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embeddedFontLst>
    <p:embeddedFont>
      <p:font typeface="Ubuntu"/>
      <p:regular r:id="rId31"/>
      <p:bold r:id="rId32"/>
      <p:italic r:id="rId33"/>
      <p:boldItalic r:id="rId34"/>
    </p:embeddedFont>
    <p:embeddedFont>
      <p:font typeface="Jost"/>
      <p:regular r:id="rId35"/>
      <p:bold r:id="rId36"/>
      <p:italic r:id="rId37"/>
      <p:boldItalic r:id="rId38"/>
    </p:embeddedFont>
    <p:embeddedFont>
      <p:font typeface="Dela Gothic One"/>
      <p:regular r:id="rId39"/>
    </p:embeddedFont>
    <p:embeddedFont>
      <p:font typeface="Fira Sans"/>
      <p:regular r:id="rId40"/>
      <p:bold r:id="rId41"/>
      <p:italic r:id="rId42"/>
      <p:boldItalic r:id="rId43"/>
    </p:embeddedFont>
    <p:embeddedFont>
      <p:font typeface="Epilogue"/>
      <p:regular r:id="rId44"/>
      <p:bold r:id="rId45"/>
      <p:italic r:id="rId46"/>
      <p:boldItalic r:id="rId47"/>
    </p:embeddedFont>
    <p:embeddedFont>
      <p:font typeface="Gochi Hand"/>
      <p:regular r:id="rId48"/>
    </p:embeddedFont>
    <p:embeddedFont>
      <p:font typeface="Barlow"/>
      <p:regular r:id="rId49"/>
      <p:bold r:id="rId50"/>
      <p:italic r:id="rId51"/>
      <p:boldItalic r:id="rId52"/>
    </p:embeddedFont>
    <p:embeddedFont>
      <p:font typeface="Century Gothic"/>
      <p:regular r:id="rId53"/>
      <p:bold r:id="rId54"/>
      <p:italic r:id="rId55"/>
      <p:boldItalic r:id="rId56"/>
    </p:embeddedFont>
    <p:embeddedFont>
      <p:font typeface="Bubblegum Sans"/>
      <p:regular r:id="rId57"/>
    </p:embeddedFont>
    <p:embeddedFont>
      <p:font typeface="Tahoma"/>
      <p:regular r:id="rId58"/>
      <p:bold r:id="rId59"/>
    </p:embeddedFont>
    <p:embeddedFont>
      <p:font typeface="Didact Gothic"/>
      <p:regular r:id="rId60"/>
    </p:embeddedFont>
    <p:embeddedFont>
      <p:font typeface="Russo One"/>
      <p:regular r:id="rId61"/>
    </p:embeddedFont>
    <p:embeddedFont>
      <p:font typeface="Albert Sans"/>
      <p:regular r:id="rId62"/>
      <p:bold r:id="rId63"/>
      <p:italic r:id="rId64"/>
      <p:boldItalic r:id="rId6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FiraSans-regular.fntdata"/><Relationship Id="rId42" Type="http://schemas.openxmlformats.org/officeDocument/2006/relationships/font" Target="fonts/FiraSans-italic.fntdata"/><Relationship Id="rId41" Type="http://schemas.openxmlformats.org/officeDocument/2006/relationships/font" Target="fonts/FiraSans-bold.fntdata"/><Relationship Id="rId44" Type="http://schemas.openxmlformats.org/officeDocument/2006/relationships/font" Target="fonts/Epilogue-regular.fntdata"/><Relationship Id="rId43" Type="http://schemas.openxmlformats.org/officeDocument/2006/relationships/font" Target="fonts/FiraSans-boldItalic.fntdata"/><Relationship Id="rId46" Type="http://schemas.openxmlformats.org/officeDocument/2006/relationships/font" Target="fonts/Epilogue-italic.fntdata"/><Relationship Id="rId45" Type="http://schemas.openxmlformats.org/officeDocument/2006/relationships/font" Target="fonts/Epilogue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GochiHand-regular.fntdata"/><Relationship Id="rId47" Type="http://schemas.openxmlformats.org/officeDocument/2006/relationships/font" Target="fonts/Epilogue-boldItalic.fntdata"/><Relationship Id="rId49" Type="http://schemas.openxmlformats.org/officeDocument/2006/relationships/font" Target="fonts/Barlow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Ubuntu-regular.fntdata"/><Relationship Id="rId30" Type="http://schemas.openxmlformats.org/officeDocument/2006/relationships/slide" Target="slides/slide25.xml"/><Relationship Id="rId33" Type="http://schemas.openxmlformats.org/officeDocument/2006/relationships/font" Target="fonts/Ubuntu-italic.fntdata"/><Relationship Id="rId32" Type="http://schemas.openxmlformats.org/officeDocument/2006/relationships/font" Target="fonts/Ubuntu-bold.fntdata"/><Relationship Id="rId35" Type="http://schemas.openxmlformats.org/officeDocument/2006/relationships/font" Target="fonts/Jost-regular.fntdata"/><Relationship Id="rId34" Type="http://schemas.openxmlformats.org/officeDocument/2006/relationships/font" Target="fonts/Ubuntu-boldItalic.fntdata"/><Relationship Id="rId37" Type="http://schemas.openxmlformats.org/officeDocument/2006/relationships/font" Target="fonts/Jost-italic.fntdata"/><Relationship Id="rId36" Type="http://schemas.openxmlformats.org/officeDocument/2006/relationships/font" Target="fonts/Jost-bold.fntdata"/><Relationship Id="rId39" Type="http://schemas.openxmlformats.org/officeDocument/2006/relationships/font" Target="fonts/DelaGothicOne-regular.fntdata"/><Relationship Id="rId38" Type="http://schemas.openxmlformats.org/officeDocument/2006/relationships/font" Target="fonts/Jost-boldItalic.fntdata"/><Relationship Id="rId62" Type="http://schemas.openxmlformats.org/officeDocument/2006/relationships/font" Target="fonts/AlbertSans-regular.fntdata"/><Relationship Id="rId61" Type="http://schemas.openxmlformats.org/officeDocument/2006/relationships/font" Target="fonts/RussoOne-regular.fntdata"/><Relationship Id="rId20" Type="http://schemas.openxmlformats.org/officeDocument/2006/relationships/slide" Target="slides/slide15.xml"/><Relationship Id="rId64" Type="http://schemas.openxmlformats.org/officeDocument/2006/relationships/font" Target="fonts/AlbertSans-italic.fntdata"/><Relationship Id="rId63" Type="http://schemas.openxmlformats.org/officeDocument/2006/relationships/font" Target="fonts/AlbertSans-bold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65" Type="http://schemas.openxmlformats.org/officeDocument/2006/relationships/font" Target="fonts/AlbertSans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DidactGothic-regular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Barlow-italic.fntdata"/><Relationship Id="rId50" Type="http://schemas.openxmlformats.org/officeDocument/2006/relationships/font" Target="fonts/Barlow-bold.fntdata"/><Relationship Id="rId53" Type="http://schemas.openxmlformats.org/officeDocument/2006/relationships/font" Target="fonts/CenturyGothic-regular.fntdata"/><Relationship Id="rId52" Type="http://schemas.openxmlformats.org/officeDocument/2006/relationships/font" Target="fonts/Barlow-boldItalic.fntdata"/><Relationship Id="rId11" Type="http://schemas.openxmlformats.org/officeDocument/2006/relationships/slide" Target="slides/slide6.xml"/><Relationship Id="rId55" Type="http://schemas.openxmlformats.org/officeDocument/2006/relationships/font" Target="fonts/CenturyGothic-italic.fntdata"/><Relationship Id="rId10" Type="http://schemas.openxmlformats.org/officeDocument/2006/relationships/slide" Target="slides/slide5.xml"/><Relationship Id="rId54" Type="http://schemas.openxmlformats.org/officeDocument/2006/relationships/font" Target="fonts/CenturyGothic-bold.fntdata"/><Relationship Id="rId13" Type="http://schemas.openxmlformats.org/officeDocument/2006/relationships/slide" Target="slides/slide8.xml"/><Relationship Id="rId57" Type="http://schemas.openxmlformats.org/officeDocument/2006/relationships/font" Target="fonts/BubblegumSans-regular.fntdata"/><Relationship Id="rId12" Type="http://schemas.openxmlformats.org/officeDocument/2006/relationships/slide" Target="slides/slide7.xml"/><Relationship Id="rId56" Type="http://schemas.openxmlformats.org/officeDocument/2006/relationships/font" Target="fonts/CenturyGothic-boldItalic.fntdata"/><Relationship Id="rId15" Type="http://schemas.openxmlformats.org/officeDocument/2006/relationships/slide" Target="slides/slide10.xml"/><Relationship Id="rId59" Type="http://schemas.openxmlformats.org/officeDocument/2006/relationships/font" Target="fonts/Tahoma-bold.fntdata"/><Relationship Id="rId14" Type="http://schemas.openxmlformats.org/officeDocument/2006/relationships/slide" Target="slides/slide9.xml"/><Relationship Id="rId58" Type="http://schemas.openxmlformats.org/officeDocument/2006/relationships/font" Target="fonts/Tahoma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ae4713007b_0_3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ae4713007b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ae4713007b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ae4713007b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gb7daa4f111_0_309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8" name="Google Shape;858;gb7daa4f111_0_309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afd40d24ec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afd40d24ec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gae4713007b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" name="Google Shape;886;gae4713007b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364739fd93d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364739fd93d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g364739fd93d_0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3" name="Google Shape;1083;g364739fd93d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g364739fd93d_0_3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2" name="Google Shape;1152;g364739fd93d_0_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g376e6b2f011_2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5" name="Google Shape;1255;g376e6b2f011_2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g364739fd93d_0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7" name="Google Shape;1347;g364739fd93d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4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g364739fd93d_0_5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6" name="Google Shape;1466;g364739fd93d_0_5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4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g364739fd93d_0_1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6" name="Google Shape;1526;g364739fd93d_0_1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4" name="Shape 1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5" name="Google Shape;1565;g364739fd93d_0_6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6" name="Google Shape;1566;g364739fd93d_0_6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4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g364739fd93d_0_7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6" name="Google Shape;1646;g364739fd93d_0_7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0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g3766d49a462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2" name="Google Shape;1672;g3766d49a46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5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6" name="Google Shape;1686;g364739fd93d_0_7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7" name="Google Shape;1687;g364739fd93d_0_7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5" name="Shape 1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g364739fd93d_0_8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7" name="Google Shape;1697;g364739fd93d_0_8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9" name="Shape 1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0" name="Google Shape;1770;g364739fd93d_0_8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1" name="Google Shape;1771;g364739fd93d_0_8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8" name="Shape 1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9" name="Google Shape;1779;g364739fd93d_0_8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0" name="Google Shape;1780;g364739fd93d_0_8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2" name="Shape 1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3" name="Google Shape;1803;g364739fd93d_0_9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4" name="Google Shape;1804;g364739fd93d_0_9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5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g364739fd93d_0_9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7" name="Google Shape;1857;g364739fd93d_0_9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1" name="Shape 1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2" name="Google Shape;1872;g364739fd93d_0_9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3" name="Google Shape;1873;g364739fd93d_0_9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9" name="Shape 1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0" name="Google Shape;1890;g364739fd93d_0_10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1" name="Google Shape;1891;g364739fd93d_0_10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2" name="Shape 1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3" name="Google Shape;1903;gae4713007b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4" name="Google Shape;1904;gae4713007b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3" name="Shape 2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4" name="Google Shape;2004;gae4713007b_0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5" name="Google Shape;2005;gae4713007b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0" y="-25"/>
            <a:ext cx="9143654" cy="5143519"/>
            <a:chOff x="0" y="-25"/>
            <a:chExt cx="9143654" cy="5143519"/>
          </a:xfrm>
        </p:grpSpPr>
        <p:sp>
          <p:nvSpPr>
            <p:cNvPr id="10" name="Google Shape;10;p2"/>
            <p:cNvSpPr/>
            <p:nvPr/>
          </p:nvSpPr>
          <p:spPr>
            <a:xfrm>
              <a:off x="91461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137179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82897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28615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74333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20051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65769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11488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57206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502924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548642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94360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40078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85796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31514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777232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229509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0" y="93021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0" y="1399217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0" y="1868221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0" y="2337225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0" y="280622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0" y="327523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0" y="3744238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0" y="4213242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0" y="4682246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868669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5743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0" y="46120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2"/>
          <p:cNvSpPr/>
          <p:nvPr/>
        </p:nvSpPr>
        <p:spPr>
          <a:xfrm>
            <a:off x="788925" y="539501"/>
            <a:ext cx="7566300" cy="4064400"/>
          </a:xfrm>
          <a:prstGeom prst="roundRect">
            <a:avLst>
              <a:gd fmla="val 5688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2"/>
          <p:cNvSpPr txBox="1"/>
          <p:nvPr>
            <p:ph type="ctrTitle"/>
          </p:nvPr>
        </p:nvSpPr>
        <p:spPr>
          <a:xfrm>
            <a:off x="1152513" y="1167750"/>
            <a:ext cx="68391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1" name="Google Shape;41;p2"/>
          <p:cNvSpPr txBox="1"/>
          <p:nvPr>
            <p:ph idx="1" type="subTitle"/>
          </p:nvPr>
        </p:nvSpPr>
        <p:spPr>
          <a:xfrm>
            <a:off x="1422300" y="3220350"/>
            <a:ext cx="62994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grpSp>
        <p:nvGrpSpPr>
          <p:cNvPr id="42" name="Google Shape;42;p2"/>
          <p:cNvGrpSpPr/>
          <p:nvPr/>
        </p:nvGrpSpPr>
        <p:grpSpPr>
          <a:xfrm>
            <a:off x="196875" y="171125"/>
            <a:ext cx="9564200" cy="4725200"/>
            <a:chOff x="196875" y="171125"/>
            <a:chExt cx="9564200" cy="4725200"/>
          </a:xfrm>
        </p:grpSpPr>
        <p:sp>
          <p:nvSpPr>
            <p:cNvPr id="43" name="Google Shape;43;p2"/>
            <p:cNvSpPr/>
            <p:nvPr/>
          </p:nvSpPr>
          <p:spPr>
            <a:xfrm>
              <a:off x="7349500" y="3842550"/>
              <a:ext cx="2411575" cy="942200"/>
            </a:xfrm>
            <a:custGeom>
              <a:rect b="b" l="l" r="r" t="t"/>
              <a:pathLst>
                <a:path extrusionOk="0" h="37688" w="96463">
                  <a:moveTo>
                    <a:pt x="48906" y="0"/>
                  </a:moveTo>
                  <a:cubicBezTo>
                    <a:pt x="48723" y="0"/>
                    <a:pt x="48540" y="6"/>
                    <a:pt x="48354" y="16"/>
                  </a:cubicBezTo>
                  <a:cubicBezTo>
                    <a:pt x="47864" y="57"/>
                    <a:pt x="47332" y="139"/>
                    <a:pt x="46842" y="302"/>
                  </a:cubicBezTo>
                  <a:cubicBezTo>
                    <a:pt x="46433" y="343"/>
                    <a:pt x="46065" y="425"/>
                    <a:pt x="45698" y="506"/>
                  </a:cubicBezTo>
                  <a:lnTo>
                    <a:pt x="45084" y="629"/>
                  </a:lnTo>
                  <a:lnTo>
                    <a:pt x="45084" y="752"/>
                  </a:lnTo>
                  <a:cubicBezTo>
                    <a:pt x="44430" y="997"/>
                    <a:pt x="43776" y="1365"/>
                    <a:pt x="43163" y="1774"/>
                  </a:cubicBezTo>
                  <a:cubicBezTo>
                    <a:pt x="40507" y="3776"/>
                    <a:pt x="38422" y="6515"/>
                    <a:pt x="37196" y="9621"/>
                  </a:cubicBezTo>
                  <a:cubicBezTo>
                    <a:pt x="36828" y="10439"/>
                    <a:pt x="36501" y="11215"/>
                    <a:pt x="36092" y="12074"/>
                  </a:cubicBezTo>
                  <a:cubicBezTo>
                    <a:pt x="36010" y="11992"/>
                    <a:pt x="35888" y="11910"/>
                    <a:pt x="35765" y="11788"/>
                  </a:cubicBezTo>
                  <a:cubicBezTo>
                    <a:pt x="35683" y="11665"/>
                    <a:pt x="35561" y="11502"/>
                    <a:pt x="35479" y="11379"/>
                  </a:cubicBezTo>
                  <a:cubicBezTo>
                    <a:pt x="34416" y="9703"/>
                    <a:pt x="33108" y="8150"/>
                    <a:pt x="31678" y="6801"/>
                  </a:cubicBezTo>
                  <a:cubicBezTo>
                    <a:pt x="30860" y="6065"/>
                    <a:pt x="30043" y="5370"/>
                    <a:pt x="29184" y="4676"/>
                  </a:cubicBezTo>
                  <a:cubicBezTo>
                    <a:pt x="27590" y="3409"/>
                    <a:pt x="25915" y="2223"/>
                    <a:pt x="23912" y="1610"/>
                  </a:cubicBezTo>
                  <a:cubicBezTo>
                    <a:pt x="23333" y="1445"/>
                    <a:pt x="22766" y="1368"/>
                    <a:pt x="22215" y="1368"/>
                  </a:cubicBezTo>
                  <a:cubicBezTo>
                    <a:pt x="20313" y="1368"/>
                    <a:pt x="18617" y="2282"/>
                    <a:pt x="17413" y="3613"/>
                  </a:cubicBezTo>
                  <a:cubicBezTo>
                    <a:pt x="15982" y="5166"/>
                    <a:pt x="15492" y="7169"/>
                    <a:pt x="15328" y="9172"/>
                  </a:cubicBezTo>
                  <a:cubicBezTo>
                    <a:pt x="15124" y="11338"/>
                    <a:pt x="15328" y="13464"/>
                    <a:pt x="15860" y="15548"/>
                  </a:cubicBezTo>
                  <a:cubicBezTo>
                    <a:pt x="16064" y="16325"/>
                    <a:pt x="16227" y="17142"/>
                    <a:pt x="16432" y="18001"/>
                  </a:cubicBezTo>
                  <a:cubicBezTo>
                    <a:pt x="16227" y="18001"/>
                    <a:pt x="16023" y="18001"/>
                    <a:pt x="15819" y="17960"/>
                  </a:cubicBezTo>
                  <a:cubicBezTo>
                    <a:pt x="14879" y="17714"/>
                    <a:pt x="13979" y="17469"/>
                    <a:pt x="13039" y="17265"/>
                  </a:cubicBezTo>
                  <a:cubicBezTo>
                    <a:pt x="11537" y="16939"/>
                    <a:pt x="10004" y="16767"/>
                    <a:pt x="8469" y="16767"/>
                  </a:cubicBezTo>
                  <a:cubicBezTo>
                    <a:pt x="7498" y="16767"/>
                    <a:pt x="6525" y="16836"/>
                    <a:pt x="5559" y="16979"/>
                  </a:cubicBezTo>
                  <a:cubicBezTo>
                    <a:pt x="1308" y="17633"/>
                    <a:pt x="0" y="21557"/>
                    <a:pt x="1554" y="24867"/>
                  </a:cubicBezTo>
                  <a:cubicBezTo>
                    <a:pt x="2984" y="28015"/>
                    <a:pt x="5518" y="30263"/>
                    <a:pt x="8584" y="31816"/>
                  </a:cubicBezTo>
                  <a:cubicBezTo>
                    <a:pt x="12222" y="33696"/>
                    <a:pt x="16227" y="34800"/>
                    <a:pt x="20315" y="35127"/>
                  </a:cubicBezTo>
                  <a:cubicBezTo>
                    <a:pt x="22849" y="35290"/>
                    <a:pt x="25342" y="35495"/>
                    <a:pt x="27876" y="35658"/>
                  </a:cubicBezTo>
                  <a:cubicBezTo>
                    <a:pt x="29266" y="35740"/>
                    <a:pt x="30697" y="35740"/>
                    <a:pt x="32127" y="35781"/>
                  </a:cubicBezTo>
                  <a:cubicBezTo>
                    <a:pt x="34539" y="35903"/>
                    <a:pt x="36950" y="36067"/>
                    <a:pt x="39403" y="36149"/>
                  </a:cubicBezTo>
                  <a:cubicBezTo>
                    <a:pt x="41937" y="36271"/>
                    <a:pt x="44471" y="36353"/>
                    <a:pt x="47005" y="36394"/>
                  </a:cubicBezTo>
                  <a:lnTo>
                    <a:pt x="47864" y="36394"/>
                  </a:lnTo>
                  <a:lnTo>
                    <a:pt x="50439" y="36680"/>
                  </a:lnTo>
                  <a:cubicBezTo>
                    <a:pt x="51583" y="36802"/>
                    <a:pt x="52687" y="36884"/>
                    <a:pt x="53831" y="36925"/>
                  </a:cubicBezTo>
                  <a:cubicBezTo>
                    <a:pt x="56406" y="37129"/>
                    <a:pt x="58982" y="37293"/>
                    <a:pt x="61597" y="37416"/>
                  </a:cubicBezTo>
                  <a:cubicBezTo>
                    <a:pt x="62619" y="37497"/>
                    <a:pt x="63600" y="37538"/>
                    <a:pt x="64581" y="37538"/>
                  </a:cubicBezTo>
                  <a:cubicBezTo>
                    <a:pt x="66715" y="37601"/>
                    <a:pt x="68848" y="37688"/>
                    <a:pt x="70982" y="37688"/>
                  </a:cubicBezTo>
                  <a:cubicBezTo>
                    <a:pt x="71628" y="37688"/>
                    <a:pt x="72274" y="37680"/>
                    <a:pt x="72920" y="37661"/>
                  </a:cubicBezTo>
                  <a:cubicBezTo>
                    <a:pt x="77130" y="37579"/>
                    <a:pt x="81340" y="37211"/>
                    <a:pt x="85345" y="35740"/>
                  </a:cubicBezTo>
                  <a:cubicBezTo>
                    <a:pt x="87225" y="35086"/>
                    <a:pt x="89065" y="34391"/>
                    <a:pt x="90659" y="33206"/>
                  </a:cubicBezTo>
                  <a:cubicBezTo>
                    <a:pt x="93234" y="31244"/>
                    <a:pt x="95196" y="28791"/>
                    <a:pt x="95768" y="25521"/>
                  </a:cubicBezTo>
                  <a:cubicBezTo>
                    <a:pt x="96463" y="22129"/>
                    <a:pt x="94174" y="18818"/>
                    <a:pt x="90741" y="18246"/>
                  </a:cubicBezTo>
                  <a:cubicBezTo>
                    <a:pt x="89955" y="18073"/>
                    <a:pt x="89176" y="18003"/>
                    <a:pt x="88400" y="18003"/>
                  </a:cubicBezTo>
                  <a:cubicBezTo>
                    <a:pt x="87157" y="18003"/>
                    <a:pt x="85924" y="18183"/>
                    <a:pt x="84691" y="18409"/>
                  </a:cubicBezTo>
                  <a:cubicBezTo>
                    <a:pt x="83261" y="18654"/>
                    <a:pt x="81871" y="18941"/>
                    <a:pt x="80440" y="19186"/>
                  </a:cubicBezTo>
                  <a:lnTo>
                    <a:pt x="80440" y="16733"/>
                  </a:lnTo>
                  <a:cubicBezTo>
                    <a:pt x="80522" y="13709"/>
                    <a:pt x="78928" y="10929"/>
                    <a:pt x="76271" y="9458"/>
                  </a:cubicBezTo>
                  <a:cubicBezTo>
                    <a:pt x="75443" y="8966"/>
                    <a:pt x="74516" y="8720"/>
                    <a:pt x="73584" y="8720"/>
                  </a:cubicBezTo>
                  <a:cubicBezTo>
                    <a:pt x="73045" y="8720"/>
                    <a:pt x="72504" y="8803"/>
                    <a:pt x="71979" y="8967"/>
                  </a:cubicBezTo>
                  <a:cubicBezTo>
                    <a:pt x="70140" y="9458"/>
                    <a:pt x="68423" y="10439"/>
                    <a:pt x="67075" y="11788"/>
                  </a:cubicBezTo>
                  <a:cubicBezTo>
                    <a:pt x="66257" y="12483"/>
                    <a:pt x="65481" y="13218"/>
                    <a:pt x="64622" y="13995"/>
                  </a:cubicBezTo>
                  <a:cubicBezTo>
                    <a:pt x="64254" y="13014"/>
                    <a:pt x="63927" y="12115"/>
                    <a:pt x="63559" y="11215"/>
                  </a:cubicBezTo>
                  <a:cubicBezTo>
                    <a:pt x="62905" y="9662"/>
                    <a:pt x="62006" y="8273"/>
                    <a:pt x="60944" y="7005"/>
                  </a:cubicBezTo>
                  <a:cubicBezTo>
                    <a:pt x="59554" y="5289"/>
                    <a:pt x="57960" y="3817"/>
                    <a:pt x="56161" y="2591"/>
                  </a:cubicBezTo>
                  <a:cubicBezTo>
                    <a:pt x="53942" y="1099"/>
                    <a:pt x="51579" y="0"/>
                    <a:pt x="489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55450" y="171125"/>
              <a:ext cx="2439175" cy="958925"/>
            </a:xfrm>
            <a:custGeom>
              <a:rect b="b" l="l" r="r" t="t"/>
              <a:pathLst>
                <a:path extrusionOk="0" h="38357" w="97567">
                  <a:moveTo>
                    <a:pt x="51893" y="1"/>
                  </a:moveTo>
                  <a:cubicBezTo>
                    <a:pt x="50233" y="1"/>
                    <a:pt x="48563" y="524"/>
                    <a:pt x="46883" y="1437"/>
                  </a:cubicBezTo>
                  <a:cubicBezTo>
                    <a:pt x="44798" y="2540"/>
                    <a:pt x="42918" y="3930"/>
                    <a:pt x="41160" y="5524"/>
                  </a:cubicBezTo>
                  <a:lnTo>
                    <a:pt x="41160" y="5810"/>
                  </a:lnTo>
                  <a:cubicBezTo>
                    <a:pt x="40302" y="4788"/>
                    <a:pt x="39485" y="3766"/>
                    <a:pt x="38545" y="2867"/>
                  </a:cubicBezTo>
                  <a:cubicBezTo>
                    <a:pt x="37318" y="1641"/>
                    <a:pt x="35888" y="578"/>
                    <a:pt x="34089" y="374"/>
                  </a:cubicBezTo>
                  <a:cubicBezTo>
                    <a:pt x="33923" y="353"/>
                    <a:pt x="33757" y="343"/>
                    <a:pt x="33592" y="343"/>
                  </a:cubicBezTo>
                  <a:cubicBezTo>
                    <a:pt x="32456" y="343"/>
                    <a:pt x="31364" y="825"/>
                    <a:pt x="30615" y="1682"/>
                  </a:cubicBezTo>
                  <a:cubicBezTo>
                    <a:pt x="29021" y="3399"/>
                    <a:pt x="28571" y="5565"/>
                    <a:pt x="28163" y="7731"/>
                  </a:cubicBezTo>
                  <a:cubicBezTo>
                    <a:pt x="27836" y="9734"/>
                    <a:pt x="27590" y="11696"/>
                    <a:pt x="27263" y="13699"/>
                  </a:cubicBezTo>
                  <a:cubicBezTo>
                    <a:pt x="27263" y="13821"/>
                    <a:pt x="27222" y="13944"/>
                    <a:pt x="27141" y="14026"/>
                  </a:cubicBezTo>
                  <a:cubicBezTo>
                    <a:pt x="26364" y="13453"/>
                    <a:pt x="25587" y="12922"/>
                    <a:pt x="24852" y="12391"/>
                  </a:cubicBezTo>
                  <a:cubicBezTo>
                    <a:pt x="22931" y="10919"/>
                    <a:pt x="20928" y="9611"/>
                    <a:pt x="18516" y="9039"/>
                  </a:cubicBezTo>
                  <a:cubicBezTo>
                    <a:pt x="18052" y="8940"/>
                    <a:pt x="17592" y="8891"/>
                    <a:pt x="17142" y="8891"/>
                  </a:cubicBezTo>
                  <a:cubicBezTo>
                    <a:pt x="15376" y="8891"/>
                    <a:pt x="13788" y="9649"/>
                    <a:pt x="12876" y="11083"/>
                  </a:cubicBezTo>
                  <a:cubicBezTo>
                    <a:pt x="12263" y="12186"/>
                    <a:pt x="11976" y="13413"/>
                    <a:pt x="12058" y="14680"/>
                  </a:cubicBezTo>
                  <a:cubicBezTo>
                    <a:pt x="12181" y="17296"/>
                    <a:pt x="12917" y="19789"/>
                    <a:pt x="13611" y="22282"/>
                  </a:cubicBezTo>
                  <a:cubicBezTo>
                    <a:pt x="12467" y="22405"/>
                    <a:pt x="11404" y="22487"/>
                    <a:pt x="10301" y="22650"/>
                  </a:cubicBezTo>
                  <a:cubicBezTo>
                    <a:pt x="7317" y="23100"/>
                    <a:pt x="4415" y="23795"/>
                    <a:pt x="2289" y="26165"/>
                  </a:cubicBezTo>
                  <a:cubicBezTo>
                    <a:pt x="1022" y="27473"/>
                    <a:pt x="246" y="29149"/>
                    <a:pt x="123" y="30988"/>
                  </a:cubicBezTo>
                  <a:cubicBezTo>
                    <a:pt x="0" y="33073"/>
                    <a:pt x="1104" y="34544"/>
                    <a:pt x="2862" y="35484"/>
                  </a:cubicBezTo>
                  <a:cubicBezTo>
                    <a:pt x="4783" y="36465"/>
                    <a:pt x="6867" y="37079"/>
                    <a:pt x="9034" y="37242"/>
                  </a:cubicBezTo>
                  <a:cubicBezTo>
                    <a:pt x="11873" y="37506"/>
                    <a:pt x="14733" y="37622"/>
                    <a:pt x="17584" y="37622"/>
                  </a:cubicBezTo>
                  <a:cubicBezTo>
                    <a:pt x="18714" y="37622"/>
                    <a:pt x="19843" y="37604"/>
                    <a:pt x="20969" y="37569"/>
                  </a:cubicBezTo>
                  <a:cubicBezTo>
                    <a:pt x="24280" y="37528"/>
                    <a:pt x="27590" y="37324"/>
                    <a:pt x="30860" y="37201"/>
                  </a:cubicBezTo>
                  <a:cubicBezTo>
                    <a:pt x="34457" y="37119"/>
                    <a:pt x="38054" y="37038"/>
                    <a:pt x="41692" y="36956"/>
                  </a:cubicBezTo>
                  <a:lnTo>
                    <a:pt x="41692" y="36915"/>
                  </a:lnTo>
                  <a:cubicBezTo>
                    <a:pt x="41774" y="36915"/>
                    <a:pt x="41896" y="36956"/>
                    <a:pt x="42060" y="36956"/>
                  </a:cubicBezTo>
                  <a:cubicBezTo>
                    <a:pt x="44676" y="37038"/>
                    <a:pt x="47292" y="37119"/>
                    <a:pt x="49908" y="37201"/>
                  </a:cubicBezTo>
                  <a:cubicBezTo>
                    <a:pt x="51256" y="37242"/>
                    <a:pt x="52564" y="37283"/>
                    <a:pt x="53913" y="37324"/>
                  </a:cubicBezTo>
                  <a:cubicBezTo>
                    <a:pt x="56529" y="37446"/>
                    <a:pt x="59145" y="37569"/>
                    <a:pt x="61761" y="37733"/>
                  </a:cubicBezTo>
                  <a:cubicBezTo>
                    <a:pt x="64173" y="37855"/>
                    <a:pt x="66543" y="37978"/>
                    <a:pt x="68914" y="38100"/>
                  </a:cubicBezTo>
                  <a:cubicBezTo>
                    <a:pt x="71285" y="38223"/>
                    <a:pt x="73737" y="38305"/>
                    <a:pt x="76149" y="38346"/>
                  </a:cubicBezTo>
                  <a:cubicBezTo>
                    <a:pt x="76374" y="38353"/>
                    <a:pt x="76597" y="38357"/>
                    <a:pt x="76820" y="38357"/>
                  </a:cubicBezTo>
                  <a:cubicBezTo>
                    <a:pt x="77811" y="38357"/>
                    <a:pt x="78785" y="38290"/>
                    <a:pt x="79786" y="38223"/>
                  </a:cubicBezTo>
                  <a:cubicBezTo>
                    <a:pt x="81748" y="38141"/>
                    <a:pt x="83751" y="38019"/>
                    <a:pt x="85713" y="37855"/>
                  </a:cubicBezTo>
                  <a:cubicBezTo>
                    <a:pt x="88125" y="37651"/>
                    <a:pt x="90495" y="37119"/>
                    <a:pt x="92743" y="36302"/>
                  </a:cubicBezTo>
                  <a:cubicBezTo>
                    <a:pt x="94092" y="35893"/>
                    <a:pt x="95278" y="35076"/>
                    <a:pt x="96177" y="33972"/>
                  </a:cubicBezTo>
                  <a:cubicBezTo>
                    <a:pt x="97567" y="32051"/>
                    <a:pt x="97199" y="30007"/>
                    <a:pt x="95523" y="28168"/>
                  </a:cubicBezTo>
                  <a:cubicBezTo>
                    <a:pt x="93234" y="25716"/>
                    <a:pt x="90291" y="24203"/>
                    <a:pt x="87103" y="23304"/>
                  </a:cubicBezTo>
                  <a:cubicBezTo>
                    <a:pt x="85762" y="22929"/>
                    <a:pt x="84369" y="22747"/>
                    <a:pt x="82981" y="22747"/>
                  </a:cubicBezTo>
                  <a:cubicBezTo>
                    <a:pt x="82252" y="22747"/>
                    <a:pt x="81526" y="22797"/>
                    <a:pt x="80808" y="22895"/>
                  </a:cubicBezTo>
                  <a:cubicBezTo>
                    <a:pt x="80195" y="22977"/>
                    <a:pt x="79582" y="22977"/>
                    <a:pt x="78887" y="23018"/>
                  </a:cubicBezTo>
                  <a:cubicBezTo>
                    <a:pt x="78887" y="22854"/>
                    <a:pt x="78928" y="22650"/>
                    <a:pt x="78969" y="22487"/>
                  </a:cubicBezTo>
                  <a:cubicBezTo>
                    <a:pt x="79337" y="21465"/>
                    <a:pt x="79664" y="20443"/>
                    <a:pt x="80073" y="19421"/>
                  </a:cubicBezTo>
                  <a:cubicBezTo>
                    <a:pt x="80931" y="17010"/>
                    <a:pt x="81789" y="14639"/>
                    <a:pt x="81748" y="11982"/>
                  </a:cubicBezTo>
                  <a:cubicBezTo>
                    <a:pt x="81669" y="8755"/>
                    <a:pt x="79259" y="6459"/>
                    <a:pt x="76032" y="6459"/>
                  </a:cubicBezTo>
                  <a:cubicBezTo>
                    <a:pt x="75949" y="6459"/>
                    <a:pt x="75865" y="6461"/>
                    <a:pt x="75781" y="6464"/>
                  </a:cubicBezTo>
                  <a:cubicBezTo>
                    <a:pt x="73451" y="6546"/>
                    <a:pt x="71203" y="7282"/>
                    <a:pt x="69323" y="8630"/>
                  </a:cubicBezTo>
                  <a:cubicBezTo>
                    <a:pt x="67197" y="10061"/>
                    <a:pt x="65276" y="11696"/>
                    <a:pt x="63232" y="13208"/>
                  </a:cubicBezTo>
                  <a:lnTo>
                    <a:pt x="62047" y="14189"/>
                  </a:lnTo>
                  <a:cubicBezTo>
                    <a:pt x="61924" y="13780"/>
                    <a:pt x="61884" y="13494"/>
                    <a:pt x="61802" y="13249"/>
                  </a:cubicBezTo>
                  <a:cubicBezTo>
                    <a:pt x="61311" y="10838"/>
                    <a:pt x="60903" y="8385"/>
                    <a:pt x="59922" y="6096"/>
                  </a:cubicBezTo>
                  <a:cubicBezTo>
                    <a:pt x="59145" y="4379"/>
                    <a:pt x="58287" y="2704"/>
                    <a:pt x="56693" y="1600"/>
                  </a:cubicBezTo>
                  <a:cubicBezTo>
                    <a:pt x="55102" y="493"/>
                    <a:pt x="53502" y="1"/>
                    <a:pt x="518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6412075" y="813225"/>
              <a:ext cx="340136" cy="447757"/>
            </a:xfrm>
            <a:custGeom>
              <a:rect b="b" l="l" r="r" t="t"/>
              <a:pathLst>
                <a:path extrusionOk="0" h="14424" w="10958">
                  <a:moveTo>
                    <a:pt x="5446" y="1"/>
                  </a:moveTo>
                  <a:cubicBezTo>
                    <a:pt x="5426" y="1"/>
                    <a:pt x="5405" y="1"/>
                    <a:pt x="5384" y="3"/>
                  </a:cubicBezTo>
                  <a:cubicBezTo>
                    <a:pt x="4941" y="3"/>
                    <a:pt x="4719" y="288"/>
                    <a:pt x="4656" y="731"/>
                  </a:cubicBezTo>
                  <a:cubicBezTo>
                    <a:pt x="4434" y="2157"/>
                    <a:pt x="4181" y="3582"/>
                    <a:pt x="3991" y="5038"/>
                  </a:cubicBezTo>
                  <a:cubicBezTo>
                    <a:pt x="3991" y="5387"/>
                    <a:pt x="3737" y="5672"/>
                    <a:pt x="3389" y="5735"/>
                  </a:cubicBezTo>
                  <a:cubicBezTo>
                    <a:pt x="2471" y="5957"/>
                    <a:pt x="1552" y="6242"/>
                    <a:pt x="634" y="6527"/>
                  </a:cubicBezTo>
                  <a:cubicBezTo>
                    <a:pt x="285" y="6590"/>
                    <a:pt x="32" y="6907"/>
                    <a:pt x="32" y="7255"/>
                  </a:cubicBezTo>
                  <a:cubicBezTo>
                    <a:pt x="0" y="7604"/>
                    <a:pt x="222" y="7920"/>
                    <a:pt x="539" y="8047"/>
                  </a:cubicBezTo>
                  <a:cubicBezTo>
                    <a:pt x="1045" y="8269"/>
                    <a:pt x="1552" y="8522"/>
                    <a:pt x="2059" y="8744"/>
                  </a:cubicBezTo>
                  <a:cubicBezTo>
                    <a:pt x="2344" y="8839"/>
                    <a:pt x="2534" y="9092"/>
                    <a:pt x="2534" y="9377"/>
                  </a:cubicBezTo>
                  <a:cubicBezTo>
                    <a:pt x="2534" y="10834"/>
                    <a:pt x="2566" y="12291"/>
                    <a:pt x="2597" y="13747"/>
                  </a:cubicBezTo>
                  <a:cubicBezTo>
                    <a:pt x="2597" y="13811"/>
                    <a:pt x="2566" y="13906"/>
                    <a:pt x="2597" y="13937"/>
                  </a:cubicBezTo>
                  <a:cubicBezTo>
                    <a:pt x="2724" y="14096"/>
                    <a:pt x="2851" y="14349"/>
                    <a:pt x="3041" y="14412"/>
                  </a:cubicBezTo>
                  <a:cubicBezTo>
                    <a:pt x="3083" y="14419"/>
                    <a:pt x="3128" y="14423"/>
                    <a:pt x="3173" y="14423"/>
                  </a:cubicBezTo>
                  <a:cubicBezTo>
                    <a:pt x="3329" y="14423"/>
                    <a:pt x="3495" y="14377"/>
                    <a:pt x="3642" y="14254"/>
                  </a:cubicBezTo>
                  <a:cubicBezTo>
                    <a:pt x="3864" y="14032"/>
                    <a:pt x="4022" y="13779"/>
                    <a:pt x="4181" y="13494"/>
                  </a:cubicBezTo>
                  <a:cubicBezTo>
                    <a:pt x="4687" y="12639"/>
                    <a:pt x="5194" y="11784"/>
                    <a:pt x="5732" y="10897"/>
                  </a:cubicBezTo>
                  <a:cubicBezTo>
                    <a:pt x="5859" y="10960"/>
                    <a:pt x="5986" y="11055"/>
                    <a:pt x="6112" y="11119"/>
                  </a:cubicBezTo>
                  <a:cubicBezTo>
                    <a:pt x="6809" y="11752"/>
                    <a:pt x="7474" y="12354"/>
                    <a:pt x="8171" y="12987"/>
                  </a:cubicBezTo>
                  <a:cubicBezTo>
                    <a:pt x="8298" y="13114"/>
                    <a:pt x="8424" y="13241"/>
                    <a:pt x="8551" y="13336"/>
                  </a:cubicBezTo>
                  <a:cubicBezTo>
                    <a:pt x="8730" y="13455"/>
                    <a:pt x="8922" y="13562"/>
                    <a:pt x="9118" y="13562"/>
                  </a:cubicBezTo>
                  <a:cubicBezTo>
                    <a:pt x="9234" y="13562"/>
                    <a:pt x="9352" y="13525"/>
                    <a:pt x="9469" y="13431"/>
                  </a:cubicBezTo>
                  <a:cubicBezTo>
                    <a:pt x="9723" y="13209"/>
                    <a:pt x="9849" y="12861"/>
                    <a:pt x="9723" y="12544"/>
                  </a:cubicBezTo>
                  <a:cubicBezTo>
                    <a:pt x="9248" y="10960"/>
                    <a:pt x="8773" y="9377"/>
                    <a:pt x="8298" y="7794"/>
                  </a:cubicBezTo>
                  <a:cubicBezTo>
                    <a:pt x="8203" y="7572"/>
                    <a:pt x="8266" y="7319"/>
                    <a:pt x="8456" y="7160"/>
                  </a:cubicBezTo>
                  <a:cubicBezTo>
                    <a:pt x="9216" y="6337"/>
                    <a:pt x="9944" y="5482"/>
                    <a:pt x="10673" y="4627"/>
                  </a:cubicBezTo>
                  <a:cubicBezTo>
                    <a:pt x="10926" y="4373"/>
                    <a:pt x="10958" y="3962"/>
                    <a:pt x="10768" y="3677"/>
                  </a:cubicBezTo>
                  <a:cubicBezTo>
                    <a:pt x="10633" y="3452"/>
                    <a:pt x="10404" y="3323"/>
                    <a:pt x="10168" y="3323"/>
                  </a:cubicBezTo>
                  <a:cubicBezTo>
                    <a:pt x="10071" y="3323"/>
                    <a:pt x="9974" y="3345"/>
                    <a:pt x="9881" y="3392"/>
                  </a:cubicBezTo>
                  <a:cubicBezTo>
                    <a:pt x="9723" y="3423"/>
                    <a:pt x="9596" y="3487"/>
                    <a:pt x="9438" y="3518"/>
                  </a:cubicBezTo>
                  <a:lnTo>
                    <a:pt x="7411" y="4278"/>
                  </a:lnTo>
                  <a:cubicBezTo>
                    <a:pt x="6999" y="3012"/>
                    <a:pt x="6619" y="1808"/>
                    <a:pt x="6239" y="636"/>
                  </a:cubicBezTo>
                  <a:cubicBezTo>
                    <a:pt x="6149" y="276"/>
                    <a:pt x="5831" y="1"/>
                    <a:pt x="54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6" name="Google Shape;46;p2"/>
            <p:cNvGrpSpPr/>
            <p:nvPr/>
          </p:nvGrpSpPr>
          <p:grpSpPr>
            <a:xfrm>
              <a:off x="196875" y="3499325"/>
              <a:ext cx="209050" cy="204975"/>
              <a:chOff x="6020875" y="2487450"/>
              <a:chExt cx="209050" cy="204975"/>
            </a:xfrm>
          </p:grpSpPr>
          <p:sp>
            <p:nvSpPr>
              <p:cNvPr id="47" name="Google Shape;47;p2"/>
              <p:cNvSpPr/>
              <p:nvPr/>
            </p:nvSpPr>
            <p:spPr>
              <a:xfrm>
                <a:off x="6134100" y="2487450"/>
                <a:ext cx="82375" cy="86275"/>
              </a:xfrm>
              <a:custGeom>
                <a:rect b="b" l="l" r="r" t="t"/>
                <a:pathLst>
                  <a:path extrusionOk="0" h="3451" w="3295">
                    <a:moveTo>
                      <a:pt x="1965" y="1"/>
                    </a:moveTo>
                    <a:cubicBezTo>
                      <a:pt x="1881" y="1"/>
                      <a:pt x="1796" y="10"/>
                      <a:pt x="1711" y="28"/>
                    </a:cubicBezTo>
                    <a:cubicBezTo>
                      <a:pt x="951" y="155"/>
                      <a:pt x="349" y="788"/>
                      <a:pt x="222" y="1548"/>
                    </a:cubicBezTo>
                    <a:cubicBezTo>
                      <a:pt x="1" y="2498"/>
                      <a:pt x="666" y="3448"/>
                      <a:pt x="1552" y="3448"/>
                    </a:cubicBezTo>
                    <a:cubicBezTo>
                      <a:pt x="1579" y="3450"/>
                      <a:pt x="1606" y="3451"/>
                      <a:pt x="1632" y="3451"/>
                    </a:cubicBezTo>
                    <a:cubicBezTo>
                      <a:pt x="2076" y="3451"/>
                      <a:pt x="2481" y="3202"/>
                      <a:pt x="2661" y="2783"/>
                    </a:cubicBezTo>
                    <a:cubicBezTo>
                      <a:pt x="2882" y="2403"/>
                      <a:pt x="3009" y="1960"/>
                      <a:pt x="3167" y="1548"/>
                    </a:cubicBezTo>
                    <a:cubicBezTo>
                      <a:pt x="3294" y="1168"/>
                      <a:pt x="3199" y="725"/>
                      <a:pt x="2882" y="440"/>
                    </a:cubicBezTo>
                    <a:cubicBezTo>
                      <a:pt x="2652" y="158"/>
                      <a:pt x="2319" y="1"/>
                      <a:pt x="19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6020875" y="2604725"/>
                <a:ext cx="91075" cy="68850"/>
              </a:xfrm>
              <a:custGeom>
                <a:rect b="b" l="l" r="r" t="t"/>
                <a:pathLst>
                  <a:path extrusionOk="0" h="2754" w="3643">
                    <a:moveTo>
                      <a:pt x="2073" y="0"/>
                    </a:moveTo>
                    <a:cubicBezTo>
                      <a:pt x="1526" y="0"/>
                      <a:pt x="982" y="204"/>
                      <a:pt x="571" y="594"/>
                    </a:cubicBezTo>
                    <a:cubicBezTo>
                      <a:pt x="1" y="1196"/>
                      <a:pt x="159" y="2177"/>
                      <a:pt x="856" y="2621"/>
                    </a:cubicBezTo>
                    <a:cubicBezTo>
                      <a:pt x="1014" y="2713"/>
                      <a:pt x="1245" y="2754"/>
                      <a:pt x="1504" y="2754"/>
                    </a:cubicBezTo>
                    <a:cubicBezTo>
                      <a:pt x="2230" y="2754"/>
                      <a:pt x="3179" y="2431"/>
                      <a:pt x="3389" y="1987"/>
                    </a:cubicBezTo>
                    <a:cubicBezTo>
                      <a:pt x="3516" y="1797"/>
                      <a:pt x="3579" y="1576"/>
                      <a:pt x="3643" y="1417"/>
                    </a:cubicBezTo>
                    <a:cubicBezTo>
                      <a:pt x="3643" y="911"/>
                      <a:pt x="3358" y="467"/>
                      <a:pt x="2946" y="182"/>
                    </a:cubicBezTo>
                    <a:cubicBezTo>
                      <a:pt x="2668" y="60"/>
                      <a:pt x="2370" y="0"/>
                      <a:pt x="207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6149925" y="2623500"/>
                <a:ext cx="80000" cy="68925"/>
              </a:xfrm>
              <a:custGeom>
                <a:rect b="b" l="l" r="r" t="t"/>
                <a:pathLst>
                  <a:path extrusionOk="0" h="2757" w="3200">
                    <a:moveTo>
                      <a:pt x="1956" y="0"/>
                    </a:moveTo>
                    <a:cubicBezTo>
                      <a:pt x="1938" y="0"/>
                      <a:pt x="1919" y="1"/>
                      <a:pt x="1901" y="1"/>
                    </a:cubicBezTo>
                    <a:cubicBezTo>
                      <a:pt x="951" y="1"/>
                      <a:pt x="1" y="730"/>
                      <a:pt x="159" y="1490"/>
                    </a:cubicBezTo>
                    <a:cubicBezTo>
                      <a:pt x="128" y="2187"/>
                      <a:pt x="729" y="2757"/>
                      <a:pt x="1426" y="2757"/>
                    </a:cubicBezTo>
                    <a:cubicBezTo>
                      <a:pt x="2408" y="2757"/>
                      <a:pt x="3200" y="2092"/>
                      <a:pt x="3200" y="1300"/>
                    </a:cubicBezTo>
                    <a:cubicBezTo>
                      <a:pt x="3200" y="590"/>
                      <a:pt x="2658" y="0"/>
                      <a:pt x="19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0" name="Google Shape;50;p2"/>
            <p:cNvGrpSpPr/>
            <p:nvPr/>
          </p:nvGrpSpPr>
          <p:grpSpPr>
            <a:xfrm>
              <a:off x="4633950" y="207075"/>
              <a:ext cx="247800" cy="277125"/>
              <a:chOff x="237350" y="3457200"/>
              <a:chExt cx="247800" cy="277125"/>
            </a:xfrm>
          </p:grpSpPr>
          <p:sp>
            <p:nvSpPr>
              <p:cNvPr id="51" name="Google Shape;51;p2"/>
              <p:cNvSpPr/>
              <p:nvPr/>
            </p:nvSpPr>
            <p:spPr>
              <a:xfrm>
                <a:off x="352125" y="3457200"/>
                <a:ext cx="95825" cy="85525"/>
              </a:xfrm>
              <a:custGeom>
                <a:rect b="b" l="l" r="r" t="t"/>
                <a:pathLst>
                  <a:path extrusionOk="0" h="3421" w="3833">
                    <a:moveTo>
                      <a:pt x="2376" y="1"/>
                    </a:moveTo>
                    <a:cubicBezTo>
                      <a:pt x="1362" y="64"/>
                      <a:pt x="507" y="761"/>
                      <a:pt x="222" y="1742"/>
                    </a:cubicBezTo>
                    <a:cubicBezTo>
                      <a:pt x="0" y="2534"/>
                      <a:pt x="570" y="3326"/>
                      <a:pt x="1425" y="3421"/>
                    </a:cubicBezTo>
                    <a:cubicBezTo>
                      <a:pt x="1647" y="3357"/>
                      <a:pt x="1869" y="3294"/>
                      <a:pt x="2091" y="3199"/>
                    </a:cubicBezTo>
                    <a:cubicBezTo>
                      <a:pt x="2566" y="2882"/>
                      <a:pt x="2977" y="2534"/>
                      <a:pt x="3389" y="2186"/>
                    </a:cubicBezTo>
                    <a:cubicBezTo>
                      <a:pt x="3737" y="1806"/>
                      <a:pt x="3832" y="1236"/>
                      <a:pt x="3611" y="792"/>
                    </a:cubicBezTo>
                    <a:cubicBezTo>
                      <a:pt x="3357" y="317"/>
                      <a:pt x="2914" y="1"/>
                      <a:pt x="23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397250" y="3643300"/>
                <a:ext cx="87900" cy="91025"/>
              </a:xfrm>
              <a:custGeom>
                <a:rect b="b" l="l" r="r" t="t"/>
                <a:pathLst>
                  <a:path extrusionOk="0" h="3641" w="3516">
                    <a:moveTo>
                      <a:pt x="2152" y="0"/>
                    </a:moveTo>
                    <a:cubicBezTo>
                      <a:pt x="2058" y="0"/>
                      <a:pt x="1963" y="10"/>
                      <a:pt x="1869" y="30"/>
                    </a:cubicBezTo>
                    <a:cubicBezTo>
                      <a:pt x="1109" y="220"/>
                      <a:pt x="0" y="1677"/>
                      <a:pt x="64" y="2469"/>
                    </a:cubicBezTo>
                    <a:cubicBezTo>
                      <a:pt x="127" y="3134"/>
                      <a:pt x="729" y="3641"/>
                      <a:pt x="1394" y="3641"/>
                    </a:cubicBezTo>
                    <a:cubicBezTo>
                      <a:pt x="1521" y="3609"/>
                      <a:pt x="1616" y="3577"/>
                      <a:pt x="1711" y="3546"/>
                    </a:cubicBezTo>
                    <a:cubicBezTo>
                      <a:pt x="2597" y="3197"/>
                      <a:pt x="3009" y="2406"/>
                      <a:pt x="3357" y="1614"/>
                    </a:cubicBezTo>
                    <a:cubicBezTo>
                      <a:pt x="3516" y="1202"/>
                      <a:pt x="3389" y="727"/>
                      <a:pt x="3072" y="442"/>
                    </a:cubicBezTo>
                    <a:cubicBezTo>
                      <a:pt x="2848" y="142"/>
                      <a:pt x="2504" y="0"/>
                      <a:pt x="21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237350" y="3635225"/>
                <a:ext cx="73625" cy="66750"/>
              </a:xfrm>
              <a:custGeom>
                <a:rect b="b" l="l" r="r" t="t"/>
                <a:pathLst>
                  <a:path extrusionOk="0" h="2670" w="2945">
                    <a:moveTo>
                      <a:pt x="1260" y="1"/>
                    </a:moveTo>
                    <a:cubicBezTo>
                      <a:pt x="575" y="1"/>
                      <a:pt x="1" y="609"/>
                      <a:pt x="31" y="1303"/>
                    </a:cubicBezTo>
                    <a:cubicBezTo>
                      <a:pt x="1" y="2059"/>
                      <a:pt x="604" y="2670"/>
                      <a:pt x="1347" y="2670"/>
                    </a:cubicBezTo>
                    <a:cubicBezTo>
                      <a:pt x="1383" y="2670"/>
                      <a:pt x="1419" y="2668"/>
                      <a:pt x="1456" y="2665"/>
                    </a:cubicBezTo>
                    <a:cubicBezTo>
                      <a:pt x="1475" y="2666"/>
                      <a:pt x="1494" y="2666"/>
                      <a:pt x="1513" y="2666"/>
                    </a:cubicBezTo>
                    <a:cubicBezTo>
                      <a:pt x="2246" y="2666"/>
                      <a:pt x="2818" y="2077"/>
                      <a:pt x="2818" y="1367"/>
                    </a:cubicBezTo>
                    <a:cubicBezTo>
                      <a:pt x="2945" y="638"/>
                      <a:pt x="2058" y="5"/>
                      <a:pt x="1361" y="5"/>
                    </a:cubicBezTo>
                    <a:cubicBezTo>
                      <a:pt x="1327" y="2"/>
                      <a:pt x="1294" y="1"/>
                      <a:pt x="12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p2"/>
            <p:cNvGrpSpPr/>
            <p:nvPr/>
          </p:nvGrpSpPr>
          <p:grpSpPr>
            <a:xfrm>
              <a:off x="5312025" y="4683650"/>
              <a:ext cx="184475" cy="212675"/>
              <a:chOff x="1325975" y="1958675"/>
              <a:chExt cx="184475" cy="212675"/>
            </a:xfrm>
          </p:grpSpPr>
          <p:sp>
            <p:nvSpPr>
              <p:cNvPr id="55" name="Google Shape;55;p2"/>
              <p:cNvSpPr/>
              <p:nvPr/>
            </p:nvSpPr>
            <p:spPr>
              <a:xfrm>
                <a:off x="1432025" y="2083500"/>
                <a:ext cx="78425" cy="87850"/>
              </a:xfrm>
              <a:custGeom>
                <a:rect b="b" l="l" r="r" t="t"/>
                <a:pathLst>
                  <a:path extrusionOk="0" h="3514" w="3137">
                    <a:moveTo>
                      <a:pt x="1782" y="1"/>
                    </a:moveTo>
                    <a:cubicBezTo>
                      <a:pt x="1452" y="1"/>
                      <a:pt x="1136" y="113"/>
                      <a:pt x="888" y="320"/>
                    </a:cubicBezTo>
                    <a:cubicBezTo>
                      <a:pt x="349" y="795"/>
                      <a:pt x="64" y="1492"/>
                      <a:pt x="33" y="2188"/>
                    </a:cubicBezTo>
                    <a:cubicBezTo>
                      <a:pt x="1" y="2727"/>
                      <a:pt x="318" y="3202"/>
                      <a:pt x="793" y="3392"/>
                    </a:cubicBezTo>
                    <a:cubicBezTo>
                      <a:pt x="949" y="3475"/>
                      <a:pt x="1118" y="3514"/>
                      <a:pt x="1286" y="3514"/>
                    </a:cubicBezTo>
                    <a:cubicBezTo>
                      <a:pt x="1629" y="3514"/>
                      <a:pt x="1963" y="3352"/>
                      <a:pt x="2154" y="3075"/>
                    </a:cubicBezTo>
                    <a:cubicBezTo>
                      <a:pt x="2503" y="2537"/>
                      <a:pt x="2788" y="1998"/>
                      <a:pt x="2978" y="1428"/>
                    </a:cubicBezTo>
                    <a:cubicBezTo>
                      <a:pt x="3136" y="953"/>
                      <a:pt x="2756" y="352"/>
                      <a:pt x="2313" y="98"/>
                    </a:cubicBezTo>
                    <a:cubicBezTo>
                      <a:pt x="2137" y="32"/>
                      <a:pt x="1958" y="1"/>
                      <a:pt x="178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1325975" y="2046325"/>
                <a:ext cx="68875" cy="68150"/>
              </a:xfrm>
              <a:custGeom>
                <a:rect b="b" l="l" r="r" t="t"/>
                <a:pathLst>
                  <a:path extrusionOk="0" h="2726" w="2755">
                    <a:moveTo>
                      <a:pt x="1338" y="1"/>
                    </a:moveTo>
                    <a:cubicBezTo>
                      <a:pt x="603" y="1"/>
                      <a:pt x="0" y="622"/>
                      <a:pt x="31" y="1364"/>
                    </a:cubicBezTo>
                    <a:cubicBezTo>
                      <a:pt x="15" y="2266"/>
                      <a:pt x="696" y="2726"/>
                      <a:pt x="1373" y="2726"/>
                    </a:cubicBezTo>
                    <a:cubicBezTo>
                      <a:pt x="2026" y="2726"/>
                      <a:pt x="2676" y="2298"/>
                      <a:pt x="2691" y="1427"/>
                    </a:cubicBezTo>
                    <a:cubicBezTo>
                      <a:pt x="2755" y="667"/>
                      <a:pt x="2153" y="2"/>
                      <a:pt x="1393" y="2"/>
                    </a:cubicBezTo>
                    <a:cubicBezTo>
                      <a:pt x="1374" y="1"/>
                      <a:pt x="1356" y="1"/>
                      <a:pt x="13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1412250" y="1958675"/>
                <a:ext cx="66925" cy="65650"/>
              </a:xfrm>
              <a:custGeom>
                <a:rect b="b" l="l" r="r" t="t"/>
                <a:pathLst>
                  <a:path extrusionOk="0" h="2626" w="2677">
                    <a:moveTo>
                      <a:pt x="1342" y="1"/>
                    </a:moveTo>
                    <a:cubicBezTo>
                      <a:pt x="673" y="1"/>
                      <a:pt x="0" y="452"/>
                      <a:pt x="32" y="1354"/>
                    </a:cubicBezTo>
                    <a:cubicBezTo>
                      <a:pt x="32" y="2051"/>
                      <a:pt x="602" y="2621"/>
                      <a:pt x="1299" y="2621"/>
                    </a:cubicBezTo>
                    <a:cubicBezTo>
                      <a:pt x="1334" y="2624"/>
                      <a:pt x="1369" y="2626"/>
                      <a:pt x="1404" y="2626"/>
                    </a:cubicBezTo>
                    <a:cubicBezTo>
                      <a:pt x="2084" y="2626"/>
                      <a:pt x="2629" y="2047"/>
                      <a:pt x="2629" y="1354"/>
                    </a:cubicBezTo>
                    <a:cubicBezTo>
                      <a:pt x="2676" y="452"/>
                      <a:pt x="2011" y="1"/>
                      <a:pt x="134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8" name="Google Shape;58;p2"/>
            <p:cNvSpPr/>
            <p:nvPr/>
          </p:nvSpPr>
          <p:spPr>
            <a:xfrm flipH="1">
              <a:off x="638475" y="2134113"/>
              <a:ext cx="340136" cy="447757"/>
            </a:xfrm>
            <a:custGeom>
              <a:rect b="b" l="l" r="r" t="t"/>
              <a:pathLst>
                <a:path extrusionOk="0" h="14424" w="10958">
                  <a:moveTo>
                    <a:pt x="5446" y="1"/>
                  </a:moveTo>
                  <a:cubicBezTo>
                    <a:pt x="5426" y="1"/>
                    <a:pt x="5405" y="1"/>
                    <a:pt x="5384" y="3"/>
                  </a:cubicBezTo>
                  <a:cubicBezTo>
                    <a:pt x="4941" y="3"/>
                    <a:pt x="4719" y="288"/>
                    <a:pt x="4656" y="731"/>
                  </a:cubicBezTo>
                  <a:cubicBezTo>
                    <a:pt x="4434" y="2157"/>
                    <a:pt x="4181" y="3582"/>
                    <a:pt x="3991" y="5038"/>
                  </a:cubicBezTo>
                  <a:cubicBezTo>
                    <a:pt x="3991" y="5387"/>
                    <a:pt x="3737" y="5672"/>
                    <a:pt x="3389" y="5735"/>
                  </a:cubicBezTo>
                  <a:cubicBezTo>
                    <a:pt x="2471" y="5957"/>
                    <a:pt x="1552" y="6242"/>
                    <a:pt x="634" y="6527"/>
                  </a:cubicBezTo>
                  <a:cubicBezTo>
                    <a:pt x="285" y="6590"/>
                    <a:pt x="32" y="6907"/>
                    <a:pt x="32" y="7255"/>
                  </a:cubicBezTo>
                  <a:cubicBezTo>
                    <a:pt x="0" y="7604"/>
                    <a:pt x="222" y="7920"/>
                    <a:pt x="539" y="8047"/>
                  </a:cubicBezTo>
                  <a:cubicBezTo>
                    <a:pt x="1045" y="8269"/>
                    <a:pt x="1552" y="8522"/>
                    <a:pt x="2059" y="8744"/>
                  </a:cubicBezTo>
                  <a:cubicBezTo>
                    <a:pt x="2344" y="8839"/>
                    <a:pt x="2534" y="9092"/>
                    <a:pt x="2534" y="9377"/>
                  </a:cubicBezTo>
                  <a:cubicBezTo>
                    <a:pt x="2534" y="10834"/>
                    <a:pt x="2566" y="12291"/>
                    <a:pt x="2597" y="13747"/>
                  </a:cubicBezTo>
                  <a:cubicBezTo>
                    <a:pt x="2597" y="13811"/>
                    <a:pt x="2566" y="13906"/>
                    <a:pt x="2597" y="13937"/>
                  </a:cubicBezTo>
                  <a:cubicBezTo>
                    <a:pt x="2724" y="14096"/>
                    <a:pt x="2851" y="14349"/>
                    <a:pt x="3041" y="14412"/>
                  </a:cubicBezTo>
                  <a:cubicBezTo>
                    <a:pt x="3083" y="14419"/>
                    <a:pt x="3128" y="14423"/>
                    <a:pt x="3173" y="14423"/>
                  </a:cubicBezTo>
                  <a:cubicBezTo>
                    <a:pt x="3329" y="14423"/>
                    <a:pt x="3495" y="14377"/>
                    <a:pt x="3642" y="14254"/>
                  </a:cubicBezTo>
                  <a:cubicBezTo>
                    <a:pt x="3864" y="14032"/>
                    <a:pt x="4022" y="13779"/>
                    <a:pt x="4181" y="13494"/>
                  </a:cubicBezTo>
                  <a:cubicBezTo>
                    <a:pt x="4687" y="12639"/>
                    <a:pt x="5194" y="11784"/>
                    <a:pt x="5732" y="10897"/>
                  </a:cubicBezTo>
                  <a:cubicBezTo>
                    <a:pt x="5859" y="10960"/>
                    <a:pt x="5986" y="11055"/>
                    <a:pt x="6112" y="11119"/>
                  </a:cubicBezTo>
                  <a:cubicBezTo>
                    <a:pt x="6809" y="11752"/>
                    <a:pt x="7474" y="12354"/>
                    <a:pt x="8171" y="12987"/>
                  </a:cubicBezTo>
                  <a:cubicBezTo>
                    <a:pt x="8298" y="13114"/>
                    <a:pt x="8424" y="13241"/>
                    <a:pt x="8551" y="13336"/>
                  </a:cubicBezTo>
                  <a:cubicBezTo>
                    <a:pt x="8730" y="13455"/>
                    <a:pt x="8922" y="13562"/>
                    <a:pt x="9118" y="13562"/>
                  </a:cubicBezTo>
                  <a:cubicBezTo>
                    <a:pt x="9234" y="13562"/>
                    <a:pt x="9352" y="13525"/>
                    <a:pt x="9469" y="13431"/>
                  </a:cubicBezTo>
                  <a:cubicBezTo>
                    <a:pt x="9723" y="13209"/>
                    <a:pt x="9849" y="12861"/>
                    <a:pt x="9723" y="12544"/>
                  </a:cubicBezTo>
                  <a:cubicBezTo>
                    <a:pt x="9248" y="10960"/>
                    <a:pt x="8773" y="9377"/>
                    <a:pt x="8298" y="7794"/>
                  </a:cubicBezTo>
                  <a:cubicBezTo>
                    <a:pt x="8203" y="7572"/>
                    <a:pt x="8266" y="7319"/>
                    <a:pt x="8456" y="7160"/>
                  </a:cubicBezTo>
                  <a:cubicBezTo>
                    <a:pt x="9216" y="6337"/>
                    <a:pt x="9944" y="5482"/>
                    <a:pt x="10673" y="4627"/>
                  </a:cubicBezTo>
                  <a:cubicBezTo>
                    <a:pt x="10926" y="4373"/>
                    <a:pt x="10958" y="3962"/>
                    <a:pt x="10768" y="3677"/>
                  </a:cubicBezTo>
                  <a:cubicBezTo>
                    <a:pt x="10633" y="3452"/>
                    <a:pt x="10404" y="3323"/>
                    <a:pt x="10168" y="3323"/>
                  </a:cubicBezTo>
                  <a:cubicBezTo>
                    <a:pt x="10071" y="3323"/>
                    <a:pt x="9974" y="3345"/>
                    <a:pt x="9881" y="3392"/>
                  </a:cubicBezTo>
                  <a:cubicBezTo>
                    <a:pt x="9723" y="3423"/>
                    <a:pt x="9596" y="3487"/>
                    <a:pt x="9438" y="3518"/>
                  </a:cubicBezTo>
                  <a:lnTo>
                    <a:pt x="7411" y="4278"/>
                  </a:lnTo>
                  <a:cubicBezTo>
                    <a:pt x="6999" y="3012"/>
                    <a:pt x="6619" y="1808"/>
                    <a:pt x="6239" y="636"/>
                  </a:cubicBezTo>
                  <a:cubicBezTo>
                    <a:pt x="6149" y="276"/>
                    <a:pt x="5831" y="1"/>
                    <a:pt x="54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60;p3"/>
          <p:cNvGrpSpPr/>
          <p:nvPr/>
        </p:nvGrpSpPr>
        <p:grpSpPr>
          <a:xfrm>
            <a:off x="275" y="4063"/>
            <a:ext cx="9143654" cy="5143519"/>
            <a:chOff x="0" y="-25"/>
            <a:chExt cx="9143654" cy="5143519"/>
          </a:xfrm>
        </p:grpSpPr>
        <p:sp>
          <p:nvSpPr>
            <p:cNvPr id="61" name="Google Shape;61;p3"/>
            <p:cNvSpPr/>
            <p:nvPr/>
          </p:nvSpPr>
          <p:spPr>
            <a:xfrm>
              <a:off x="91461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137179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182897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228615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274333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320051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365769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411488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457206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502924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548642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594360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640078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685796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731514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777232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8229509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0" y="93021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0" y="1399217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0" y="1868221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0" y="2337225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0" y="280622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0" y="327523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0" y="3744238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0" y="4213242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0" y="4682246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868669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45743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0" y="46120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" name="Google Shape;90;p3"/>
          <p:cNvGrpSpPr/>
          <p:nvPr/>
        </p:nvGrpSpPr>
        <p:grpSpPr>
          <a:xfrm>
            <a:off x="1455833" y="918725"/>
            <a:ext cx="7527098" cy="4064408"/>
            <a:chOff x="543178" y="207075"/>
            <a:chExt cx="8439397" cy="4776038"/>
          </a:xfrm>
        </p:grpSpPr>
        <p:grpSp>
          <p:nvGrpSpPr>
            <p:cNvPr id="91" name="Google Shape;91;p3"/>
            <p:cNvGrpSpPr/>
            <p:nvPr/>
          </p:nvGrpSpPr>
          <p:grpSpPr>
            <a:xfrm flipH="1" rot="10800000">
              <a:off x="1419700" y="4054575"/>
              <a:ext cx="149625" cy="170450"/>
              <a:chOff x="2449400" y="2524350"/>
              <a:chExt cx="149625" cy="170450"/>
            </a:xfrm>
          </p:grpSpPr>
          <p:sp>
            <p:nvSpPr>
              <p:cNvPr id="92" name="Google Shape;92;p3"/>
              <p:cNvSpPr/>
              <p:nvPr/>
            </p:nvSpPr>
            <p:spPr>
              <a:xfrm>
                <a:off x="2519875" y="2524350"/>
                <a:ext cx="79150" cy="79400"/>
              </a:xfrm>
              <a:custGeom>
                <a:rect b="b" l="l" r="r" t="t"/>
                <a:pathLst>
                  <a:path extrusionOk="0" h="3176" w="3166">
                    <a:moveTo>
                      <a:pt x="1613" y="0"/>
                    </a:moveTo>
                    <a:cubicBezTo>
                      <a:pt x="765" y="0"/>
                      <a:pt x="64" y="698"/>
                      <a:pt x="64" y="1592"/>
                    </a:cubicBezTo>
                    <a:cubicBezTo>
                      <a:pt x="0" y="2447"/>
                      <a:pt x="697" y="3176"/>
                      <a:pt x="1552" y="3176"/>
                    </a:cubicBezTo>
                    <a:cubicBezTo>
                      <a:pt x="2344" y="3144"/>
                      <a:pt x="3135" y="2194"/>
                      <a:pt x="3135" y="1307"/>
                    </a:cubicBezTo>
                    <a:cubicBezTo>
                      <a:pt x="3166" y="584"/>
                      <a:pt x="2594" y="4"/>
                      <a:pt x="1883" y="4"/>
                    </a:cubicBezTo>
                    <a:cubicBezTo>
                      <a:pt x="1847" y="4"/>
                      <a:pt x="1811" y="6"/>
                      <a:pt x="1774" y="9"/>
                    </a:cubicBezTo>
                    <a:cubicBezTo>
                      <a:pt x="1720" y="3"/>
                      <a:pt x="1666" y="0"/>
                      <a:pt x="16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77800" lIns="77800" spcFirstLastPara="1" rIns="77800" wrap="square" tIns="77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2449400" y="2628300"/>
                <a:ext cx="82375" cy="66500"/>
              </a:xfrm>
              <a:custGeom>
                <a:rect b="b" l="l" r="r" t="t"/>
                <a:pathLst>
                  <a:path extrusionOk="0" h="2660" w="3295">
                    <a:moveTo>
                      <a:pt x="1704" y="1"/>
                    </a:moveTo>
                    <a:cubicBezTo>
                      <a:pt x="1547" y="1"/>
                      <a:pt x="1390" y="22"/>
                      <a:pt x="1236" y="63"/>
                    </a:cubicBezTo>
                    <a:cubicBezTo>
                      <a:pt x="444" y="253"/>
                      <a:pt x="1" y="791"/>
                      <a:pt x="32" y="1488"/>
                    </a:cubicBezTo>
                    <a:cubicBezTo>
                      <a:pt x="96" y="2216"/>
                      <a:pt x="666" y="2660"/>
                      <a:pt x="1457" y="2660"/>
                    </a:cubicBezTo>
                    <a:lnTo>
                      <a:pt x="1901" y="2660"/>
                    </a:lnTo>
                    <a:cubicBezTo>
                      <a:pt x="2471" y="2628"/>
                      <a:pt x="2914" y="2248"/>
                      <a:pt x="3104" y="1710"/>
                    </a:cubicBezTo>
                    <a:cubicBezTo>
                      <a:pt x="3294" y="1171"/>
                      <a:pt x="3104" y="601"/>
                      <a:pt x="2629" y="284"/>
                    </a:cubicBezTo>
                    <a:cubicBezTo>
                      <a:pt x="2351" y="92"/>
                      <a:pt x="2030" y="1"/>
                      <a:pt x="170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77800" lIns="77800" spcFirstLastPara="1" rIns="77800" wrap="square" tIns="77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4" name="Google Shape;94;p3"/>
            <p:cNvGrpSpPr/>
            <p:nvPr/>
          </p:nvGrpSpPr>
          <p:grpSpPr>
            <a:xfrm flipH="1" rot="10800000">
              <a:off x="2197950" y="657750"/>
              <a:ext cx="209050" cy="204975"/>
              <a:chOff x="6020875" y="2487450"/>
              <a:chExt cx="209050" cy="204975"/>
            </a:xfrm>
          </p:grpSpPr>
          <p:sp>
            <p:nvSpPr>
              <p:cNvPr id="95" name="Google Shape;95;p3"/>
              <p:cNvSpPr/>
              <p:nvPr/>
            </p:nvSpPr>
            <p:spPr>
              <a:xfrm>
                <a:off x="6134100" y="2487450"/>
                <a:ext cx="82375" cy="86275"/>
              </a:xfrm>
              <a:custGeom>
                <a:rect b="b" l="l" r="r" t="t"/>
                <a:pathLst>
                  <a:path extrusionOk="0" h="3451" w="3295">
                    <a:moveTo>
                      <a:pt x="1965" y="1"/>
                    </a:moveTo>
                    <a:cubicBezTo>
                      <a:pt x="1881" y="1"/>
                      <a:pt x="1796" y="10"/>
                      <a:pt x="1711" y="28"/>
                    </a:cubicBezTo>
                    <a:cubicBezTo>
                      <a:pt x="951" y="155"/>
                      <a:pt x="349" y="788"/>
                      <a:pt x="222" y="1548"/>
                    </a:cubicBezTo>
                    <a:cubicBezTo>
                      <a:pt x="1" y="2498"/>
                      <a:pt x="666" y="3448"/>
                      <a:pt x="1552" y="3448"/>
                    </a:cubicBezTo>
                    <a:cubicBezTo>
                      <a:pt x="1579" y="3450"/>
                      <a:pt x="1606" y="3451"/>
                      <a:pt x="1632" y="3451"/>
                    </a:cubicBezTo>
                    <a:cubicBezTo>
                      <a:pt x="2076" y="3451"/>
                      <a:pt x="2481" y="3202"/>
                      <a:pt x="2661" y="2783"/>
                    </a:cubicBezTo>
                    <a:cubicBezTo>
                      <a:pt x="2882" y="2403"/>
                      <a:pt x="3009" y="1960"/>
                      <a:pt x="3167" y="1548"/>
                    </a:cubicBezTo>
                    <a:cubicBezTo>
                      <a:pt x="3294" y="1168"/>
                      <a:pt x="3199" y="725"/>
                      <a:pt x="2882" y="440"/>
                    </a:cubicBezTo>
                    <a:cubicBezTo>
                      <a:pt x="2652" y="158"/>
                      <a:pt x="2319" y="1"/>
                      <a:pt x="19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77800" lIns="77800" spcFirstLastPara="1" rIns="77800" wrap="square" tIns="77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3"/>
              <p:cNvSpPr/>
              <p:nvPr/>
            </p:nvSpPr>
            <p:spPr>
              <a:xfrm>
                <a:off x="6020875" y="2604725"/>
                <a:ext cx="91075" cy="68850"/>
              </a:xfrm>
              <a:custGeom>
                <a:rect b="b" l="l" r="r" t="t"/>
                <a:pathLst>
                  <a:path extrusionOk="0" h="2754" w="3643">
                    <a:moveTo>
                      <a:pt x="2073" y="0"/>
                    </a:moveTo>
                    <a:cubicBezTo>
                      <a:pt x="1526" y="0"/>
                      <a:pt x="982" y="204"/>
                      <a:pt x="571" y="594"/>
                    </a:cubicBezTo>
                    <a:cubicBezTo>
                      <a:pt x="1" y="1196"/>
                      <a:pt x="159" y="2177"/>
                      <a:pt x="856" y="2621"/>
                    </a:cubicBezTo>
                    <a:cubicBezTo>
                      <a:pt x="1014" y="2713"/>
                      <a:pt x="1245" y="2754"/>
                      <a:pt x="1504" y="2754"/>
                    </a:cubicBezTo>
                    <a:cubicBezTo>
                      <a:pt x="2230" y="2754"/>
                      <a:pt x="3179" y="2431"/>
                      <a:pt x="3389" y="1987"/>
                    </a:cubicBezTo>
                    <a:cubicBezTo>
                      <a:pt x="3516" y="1797"/>
                      <a:pt x="3579" y="1576"/>
                      <a:pt x="3643" y="1417"/>
                    </a:cubicBezTo>
                    <a:cubicBezTo>
                      <a:pt x="3643" y="911"/>
                      <a:pt x="3358" y="467"/>
                      <a:pt x="2946" y="182"/>
                    </a:cubicBezTo>
                    <a:cubicBezTo>
                      <a:pt x="2668" y="60"/>
                      <a:pt x="2370" y="0"/>
                      <a:pt x="207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77800" lIns="77800" spcFirstLastPara="1" rIns="77800" wrap="square" tIns="77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3"/>
              <p:cNvSpPr/>
              <p:nvPr/>
            </p:nvSpPr>
            <p:spPr>
              <a:xfrm>
                <a:off x="6149925" y="2623500"/>
                <a:ext cx="80000" cy="68925"/>
              </a:xfrm>
              <a:custGeom>
                <a:rect b="b" l="l" r="r" t="t"/>
                <a:pathLst>
                  <a:path extrusionOk="0" h="2757" w="3200">
                    <a:moveTo>
                      <a:pt x="1956" y="0"/>
                    </a:moveTo>
                    <a:cubicBezTo>
                      <a:pt x="1938" y="0"/>
                      <a:pt x="1919" y="1"/>
                      <a:pt x="1901" y="1"/>
                    </a:cubicBezTo>
                    <a:cubicBezTo>
                      <a:pt x="951" y="1"/>
                      <a:pt x="1" y="730"/>
                      <a:pt x="159" y="1490"/>
                    </a:cubicBezTo>
                    <a:cubicBezTo>
                      <a:pt x="128" y="2187"/>
                      <a:pt x="729" y="2757"/>
                      <a:pt x="1426" y="2757"/>
                    </a:cubicBezTo>
                    <a:cubicBezTo>
                      <a:pt x="2408" y="2757"/>
                      <a:pt x="3200" y="2092"/>
                      <a:pt x="3200" y="1300"/>
                    </a:cubicBezTo>
                    <a:cubicBezTo>
                      <a:pt x="3200" y="590"/>
                      <a:pt x="2658" y="0"/>
                      <a:pt x="19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77800" lIns="77800" spcFirstLastPara="1" rIns="77800" wrap="square" tIns="77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8" name="Google Shape;98;p3"/>
            <p:cNvGrpSpPr/>
            <p:nvPr/>
          </p:nvGrpSpPr>
          <p:grpSpPr>
            <a:xfrm flipH="1" rot="10800000">
              <a:off x="3705125" y="4705988"/>
              <a:ext cx="247800" cy="277125"/>
              <a:chOff x="237350" y="3457200"/>
              <a:chExt cx="247800" cy="277125"/>
            </a:xfrm>
          </p:grpSpPr>
          <p:sp>
            <p:nvSpPr>
              <p:cNvPr id="99" name="Google Shape;99;p3"/>
              <p:cNvSpPr/>
              <p:nvPr/>
            </p:nvSpPr>
            <p:spPr>
              <a:xfrm>
                <a:off x="352125" y="3457200"/>
                <a:ext cx="95825" cy="85525"/>
              </a:xfrm>
              <a:custGeom>
                <a:rect b="b" l="l" r="r" t="t"/>
                <a:pathLst>
                  <a:path extrusionOk="0" h="3421" w="3833">
                    <a:moveTo>
                      <a:pt x="2376" y="1"/>
                    </a:moveTo>
                    <a:cubicBezTo>
                      <a:pt x="1362" y="64"/>
                      <a:pt x="507" y="761"/>
                      <a:pt x="222" y="1742"/>
                    </a:cubicBezTo>
                    <a:cubicBezTo>
                      <a:pt x="0" y="2534"/>
                      <a:pt x="570" y="3326"/>
                      <a:pt x="1425" y="3421"/>
                    </a:cubicBezTo>
                    <a:cubicBezTo>
                      <a:pt x="1647" y="3357"/>
                      <a:pt x="1869" y="3294"/>
                      <a:pt x="2091" y="3199"/>
                    </a:cubicBezTo>
                    <a:cubicBezTo>
                      <a:pt x="2566" y="2882"/>
                      <a:pt x="2977" y="2534"/>
                      <a:pt x="3389" y="2186"/>
                    </a:cubicBezTo>
                    <a:cubicBezTo>
                      <a:pt x="3737" y="1806"/>
                      <a:pt x="3832" y="1236"/>
                      <a:pt x="3611" y="792"/>
                    </a:cubicBezTo>
                    <a:cubicBezTo>
                      <a:pt x="3357" y="317"/>
                      <a:pt x="2914" y="1"/>
                      <a:pt x="23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77800" lIns="77800" spcFirstLastPara="1" rIns="77800" wrap="square" tIns="77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3"/>
              <p:cNvSpPr/>
              <p:nvPr/>
            </p:nvSpPr>
            <p:spPr>
              <a:xfrm>
                <a:off x="397250" y="3643300"/>
                <a:ext cx="87900" cy="91025"/>
              </a:xfrm>
              <a:custGeom>
                <a:rect b="b" l="l" r="r" t="t"/>
                <a:pathLst>
                  <a:path extrusionOk="0" h="3641" w="3516">
                    <a:moveTo>
                      <a:pt x="2152" y="0"/>
                    </a:moveTo>
                    <a:cubicBezTo>
                      <a:pt x="2058" y="0"/>
                      <a:pt x="1963" y="10"/>
                      <a:pt x="1869" y="30"/>
                    </a:cubicBezTo>
                    <a:cubicBezTo>
                      <a:pt x="1109" y="220"/>
                      <a:pt x="0" y="1677"/>
                      <a:pt x="64" y="2469"/>
                    </a:cubicBezTo>
                    <a:cubicBezTo>
                      <a:pt x="127" y="3134"/>
                      <a:pt x="729" y="3641"/>
                      <a:pt x="1394" y="3641"/>
                    </a:cubicBezTo>
                    <a:cubicBezTo>
                      <a:pt x="1521" y="3609"/>
                      <a:pt x="1616" y="3577"/>
                      <a:pt x="1711" y="3546"/>
                    </a:cubicBezTo>
                    <a:cubicBezTo>
                      <a:pt x="2597" y="3197"/>
                      <a:pt x="3009" y="2406"/>
                      <a:pt x="3357" y="1614"/>
                    </a:cubicBezTo>
                    <a:cubicBezTo>
                      <a:pt x="3516" y="1202"/>
                      <a:pt x="3389" y="727"/>
                      <a:pt x="3072" y="442"/>
                    </a:cubicBezTo>
                    <a:cubicBezTo>
                      <a:pt x="2848" y="142"/>
                      <a:pt x="2504" y="0"/>
                      <a:pt x="21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77800" lIns="77800" spcFirstLastPara="1" rIns="77800" wrap="square" tIns="77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" name="Google Shape;101;p3"/>
              <p:cNvSpPr/>
              <p:nvPr/>
            </p:nvSpPr>
            <p:spPr>
              <a:xfrm>
                <a:off x="237350" y="3635225"/>
                <a:ext cx="73625" cy="66750"/>
              </a:xfrm>
              <a:custGeom>
                <a:rect b="b" l="l" r="r" t="t"/>
                <a:pathLst>
                  <a:path extrusionOk="0" h="2670" w="2945">
                    <a:moveTo>
                      <a:pt x="1260" y="1"/>
                    </a:moveTo>
                    <a:cubicBezTo>
                      <a:pt x="575" y="1"/>
                      <a:pt x="1" y="609"/>
                      <a:pt x="31" y="1303"/>
                    </a:cubicBezTo>
                    <a:cubicBezTo>
                      <a:pt x="1" y="2059"/>
                      <a:pt x="604" y="2670"/>
                      <a:pt x="1347" y="2670"/>
                    </a:cubicBezTo>
                    <a:cubicBezTo>
                      <a:pt x="1383" y="2670"/>
                      <a:pt x="1419" y="2668"/>
                      <a:pt x="1456" y="2665"/>
                    </a:cubicBezTo>
                    <a:cubicBezTo>
                      <a:pt x="1475" y="2666"/>
                      <a:pt x="1494" y="2666"/>
                      <a:pt x="1513" y="2666"/>
                    </a:cubicBezTo>
                    <a:cubicBezTo>
                      <a:pt x="2246" y="2666"/>
                      <a:pt x="2818" y="2077"/>
                      <a:pt x="2818" y="1367"/>
                    </a:cubicBezTo>
                    <a:cubicBezTo>
                      <a:pt x="2945" y="638"/>
                      <a:pt x="2058" y="5"/>
                      <a:pt x="1361" y="5"/>
                    </a:cubicBezTo>
                    <a:cubicBezTo>
                      <a:pt x="1327" y="2"/>
                      <a:pt x="1294" y="1"/>
                      <a:pt x="12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77800" lIns="77800" spcFirstLastPara="1" rIns="77800" wrap="square" tIns="77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2" name="Google Shape;102;p3"/>
            <p:cNvGrpSpPr/>
            <p:nvPr/>
          </p:nvGrpSpPr>
          <p:grpSpPr>
            <a:xfrm flipH="1" rot="10800000">
              <a:off x="8779075" y="2189450"/>
              <a:ext cx="203500" cy="235675"/>
              <a:chOff x="7142750" y="3397575"/>
              <a:chExt cx="203500" cy="235675"/>
            </a:xfrm>
          </p:grpSpPr>
          <p:sp>
            <p:nvSpPr>
              <p:cNvPr id="103" name="Google Shape;103;p3"/>
              <p:cNvSpPr/>
              <p:nvPr/>
            </p:nvSpPr>
            <p:spPr>
              <a:xfrm>
                <a:off x="7269450" y="3553325"/>
                <a:ext cx="76800" cy="79925"/>
              </a:xfrm>
              <a:custGeom>
                <a:rect b="b" l="l" r="r" t="t"/>
                <a:pathLst>
                  <a:path extrusionOk="0" h="3197" w="3072">
                    <a:moveTo>
                      <a:pt x="1413" y="0"/>
                    </a:moveTo>
                    <a:cubicBezTo>
                      <a:pt x="1088" y="0"/>
                      <a:pt x="765" y="114"/>
                      <a:pt x="507" y="336"/>
                    </a:cubicBezTo>
                    <a:cubicBezTo>
                      <a:pt x="95" y="716"/>
                      <a:pt x="0" y="1318"/>
                      <a:pt x="285" y="1824"/>
                    </a:cubicBezTo>
                    <a:cubicBezTo>
                      <a:pt x="412" y="2109"/>
                      <a:pt x="570" y="2394"/>
                      <a:pt x="760" y="2679"/>
                    </a:cubicBezTo>
                    <a:cubicBezTo>
                      <a:pt x="1017" y="3007"/>
                      <a:pt x="1413" y="3196"/>
                      <a:pt x="1819" y="3196"/>
                    </a:cubicBezTo>
                    <a:cubicBezTo>
                      <a:pt x="1963" y="3196"/>
                      <a:pt x="2108" y="3172"/>
                      <a:pt x="2249" y="3123"/>
                    </a:cubicBezTo>
                    <a:cubicBezTo>
                      <a:pt x="2755" y="2964"/>
                      <a:pt x="3072" y="2458"/>
                      <a:pt x="3072" y="1634"/>
                    </a:cubicBezTo>
                    <a:cubicBezTo>
                      <a:pt x="3040" y="1033"/>
                      <a:pt x="2660" y="463"/>
                      <a:pt x="2090" y="177"/>
                    </a:cubicBezTo>
                    <a:cubicBezTo>
                      <a:pt x="1879" y="59"/>
                      <a:pt x="1646" y="0"/>
                      <a:pt x="14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77800" lIns="77800" spcFirstLastPara="1" rIns="77800" wrap="square" tIns="77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" name="Google Shape;104;p3"/>
              <p:cNvSpPr/>
              <p:nvPr/>
            </p:nvSpPr>
            <p:spPr>
              <a:xfrm>
                <a:off x="7142750" y="3454850"/>
                <a:ext cx="82375" cy="73550"/>
              </a:xfrm>
              <a:custGeom>
                <a:rect b="b" l="l" r="r" t="t"/>
                <a:pathLst>
                  <a:path extrusionOk="0" h="2942" w="3295">
                    <a:moveTo>
                      <a:pt x="1494" y="1"/>
                    </a:moveTo>
                    <a:cubicBezTo>
                      <a:pt x="1362" y="1"/>
                      <a:pt x="1233" y="20"/>
                      <a:pt x="1109" y="63"/>
                    </a:cubicBezTo>
                    <a:cubicBezTo>
                      <a:pt x="856" y="126"/>
                      <a:pt x="634" y="253"/>
                      <a:pt x="476" y="443"/>
                    </a:cubicBezTo>
                    <a:cubicBezTo>
                      <a:pt x="33" y="950"/>
                      <a:pt x="1" y="1710"/>
                      <a:pt x="381" y="2248"/>
                    </a:cubicBezTo>
                    <a:cubicBezTo>
                      <a:pt x="623" y="2652"/>
                      <a:pt x="1369" y="2941"/>
                      <a:pt x="1918" y="2941"/>
                    </a:cubicBezTo>
                    <a:cubicBezTo>
                      <a:pt x="2015" y="2941"/>
                      <a:pt x="2105" y="2932"/>
                      <a:pt x="2186" y="2913"/>
                    </a:cubicBezTo>
                    <a:cubicBezTo>
                      <a:pt x="2788" y="2786"/>
                      <a:pt x="3263" y="2248"/>
                      <a:pt x="3295" y="1615"/>
                    </a:cubicBezTo>
                    <a:cubicBezTo>
                      <a:pt x="3295" y="820"/>
                      <a:pt x="2345" y="1"/>
                      <a:pt x="14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77800" lIns="77800" spcFirstLastPara="1" rIns="77800" wrap="square" tIns="77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3"/>
              <p:cNvSpPr/>
              <p:nvPr/>
            </p:nvSpPr>
            <p:spPr>
              <a:xfrm>
                <a:off x="7274200" y="3397575"/>
                <a:ext cx="71150" cy="64400"/>
              </a:xfrm>
              <a:custGeom>
                <a:rect b="b" l="l" r="r" t="t"/>
                <a:pathLst>
                  <a:path extrusionOk="0" h="2576" w="2846">
                    <a:moveTo>
                      <a:pt x="1603" y="1"/>
                    </a:moveTo>
                    <a:cubicBezTo>
                      <a:pt x="1554" y="1"/>
                      <a:pt x="1506" y="4"/>
                      <a:pt x="1457" y="10"/>
                    </a:cubicBezTo>
                    <a:cubicBezTo>
                      <a:pt x="1426" y="9"/>
                      <a:pt x="1396" y="9"/>
                      <a:pt x="1366" y="9"/>
                    </a:cubicBezTo>
                    <a:cubicBezTo>
                      <a:pt x="505" y="9"/>
                      <a:pt x="32" y="450"/>
                      <a:pt x="32" y="1245"/>
                    </a:cubicBezTo>
                    <a:cubicBezTo>
                      <a:pt x="0" y="2069"/>
                      <a:pt x="507" y="2576"/>
                      <a:pt x="1362" y="2576"/>
                    </a:cubicBezTo>
                    <a:cubicBezTo>
                      <a:pt x="2217" y="2576"/>
                      <a:pt x="2787" y="2069"/>
                      <a:pt x="2787" y="1277"/>
                    </a:cubicBezTo>
                    <a:cubicBezTo>
                      <a:pt x="2846" y="598"/>
                      <a:pt x="2271" y="1"/>
                      <a:pt x="16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77800" lIns="77800" spcFirstLastPara="1" rIns="77800" wrap="square" tIns="77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6" name="Google Shape;106;p3"/>
            <p:cNvGrpSpPr/>
            <p:nvPr/>
          </p:nvGrpSpPr>
          <p:grpSpPr>
            <a:xfrm flipH="1" rot="10800000">
              <a:off x="5811475" y="207075"/>
              <a:ext cx="184475" cy="212675"/>
              <a:chOff x="1325975" y="1958675"/>
              <a:chExt cx="184475" cy="212675"/>
            </a:xfrm>
          </p:grpSpPr>
          <p:sp>
            <p:nvSpPr>
              <p:cNvPr id="107" name="Google Shape;107;p3"/>
              <p:cNvSpPr/>
              <p:nvPr/>
            </p:nvSpPr>
            <p:spPr>
              <a:xfrm>
                <a:off x="1432025" y="2083500"/>
                <a:ext cx="78425" cy="87850"/>
              </a:xfrm>
              <a:custGeom>
                <a:rect b="b" l="l" r="r" t="t"/>
                <a:pathLst>
                  <a:path extrusionOk="0" h="3514" w="3137">
                    <a:moveTo>
                      <a:pt x="1782" y="1"/>
                    </a:moveTo>
                    <a:cubicBezTo>
                      <a:pt x="1452" y="1"/>
                      <a:pt x="1136" y="113"/>
                      <a:pt x="888" y="320"/>
                    </a:cubicBezTo>
                    <a:cubicBezTo>
                      <a:pt x="349" y="795"/>
                      <a:pt x="64" y="1492"/>
                      <a:pt x="33" y="2188"/>
                    </a:cubicBezTo>
                    <a:cubicBezTo>
                      <a:pt x="1" y="2727"/>
                      <a:pt x="318" y="3202"/>
                      <a:pt x="793" y="3392"/>
                    </a:cubicBezTo>
                    <a:cubicBezTo>
                      <a:pt x="949" y="3475"/>
                      <a:pt x="1118" y="3514"/>
                      <a:pt x="1286" y="3514"/>
                    </a:cubicBezTo>
                    <a:cubicBezTo>
                      <a:pt x="1629" y="3514"/>
                      <a:pt x="1963" y="3352"/>
                      <a:pt x="2154" y="3075"/>
                    </a:cubicBezTo>
                    <a:cubicBezTo>
                      <a:pt x="2503" y="2537"/>
                      <a:pt x="2788" y="1998"/>
                      <a:pt x="2978" y="1428"/>
                    </a:cubicBezTo>
                    <a:cubicBezTo>
                      <a:pt x="3136" y="953"/>
                      <a:pt x="2756" y="352"/>
                      <a:pt x="2313" y="98"/>
                    </a:cubicBezTo>
                    <a:cubicBezTo>
                      <a:pt x="2137" y="32"/>
                      <a:pt x="1958" y="1"/>
                      <a:pt x="178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77800" lIns="77800" spcFirstLastPara="1" rIns="77800" wrap="square" tIns="77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" name="Google Shape;108;p3"/>
              <p:cNvSpPr/>
              <p:nvPr/>
            </p:nvSpPr>
            <p:spPr>
              <a:xfrm>
                <a:off x="1325975" y="2046325"/>
                <a:ext cx="68875" cy="68150"/>
              </a:xfrm>
              <a:custGeom>
                <a:rect b="b" l="l" r="r" t="t"/>
                <a:pathLst>
                  <a:path extrusionOk="0" h="2726" w="2755">
                    <a:moveTo>
                      <a:pt x="1338" y="1"/>
                    </a:moveTo>
                    <a:cubicBezTo>
                      <a:pt x="603" y="1"/>
                      <a:pt x="0" y="622"/>
                      <a:pt x="31" y="1364"/>
                    </a:cubicBezTo>
                    <a:cubicBezTo>
                      <a:pt x="15" y="2266"/>
                      <a:pt x="696" y="2726"/>
                      <a:pt x="1373" y="2726"/>
                    </a:cubicBezTo>
                    <a:cubicBezTo>
                      <a:pt x="2026" y="2726"/>
                      <a:pt x="2676" y="2298"/>
                      <a:pt x="2691" y="1427"/>
                    </a:cubicBezTo>
                    <a:cubicBezTo>
                      <a:pt x="2755" y="667"/>
                      <a:pt x="2153" y="2"/>
                      <a:pt x="1393" y="2"/>
                    </a:cubicBezTo>
                    <a:cubicBezTo>
                      <a:pt x="1374" y="1"/>
                      <a:pt x="1356" y="1"/>
                      <a:pt x="13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77800" lIns="77800" spcFirstLastPara="1" rIns="77800" wrap="square" tIns="77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3"/>
              <p:cNvSpPr/>
              <p:nvPr/>
            </p:nvSpPr>
            <p:spPr>
              <a:xfrm>
                <a:off x="1412250" y="1958675"/>
                <a:ext cx="66925" cy="65650"/>
              </a:xfrm>
              <a:custGeom>
                <a:rect b="b" l="l" r="r" t="t"/>
                <a:pathLst>
                  <a:path extrusionOk="0" h="2626" w="2677">
                    <a:moveTo>
                      <a:pt x="1342" y="1"/>
                    </a:moveTo>
                    <a:cubicBezTo>
                      <a:pt x="673" y="1"/>
                      <a:pt x="0" y="452"/>
                      <a:pt x="32" y="1354"/>
                    </a:cubicBezTo>
                    <a:cubicBezTo>
                      <a:pt x="32" y="2051"/>
                      <a:pt x="602" y="2621"/>
                      <a:pt x="1299" y="2621"/>
                    </a:cubicBezTo>
                    <a:cubicBezTo>
                      <a:pt x="1334" y="2624"/>
                      <a:pt x="1369" y="2626"/>
                      <a:pt x="1404" y="2626"/>
                    </a:cubicBezTo>
                    <a:cubicBezTo>
                      <a:pt x="2084" y="2626"/>
                      <a:pt x="2629" y="2047"/>
                      <a:pt x="2629" y="1354"/>
                    </a:cubicBezTo>
                    <a:cubicBezTo>
                      <a:pt x="2676" y="452"/>
                      <a:pt x="2011" y="1"/>
                      <a:pt x="134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77800" lIns="77800" spcFirstLastPara="1" rIns="77800" wrap="square" tIns="77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0" name="Google Shape;110;p3"/>
            <p:cNvSpPr/>
            <p:nvPr/>
          </p:nvSpPr>
          <p:spPr>
            <a:xfrm flipH="1">
              <a:off x="543178" y="3396352"/>
              <a:ext cx="372764" cy="447757"/>
            </a:xfrm>
            <a:custGeom>
              <a:rect b="b" l="l" r="r" t="t"/>
              <a:pathLst>
                <a:path extrusionOk="0" h="14424" w="10958">
                  <a:moveTo>
                    <a:pt x="5446" y="1"/>
                  </a:moveTo>
                  <a:cubicBezTo>
                    <a:pt x="5426" y="1"/>
                    <a:pt x="5405" y="1"/>
                    <a:pt x="5384" y="3"/>
                  </a:cubicBezTo>
                  <a:cubicBezTo>
                    <a:pt x="4941" y="3"/>
                    <a:pt x="4719" y="288"/>
                    <a:pt x="4656" y="731"/>
                  </a:cubicBezTo>
                  <a:cubicBezTo>
                    <a:pt x="4434" y="2157"/>
                    <a:pt x="4181" y="3582"/>
                    <a:pt x="3991" y="5038"/>
                  </a:cubicBezTo>
                  <a:cubicBezTo>
                    <a:pt x="3991" y="5387"/>
                    <a:pt x="3737" y="5672"/>
                    <a:pt x="3389" y="5735"/>
                  </a:cubicBezTo>
                  <a:cubicBezTo>
                    <a:pt x="2471" y="5957"/>
                    <a:pt x="1552" y="6242"/>
                    <a:pt x="634" y="6527"/>
                  </a:cubicBezTo>
                  <a:cubicBezTo>
                    <a:pt x="285" y="6590"/>
                    <a:pt x="32" y="6907"/>
                    <a:pt x="32" y="7255"/>
                  </a:cubicBezTo>
                  <a:cubicBezTo>
                    <a:pt x="0" y="7604"/>
                    <a:pt x="222" y="7920"/>
                    <a:pt x="539" y="8047"/>
                  </a:cubicBezTo>
                  <a:cubicBezTo>
                    <a:pt x="1045" y="8269"/>
                    <a:pt x="1552" y="8522"/>
                    <a:pt x="2059" y="8744"/>
                  </a:cubicBezTo>
                  <a:cubicBezTo>
                    <a:pt x="2344" y="8839"/>
                    <a:pt x="2534" y="9092"/>
                    <a:pt x="2534" y="9377"/>
                  </a:cubicBezTo>
                  <a:cubicBezTo>
                    <a:pt x="2534" y="10834"/>
                    <a:pt x="2566" y="12291"/>
                    <a:pt x="2597" y="13747"/>
                  </a:cubicBezTo>
                  <a:cubicBezTo>
                    <a:pt x="2597" y="13811"/>
                    <a:pt x="2566" y="13906"/>
                    <a:pt x="2597" y="13937"/>
                  </a:cubicBezTo>
                  <a:cubicBezTo>
                    <a:pt x="2724" y="14096"/>
                    <a:pt x="2851" y="14349"/>
                    <a:pt x="3041" y="14412"/>
                  </a:cubicBezTo>
                  <a:cubicBezTo>
                    <a:pt x="3083" y="14419"/>
                    <a:pt x="3128" y="14423"/>
                    <a:pt x="3173" y="14423"/>
                  </a:cubicBezTo>
                  <a:cubicBezTo>
                    <a:pt x="3329" y="14423"/>
                    <a:pt x="3495" y="14377"/>
                    <a:pt x="3642" y="14254"/>
                  </a:cubicBezTo>
                  <a:cubicBezTo>
                    <a:pt x="3864" y="14032"/>
                    <a:pt x="4022" y="13779"/>
                    <a:pt x="4181" y="13494"/>
                  </a:cubicBezTo>
                  <a:cubicBezTo>
                    <a:pt x="4687" y="12639"/>
                    <a:pt x="5194" y="11784"/>
                    <a:pt x="5732" y="10897"/>
                  </a:cubicBezTo>
                  <a:cubicBezTo>
                    <a:pt x="5859" y="10960"/>
                    <a:pt x="5986" y="11055"/>
                    <a:pt x="6112" y="11119"/>
                  </a:cubicBezTo>
                  <a:cubicBezTo>
                    <a:pt x="6809" y="11752"/>
                    <a:pt x="7474" y="12354"/>
                    <a:pt x="8171" y="12987"/>
                  </a:cubicBezTo>
                  <a:cubicBezTo>
                    <a:pt x="8298" y="13114"/>
                    <a:pt x="8424" y="13241"/>
                    <a:pt x="8551" y="13336"/>
                  </a:cubicBezTo>
                  <a:cubicBezTo>
                    <a:pt x="8730" y="13455"/>
                    <a:pt x="8922" y="13562"/>
                    <a:pt x="9118" y="13562"/>
                  </a:cubicBezTo>
                  <a:cubicBezTo>
                    <a:pt x="9234" y="13562"/>
                    <a:pt x="9352" y="13525"/>
                    <a:pt x="9469" y="13431"/>
                  </a:cubicBezTo>
                  <a:cubicBezTo>
                    <a:pt x="9723" y="13209"/>
                    <a:pt x="9849" y="12861"/>
                    <a:pt x="9723" y="12544"/>
                  </a:cubicBezTo>
                  <a:cubicBezTo>
                    <a:pt x="9248" y="10960"/>
                    <a:pt x="8773" y="9377"/>
                    <a:pt x="8298" y="7794"/>
                  </a:cubicBezTo>
                  <a:cubicBezTo>
                    <a:pt x="8203" y="7572"/>
                    <a:pt x="8266" y="7319"/>
                    <a:pt x="8456" y="7160"/>
                  </a:cubicBezTo>
                  <a:cubicBezTo>
                    <a:pt x="9216" y="6337"/>
                    <a:pt x="9944" y="5482"/>
                    <a:pt x="10673" y="4627"/>
                  </a:cubicBezTo>
                  <a:cubicBezTo>
                    <a:pt x="10926" y="4373"/>
                    <a:pt x="10958" y="3962"/>
                    <a:pt x="10768" y="3677"/>
                  </a:cubicBezTo>
                  <a:cubicBezTo>
                    <a:pt x="10633" y="3452"/>
                    <a:pt x="10404" y="3323"/>
                    <a:pt x="10168" y="3323"/>
                  </a:cubicBezTo>
                  <a:cubicBezTo>
                    <a:pt x="10071" y="3323"/>
                    <a:pt x="9974" y="3345"/>
                    <a:pt x="9881" y="3392"/>
                  </a:cubicBezTo>
                  <a:cubicBezTo>
                    <a:pt x="9723" y="3423"/>
                    <a:pt x="9596" y="3487"/>
                    <a:pt x="9438" y="3518"/>
                  </a:cubicBezTo>
                  <a:lnTo>
                    <a:pt x="7411" y="4278"/>
                  </a:lnTo>
                  <a:cubicBezTo>
                    <a:pt x="6999" y="3012"/>
                    <a:pt x="6619" y="1808"/>
                    <a:pt x="6239" y="636"/>
                  </a:cubicBezTo>
                  <a:cubicBezTo>
                    <a:pt x="6149" y="276"/>
                    <a:pt x="5831" y="1"/>
                    <a:pt x="54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77800" lIns="77800" spcFirstLastPara="1" rIns="77800" wrap="square" tIns="77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1" name="Google Shape;111;p3"/>
          <p:cNvSpPr/>
          <p:nvPr/>
        </p:nvSpPr>
        <p:spPr>
          <a:xfrm flipH="1" rot="511583">
            <a:off x="6956327" y="-511201"/>
            <a:ext cx="3353505" cy="6872367"/>
          </a:xfrm>
          <a:custGeom>
            <a:rect b="b" l="l" r="r" t="t"/>
            <a:pathLst>
              <a:path extrusionOk="0" h="25250" w="28424">
                <a:moveTo>
                  <a:pt x="1" y="1"/>
                </a:moveTo>
                <a:lnTo>
                  <a:pt x="1" y="25250"/>
                </a:lnTo>
                <a:lnTo>
                  <a:pt x="27741" y="25250"/>
                </a:lnTo>
                <a:cubicBezTo>
                  <a:pt x="28424" y="19180"/>
                  <a:pt x="24557" y="18012"/>
                  <a:pt x="21403" y="14290"/>
                </a:cubicBezTo>
                <a:cubicBezTo>
                  <a:pt x="18116" y="10402"/>
                  <a:pt x="21011" y="7828"/>
                  <a:pt x="17474" y="3537"/>
                </a:cubicBezTo>
                <a:cubicBezTo>
                  <a:pt x="16017" y="1769"/>
                  <a:pt x="13742" y="673"/>
                  <a:pt x="11560" y="1"/>
                </a:cubicBezTo>
                <a:close/>
              </a:path>
            </a:pathLst>
          </a:custGeom>
          <a:solidFill>
            <a:srgbClr val="D2E9E9">
              <a:alpha val="68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"/>
          <p:cNvSpPr/>
          <p:nvPr/>
        </p:nvSpPr>
        <p:spPr>
          <a:xfrm flipH="1" rot="-8727866">
            <a:off x="-543217" y="-1711960"/>
            <a:ext cx="3007765" cy="5897576"/>
          </a:xfrm>
          <a:custGeom>
            <a:rect b="b" l="l" r="r" t="t"/>
            <a:pathLst>
              <a:path extrusionOk="0" h="25250" w="28424">
                <a:moveTo>
                  <a:pt x="1" y="1"/>
                </a:moveTo>
                <a:lnTo>
                  <a:pt x="1" y="25250"/>
                </a:lnTo>
                <a:lnTo>
                  <a:pt x="27741" y="25250"/>
                </a:lnTo>
                <a:cubicBezTo>
                  <a:pt x="28424" y="19180"/>
                  <a:pt x="24557" y="18012"/>
                  <a:pt x="21403" y="14290"/>
                </a:cubicBezTo>
                <a:cubicBezTo>
                  <a:pt x="18116" y="10402"/>
                  <a:pt x="21011" y="7828"/>
                  <a:pt x="17474" y="3537"/>
                </a:cubicBezTo>
                <a:cubicBezTo>
                  <a:pt x="16017" y="1769"/>
                  <a:pt x="13742" y="673"/>
                  <a:pt x="11560" y="1"/>
                </a:cubicBezTo>
                <a:close/>
              </a:path>
            </a:pathLst>
          </a:custGeom>
          <a:solidFill>
            <a:srgbClr val="D2E9E9">
              <a:alpha val="68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3" name="Google Shape;113;p3"/>
          <p:cNvGrpSpPr/>
          <p:nvPr/>
        </p:nvGrpSpPr>
        <p:grpSpPr>
          <a:xfrm>
            <a:off x="-1172357" y="-1268124"/>
            <a:ext cx="3254665" cy="3205255"/>
            <a:chOff x="-1489857" y="-1494899"/>
            <a:chExt cx="3254665" cy="3205255"/>
          </a:xfrm>
        </p:grpSpPr>
        <p:sp>
          <p:nvSpPr>
            <p:cNvPr id="114" name="Google Shape;114;p3"/>
            <p:cNvSpPr/>
            <p:nvPr/>
          </p:nvSpPr>
          <p:spPr>
            <a:xfrm>
              <a:off x="-1489857" y="-1494899"/>
              <a:ext cx="3254665" cy="3205255"/>
            </a:xfrm>
            <a:custGeom>
              <a:rect b="b" l="l" r="r" t="t"/>
              <a:pathLst>
                <a:path extrusionOk="0" h="6292" w="6391">
                  <a:moveTo>
                    <a:pt x="2798" y="6103"/>
                  </a:moveTo>
                  <a:lnTo>
                    <a:pt x="2587" y="6291"/>
                  </a:lnTo>
                  <a:lnTo>
                    <a:pt x="0" y="3387"/>
                  </a:lnTo>
                  <a:lnTo>
                    <a:pt x="3803" y="0"/>
                  </a:lnTo>
                  <a:lnTo>
                    <a:pt x="6390" y="2904"/>
                  </a:lnTo>
                  <a:lnTo>
                    <a:pt x="6179" y="3092"/>
                  </a:lnTo>
                  <a:lnTo>
                    <a:pt x="6036" y="3001"/>
                  </a:lnTo>
                  <a:lnTo>
                    <a:pt x="6036" y="3001"/>
                  </a:lnTo>
                  <a:cubicBezTo>
                    <a:pt x="6073" y="2944"/>
                    <a:pt x="6069" y="2868"/>
                    <a:pt x="6021" y="2815"/>
                  </a:cubicBezTo>
                  <a:cubicBezTo>
                    <a:pt x="5965" y="2751"/>
                    <a:pt x="5867" y="2745"/>
                    <a:pt x="5803" y="2802"/>
                  </a:cubicBezTo>
                  <a:cubicBezTo>
                    <a:pt x="5739" y="2859"/>
                    <a:pt x="5733" y="2957"/>
                    <a:pt x="5790" y="3021"/>
                  </a:cubicBezTo>
                  <a:cubicBezTo>
                    <a:pt x="5841" y="3078"/>
                    <a:pt x="5925" y="3088"/>
                    <a:pt x="5988" y="3049"/>
                  </a:cubicBezTo>
                  <a:lnTo>
                    <a:pt x="6064" y="3195"/>
                  </a:lnTo>
                  <a:lnTo>
                    <a:pt x="5750" y="3474"/>
                  </a:lnTo>
                  <a:lnTo>
                    <a:pt x="5627" y="3335"/>
                  </a:lnTo>
                  <a:cubicBezTo>
                    <a:pt x="5647" y="3293"/>
                    <a:pt x="5645" y="3242"/>
                    <a:pt x="5618" y="3201"/>
                  </a:cubicBezTo>
                  <a:cubicBezTo>
                    <a:pt x="5576" y="3137"/>
                    <a:pt x="5491" y="3120"/>
                    <a:pt x="5428" y="3162"/>
                  </a:cubicBezTo>
                  <a:cubicBezTo>
                    <a:pt x="5365" y="3204"/>
                    <a:pt x="5348" y="3289"/>
                    <a:pt x="5389" y="3352"/>
                  </a:cubicBezTo>
                  <a:cubicBezTo>
                    <a:pt x="5416" y="3392"/>
                    <a:pt x="5461" y="3414"/>
                    <a:pt x="5506" y="3413"/>
                  </a:cubicBezTo>
                  <a:lnTo>
                    <a:pt x="5578" y="3627"/>
                  </a:lnTo>
                  <a:lnTo>
                    <a:pt x="5404" y="3782"/>
                  </a:lnTo>
                  <a:lnTo>
                    <a:pt x="5220" y="3663"/>
                  </a:lnTo>
                  <a:cubicBezTo>
                    <a:pt x="5226" y="3639"/>
                    <a:pt x="5224" y="3612"/>
                    <a:pt x="5213" y="3586"/>
                  </a:cubicBezTo>
                  <a:cubicBezTo>
                    <a:pt x="5187" y="3524"/>
                    <a:pt x="5115" y="3495"/>
                    <a:pt x="5053" y="3522"/>
                  </a:cubicBezTo>
                  <a:cubicBezTo>
                    <a:pt x="4991" y="3549"/>
                    <a:pt x="4962" y="3621"/>
                    <a:pt x="4989" y="3683"/>
                  </a:cubicBezTo>
                  <a:cubicBezTo>
                    <a:pt x="5015" y="3745"/>
                    <a:pt x="5087" y="3774"/>
                    <a:pt x="5149" y="3747"/>
                  </a:cubicBezTo>
                  <a:cubicBezTo>
                    <a:pt x="5154" y="3745"/>
                    <a:pt x="5158" y="3743"/>
                    <a:pt x="5163" y="3740"/>
                  </a:cubicBezTo>
                  <a:lnTo>
                    <a:pt x="5233" y="3934"/>
                  </a:lnTo>
                  <a:lnTo>
                    <a:pt x="4972" y="4167"/>
                  </a:lnTo>
                  <a:lnTo>
                    <a:pt x="4801" y="4039"/>
                  </a:lnTo>
                  <a:cubicBezTo>
                    <a:pt x="4811" y="4019"/>
                    <a:pt x="4814" y="3996"/>
                    <a:pt x="4809" y="3972"/>
                  </a:cubicBezTo>
                  <a:cubicBezTo>
                    <a:pt x="4798" y="3911"/>
                    <a:pt x="4739" y="3871"/>
                    <a:pt x="4677" y="3882"/>
                  </a:cubicBezTo>
                  <a:cubicBezTo>
                    <a:pt x="4616" y="3894"/>
                    <a:pt x="4576" y="3953"/>
                    <a:pt x="4588" y="4014"/>
                  </a:cubicBezTo>
                  <a:cubicBezTo>
                    <a:pt x="4597" y="4062"/>
                    <a:pt x="4636" y="4098"/>
                    <a:pt x="4682" y="4105"/>
                  </a:cubicBezTo>
                  <a:lnTo>
                    <a:pt x="4786" y="4333"/>
                  </a:lnTo>
                  <a:lnTo>
                    <a:pt x="4598" y="4500"/>
                  </a:lnTo>
                  <a:lnTo>
                    <a:pt x="4404" y="4333"/>
                  </a:lnTo>
                  <a:cubicBezTo>
                    <a:pt x="4396" y="4284"/>
                    <a:pt x="4354" y="4245"/>
                    <a:pt x="4302" y="4242"/>
                  </a:cubicBezTo>
                  <a:cubicBezTo>
                    <a:pt x="4242" y="4239"/>
                    <a:pt x="4190" y="4285"/>
                    <a:pt x="4187" y="4345"/>
                  </a:cubicBezTo>
                  <a:cubicBezTo>
                    <a:pt x="4183" y="4406"/>
                    <a:pt x="4229" y="4457"/>
                    <a:pt x="4290" y="4461"/>
                  </a:cubicBezTo>
                  <a:lnTo>
                    <a:pt x="4415" y="4663"/>
                  </a:lnTo>
                  <a:lnTo>
                    <a:pt x="4155" y="4895"/>
                  </a:lnTo>
                  <a:lnTo>
                    <a:pt x="4003" y="4736"/>
                  </a:lnTo>
                  <a:cubicBezTo>
                    <a:pt x="4017" y="4679"/>
                    <a:pt x="3984" y="4620"/>
                    <a:pt x="3927" y="4602"/>
                  </a:cubicBezTo>
                  <a:cubicBezTo>
                    <a:pt x="3868" y="4584"/>
                    <a:pt x="3804" y="4617"/>
                    <a:pt x="3786" y="4676"/>
                  </a:cubicBezTo>
                  <a:cubicBezTo>
                    <a:pt x="3767" y="4736"/>
                    <a:pt x="3800" y="4799"/>
                    <a:pt x="3860" y="4818"/>
                  </a:cubicBezTo>
                  <a:cubicBezTo>
                    <a:pt x="3889" y="4827"/>
                    <a:pt x="3918" y="4824"/>
                    <a:pt x="3943" y="4811"/>
                  </a:cubicBezTo>
                  <a:lnTo>
                    <a:pt x="3997" y="5036"/>
                  </a:lnTo>
                  <a:lnTo>
                    <a:pt x="3758" y="5248"/>
                  </a:lnTo>
                  <a:lnTo>
                    <a:pt x="3609" y="5100"/>
                  </a:lnTo>
                  <a:cubicBezTo>
                    <a:pt x="3623" y="5047"/>
                    <a:pt x="3601" y="4991"/>
                    <a:pt x="3552" y="4962"/>
                  </a:cubicBezTo>
                  <a:cubicBezTo>
                    <a:pt x="3494" y="4929"/>
                    <a:pt x="3419" y="4949"/>
                    <a:pt x="3385" y="5008"/>
                  </a:cubicBezTo>
                  <a:cubicBezTo>
                    <a:pt x="3351" y="5066"/>
                    <a:pt x="3371" y="5141"/>
                    <a:pt x="3430" y="5175"/>
                  </a:cubicBezTo>
                  <a:cubicBezTo>
                    <a:pt x="3461" y="5192"/>
                    <a:pt x="3496" y="5195"/>
                    <a:pt x="3528" y="5185"/>
                  </a:cubicBezTo>
                  <a:lnTo>
                    <a:pt x="3634" y="5358"/>
                  </a:lnTo>
                  <a:lnTo>
                    <a:pt x="3356" y="5607"/>
                  </a:lnTo>
                  <a:lnTo>
                    <a:pt x="3215" y="5479"/>
                  </a:lnTo>
                  <a:cubicBezTo>
                    <a:pt x="3237" y="5425"/>
                    <a:pt x="3223" y="5362"/>
                    <a:pt x="3177" y="5322"/>
                  </a:cubicBezTo>
                  <a:cubicBezTo>
                    <a:pt x="3119" y="5274"/>
                    <a:pt x="3033" y="5281"/>
                    <a:pt x="2984" y="5339"/>
                  </a:cubicBezTo>
                  <a:cubicBezTo>
                    <a:pt x="2935" y="5396"/>
                    <a:pt x="2943" y="5483"/>
                    <a:pt x="3000" y="5531"/>
                  </a:cubicBezTo>
                  <a:cubicBezTo>
                    <a:pt x="3034" y="5560"/>
                    <a:pt x="3077" y="5569"/>
                    <a:pt x="3117" y="5561"/>
                  </a:cubicBezTo>
                  <a:lnTo>
                    <a:pt x="3214" y="5733"/>
                  </a:lnTo>
                  <a:lnTo>
                    <a:pt x="2946" y="5971"/>
                  </a:lnTo>
                  <a:lnTo>
                    <a:pt x="2826" y="5852"/>
                  </a:lnTo>
                  <a:cubicBezTo>
                    <a:pt x="2852" y="5798"/>
                    <a:pt x="2845" y="5730"/>
                    <a:pt x="2802" y="5682"/>
                  </a:cubicBezTo>
                  <a:cubicBezTo>
                    <a:pt x="2745" y="5619"/>
                    <a:pt x="2647" y="5613"/>
                    <a:pt x="2583" y="5670"/>
                  </a:cubicBezTo>
                  <a:cubicBezTo>
                    <a:pt x="2519" y="5727"/>
                    <a:pt x="2514" y="5824"/>
                    <a:pt x="2571" y="5888"/>
                  </a:cubicBezTo>
                  <a:cubicBezTo>
                    <a:pt x="2609" y="5931"/>
                    <a:pt x="2666" y="5948"/>
                    <a:pt x="2718" y="5937"/>
                  </a:cubicBezTo>
                  <a:lnTo>
                    <a:pt x="2798" y="6103"/>
                  </a:lnTo>
                </a:path>
              </a:pathLst>
            </a:custGeom>
            <a:solidFill>
              <a:schemeClr val="dk1"/>
            </a:solidFill>
            <a:ln cap="flat" cmpd="sng" w="9525">
              <a:solidFill>
                <a:srgbClr val="CCCC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-344319" y="-225821"/>
              <a:ext cx="1855316" cy="1653169"/>
            </a:xfrm>
            <a:custGeom>
              <a:rect b="b" l="l" r="r" t="t"/>
              <a:pathLst>
                <a:path extrusionOk="0" h="3247" w="3643">
                  <a:moveTo>
                    <a:pt x="16" y="3246"/>
                  </a:moveTo>
                  <a:cubicBezTo>
                    <a:pt x="12" y="3246"/>
                    <a:pt x="8" y="3244"/>
                    <a:pt x="5" y="3241"/>
                  </a:cubicBezTo>
                  <a:cubicBezTo>
                    <a:pt x="0" y="3235"/>
                    <a:pt x="0" y="3225"/>
                    <a:pt x="6" y="3220"/>
                  </a:cubicBezTo>
                  <a:lnTo>
                    <a:pt x="3615" y="6"/>
                  </a:lnTo>
                  <a:cubicBezTo>
                    <a:pt x="3621" y="0"/>
                    <a:pt x="3631" y="1"/>
                    <a:pt x="3636" y="7"/>
                  </a:cubicBezTo>
                  <a:cubicBezTo>
                    <a:pt x="3642" y="13"/>
                    <a:pt x="3641" y="22"/>
                    <a:pt x="3635" y="28"/>
                  </a:cubicBezTo>
                  <a:lnTo>
                    <a:pt x="26" y="3242"/>
                  </a:lnTo>
                  <a:cubicBezTo>
                    <a:pt x="23" y="3244"/>
                    <a:pt x="20" y="3246"/>
                    <a:pt x="16" y="3246"/>
                  </a:cubicBezTo>
                </a:path>
              </a:pathLst>
            </a:custGeom>
            <a:solidFill>
              <a:srgbClr val="EA999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-1395519" y="176240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9"/>
                    <a:pt x="2044" y="2315"/>
                  </a:cubicBezTo>
                  <a:lnTo>
                    <a:pt x="5" y="27"/>
                  </a:lnTo>
                  <a:cubicBezTo>
                    <a:pt x="0" y="21"/>
                    <a:pt x="0" y="11"/>
                    <a:pt x="6" y="6"/>
                  </a:cubicBezTo>
                  <a:cubicBezTo>
                    <a:pt x="13" y="0"/>
                    <a:pt x="22" y="1"/>
                    <a:pt x="27" y="7"/>
                  </a:cubicBezTo>
                  <a:lnTo>
                    <a:pt x="2066" y="2296"/>
                  </a:lnTo>
                  <a:cubicBezTo>
                    <a:pt x="2071" y="2302"/>
                    <a:pt x="2071" y="2311"/>
                    <a:pt x="2065" y="2317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-1202349" y="5532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8"/>
                    <a:pt x="2044" y="2315"/>
                  </a:cubicBezTo>
                  <a:lnTo>
                    <a:pt x="5" y="26"/>
                  </a:lnTo>
                  <a:cubicBezTo>
                    <a:pt x="0" y="20"/>
                    <a:pt x="0" y="11"/>
                    <a:pt x="6" y="5"/>
                  </a:cubicBezTo>
                  <a:cubicBezTo>
                    <a:pt x="13" y="0"/>
                    <a:pt x="22" y="0"/>
                    <a:pt x="27" y="6"/>
                  </a:cubicBezTo>
                  <a:lnTo>
                    <a:pt x="2066" y="2295"/>
                  </a:lnTo>
                  <a:cubicBezTo>
                    <a:pt x="2071" y="2301"/>
                    <a:pt x="2071" y="2311"/>
                    <a:pt x="2065" y="2316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-1009180" y="-167421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9"/>
                    <a:pt x="2044" y="2315"/>
                  </a:cubicBezTo>
                  <a:lnTo>
                    <a:pt x="5" y="27"/>
                  </a:lnTo>
                  <a:cubicBezTo>
                    <a:pt x="0" y="21"/>
                    <a:pt x="0" y="11"/>
                    <a:pt x="6" y="6"/>
                  </a:cubicBezTo>
                  <a:cubicBezTo>
                    <a:pt x="12" y="0"/>
                    <a:pt x="22" y="1"/>
                    <a:pt x="27" y="7"/>
                  </a:cubicBezTo>
                  <a:lnTo>
                    <a:pt x="2066" y="2296"/>
                  </a:lnTo>
                  <a:cubicBezTo>
                    <a:pt x="2071" y="2302"/>
                    <a:pt x="2071" y="2311"/>
                    <a:pt x="2065" y="2317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-816011" y="-338129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8"/>
                    <a:pt x="2044" y="2315"/>
                  </a:cubicBezTo>
                  <a:lnTo>
                    <a:pt x="5" y="26"/>
                  </a:lnTo>
                  <a:cubicBezTo>
                    <a:pt x="0" y="20"/>
                    <a:pt x="0" y="11"/>
                    <a:pt x="6" y="5"/>
                  </a:cubicBezTo>
                  <a:cubicBezTo>
                    <a:pt x="12" y="0"/>
                    <a:pt x="22" y="0"/>
                    <a:pt x="27" y="6"/>
                  </a:cubicBezTo>
                  <a:lnTo>
                    <a:pt x="2066" y="2295"/>
                  </a:lnTo>
                  <a:cubicBezTo>
                    <a:pt x="2071" y="2301"/>
                    <a:pt x="2071" y="2311"/>
                    <a:pt x="2065" y="2316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-625087" y="-511083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9"/>
                    <a:pt x="2044" y="2315"/>
                  </a:cubicBezTo>
                  <a:lnTo>
                    <a:pt x="5" y="27"/>
                  </a:lnTo>
                  <a:cubicBezTo>
                    <a:pt x="0" y="21"/>
                    <a:pt x="0" y="11"/>
                    <a:pt x="6" y="6"/>
                  </a:cubicBezTo>
                  <a:cubicBezTo>
                    <a:pt x="12" y="0"/>
                    <a:pt x="22" y="1"/>
                    <a:pt x="27" y="7"/>
                  </a:cubicBezTo>
                  <a:lnTo>
                    <a:pt x="2066" y="2296"/>
                  </a:lnTo>
                  <a:cubicBezTo>
                    <a:pt x="2071" y="2302"/>
                    <a:pt x="2071" y="2311"/>
                    <a:pt x="2065" y="2317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-431918" y="-681791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8"/>
                    <a:pt x="2044" y="2315"/>
                  </a:cubicBezTo>
                  <a:lnTo>
                    <a:pt x="5" y="26"/>
                  </a:lnTo>
                  <a:cubicBezTo>
                    <a:pt x="0" y="20"/>
                    <a:pt x="0" y="11"/>
                    <a:pt x="6" y="5"/>
                  </a:cubicBezTo>
                  <a:cubicBezTo>
                    <a:pt x="12" y="0"/>
                    <a:pt x="22" y="0"/>
                    <a:pt x="27" y="6"/>
                  </a:cubicBezTo>
                  <a:lnTo>
                    <a:pt x="2066" y="2295"/>
                  </a:lnTo>
                  <a:cubicBezTo>
                    <a:pt x="2071" y="2301"/>
                    <a:pt x="2071" y="2311"/>
                    <a:pt x="2065" y="2316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-238749" y="-854744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9"/>
                    <a:pt x="2044" y="2315"/>
                  </a:cubicBezTo>
                  <a:lnTo>
                    <a:pt x="5" y="27"/>
                  </a:lnTo>
                  <a:cubicBezTo>
                    <a:pt x="0" y="20"/>
                    <a:pt x="0" y="11"/>
                    <a:pt x="6" y="6"/>
                  </a:cubicBezTo>
                  <a:cubicBezTo>
                    <a:pt x="12" y="0"/>
                    <a:pt x="22" y="1"/>
                    <a:pt x="27" y="7"/>
                  </a:cubicBezTo>
                  <a:lnTo>
                    <a:pt x="2066" y="2295"/>
                  </a:lnTo>
                  <a:cubicBezTo>
                    <a:pt x="2071" y="2302"/>
                    <a:pt x="2071" y="2311"/>
                    <a:pt x="2065" y="2316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-45579" y="-1025452"/>
              <a:ext cx="1055691" cy="1181476"/>
            </a:xfrm>
            <a:custGeom>
              <a:rect b="b" l="l" r="r" t="t"/>
              <a:pathLst>
                <a:path extrusionOk="0" h="2321" w="2073">
                  <a:moveTo>
                    <a:pt x="2056" y="2320"/>
                  </a:moveTo>
                  <a:cubicBezTo>
                    <a:pt x="2052" y="2320"/>
                    <a:pt x="2047" y="2318"/>
                    <a:pt x="2045" y="2315"/>
                  </a:cubicBezTo>
                  <a:lnTo>
                    <a:pt x="6" y="26"/>
                  </a:lnTo>
                  <a:cubicBezTo>
                    <a:pt x="0" y="20"/>
                    <a:pt x="1" y="11"/>
                    <a:pt x="7" y="5"/>
                  </a:cubicBezTo>
                  <a:cubicBezTo>
                    <a:pt x="13" y="0"/>
                    <a:pt x="23" y="0"/>
                    <a:pt x="28" y="6"/>
                  </a:cubicBezTo>
                  <a:lnTo>
                    <a:pt x="2067" y="2295"/>
                  </a:lnTo>
                  <a:cubicBezTo>
                    <a:pt x="2072" y="2301"/>
                    <a:pt x="2072" y="2311"/>
                    <a:pt x="2066" y="2316"/>
                  </a:cubicBezTo>
                  <a:cubicBezTo>
                    <a:pt x="2063" y="2318"/>
                    <a:pt x="2059" y="2320"/>
                    <a:pt x="2056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147590" y="-1198406"/>
              <a:ext cx="1055691" cy="1181476"/>
            </a:xfrm>
            <a:custGeom>
              <a:rect b="b" l="l" r="r" t="t"/>
              <a:pathLst>
                <a:path extrusionOk="0" h="2321" w="2073">
                  <a:moveTo>
                    <a:pt x="2056" y="2320"/>
                  </a:moveTo>
                  <a:cubicBezTo>
                    <a:pt x="2052" y="2320"/>
                    <a:pt x="2047" y="2319"/>
                    <a:pt x="2045" y="2315"/>
                  </a:cubicBezTo>
                  <a:lnTo>
                    <a:pt x="6" y="27"/>
                  </a:lnTo>
                  <a:cubicBezTo>
                    <a:pt x="0" y="20"/>
                    <a:pt x="1" y="11"/>
                    <a:pt x="7" y="6"/>
                  </a:cubicBezTo>
                  <a:cubicBezTo>
                    <a:pt x="13" y="0"/>
                    <a:pt x="23" y="1"/>
                    <a:pt x="28" y="7"/>
                  </a:cubicBezTo>
                  <a:lnTo>
                    <a:pt x="2067" y="2295"/>
                  </a:lnTo>
                  <a:cubicBezTo>
                    <a:pt x="2072" y="2302"/>
                    <a:pt x="2072" y="2311"/>
                    <a:pt x="2066" y="2316"/>
                  </a:cubicBezTo>
                  <a:cubicBezTo>
                    <a:pt x="2063" y="2319"/>
                    <a:pt x="2059" y="2320"/>
                    <a:pt x="2056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340759" y="-1369114"/>
              <a:ext cx="1055691" cy="1181476"/>
            </a:xfrm>
            <a:custGeom>
              <a:rect b="b" l="l" r="r" t="t"/>
              <a:pathLst>
                <a:path extrusionOk="0" h="2321" w="2073">
                  <a:moveTo>
                    <a:pt x="2056" y="2320"/>
                  </a:moveTo>
                  <a:cubicBezTo>
                    <a:pt x="2051" y="2320"/>
                    <a:pt x="2047" y="2318"/>
                    <a:pt x="2044" y="2315"/>
                  </a:cubicBezTo>
                  <a:lnTo>
                    <a:pt x="6" y="26"/>
                  </a:lnTo>
                  <a:cubicBezTo>
                    <a:pt x="0" y="20"/>
                    <a:pt x="1" y="11"/>
                    <a:pt x="7" y="5"/>
                  </a:cubicBezTo>
                  <a:cubicBezTo>
                    <a:pt x="13" y="0"/>
                    <a:pt x="23" y="0"/>
                    <a:pt x="28" y="6"/>
                  </a:cubicBezTo>
                  <a:lnTo>
                    <a:pt x="2067" y="2295"/>
                  </a:lnTo>
                  <a:cubicBezTo>
                    <a:pt x="2072" y="2301"/>
                    <a:pt x="2072" y="2310"/>
                    <a:pt x="2065" y="2316"/>
                  </a:cubicBezTo>
                  <a:cubicBezTo>
                    <a:pt x="2063" y="2318"/>
                    <a:pt x="2059" y="2320"/>
                    <a:pt x="2056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6" name="Google Shape;126;p3"/>
          <p:cNvSpPr txBox="1"/>
          <p:nvPr/>
        </p:nvSpPr>
        <p:spPr>
          <a:xfrm>
            <a:off x="871300" y="518325"/>
            <a:ext cx="77412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300">
                <a:solidFill>
                  <a:schemeClr val="lt2"/>
                </a:solidFill>
                <a:latin typeface="Russo One"/>
                <a:ea typeface="Russo One"/>
                <a:cs typeface="Russo One"/>
                <a:sym typeface="Russo One"/>
              </a:rPr>
              <a:t>CONSEJO </a:t>
            </a:r>
            <a:endParaRPr b="1" sz="7300">
              <a:solidFill>
                <a:schemeClr val="lt2"/>
              </a:solidFill>
              <a:latin typeface="Russo One"/>
              <a:ea typeface="Russo One"/>
              <a:cs typeface="Russo One"/>
              <a:sym typeface="Russo On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chemeClr val="lt2"/>
                </a:solidFill>
                <a:latin typeface="Russo One"/>
                <a:ea typeface="Russo One"/>
                <a:cs typeface="Russo One"/>
                <a:sym typeface="Russo One"/>
              </a:rPr>
              <a:t> </a:t>
            </a:r>
            <a:r>
              <a:rPr b="1" lang="en" sz="4600">
                <a:solidFill>
                  <a:schemeClr val="lt2"/>
                </a:solidFill>
                <a:latin typeface="Russo One"/>
                <a:ea typeface="Russo One"/>
                <a:cs typeface="Russo One"/>
                <a:sym typeface="Russo One"/>
              </a:rPr>
              <a:t>TÉCNICO      ESCOLAR</a:t>
            </a:r>
            <a:endParaRPr b="1" sz="4600">
              <a:solidFill>
                <a:schemeClr val="lt2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127" name="Google Shape;127;p3"/>
          <p:cNvSpPr/>
          <p:nvPr/>
        </p:nvSpPr>
        <p:spPr>
          <a:xfrm>
            <a:off x="6465397" y="2318175"/>
            <a:ext cx="401967" cy="381046"/>
          </a:xfrm>
          <a:custGeom>
            <a:rect b="b" l="l" r="r" t="t"/>
            <a:pathLst>
              <a:path extrusionOk="0" h="14424" w="10958">
                <a:moveTo>
                  <a:pt x="5446" y="1"/>
                </a:moveTo>
                <a:cubicBezTo>
                  <a:pt x="5426" y="1"/>
                  <a:pt x="5405" y="1"/>
                  <a:pt x="5384" y="3"/>
                </a:cubicBezTo>
                <a:cubicBezTo>
                  <a:pt x="4941" y="3"/>
                  <a:pt x="4719" y="288"/>
                  <a:pt x="4656" y="731"/>
                </a:cubicBezTo>
                <a:cubicBezTo>
                  <a:pt x="4434" y="2157"/>
                  <a:pt x="4181" y="3582"/>
                  <a:pt x="3991" y="5038"/>
                </a:cubicBezTo>
                <a:cubicBezTo>
                  <a:pt x="3991" y="5387"/>
                  <a:pt x="3737" y="5672"/>
                  <a:pt x="3389" y="5735"/>
                </a:cubicBezTo>
                <a:cubicBezTo>
                  <a:pt x="2471" y="5957"/>
                  <a:pt x="1552" y="6242"/>
                  <a:pt x="634" y="6527"/>
                </a:cubicBezTo>
                <a:cubicBezTo>
                  <a:pt x="285" y="6590"/>
                  <a:pt x="32" y="6907"/>
                  <a:pt x="32" y="7255"/>
                </a:cubicBezTo>
                <a:cubicBezTo>
                  <a:pt x="0" y="7604"/>
                  <a:pt x="222" y="7920"/>
                  <a:pt x="539" y="8047"/>
                </a:cubicBezTo>
                <a:cubicBezTo>
                  <a:pt x="1045" y="8269"/>
                  <a:pt x="1552" y="8522"/>
                  <a:pt x="2059" y="8744"/>
                </a:cubicBezTo>
                <a:cubicBezTo>
                  <a:pt x="2344" y="8839"/>
                  <a:pt x="2534" y="9092"/>
                  <a:pt x="2534" y="9377"/>
                </a:cubicBezTo>
                <a:cubicBezTo>
                  <a:pt x="2534" y="10834"/>
                  <a:pt x="2566" y="12291"/>
                  <a:pt x="2597" y="13747"/>
                </a:cubicBezTo>
                <a:cubicBezTo>
                  <a:pt x="2597" y="13811"/>
                  <a:pt x="2566" y="13906"/>
                  <a:pt x="2597" y="13937"/>
                </a:cubicBezTo>
                <a:cubicBezTo>
                  <a:pt x="2724" y="14096"/>
                  <a:pt x="2851" y="14349"/>
                  <a:pt x="3041" y="14412"/>
                </a:cubicBezTo>
                <a:cubicBezTo>
                  <a:pt x="3083" y="14419"/>
                  <a:pt x="3128" y="14423"/>
                  <a:pt x="3173" y="14423"/>
                </a:cubicBezTo>
                <a:cubicBezTo>
                  <a:pt x="3329" y="14423"/>
                  <a:pt x="3495" y="14377"/>
                  <a:pt x="3642" y="14254"/>
                </a:cubicBezTo>
                <a:cubicBezTo>
                  <a:pt x="3864" y="14032"/>
                  <a:pt x="4022" y="13779"/>
                  <a:pt x="4181" y="13494"/>
                </a:cubicBezTo>
                <a:cubicBezTo>
                  <a:pt x="4687" y="12639"/>
                  <a:pt x="5194" y="11784"/>
                  <a:pt x="5732" y="10897"/>
                </a:cubicBezTo>
                <a:cubicBezTo>
                  <a:pt x="5859" y="10960"/>
                  <a:pt x="5986" y="11055"/>
                  <a:pt x="6112" y="11119"/>
                </a:cubicBezTo>
                <a:cubicBezTo>
                  <a:pt x="6809" y="11752"/>
                  <a:pt x="7474" y="12354"/>
                  <a:pt x="8171" y="12987"/>
                </a:cubicBezTo>
                <a:cubicBezTo>
                  <a:pt x="8298" y="13114"/>
                  <a:pt x="8424" y="13241"/>
                  <a:pt x="8551" y="13336"/>
                </a:cubicBezTo>
                <a:cubicBezTo>
                  <a:pt x="8730" y="13455"/>
                  <a:pt x="8922" y="13562"/>
                  <a:pt x="9118" y="13562"/>
                </a:cubicBezTo>
                <a:cubicBezTo>
                  <a:pt x="9234" y="13562"/>
                  <a:pt x="9352" y="13525"/>
                  <a:pt x="9469" y="13431"/>
                </a:cubicBezTo>
                <a:cubicBezTo>
                  <a:pt x="9723" y="13209"/>
                  <a:pt x="9849" y="12861"/>
                  <a:pt x="9723" y="12544"/>
                </a:cubicBezTo>
                <a:cubicBezTo>
                  <a:pt x="9248" y="10960"/>
                  <a:pt x="8773" y="9377"/>
                  <a:pt x="8298" y="7794"/>
                </a:cubicBezTo>
                <a:cubicBezTo>
                  <a:pt x="8203" y="7572"/>
                  <a:pt x="8266" y="7319"/>
                  <a:pt x="8456" y="7160"/>
                </a:cubicBezTo>
                <a:cubicBezTo>
                  <a:pt x="9216" y="6337"/>
                  <a:pt x="9944" y="5482"/>
                  <a:pt x="10673" y="4627"/>
                </a:cubicBezTo>
                <a:cubicBezTo>
                  <a:pt x="10926" y="4373"/>
                  <a:pt x="10958" y="3962"/>
                  <a:pt x="10768" y="3677"/>
                </a:cubicBezTo>
                <a:cubicBezTo>
                  <a:pt x="10633" y="3452"/>
                  <a:pt x="10404" y="3323"/>
                  <a:pt x="10168" y="3323"/>
                </a:cubicBezTo>
                <a:cubicBezTo>
                  <a:pt x="10071" y="3323"/>
                  <a:pt x="9974" y="3345"/>
                  <a:pt x="9881" y="3392"/>
                </a:cubicBezTo>
                <a:cubicBezTo>
                  <a:pt x="9723" y="3423"/>
                  <a:pt x="9596" y="3487"/>
                  <a:pt x="9438" y="3518"/>
                </a:cubicBezTo>
                <a:lnTo>
                  <a:pt x="7411" y="4278"/>
                </a:lnTo>
                <a:cubicBezTo>
                  <a:pt x="6999" y="3012"/>
                  <a:pt x="6619" y="1808"/>
                  <a:pt x="6239" y="636"/>
                </a:cubicBezTo>
                <a:cubicBezTo>
                  <a:pt x="6149" y="276"/>
                  <a:pt x="5831" y="1"/>
                  <a:pt x="544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77800" lIns="77800" spcFirstLastPara="1" rIns="77800" wrap="square" tIns="77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3"/>
          <p:cNvSpPr/>
          <p:nvPr/>
        </p:nvSpPr>
        <p:spPr>
          <a:xfrm>
            <a:off x="1343282" y="1937122"/>
            <a:ext cx="289456" cy="381046"/>
          </a:xfrm>
          <a:custGeom>
            <a:rect b="b" l="l" r="r" t="t"/>
            <a:pathLst>
              <a:path extrusionOk="0" h="14424" w="10958">
                <a:moveTo>
                  <a:pt x="5446" y="1"/>
                </a:moveTo>
                <a:cubicBezTo>
                  <a:pt x="5426" y="1"/>
                  <a:pt x="5405" y="1"/>
                  <a:pt x="5384" y="3"/>
                </a:cubicBezTo>
                <a:cubicBezTo>
                  <a:pt x="4941" y="3"/>
                  <a:pt x="4719" y="288"/>
                  <a:pt x="4656" y="731"/>
                </a:cubicBezTo>
                <a:cubicBezTo>
                  <a:pt x="4434" y="2157"/>
                  <a:pt x="4181" y="3582"/>
                  <a:pt x="3991" y="5038"/>
                </a:cubicBezTo>
                <a:cubicBezTo>
                  <a:pt x="3991" y="5387"/>
                  <a:pt x="3737" y="5672"/>
                  <a:pt x="3389" y="5735"/>
                </a:cubicBezTo>
                <a:cubicBezTo>
                  <a:pt x="2471" y="5957"/>
                  <a:pt x="1552" y="6242"/>
                  <a:pt x="634" y="6527"/>
                </a:cubicBezTo>
                <a:cubicBezTo>
                  <a:pt x="285" y="6590"/>
                  <a:pt x="32" y="6907"/>
                  <a:pt x="32" y="7255"/>
                </a:cubicBezTo>
                <a:cubicBezTo>
                  <a:pt x="0" y="7604"/>
                  <a:pt x="222" y="7920"/>
                  <a:pt x="539" y="8047"/>
                </a:cubicBezTo>
                <a:cubicBezTo>
                  <a:pt x="1045" y="8269"/>
                  <a:pt x="1552" y="8522"/>
                  <a:pt x="2059" y="8744"/>
                </a:cubicBezTo>
                <a:cubicBezTo>
                  <a:pt x="2344" y="8839"/>
                  <a:pt x="2534" y="9092"/>
                  <a:pt x="2534" y="9377"/>
                </a:cubicBezTo>
                <a:cubicBezTo>
                  <a:pt x="2534" y="10834"/>
                  <a:pt x="2566" y="12291"/>
                  <a:pt x="2597" y="13747"/>
                </a:cubicBezTo>
                <a:cubicBezTo>
                  <a:pt x="2597" y="13811"/>
                  <a:pt x="2566" y="13906"/>
                  <a:pt x="2597" y="13937"/>
                </a:cubicBezTo>
                <a:cubicBezTo>
                  <a:pt x="2724" y="14096"/>
                  <a:pt x="2851" y="14349"/>
                  <a:pt x="3041" y="14412"/>
                </a:cubicBezTo>
                <a:cubicBezTo>
                  <a:pt x="3083" y="14419"/>
                  <a:pt x="3128" y="14423"/>
                  <a:pt x="3173" y="14423"/>
                </a:cubicBezTo>
                <a:cubicBezTo>
                  <a:pt x="3329" y="14423"/>
                  <a:pt x="3495" y="14377"/>
                  <a:pt x="3642" y="14254"/>
                </a:cubicBezTo>
                <a:cubicBezTo>
                  <a:pt x="3864" y="14032"/>
                  <a:pt x="4022" y="13779"/>
                  <a:pt x="4181" y="13494"/>
                </a:cubicBezTo>
                <a:cubicBezTo>
                  <a:pt x="4687" y="12639"/>
                  <a:pt x="5194" y="11784"/>
                  <a:pt x="5732" y="10897"/>
                </a:cubicBezTo>
                <a:cubicBezTo>
                  <a:pt x="5859" y="10960"/>
                  <a:pt x="5986" y="11055"/>
                  <a:pt x="6112" y="11119"/>
                </a:cubicBezTo>
                <a:cubicBezTo>
                  <a:pt x="6809" y="11752"/>
                  <a:pt x="7474" y="12354"/>
                  <a:pt x="8171" y="12987"/>
                </a:cubicBezTo>
                <a:cubicBezTo>
                  <a:pt x="8298" y="13114"/>
                  <a:pt x="8424" y="13241"/>
                  <a:pt x="8551" y="13336"/>
                </a:cubicBezTo>
                <a:cubicBezTo>
                  <a:pt x="8730" y="13455"/>
                  <a:pt x="8922" y="13562"/>
                  <a:pt x="9118" y="13562"/>
                </a:cubicBezTo>
                <a:cubicBezTo>
                  <a:pt x="9234" y="13562"/>
                  <a:pt x="9352" y="13525"/>
                  <a:pt x="9469" y="13431"/>
                </a:cubicBezTo>
                <a:cubicBezTo>
                  <a:pt x="9723" y="13209"/>
                  <a:pt x="9849" y="12861"/>
                  <a:pt x="9723" y="12544"/>
                </a:cubicBezTo>
                <a:cubicBezTo>
                  <a:pt x="9248" y="10960"/>
                  <a:pt x="8773" y="9377"/>
                  <a:pt x="8298" y="7794"/>
                </a:cubicBezTo>
                <a:cubicBezTo>
                  <a:pt x="8203" y="7572"/>
                  <a:pt x="8266" y="7319"/>
                  <a:pt x="8456" y="7160"/>
                </a:cubicBezTo>
                <a:cubicBezTo>
                  <a:pt x="9216" y="6337"/>
                  <a:pt x="9944" y="5482"/>
                  <a:pt x="10673" y="4627"/>
                </a:cubicBezTo>
                <a:cubicBezTo>
                  <a:pt x="10926" y="4373"/>
                  <a:pt x="10958" y="3962"/>
                  <a:pt x="10768" y="3677"/>
                </a:cubicBezTo>
                <a:cubicBezTo>
                  <a:pt x="10633" y="3452"/>
                  <a:pt x="10404" y="3323"/>
                  <a:pt x="10168" y="3323"/>
                </a:cubicBezTo>
                <a:cubicBezTo>
                  <a:pt x="10071" y="3323"/>
                  <a:pt x="9974" y="3345"/>
                  <a:pt x="9881" y="3392"/>
                </a:cubicBezTo>
                <a:cubicBezTo>
                  <a:pt x="9723" y="3423"/>
                  <a:pt x="9596" y="3487"/>
                  <a:pt x="9438" y="3518"/>
                </a:cubicBezTo>
                <a:lnTo>
                  <a:pt x="7411" y="4278"/>
                </a:lnTo>
                <a:cubicBezTo>
                  <a:pt x="6999" y="3012"/>
                  <a:pt x="6619" y="1808"/>
                  <a:pt x="6239" y="636"/>
                </a:cubicBezTo>
                <a:cubicBezTo>
                  <a:pt x="6149" y="276"/>
                  <a:pt x="5831" y="1"/>
                  <a:pt x="544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77800" lIns="77800" spcFirstLastPara="1" rIns="77800" wrap="square" tIns="77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p3" title="CTE FASE INTENSIVA 25-26.png"/>
          <p:cNvPicPr preferRelativeResize="0"/>
          <p:nvPr/>
        </p:nvPicPr>
        <p:blipFill rotWithShape="1">
          <a:blip r:embed="rId2">
            <a:alphaModFix/>
          </a:blip>
          <a:srcRect b="24796" l="0" r="0" t="13962"/>
          <a:stretch/>
        </p:blipFill>
        <p:spPr>
          <a:xfrm>
            <a:off x="2362650" y="1136951"/>
            <a:ext cx="5056700" cy="4006548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3"/>
          <p:cNvSpPr txBox="1"/>
          <p:nvPr/>
        </p:nvSpPr>
        <p:spPr>
          <a:xfrm>
            <a:off x="733453" y="2408600"/>
            <a:ext cx="2876400" cy="6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BF9002"/>
                </a:solidFill>
                <a:latin typeface="Russo One"/>
                <a:ea typeface="Russo One"/>
                <a:cs typeface="Russo One"/>
                <a:sym typeface="Russo One"/>
              </a:rPr>
              <a:t>FASE INTENSIVA</a:t>
            </a:r>
            <a:endParaRPr b="1" sz="2300">
              <a:solidFill>
                <a:srgbClr val="BF9002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pic>
        <p:nvPicPr>
          <p:cNvPr id="131" name="Google Shape;131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3600" y="267475"/>
            <a:ext cx="1809028" cy="65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4"/>
          <p:cNvGrpSpPr/>
          <p:nvPr/>
        </p:nvGrpSpPr>
        <p:grpSpPr>
          <a:xfrm>
            <a:off x="0" y="-25"/>
            <a:ext cx="9143654" cy="5143519"/>
            <a:chOff x="0" y="-25"/>
            <a:chExt cx="9143654" cy="5143519"/>
          </a:xfrm>
        </p:grpSpPr>
        <p:sp>
          <p:nvSpPr>
            <p:cNvPr id="134" name="Google Shape;134;p4"/>
            <p:cNvSpPr/>
            <p:nvPr/>
          </p:nvSpPr>
          <p:spPr>
            <a:xfrm>
              <a:off x="91461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137179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182897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228615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274333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320051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365769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411488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457206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502924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4"/>
            <p:cNvSpPr/>
            <p:nvPr/>
          </p:nvSpPr>
          <p:spPr>
            <a:xfrm>
              <a:off x="548642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594360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4"/>
            <p:cNvSpPr/>
            <p:nvPr/>
          </p:nvSpPr>
          <p:spPr>
            <a:xfrm>
              <a:off x="640078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4"/>
            <p:cNvSpPr/>
            <p:nvPr/>
          </p:nvSpPr>
          <p:spPr>
            <a:xfrm>
              <a:off x="685796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4"/>
            <p:cNvSpPr/>
            <p:nvPr/>
          </p:nvSpPr>
          <p:spPr>
            <a:xfrm>
              <a:off x="731514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4"/>
            <p:cNvSpPr/>
            <p:nvPr/>
          </p:nvSpPr>
          <p:spPr>
            <a:xfrm>
              <a:off x="777232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4"/>
            <p:cNvSpPr/>
            <p:nvPr/>
          </p:nvSpPr>
          <p:spPr>
            <a:xfrm>
              <a:off x="8229509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4"/>
            <p:cNvSpPr/>
            <p:nvPr/>
          </p:nvSpPr>
          <p:spPr>
            <a:xfrm>
              <a:off x="0" y="93021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4"/>
            <p:cNvSpPr/>
            <p:nvPr/>
          </p:nvSpPr>
          <p:spPr>
            <a:xfrm>
              <a:off x="0" y="1399217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4"/>
            <p:cNvSpPr/>
            <p:nvPr/>
          </p:nvSpPr>
          <p:spPr>
            <a:xfrm>
              <a:off x="0" y="1868221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4"/>
            <p:cNvSpPr/>
            <p:nvPr/>
          </p:nvSpPr>
          <p:spPr>
            <a:xfrm>
              <a:off x="0" y="2337225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4"/>
            <p:cNvSpPr/>
            <p:nvPr/>
          </p:nvSpPr>
          <p:spPr>
            <a:xfrm>
              <a:off x="0" y="280622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0" y="327523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4"/>
            <p:cNvSpPr/>
            <p:nvPr/>
          </p:nvSpPr>
          <p:spPr>
            <a:xfrm>
              <a:off x="0" y="3744238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0" y="4213242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4"/>
            <p:cNvSpPr/>
            <p:nvPr/>
          </p:nvSpPr>
          <p:spPr>
            <a:xfrm>
              <a:off x="0" y="4682246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868669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4"/>
            <p:cNvSpPr/>
            <p:nvPr/>
          </p:nvSpPr>
          <p:spPr>
            <a:xfrm>
              <a:off x="45743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0" y="46120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3" name="Google Shape;163;p4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64" name="Google Shape;164;p4"/>
          <p:cNvSpPr/>
          <p:nvPr/>
        </p:nvSpPr>
        <p:spPr>
          <a:xfrm flipH="1" rot="1930051">
            <a:off x="7321734" y="961309"/>
            <a:ext cx="3007790" cy="5897566"/>
          </a:xfrm>
          <a:custGeom>
            <a:rect b="b" l="l" r="r" t="t"/>
            <a:pathLst>
              <a:path extrusionOk="0" h="25250" w="28424">
                <a:moveTo>
                  <a:pt x="1" y="1"/>
                </a:moveTo>
                <a:lnTo>
                  <a:pt x="1" y="25250"/>
                </a:lnTo>
                <a:lnTo>
                  <a:pt x="27741" y="25250"/>
                </a:lnTo>
                <a:cubicBezTo>
                  <a:pt x="28424" y="19180"/>
                  <a:pt x="24557" y="18012"/>
                  <a:pt x="21403" y="14290"/>
                </a:cubicBezTo>
                <a:cubicBezTo>
                  <a:pt x="18116" y="10402"/>
                  <a:pt x="21011" y="7828"/>
                  <a:pt x="17474" y="3537"/>
                </a:cubicBezTo>
                <a:cubicBezTo>
                  <a:pt x="16017" y="1769"/>
                  <a:pt x="13742" y="673"/>
                  <a:pt x="11560" y="1"/>
                </a:cubicBezTo>
                <a:close/>
              </a:path>
            </a:pathLst>
          </a:custGeom>
          <a:solidFill>
            <a:srgbClr val="D2E9E9">
              <a:alpha val="68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5" name="Google Shape;165;p4"/>
          <p:cNvGrpSpPr/>
          <p:nvPr/>
        </p:nvGrpSpPr>
        <p:grpSpPr>
          <a:xfrm rot="10657897">
            <a:off x="7641985" y="3326857"/>
            <a:ext cx="2299758" cy="2264845"/>
            <a:chOff x="-1489857" y="-1494899"/>
            <a:chExt cx="3254665" cy="3205255"/>
          </a:xfrm>
        </p:grpSpPr>
        <p:sp>
          <p:nvSpPr>
            <p:cNvPr id="166" name="Google Shape;166;p4"/>
            <p:cNvSpPr/>
            <p:nvPr/>
          </p:nvSpPr>
          <p:spPr>
            <a:xfrm>
              <a:off x="-1489857" y="-1494899"/>
              <a:ext cx="3254665" cy="3205255"/>
            </a:xfrm>
            <a:custGeom>
              <a:rect b="b" l="l" r="r" t="t"/>
              <a:pathLst>
                <a:path extrusionOk="0" h="6292" w="6391">
                  <a:moveTo>
                    <a:pt x="2798" y="6103"/>
                  </a:moveTo>
                  <a:lnTo>
                    <a:pt x="2587" y="6291"/>
                  </a:lnTo>
                  <a:lnTo>
                    <a:pt x="0" y="3387"/>
                  </a:lnTo>
                  <a:lnTo>
                    <a:pt x="3803" y="0"/>
                  </a:lnTo>
                  <a:lnTo>
                    <a:pt x="6390" y="2904"/>
                  </a:lnTo>
                  <a:lnTo>
                    <a:pt x="6179" y="3092"/>
                  </a:lnTo>
                  <a:lnTo>
                    <a:pt x="6036" y="3001"/>
                  </a:lnTo>
                  <a:lnTo>
                    <a:pt x="6036" y="3001"/>
                  </a:lnTo>
                  <a:cubicBezTo>
                    <a:pt x="6073" y="2944"/>
                    <a:pt x="6069" y="2868"/>
                    <a:pt x="6021" y="2815"/>
                  </a:cubicBezTo>
                  <a:cubicBezTo>
                    <a:pt x="5965" y="2751"/>
                    <a:pt x="5867" y="2745"/>
                    <a:pt x="5803" y="2802"/>
                  </a:cubicBezTo>
                  <a:cubicBezTo>
                    <a:pt x="5739" y="2859"/>
                    <a:pt x="5733" y="2957"/>
                    <a:pt x="5790" y="3021"/>
                  </a:cubicBezTo>
                  <a:cubicBezTo>
                    <a:pt x="5841" y="3078"/>
                    <a:pt x="5925" y="3088"/>
                    <a:pt x="5988" y="3049"/>
                  </a:cubicBezTo>
                  <a:lnTo>
                    <a:pt x="6064" y="3195"/>
                  </a:lnTo>
                  <a:lnTo>
                    <a:pt x="5750" y="3474"/>
                  </a:lnTo>
                  <a:lnTo>
                    <a:pt x="5627" y="3335"/>
                  </a:lnTo>
                  <a:cubicBezTo>
                    <a:pt x="5647" y="3293"/>
                    <a:pt x="5645" y="3242"/>
                    <a:pt x="5618" y="3201"/>
                  </a:cubicBezTo>
                  <a:cubicBezTo>
                    <a:pt x="5576" y="3137"/>
                    <a:pt x="5491" y="3120"/>
                    <a:pt x="5428" y="3162"/>
                  </a:cubicBezTo>
                  <a:cubicBezTo>
                    <a:pt x="5365" y="3204"/>
                    <a:pt x="5348" y="3289"/>
                    <a:pt x="5389" y="3352"/>
                  </a:cubicBezTo>
                  <a:cubicBezTo>
                    <a:pt x="5416" y="3392"/>
                    <a:pt x="5461" y="3414"/>
                    <a:pt x="5506" y="3413"/>
                  </a:cubicBezTo>
                  <a:lnTo>
                    <a:pt x="5578" y="3627"/>
                  </a:lnTo>
                  <a:lnTo>
                    <a:pt x="5404" y="3782"/>
                  </a:lnTo>
                  <a:lnTo>
                    <a:pt x="5220" y="3663"/>
                  </a:lnTo>
                  <a:cubicBezTo>
                    <a:pt x="5226" y="3639"/>
                    <a:pt x="5224" y="3612"/>
                    <a:pt x="5213" y="3586"/>
                  </a:cubicBezTo>
                  <a:cubicBezTo>
                    <a:pt x="5187" y="3524"/>
                    <a:pt x="5115" y="3495"/>
                    <a:pt x="5053" y="3522"/>
                  </a:cubicBezTo>
                  <a:cubicBezTo>
                    <a:pt x="4991" y="3549"/>
                    <a:pt x="4962" y="3621"/>
                    <a:pt x="4989" y="3683"/>
                  </a:cubicBezTo>
                  <a:cubicBezTo>
                    <a:pt x="5015" y="3745"/>
                    <a:pt x="5087" y="3774"/>
                    <a:pt x="5149" y="3747"/>
                  </a:cubicBezTo>
                  <a:cubicBezTo>
                    <a:pt x="5154" y="3745"/>
                    <a:pt x="5158" y="3743"/>
                    <a:pt x="5163" y="3740"/>
                  </a:cubicBezTo>
                  <a:lnTo>
                    <a:pt x="5233" y="3934"/>
                  </a:lnTo>
                  <a:lnTo>
                    <a:pt x="4972" y="4167"/>
                  </a:lnTo>
                  <a:lnTo>
                    <a:pt x="4801" y="4039"/>
                  </a:lnTo>
                  <a:cubicBezTo>
                    <a:pt x="4811" y="4019"/>
                    <a:pt x="4814" y="3996"/>
                    <a:pt x="4809" y="3972"/>
                  </a:cubicBezTo>
                  <a:cubicBezTo>
                    <a:pt x="4798" y="3911"/>
                    <a:pt x="4739" y="3871"/>
                    <a:pt x="4677" y="3882"/>
                  </a:cubicBezTo>
                  <a:cubicBezTo>
                    <a:pt x="4616" y="3894"/>
                    <a:pt x="4576" y="3953"/>
                    <a:pt x="4588" y="4014"/>
                  </a:cubicBezTo>
                  <a:cubicBezTo>
                    <a:pt x="4597" y="4062"/>
                    <a:pt x="4636" y="4098"/>
                    <a:pt x="4682" y="4105"/>
                  </a:cubicBezTo>
                  <a:lnTo>
                    <a:pt x="4786" y="4333"/>
                  </a:lnTo>
                  <a:lnTo>
                    <a:pt x="4598" y="4500"/>
                  </a:lnTo>
                  <a:lnTo>
                    <a:pt x="4404" y="4333"/>
                  </a:lnTo>
                  <a:cubicBezTo>
                    <a:pt x="4396" y="4284"/>
                    <a:pt x="4354" y="4245"/>
                    <a:pt x="4302" y="4242"/>
                  </a:cubicBezTo>
                  <a:cubicBezTo>
                    <a:pt x="4242" y="4239"/>
                    <a:pt x="4190" y="4285"/>
                    <a:pt x="4187" y="4345"/>
                  </a:cubicBezTo>
                  <a:cubicBezTo>
                    <a:pt x="4183" y="4406"/>
                    <a:pt x="4229" y="4457"/>
                    <a:pt x="4290" y="4461"/>
                  </a:cubicBezTo>
                  <a:lnTo>
                    <a:pt x="4415" y="4663"/>
                  </a:lnTo>
                  <a:lnTo>
                    <a:pt x="4155" y="4895"/>
                  </a:lnTo>
                  <a:lnTo>
                    <a:pt x="4003" y="4736"/>
                  </a:lnTo>
                  <a:cubicBezTo>
                    <a:pt x="4017" y="4679"/>
                    <a:pt x="3984" y="4620"/>
                    <a:pt x="3927" y="4602"/>
                  </a:cubicBezTo>
                  <a:cubicBezTo>
                    <a:pt x="3868" y="4584"/>
                    <a:pt x="3804" y="4617"/>
                    <a:pt x="3786" y="4676"/>
                  </a:cubicBezTo>
                  <a:cubicBezTo>
                    <a:pt x="3767" y="4736"/>
                    <a:pt x="3800" y="4799"/>
                    <a:pt x="3860" y="4818"/>
                  </a:cubicBezTo>
                  <a:cubicBezTo>
                    <a:pt x="3889" y="4827"/>
                    <a:pt x="3918" y="4824"/>
                    <a:pt x="3943" y="4811"/>
                  </a:cubicBezTo>
                  <a:lnTo>
                    <a:pt x="3997" y="5036"/>
                  </a:lnTo>
                  <a:lnTo>
                    <a:pt x="3758" y="5248"/>
                  </a:lnTo>
                  <a:lnTo>
                    <a:pt x="3609" y="5100"/>
                  </a:lnTo>
                  <a:cubicBezTo>
                    <a:pt x="3623" y="5047"/>
                    <a:pt x="3601" y="4991"/>
                    <a:pt x="3552" y="4962"/>
                  </a:cubicBezTo>
                  <a:cubicBezTo>
                    <a:pt x="3494" y="4929"/>
                    <a:pt x="3419" y="4949"/>
                    <a:pt x="3385" y="5008"/>
                  </a:cubicBezTo>
                  <a:cubicBezTo>
                    <a:pt x="3351" y="5066"/>
                    <a:pt x="3371" y="5141"/>
                    <a:pt x="3430" y="5175"/>
                  </a:cubicBezTo>
                  <a:cubicBezTo>
                    <a:pt x="3461" y="5192"/>
                    <a:pt x="3496" y="5195"/>
                    <a:pt x="3528" y="5185"/>
                  </a:cubicBezTo>
                  <a:lnTo>
                    <a:pt x="3634" y="5358"/>
                  </a:lnTo>
                  <a:lnTo>
                    <a:pt x="3356" y="5607"/>
                  </a:lnTo>
                  <a:lnTo>
                    <a:pt x="3215" y="5479"/>
                  </a:lnTo>
                  <a:cubicBezTo>
                    <a:pt x="3237" y="5425"/>
                    <a:pt x="3223" y="5362"/>
                    <a:pt x="3177" y="5322"/>
                  </a:cubicBezTo>
                  <a:cubicBezTo>
                    <a:pt x="3119" y="5274"/>
                    <a:pt x="3033" y="5281"/>
                    <a:pt x="2984" y="5339"/>
                  </a:cubicBezTo>
                  <a:cubicBezTo>
                    <a:pt x="2935" y="5396"/>
                    <a:pt x="2943" y="5483"/>
                    <a:pt x="3000" y="5531"/>
                  </a:cubicBezTo>
                  <a:cubicBezTo>
                    <a:pt x="3034" y="5560"/>
                    <a:pt x="3077" y="5569"/>
                    <a:pt x="3117" y="5561"/>
                  </a:cubicBezTo>
                  <a:lnTo>
                    <a:pt x="3214" y="5733"/>
                  </a:lnTo>
                  <a:lnTo>
                    <a:pt x="2946" y="5971"/>
                  </a:lnTo>
                  <a:lnTo>
                    <a:pt x="2826" y="5852"/>
                  </a:lnTo>
                  <a:cubicBezTo>
                    <a:pt x="2852" y="5798"/>
                    <a:pt x="2845" y="5730"/>
                    <a:pt x="2802" y="5682"/>
                  </a:cubicBezTo>
                  <a:cubicBezTo>
                    <a:pt x="2745" y="5619"/>
                    <a:pt x="2647" y="5613"/>
                    <a:pt x="2583" y="5670"/>
                  </a:cubicBezTo>
                  <a:cubicBezTo>
                    <a:pt x="2519" y="5727"/>
                    <a:pt x="2514" y="5824"/>
                    <a:pt x="2571" y="5888"/>
                  </a:cubicBezTo>
                  <a:cubicBezTo>
                    <a:pt x="2609" y="5931"/>
                    <a:pt x="2666" y="5948"/>
                    <a:pt x="2718" y="5937"/>
                  </a:cubicBezTo>
                  <a:lnTo>
                    <a:pt x="2798" y="6103"/>
                  </a:lnTo>
                </a:path>
              </a:pathLst>
            </a:custGeom>
            <a:solidFill>
              <a:schemeClr val="dk1"/>
            </a:solidFill>
            <a:ln cap="flat" cmpd="sng" w="9525">
              <a:solidFill>
                <a:srgbClr val="CCCC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2300" lIns="64600" spcFirstLastPara="1" rIns="64600" wrap="square" tIns="323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71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4"/>
            <p:cNvSpPr/>
            <p:nvPr/>
          </p:nvSpPr>
          <p:spPr>
            <a:xfrm>
              <a:off x="-344319" y="-225821"/>
              <a:ext cx="1855316" cy="1653169"/>
            </a:xfrm>
            <a:custGeom>
              <a:rect b="b" l="l" r="r" t="t"/>
              <a:pathLst>
                <a:path extrusionOk="0" h="3247" w="3643">
                  <a:moveTo>
                    <a:pt x="16" y="3246"/>
                  </a:moveTo>
                  <a:cubicBezTo>
                    <a:pt x="12" y="3246"/>
                    <a:pt x="8" y="3244"/>
                    <a:pt x="5" y="3241"/>
                  </a:cubicBezTo>
                  <a:cubicBezTo>
                    <a:pt x="0" y="3235"/>
                    <a:pt x="0" y="3225"/>
                    <a:pt x="6" y="3220"/>
                  </a:cubicBezTo>
                  <a:lnTo>
                    <a:pt x="3615" y="6"/>
                  </a:lnTo>
                  <a:cubicBezTo>
                    <a:pt x="3621" y="0"/>
                    <a:pt x="3631" y="1"/>
                    <a:pt x="3636" y="7"/>
                  </a:cubicBezTo>
                  <a:cubicBezTo>
                    <a:pt x="3642" y="13"/>
                    <a:pt x="3641" y="22"/>
                    <a:pt x="3635" y="28"/>
                  </a:cubicBezTo>
                  <a:lnTo>
                    <a:pt x="26" y="3242"/>
                  </a:lnTo>
                  <a:cubicBezTo>
                    <a:pt x="23" y="3244"/>
                    <a:pt x="20" y="3246"/>
                    <a:pt x="16" y="3246"/>
                  </a:cubicBezTo>
                </a:path>
              </a:pathLst>
            </a:custGeom>
            <a:solidFill>
              <a:srgbClr val="EA9999"/>
            </a:solidFill>
            <a:ln>
              <a:noFill/>
            </a:ln>
          </p:spPr>
          <p:txBody>
            <a:bodyPr anchorCtr="0" anchor="ctr" bIns="32300" lIns="64600" spcFirstLastPara="1" rIns="64600" wrap="square" tIns="323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71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4"/>
            <p:cNvSpPr/>
            <p:nvPr/>
          </p:nvSpPr>
          <p:spPr>
            <a:xfrm>
              <a:off x="-1395519" y="176240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9"/>
                    <a:pt x="2044" y="2315"/>
                  </a:cubicBezTo>
                  <a:lnTo>
                    <a:pt x="5" y="27"/>
                  </a:lnTo>
                  <a:cubicBezTo>
                    <a:pt x="0" y="21"/>
                    <a:pt x="0" y="11"/>
                    <a:pt x="6" y="6"/>
                  </a:cubicBezTo>
                  <a:cubicBezTo>
                    <a:pt x="13" y="0"/>
                    <a:pt x="22" y="1"/>
                    <a:pt x="27" y="7"/>
                  </a:cubicBezTo>
                  <a:lnTo>
                    <a:pt x="2066" y="2296"/>
                  </a:lnTo>
                  <a:cubicBezTo>
                    <a:pt x="2071" y="2302"/>
                    <a:pt x="2071" y="2311"/>
                    <a:pt x="2065" y="2317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2300" lIns="64600" spcFirstLastPara="1" rIns="64600" wrap="square" tIns="323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71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4"/>
            <p:cNvSpPr/>
            <p:nvPr/>
          </p:nvSpPr>
          <p:spPr>
            <a:xfrm>
              <a:off x="-1202349" y="5532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8"/>
                    <a:pt x="2044" y="2315"/>
                  </a:cubicBezTo>
                  <a:lnTo>
                    <a:pt x="5" y="26"/>
                  </a:lnTo>
                  <a:cubicBezTo>
                    <a:pt x="0" y="20"/>
                    <a:pt x="0" y="11"/>
                    <a:pt x="6" y="5"/>
                  </a:cubicBezTo>
                  <a:cubicBezTo>
                    <a:pt x="13" y="0"/>
                    <a:pt x="22" y="0"/>
                    <a:pt x="27" y="6"/>
                  </a:cubicBezTo>
                  <a:lnTo>
                    <a:pt x="2066" y="2295"/>
                  </a:lnTo>
                  <a:cubicBezTo>
                    <a:pt x="2071" y="2301"/>
                    <a:pt x="2071" y="2311"/>
                    <a:pt x="2065" y="2316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2300" lIns="64600" spcFirstLastPara="1" rIns="64600" wrap="square" tIns="323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71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4"/>
            <p:cNvSpPr/>
            <p:nvPr/>
          </p:nvSpPr>
          <p:spPr>
            <a:xfrm>
              <a:off x="-1009180" y="-167421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9"/>
                    <a:pt x="2044" y="2315"/>
                  </a:cubicBezTo>
                  <a:lnTo>
                    <a:pt x="5" y="27"/>
                  </a:lnTo>
                  <a:cubicBezTo>
                    <a:pt x="0" y="21"/>
                    <a:pt x="0" y="11"/>
                    <a:pt x="6" y="6"/>
                  </a:cubicBezTo>
                  <a:cubicBezTo>
                    <a:pt x="12" y="0"/>
                    <a:pt x="22" y="1"/>
                    <a:pt x="27" y="7"/>
                  </a:cubicBezTo>
                  <a:lnTo>
                    <a:pt x="2066" y="2296"/>
                  </a:lnTo>
                  <a:cubicBezTo>
                    <a:pt x="2071" y="2302"/>
                    <a:pt x="2071" y="2311"/>
                    <a:pt x="2065" y="2317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2300" lIns="64600" spcFirstLastPara="1" rIns="64600" wrap="square" tIns="323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71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4"/>
            <p:cNvSpPr/>
            <p:nvPr/>
          </p:nvSpPr>
          <p:spPr>
            <a:xfrm>
              <a:off x="-816011" y="-338129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8"/>
                    <a:pt x="2044" y="2315"/>
                  </a:cubicBezTo>
                  <a:lnTo>
                    <a:pt x="5" y="26"/>
                  </a:lnTo>
                  <a:cubicBezTo>
                    <a:pt x="0" y="20"/>
                    <a:pt x="0" y="11"/>
                    <a:pt x="6" y="5"/>
                  </a:cubicBezTo>
                  <a:cubicBezTo>
                    <a:pt x="12" y="0"/>
                    <a:pt x="22" y="0"/>
                    <a:pt x="27" y="6"/>
                  </a:cubicBezTo>
                  <a:lnTo>
                    <a:pt x="2066" y="2295"/>
                  </a:lnTo>
                  <a:cubicBezTo>
                    <a:pt x="2071" y="2301"/>
                    <a:pt x="2071" y="2311"/>
                    <a:pt x="2065" y="2316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2300" lIns="64600" spcFirstLastPara="1" rIns="64600" wrap="square" tIns="323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71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4"/>
            <p:cNvSpPr/>
            <p:nvPr/>
          </p:nvSpPr>
          <p:spPr>
            <a:xfrm>
              <a:off x="-625087" y="-511083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9"/>
                    <a:pt x="2044" y="2315"/>
                  </a:cubicBezTo>
                  <a:lnTo>
                    <a:pt x="5" y="27"/>
                  </a:lnTo>
                  <a:cubicBezTo>
                    <a:pt x="0" y="21"/>
                    <a:pt x="0" y="11"/>
                    <a:pt x="6" y="6"/>
                  </a:cubicBezTo>
                  <a:cubicBezTo>
                    <a:pt x="12" y="0"/>
                    <a:pt x="22" y="1"/>
                    <a:pt x="27" y="7"/>
                  </a:cubicBezTo>
                  <a:lnTo>
                    <a:pt x="2066" y="2296"/>
                  </a:lnTo>
                  <a:cubicBezTo>
                    <a:pt x="2071" y="2302"/>
                    <a:pt x="2071" y="2311"/>
                    <a:pt x="2065" y="2317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2300" lIns="64600" spcFirstLastPara="1" rIns="64600" wrap="square" tIns="323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71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4"/>
            <p:cNvSpPr/>
            <p:nvPr/>
          </p:nvSpPr>
          <p:spPr>
            <a:xfrm>
              <a:off x="-431918" y="-681791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8"/>
                    <a:pt x="2044" y="2315"/>
                  </a:cubicBezTo>
                  <a:lnTo>
                    <a:pt x="5" y="26"/>
                  </a:lnTo>
                  <a:cubicBezTo>
                    <a:pt x="0" y="20"/>
                    <a:pt x="0" y="11"/>
                    <a:pt x="6" y="5"/>
                  </a:cubicBezTo>
                  <a:cubicBezTo>
                    <a:pt x="12" y="0"/>
                    <a:pt x="22" y="0"/>
                    <a:pt x="27" y="6"/>
                  </a:cubicBezTo>
                  <a:lnTo>
                    <a:pt x="2066" y="2295"/>
                  </a:lnTo>
                  <a:cubicBezTo>
                    <a:pt x="2071" y="2301"/>
                    <a:pt x="2071" y="2311"/>
                    <a:pt x="2065" y="2316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2300" lIns="64600" spcFirstLastPara="1" rIns="64600" wrap="square" tIns="323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71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4"/>
            <p:cNvSpPr/>
            <p:nvPr/>
          </p:nvSpPr>
          <p:spPr>
            <a:xfrm>
              <a:off x="-238749" y="-854744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9"/>
                    <a:pt x="2044" y="2315"/>
                  </a:cubicBezTo>
                  <a:lnTo>
                    <a:pt x="5" y="27"/>
                  </a:lnTo>
                  <a:cubicBezTo>
                    <a:pt x="0" y="20"/>
                    <a:pt x="0" y="11"/>
                    <a:pt x="6" y="6"/>
                  </a:cubicBezTo>
                  <a:cubicBezTo>
                    <a:pt x="12" y="0"/>
                    <a:pt x="22" y="1"/>
                    <a:pt x="27" y="7"/>
                  </a:cubicBezTo>
                  <a:lnTo>
                    <a:pt x="2066" y="2295"/>
                  </a:lnTo>
                  <a:cubicBezTo>
                    <a:pt x="2071" y="2302"/>
                    <a:pt x="2071" y="2311"/>
                    <a:pt x="2065" y="2316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2300" lIns="64600" spcFirstLastPara="1" rIns="64600" wrap="square" tIns="323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71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4"/>
            <p:cNvSpPr/>
            <p:nvPr/>
          </p:nvSpPr>
          <p:spPr>
            <a:xfrm>
              <a:off x="-45579" y="-1025452"/>
              <a:ext cx="1055691" cy="1181476"/>
            </a:xfrm>
            <a:custGeom>
              <a:rect b="b" l="l" r="r" t="t"/>
              <a:pathLst>
                <a:path extrusionOk="0" h="2321" w="2073">
                  <a:moveTo>
                    <a:pt x="2056" y="2320"/>
                  </a:moveTo>
                  <a:cubicBezTo>
                    <a:pt x="2052" y="2320"/>
                    <a:pt x="2047" y="2318"/>
                    <a:pt x="2045" y="2315"/>
                  </a:cubicBezTo>
                  <a:lnTo>
                    <a:pt x="6" y="26"/>
                  </a:lnTo>
                  <a:cubicBezTo>
                    <a:pt x="0" y="20"/>
                    <a:pt x="1" y="11"/>
                    <a:pt x="7" y="5"/>
                  </a:cubicBezTo>
                  <a:cubicBezTo>
                    <a:pt x="13" y="0"/>
                    <a:pt x="23" y="0"/>
                    <a:pt x="28" y="6"/>
                  </a:cubicBezTo>
                  <a:lnTo>
                    <a:pt x="2067" y="2295"/>
                  </a:lnTo>
                  <a:cubicBezTo>
                    <a:pt x="2072" y="2301"/>
                    <a:pt x="2072" y="2311"/>
                    <a:pt x="2066" y="2316"/>
                  </a:cubicBezTo>
                  <a:cubicBezTo>
                    <a:pt x="2063" y="2318"/>
                    <a:pt x="2059" y="2320"/>
                    <a:pt x="2056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2300" lIns="64600" spcFirstLastPara="1" rIns="64600" wrap="square" tIns="323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71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4"/>
            <p:cNvSpPr/>
            <p:nvPr/>
          </p:nvSpPr>
          <p:spPr>
            <a:xfrm>
              <a:off x="147590" y="-1198406"/>
              <a:ext cx="1055691" cy="1181476"/>
            </a:xfrm>
            <a:custGeom>
              <a:rect b="b" l="l" r="r" t="t"/>
              <a:pathLst>
                <a:path extrusionOk="0" h="2321" w="2073">
                  <a:moveTo>
                    <a:pt x="2056" y="2320"/>
                  </a:moveTo>
                  <a:cubicBezTo>
                    <a:pt x="2052" y="2320"/>
                    <a:pt x="2047" y="2319"/>
                    <a:pt x="2045" y="2315"/>
                  </a:cubicBezTo>
                  <a:lnTo>
                    <a:pt x="6" y="27"/>
                  </a:lnTo>
                  <a:cubicBezTo>
                    <a:pt x="0" y="20"/>
                    <a:pt x="1" y="11"/>
                    <a:pt x="7" y="6"/>
                  </a:cubicBezTo>
                  <a:cubicBezTo>
                    <a:pt x="13" y="0"/>
                    <a:pt x="23" y="1"/>
                    <a:pt x="28" y="7"/>
                  </a:cubicBezTo>
                  <a:lnTo>
                    <a:pt x="2067" y="2295"/>
                  </a:lnTo>
                  <a:cubicBezTo>
                    <a:pt x="2072" y="2302"/>
                    <a:pt x="2072" y="2311"/>
                    <a:pt x="2066" y="2316"/>
                  </a:cubicBezTo>
                  <a:cubicBezTo>
                    <a:pt x="2063" y="2319"/>
                    <a:pt x="2059" y="2320"/>
                    <a:pt x="2056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2300" lIns="64600" spcFirstLastPara="1" rIns="64600" wrap="square" tIns="323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71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4"/>
            <p:cNvSpPr/>
            <p:nvPr/>
          </p:nvSpPr>
          <p:spPr>
            <a:xfrm>
              <a:off x="340759" y="-1369114"/>
              <a:ext cx="1055691" cy="1181476"/>
            </a:xfrm>
            <a:custGeom>
              <a:rect b="b" l="l" r="r" t="t"/>
              <a:pathLst>
                <a:path extrusionOk="0" h="2321" w="2073">
                  <a:moveTo>
                    <a:pt x="2056" y="2320"/>
                  </a:moveTo>
                  <a:cubicBezTo>
                    <a:pt x="2051" y="2320"/>
                    <a:pt x="2047" y="2318"/>
                    <a:pt x="2044" y="2315"/>
                  </a:cubicBezTo>
                  <a:lnTo>
                    <a:pt x="6" y="26"/>
                  </a:lnTo>
                  <a:cubicBezTo>
                    <a:pt x="0" y="20"/>
                    <a:pt x="1" y="11"/>
                    <a:pt x="7" y="5"/>
                  </a:cubicBezTo>
                  <a:cubicBezTo>
                    <a:pt x="13" y="0"/>
                    <a:pt x="23" y="0"/>
                    <a:pt x="28" y="6"/>
                  </a:cubicBezTo>
                  <a:lnTo>
                    <a:pt x="2067" y="2295"/>
                  </a:lnTo>
                  <a:cubicBezTo>
                    <a:pt x="2072" y="2301"/>
                    <a:pt x="2072" y="2310"/>
                    <a:pt x="2065" y="2316"/>
                  </a:cubicBezTo>
                  <a:cubicBezTo>
                    <a:pt x="2063" y="2318"/>
                    <a:pt x="2059" y="2320"/>
                    <a:pt x="2056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2300" lIns="64600" spcFirstLastPara="1" rIns="64600" wrap="square" tIns="323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71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8" name="Google Shape;178;p4"/>
          <p:cNvSpPr/>
          <p:nvPr/>
        </p:nvSpPr>
        <p:spPr>
          <a:xfrm>
            <a:off x="459325" y="785875"/>
            <a:ext cx="5760600" cy="4260600"/>
          </a:xfrm>
          <a:prstGeom prst="roundRect">
            <a:avLst>
              <a:gd fmla="val 5688" name="adj"/>
            </a:avLst>
          </a:prstGeom>
          <a:solidFill>
            <a:schemeClr val="dk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4"/>
          <p:cNvSpPr txBox="1"/>
          <p:nvPr/>
        </p:nvSpPr>
        <p:spPr>
          <a:xfrm rot="381">
            <a:off x="6266223" y="4774055"/>
            <a:ext cx="2709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rPr>
              <a:t>Orientaciones para la Fase Intensiva del Consejo Técnico Escolar </a:t>
            </a:r>
            <a:endParaRPr b="1" sz="600">
              <a:solidFill>
                <a:schemeClr val="lt2"/>
              </a:solidFill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rPr>
              <a:t>Educación Básica</a:t>
            </a:r>
            <a:endParaRPr b="1" sz="600">
              <a:solidFill>
                <a:schemeClr val="lt2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p5"/>
          <p:cNvGrpSpPr/>
          <p:nvPr/>
        </p:nvGrpSpPr>
        <p:grpSpPr>
          <a:xfrm>
            <a:off x="0" y="-25"/>
            <a:ext cx="9143654" cy="5143519"/>
            <a:chOff x="0" y="-25"/>
            <a:chExt cx="9143654" cy="5143519"/>
          </a:xfrm>
        </p:grpSpPr>
        <p:sp>
          <p:nvSpPr>
            <p:cNvPr id="182" name="Google Shape;182;p5"/>
            <p:cNvSpPr/>
            <p:nvPr/>
          </p:nvSpPr>
          <p:spPr>
            <a:xfrm>
              <a:off x="91461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5"/>
            <p:cNvSpPr/>
            <p:nvPr/>
          </p:nvSpPr>
          <p:spPr>
            <a:xfrm>
              <a:off x="137179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5"/>
            <p:cNvSpPr/>
            <p:nvPr/>
          </p:nvSpPr>
          <p:spPr>
            <a:xfrm>
              <a:off x="182897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5"/>
            <p:cNvSpPr/>
            <p:nvPr/>
          </p:nvSpPr>
          <p:spPr>
            <a:xfrm>
              <a:off x="228615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5"/>
            <p:cNvSpPr/>
            <p:nvPr/>
          </p:nvSpPr>
          <p:spPr>
            <a:xfrm>
              <a:off x="274333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5"/>
            <p:cNvSpPr/>
            <p:nvPr/>
          </p:nvSpPr>
          <p:spPr>
            <a:xfrm>
              <a:off x="320051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5"/>
            <p:cNvSpPr/>
            <p:nvPr/>
          </p:nvSpPr>
          <p:spPr>
            <a:xfrm>
              <a:off x="365769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5"/>
            <p:cNvSpPr/>
            <p:nvPr/>
          </p:nvSpPr>
          <p:spPr>
            <a:xfrm>
              <a:off x="411488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5"/>
            <p:cNvSpPr/>
            <p:nvPr/>
          </p:nvSpPr>
          <p:spPr>
            <a:xfrm>
              <a:off x="457206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5"/>
            <p:cNvSpPr/>
            <p:nvPr/>
          </p:nvSpPr>
          <p:spPr>
            <a:xfrm>
              <a:off x="502924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5"/>
            <p:cNvSpPr/>
            <p:nvPr/>
          </p:nvSpPr>
          <p:spPr>
            <a:xfrm>
              <a:off x="548642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5"/>
            <p:cNvSpPr/>
            <p:nvPr/>
          </p:nvSpPr>
          <p:spPr>
            <a:xfrm>
              <a:off x="594360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5"/>
            <p:cNvSpPr/>
            <p:nvPr/>
          </p:nvSpPr>
          <p:spPr>
            <a:xfrm>
              <a:off x="640078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5"/>
            <p:cNvSpPr/>
            <p:nvPr/>
          </p:nvSpPr>
          <p:spPr>
            <a:xfrm>
              <a:off x="685796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5"/>
            <p:cNvSpPr/>
            <p:nvPr/>
          </p:nvSpPr>
          <p:spPr>
            <a:xfrm>
              <a:off x="731514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5"/>
            <p:cNvSpPr/>
            <p:nvPr/>
          </p:nvSpPr>
          <p:spPr>
            <a:xfrm>
              <a:off x="777232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5"/>
            <p:cNvSpPr/>
            <p:nvPr/>
          </p:nvSpPr>
          <p:spPr>
            <a:xfrm>
              <a:off x="8229509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5"/>
            <p:cNvSpPr/>
            <p:nvPr/>
          </p:nvSpPr>
          <p:spPr>
            <a:xfrm>
              <a:off x="0" y="93021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5"/>
            <p:cNvSpPr/>
            <p:nvPr/>
          </p:nvSpPr>
          <p:spPr>
            <a:xfrm>
              <a:off x="0" y="1399217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5"/>
            <p:cNvSpPr/>
            <p:nvPr/>
          </p:nvSpPr>
          <p:spPr>
            <a:xfrm>
              <a:off x="0" y="1868221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5"/>
            <p:cNvSpPr/>
            <p:nvPr/>
          </p:nvSpPr>
          <p:spPr>
            <a:xfrm>
              <a:off x="0" y="2337225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5"/>
            <p:cNvSpPr/>
            <p:nvPr/>
          </p:nvSpPr>
          <p:spPr>
            <a:xfrm>
              <a:off x="0" y="280622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5"/>
            <p:cNvSpPr/>
            <p:nvPr/>
          </p:nvSpPr>
          <p:spPr>
            <a:xfrm>
              <a:off x="0" y="327523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5"/>
            <p:cNvSpPr/>
            <p:nvPr/>
          </p:nvSpPr>
          <p:spPr>
            <a:xfrm>
              <a:off x="0" y="3744238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5"/>
            <p:cNvSpPr/>
            <p:nvPr/>
          </p:nvSpPr>
          <p:spPr>
            <a:xfrm>
              <a:off x="0" y="4213242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5"/>
            <p:cNvSpPr/>
            <p:nvPr/>
          </p:nvSpPr>
          <p:spPr>
            <a:xfrm>
              <a:off x="0" y="4682246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5"/>
            <p:cNvSpPr/>
            <p:nvPr/>
          </p:nvSpPr>
          <p:spPr>
            <a:xfrm>
              <a:off x="868669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5"/>
            <p:cNvSpPr/>
            <p:nvPr/>
          </p:nvSpPr>
          <p:spPr>
            <a:xfrm>
              <a:off x="45743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5"/>
            <p:cNvSpPr/>
            <p:nvPr/>
          </p:nvSpPr>
          <p:spPr>
            <a:xfrm>
              <a:off x="0" y="46120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1" name="Google Shape;211;p5"/>
          <p:cNvSpPr/>
          <p:nvPr/>
        </p:nvSpPr>
        <p:spPr>
          <a:xfrm>
            <a:off x="8185798" y="219137"/>
            <a:ext cx="1456675" cy="572670"/>
          </a:xfrm>
          <a:custGeom>
            <a:rect b="b" l="l" r="r" t="t"/>
            <a:pathLst>
              <a:path extrusionOk="0" h="38357" w="97567">
                <a:moveTo>
                  <a:pt x="51893" y="1"/>
                </a:moveTo>
                <a:cubicBezTo>
                  <a:pt x="50233" y="1"/>
                  <a:pt x="48563" y="524"/>
                  <a:pt x="46883" y="1437"/>
                </a:cubicBezTo>
                <a:cubicBezTo>
                  <a:pt x="44798" y="2540"/>
                  <a:pt x="42918" y="3930"/>
                  <a:pt x="41160" y="5524"/>
                </a:cubicBezTo>
                <a:lnTo>
                  <a:pt x="41160" y="5810"/>
                </a:lnTo>
                <a:cubicBezTo>
                  <a:pt x="40302" y="4788"/>
                  <a:pt x="39485" y="3766"/>
                  <a:pt x="38545" y="2867"/>
                </a:cubicBezTo>
                <a:cubicBezTo>
                  <a:pt x="37318" y="1641"/>
                  <a:pt x="35888" y="578"/>
                  <a:pt x="34089" y="374"/>
                </a:cubicBezTo>
                <a:cubicBezTo>
                  <a:pt x="33923" y="353"/>
                  <a:pt x="33757" y="343"/>
                  <a:pt x="33592" y="343"/>
                </a:cubicBezTo>
                <a:cubicBezTo>
                  <a:pt x="32456" y="343"/>
                  <a:pt x="31364" y="825"/>
                  <a:pt x="30615" y="1682"/>
                </a:cubicBezTo>
                <a:cubicBezTo>
                  <a:pt x="29021" y="3399"/>
                  <a:pt x="28571" y="5565"/>
                  <a:pt x="28163" y="7731"/>
                </a:cubicBezTo>
                <a:cubicBezTo>
                  <a:pt x="27836" y="9734"/>
                  <a:pt x="27590" y="11696"/>
                  <a:pt x="27263" y="13699"/>
                </a:cubicBezTo>
                <a:cubicBezTo>
                  <a:pt x="27263" y="13821"/>
                  <a:pt x="27222" y="13944"/>
                  <a:pt x="27141" y="14026"/>
                </a:cubicBezTo>
                <a:cubicBezTo>
                  <a:pt x="26364" y="13453"/>
                  <a:pt x="25587" y="12922"/>
                  <a:pt x="24852" y="12391"/>
                </a:cubicBezTo>
                <a:cubicBezTo>
                  <a:pt x="22931" y="10919"/>
                  <a:pt x="20928" y="9611"/>
                  <a:pt x="18516" y="9039"/>
                </a:cubicBezTo>
                <a:cubicBezTo>
                  <a:pt x="18052" y="8940"/>
                  <a:pt x="17592" y="8891"/>
                  <a:pt x="17142" y="8891"/>
                </a:cubicBezTo>
                <a:cubicBezTo>
                  <a:pt x="15376" y="8891"/>
                  <a:pt x="13788" y="9649"/>
                  <a:pt x="12876" y="11083"/>
                </a:cubicBezTo>
                <a:cubicBezTo>
                  <a:pt x="12263" y="12186"/>
                  <a:pt x="11976" y="13413"/>
                  <a:pt x="12058" y="14680"/>
                </a:cubicBezTo>
                <a:cubicBezTo>
                  <a:pt x="12181" y="17296"/>
                  <a:pt x="12917" y="19789"/>
                  <a:pt x="13611" y="22282"/>
                </a:cubicBezTo>
                <a:cubicBezTo>
                  <a:pt x="12467" y="22405"/>
                  <a:pt x="11404" y="22487"/>
                  <a:pt x="10301" y="22650"/>
                </a:cubicBezTo>
                <a:cubicBezTo>
                  <a:pt x="7317" y="23100"/>
                  <a:pt x="4415" y="23795"/>
                  <a:pt x="2289" y="26165"/>
                </a:cubicBezTo>
                <a:cubicBezTo>
                  <a:pt x="1022" y="27473"/>
                  <a:pt x="246" y="29149"/>
                  <a:pt x="123" y="30988"/>
                </a:cubicBezTo>
                <a:cubicBezTo>
                  <a:pt x="0" y="33073"/>
                  <a:pt x="1104" y="34544"/>
                  <a:pt x="2862" y="35484"/>
                </a:cubicBezTo>
                <a:cubicBezTo>
                  <a:pt x="4783" y="36465"/>
                  <a:pt x="6867" y="37079"/>
                  <a:pt x="9034" y="37242"/>
                </a:cubicBezTo>
                <a:cubicBezTo>
                  <a:pt x="11873" y="37506"/>
                  <a:pt x="14733" y="37622"/>
                  <a:pt x="17584" y="37622"/>
                </a:cubicBezTo>
                <a:cubicBezTo>
                  <a:pt x="18714" y="37622"/>
                  <a:pt x="19843" y="37604"/>
                  <a:pt x="20969" y="37569"/>
                </a:cubicBezTo>
                <a:cubicBezTo>
                  <a:pt x="24280" y="37528"/>
                  <a:pt x="27590" y="37324"/>
                  <a:pt x="30860" y="37201"/>
                </a:cubicBezTo>
                <a:cubicBezTo>
                  <a:pt x="34457" y="37119"/>
                  <a:pt x="38054" y="37038"/>
                  <a:pt x="41692" y="36956"/>
                </a:cubicBezTo>
                <a:lnTo>
                  <a:pt x="41692" y="36915"/>
                </a:lnTo>
                <a:cubicBezTo>
                  <a:pt x="41774" y="36915"/>
                  <a:pt x="41896" y="36956"/>
                  <a:pt x="42060" y="36956"/>
                </a:cubicBezTo>
                <a:cubicBezTo>
                  <a:pt x="44676" y="37038"/>
                  <a:pt x="47292" y="37119"/>
                  <a:pt x="49908" y="37201"/>
                </a:cubicBezTo>
                <a:cubicBezTo>
                  <a:pt x="51256" y="37242"/>
                  <a:pt x="52564" y="37283"/>
                  <a:pt x="53913" y="37324"/>
                </a:cubicBezTo>
                <a:cubicBezTo>
                  <a:pt x="56529" y="37446"/>
                  <a:pt x="59145" y="37569"/>
                  <a:pt x="61761" y="37733"/>
                </a:cubicBezTo>
                <a:cubicBezTo>
                  <a:pt x="64173" y="37855"/>
                  <a:pt x="66543" y="37978"/>
                  <a:pt x="68914" y="38100"/>
                </a:cubicBezTo>
                <a:cubicBezTo>
                  <a:pt x="71285" y="38223"/>
                  <a:pt x="73737" y="38305"/>
                  <a:pt x="76149" y="38346"/>
                </a:cubicBezTo>
                <a:cubicBezTo>
                  <a:pt x="76374" y="38353"/>
                  <a:pt x="76597" y="38357"/>
                  <a:pt x="76820" y="38357"/>
                </a:cubicBezTo>
                <a:cubicBezTo>
                  <a:pt x="77811" y="38357"/>
                  <a:pt x="78785" y="38290"/>
                  <a:pt x="79786" y="38223"/>
                </a:cubicBezTo>
                <a:cubicBezTo>
                  <a:pt x="81748" y="38141"/>
                  <a:pt x="83751" y="38019"/>
                  <a:pt x="85713" y="37855"/>
                </a:cubicBezTo>
                <a:cubicBezTo>
                  <a:pt x="88125" y="37651"/>
                  <a:pt x="90495" y="37119"/>
                  <a:pt x="92743" y="36302"/>
                </a:cubicBezTo>
                <a:cubicBezTo>
                  <a:pt x="94092" y="35893"/>
                  <a:pt x="95278" y="35076"/>
                  <a:pt x="96177" y="33972"/>
                </a:cubicBezTo>
                <a:cubicBezTo>
                  <a:pt x="97567" y="32051"/>
                  <a:pt x="97199" y="30007"/>
                  <a:pt x="95523" y="28168"/>
                </a:cubicBezTo>
                <a:cubicBezTo>
                  <a:pt x="93234" y="25716"/>
                  <a:pt x="90291" y="24203"/>
                  <a:pt x="87103" y="23304"/>
                </a:cubicBezTo>
                <a:cubicBezTo>
                  <a:pt x="85762" y="22929"/>
                  <a:pt x="84369" y="22747"/>
                  <a:pt x="82981" y="22747"/>
                </a:cubicBezTo>
                <a:cubicBezTo>
                  <a:pt x="82252" y="22747"/>
                  <a:pt x="81526" y="22797"/>
                  <a:pt x="80808" y="22895"/>
                </a:cubicBezTo>
                <a:cubicBezTo>
                  <a:pt x="80195" y="22977"/>
                  <a:pt x="79582" y="22977"/>
                  <a:pt x="78887" y="23018"/>
                </a:cubicBezTo>
                <a:cubicBezTo>
                  <a:pt x="78887" y="22854"/>
                  <a:pt x="78928" y="22650"/>
                  <a:pt x="78969" y="22487"/>
                </a:cubicBezTo>
                <a:cubicBezTo>
                  <a:pt x="79337" y="21465"/>
                  <a:pt x="79664" y="20443"/>
                  <a:pt x="80073" y="19421"/>
                </a:cubicBezTo>
                <a:cubicBezTo>
                  <a:pt x="80931" y="17010"/>
                  <a:pt x="81789" y="14639"/>
                  <a:pt x="81748" y="11982"/>
                </a:cubicBezTo>
                <a:cubicBezTo>
                  <a:pt x="81669" y="8755"/>
                  <a:pt x="79259" y="6459"/>
                  <a:pt x="76032" y="6459"/>
                </a:cubicBezTo>
                <a:cubicBezTo>
                  <a:pt x="75949" y="6459"/>
                  <a:pt x="75865" y="6461"/>
                  <a:pt x="75781" y="6464"/>
                </a:cubicBezTo>
                <a:cubicBezTo>
                  <a:pt x="73451" y="6546"/>
                  <a:pt x="71203" y="7282"/>
                  <a:pt x="69323" y="8630"/>
                </a:cubicBezTo>
                <a:cubicBezTo>
                  <a:pt x="67197" y="10061"/>
                  <a:pt x="65276" y="11696"/>
                  <a:pt x="63232" y="13208"/>
                </a:cubicBezTo>
                <a:lnTo>
                  <a:pt x="62047" y="14189"/>
                </a:lnTo>
                <a:cubicBezTo>
                  <a:pt x="61924" y="13780"/>
                  <a:pt x="61884" y="13494"/>
                  <a:pt x="61802" y="13249"/>
                </a:cubicBezTo>
                <a:cubicBezTo>
                  <a:pt x="61311" y="10838"/>
                  <a:pt x="60903" y="8385"/>
                  <a:pt x="59922" y="6096"/>
                </a:cubicBezTo>
                <a:cubicBezTo>
                  <a:pt x="59145" y="4379"/>
                  <a:pt x="58287" y="2704"/>
                  <a:pt x="56693" y="1600"/>
                </a:cubicBezTo>
                <a:cubicBezTo>
                  <a:pt x="55102" y="493"/>
                  <a:pt x="53502" y="1"/>
                  <a:pt x="518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5"/>
          <p:cNvSpPr/>
          <p:nvPr/>
        </p:nvSpPr>
        <p:spPr>
          <a:xfrm>
            <a:off x="987150" y="281600"/>
            <a:ext cx="340136" cy="447757"/>
          </a:xfrm>
          <a:custGeom>
            <a:rect b="b" l="l" r="r" t="t"/>
            <a:pathLst>
              <a:path extrusionOk="0" h="14424" w="10958">
                <a:moveTo>
                  <a:pt x="5446" y="1"/>
                </a:moveTo>
                <a:cubicBezTo>
                  <a:pt x="5426" y="1"/>
                  <a:pt x="5405" y="1"/>
                  <a:pt x="5384" y="3"/>
                </a:cubicBezTo>
                <a:cubicBezTo>
                  <a:pt x="4941" y="3"/>
                  <a:pt x="4719" y="288"/>
                  <a:pt x="4656" y="731"/>
                </a:cubicBezTo>
                <a:cubicBezTo>
                  <a:pt x="4434" y="2157"/>
                  <a:pt x="4181" y="3582"/>
                  <a:pt x="3991" y="5038"/>
                </a:cubicBezTo>
                <a:cubicBezTo>
                  <a:pt x="3991" y="5387"/>
                  <a:pt x="3737" y="5672"/>
                  <a:pt x="3389" y="5735"/>
                </a:cubicBezTo>
                <a:cubicBezTo>
                  <a:pt x="2471" y="5957"/>
                  <a:pt x="1552" y="6242"/>
                  <a:pt x="634" y="6527"/>
                </a:cubicBezTo>
                <a:cubicBezTo>
                  <a:pt x="285" y="6590"/>
                  <a:pt x="32" y="6907"/>
                  <a:pt x="32" y="7255"/>
                </a:cubicBezTo>
                <a:cubicBezTo>
                  <a:pt x="0" y="7604"/>
                  <a:pt x="222" y="7920"/>
                  <a:pt x="539" y="8047"/>
                </a:cubicBezTo>
                <a:cubicBezTo>
                  <a:pt x="1045" y="8269"/>
                  <a:pt x="1552" y="8522"/>
                  <a:pt x="2059" y="8744"/>
                </a:cubicBezTo>
                <a:cubicBezTo>
                  <a:pt x="2344" y="8839"/>
                  <a:pt x="2534" y="9092"/>
                  <a:pt x="2534" y="9377"/>
                </a:cubicBezTo>
                <a:cubicBezTo>
                  <a:pt x="2534" y="10834"/>
                  <a:pt x="2566" y="12291"/>
                  <a:pt x="2597" y="13747"/>
                </a:cubicBezTo>
                <a:cubicBezTo>
                  <a:pt x="2597" y="13811"/>
                  <a:pt x="2566" y="13906"/>
                  <a:pt x="2597" y="13937"/>
                </a:cubicBezTo>
                <a:cubicBezTo>
                  <a:pt x="2724" y="14096"/>
                  <a:pt x="2851" y="14349"/>
                  <a:pt x="3041" y="14412"/>
                </a:cubicBezTo>
                <a:cubicBezTo>
                  <a:pt x="3083" y="14419"/>
                  <a:pt x="3128" y="14423"/>
                  <a:pt x="3173" y="14423"/>
                </a:cubicBezTo>
                <a:cubicBezTo>
                  <a:pt x="3329" y="14423"/>
                  <a:pt x="3495" y="14377"/>
                  <a:pt x="3642" y="14254"/>
                </a:cubicBezTo>
                <a:cubicBezTo>
                  <a:pt x="3864" y="14032"/>
                  <a:pt x="4022" y="13779"/>
                  <a:pt x="4181" y="13494"/>
                </a:cubicBezTo>
                <a:cubicBezTo>
                  <a:pt x="4687" y="12639"/>
                  <a:pt x="5194" y="11784"/>
                  <a:pt x="5732" y="10897"/>
                </a:cubicBezTo>
                <a:cubicBezTo>
                  <a:pt x="5859" y="10960"/>
                  <a:pt x="5986" y="11055"/>
                  <a:pt x="6112" y="11119"/>
                </a:cubicBezTo>
                <a:cubicBezTo>
                  <a:pt x="6809" y="11752"/>
                  <a:pt x="7474" y="12354"/>
                  <a:pt x="8171" y="12987"/>
                </a:cubicBezTo>
                <a:cubicBezTo>
                  <a:pt x="8298" y="13114"/>
                  <a:pt x="8424" y="13241"/>
                  <a:pt x="8551" y="13336"/>
                </a:cubicBezTo>
                <a:cubicBezTo>
                  <a:pt x="8730" y="13455"/>
                  <a:pt x="8922" y="13562"/>
                  <a:pt x="9118" y="13562"/>
                </a:cubicBezTo>
                <a:cubicBezTo>
                  <a:pt x="9234" y="13562"/>
                  <a:pt x="9352" y="13525"/>
                  <a:pt x="9469" y="13431"/>
                </a:cubicBezTo>
                <a:cubicBezTo>
                  <a:pt x="9723" y="13209"/>
                  <a:pt x="9849" y="12861"/>
                  <a:pt x="9723" y="12544"/>
                </a:cubicBezTo>
                <a:cubicBezTo>
                  <a:pt x="9248" y="10960"/>
                  <a:pt x="8773" y="9377"/>
                  <a:pt x="8298" y="7794"/>
                </a:cubicBezTo>
                <a:cubicBezTo>
                  <a:pt x="8203" y="7572"/>
                  <a:pt x="8266" y="7319"/>
                  <a:pt x="8456" y="7160"/>
                </a:cubicBezTo>
                <a:cubicBezTo>
                  <a:pt x="9216" y="6337"/>
                  <a:pt x="9944" y="5482"/>
                  <a:pt x="10673" y="4627"/>
                </a:cubicBezTo>
                <a:cubicBezTo>
                  <a:pt x="10926" y="4373"/>
                  <a:pt x="10958" y="3962"/>
                  <a:pt x="10768" y="3677"/>
                </a:cubicBezTo>
                <a:cubicBezTo>
                  <a:pt x="10633" y="3452"/>
                  <a:pt x="10404" y="3323"/>
                  <a:pt x="10168" y="3323"/>
                </a:cubicBezTo>
                <a:cubicBezTo>
                  <a:pt x="10071" y="3323"/>
                  <a:pt x="9974" y="3345"/>
                  <a:pt x="9881" y="3392"/>
                </a:cubicBezTo>
                <a:cubicBezTo>
                  <a:pt x="9723" y="3423"/>
                  <a:pt x="9596" y="3487"/>
                  <a:pt x="9438" y="3518"/>
                </a:cubicBezTo>
                <a:lnTo>
                  <a:pt x="7411" y="4278"/>
                </a:lnTo>
                <a:cubicBezTo>
                  <a:pt x="6999" y="3012"/>
                  <a:pt x="6619" y="1808"/>
                  <a:pt x="6239" y="636"/>
                </a:cubicBezTo>
                <a:cubicBezTo>
                  <a:pt x="6149" y="276"/>
                  <a:pt x="5831" y="1"/>
                  <a:pt x="544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5"/>
          <p:cNvSpPr/>
          <p:nvPr/>
        </p:nvSpPr>
        <p:spPr>
          <a:xfrm>
            <a:off x="-253452" y="4305088"/>
            <a:ext cx="1456675" cy="572670"/>
          </a:xfrm>
          <a:custGeom>
            <a:rect b="b" l="l" r="r" t="t"/>
            <a:pathLst>
              <a:path extrusionOk="0" h="38357" w="97567">
                <a:moveTo>
                  <a:pt x="51893" y="1"/>
                </a:moveTo>
                <a:cubicBezTo>
                  <a:pt x="50233" y="1"/>
                  <a:pt x="48563" y="524"/>
                  <a:pt x="46883" y="1437"/>
                </a:cubicBezTo>
                <a:cubicBezTo>
                  <a:pt x="44798" y="2540"/>
                  <a:pt x="42918" y="3930"/>
                  <a:pt x="41160" y="5524"/>
                </a:cubicBezTo>
                <a:lnTo>
                  <a:pt x="41160" y="5810"/>
                </a:lnTo>
                <a:cubicBezTo>
                  <a:pt x="40302" y="4788"/>
                  <a:pt x="39485" y="3766"/>
                  <a:pt x="38545" y="2867"/>
                </a:cubicBezTo>
                <a:cubicBezTo>
                  <a:pt x="37318" y="1641"/>
                  <a:pt x="35888" y="578"/>
                  <a:pt x="34089" y="374"/>
                </a:cubicBezTo>
                <a:cubicBezTo>
                  <a:pt x="33923" y="353"/>
                  <a:pt x="33757" y="343"/>
                  <a:pt x="33592" y="343"/>
                </a:cubicBezTo>
                <a:cubicBezTo>
                  <a:pt x="32456" y="343"/>
                  <a:pt x="31364" y="825"/>
                  <a:pt x="30615" y="1682"/>
                </a:cubicBezTo>
                <a:cubicBezTo>
                  <a:pt x="29021" y="3399"/>
                  <a:pt x="28571" y="5565"/>
                  <a:pt x="28163" y="7731"/>
                </a:cubicBezTo>
                <a:cubicBezTo>
                  <a:pt x="27836" y="9734"/>
                  <a:pt x="27590" y="11696"/>
                  <a:pt x="27263" y="13699"/>
                </a:cubicBezTo>
                <a:cubicBezTo>
                  <a:pt x="27263" y="13821"/>
                  <a:pt x="27222" y="13944"/>
                  <a:pt x="27141" y="14026"/>
                </a:cubicBezTo>
                <a:cubicBezTo>
                  <a:pt x="26364" y="13453"/>
                  <a:pt x="25587" y="12922"/>
                  <a:pt x="24852" y="12391"/>
                </a:cubicBezTo>
                <a:cubicBezTo>
                  <a:pt x="22931" y="10919"/>
                  <a:pt x="20928" y="9611"/>
                  <a:pt x="18516" y="9039"/>
                </a:cubicBezTo>
                <a:cubicBezTo>
                  <a:pt x="18052" y="8940"/>
                  <a:pt x="17592" y="8891"/>
                  <a:pt x="17142" y="8891"/>
                </a:cubicBezTo>
                <a:cubicBezTo>
                  <a:pt x="15376" y="8891"/>
                  <a:pt x="13788" y="9649"/>
                  <a:pt x="12876" y="11083"/>
                </a:cubicBezTo>
                <a:cubicBezTo>
                  <a:pt x="12263" y="12186"/>
                  <a:pt x="11976" y="13413"/>
                  <a:pt x="12058" y="14680"/>
                </a:cubicBezTo>
                <a:cubicBezTo>
                  <a:pt x="12181" y="17296"/>
                  <a:pt x="12917" y="19789"/>
                  <a:pt x="13611" y="22282"/>
                </a:cubicBezTo>
                <a:cubicBezTo>
                  <a:pt x="12467" y="22405"/>
                  <a:pt x="11404" y="22487"/>
                  <a:pt x="10301" y="22650"/>
                </a:cubicBezTo>
                <a:cubicBezTo>
                  <a:pt x="7317" y="23100"/>
                  <a:pt x="4415" y="23795"/>
                  <a:pt x="2289" y="26165"/>
                </a:cubicBezTo>
                <a:cubicBezTo>
                  <a:pt x="1022" y="27473"/>
                  <a:pt x="246" y="29149"/>
                  <a:pt x="123" y="30988"/>
                </a:cubicBezTo>
                <a:cubicBezTo>
                  <a:pt x="0" y="33073"/>
                  <a:pt x="1104" y="34544"/>
                  <a:pt x="2862" y="35484"/>
                </a:cubicBezTo>
                <a:cubicBezTo>
                  <a:pt x="4783" y="36465"/>
                  <a:pt x="6867" y="37079"/>
                  <a:pt x="9034" y="37242"/>
                </a:cubicBezTo>
                <a:cubicBezTo>
                  <a:pt x="11873" y="37506"/>
                  <a:pt x="14733" y="37622"/>
                  <a:pt x="17584" y="37622"/>
                </a:cubicBezTo>
                <a:cubicBezTo>
                  <a:pt x="18714" y="37622"/>
                  <a:pt x="19843" y="37604"/>
                  <a:pt x="20969" y="37569"/>
                </a:cubicBezTo>
                <a:cubicBezTo>
                  <a:pt x="24280" y="37528"/>
                  <a:pt x="27590" y="37324"/>
                  <a:pt x="30860" y="37201"/>
                </a:cubicBezTo>
                <a:cubicBezTo>
                  <a:pt x="34457" y="37119"/>
                  <a:pt x="38054" y="37038"/>
                  <a:pt x="41692" y="36956"/>
                </a:cubicBezTo>
                <a:lnTo>
                  <a:pt x="41692" y="36915"/>
                </a:lnTo>
                <a:cubicBezTo>
                  <a:pt x="41774" y="36915"/>
                  <a:pt x="41896" y="36956"/>
                  <a:pt x="42060" y="36956"/>
                </a:cubicBezTo>
                <a:cubicBezTo>
                  <a:pt x="44676" y="37038"/>
                  <a:pt x="47292" y="37119"/>
                  <a:pt x="49908" y="37201"/>
                </a:cubicBezTo>
                <a:cubicBezTo>
                  <a:pt x="51256" y="37242"/>
                  <a:pt x="52564" y="37283"/>
                  <a:pt x="53913" y="37324"/>
                </a:cubicBezTo>
                <a:cubicBezTo>
                  <a:pt x="56529" y="37446"/>
                  <a:pt x="59145" y="37569"/>
                  <a:pt x="61761" y="37733"/>
                </a:cubicBezTo>
                <a:cubicBezTo>
                  <a:pt x="64173" y="37855"/>
                  <a:pt x="66543" y="37978"/>
                  <a:pt x="68914" y="38100"/>
                </a:cubicBezTo>
                <a:cubicBezTo>
                  <a:pt x="71285" y="38223"/>
                  <a:pt x="73737" y="38305"/>
                  <a:pt x="76149" y="38346"/>
                </a:cubicBezTo>
                <a:cubicBezTo>
                  <a:pt x="76374" y="38353"/>
                  <a:pt x="76597" y="38357"/>
                  <a:pt x="76820" y="38357"/>
                </a:cubicBezTo>
                <a:cubicBezTo>
                  <a:pt x="77811" y="38357"/>
                  <a:pt x="78785" y="38290"/>
                  <a:pt x="79786" y="38223"/>
                </a:cubicBezTo>
                <a:cubicBezTo>
                  <a:pt x="81748" y="38141"/>
                  <a:pt x="83751" y="38019"/>
                  <a:pt x="85713" y="37855"/>
                </a:cubicBezTo>
                <a:cubicBezTo>
                  <a:pt x="88125" y="37651"/>
                  <a:pt x="90495" y="37119"/>
                  <a:pt x="92743" y="36302"/>
                </a:cubicBezTo>
                <a:cubicBezTo>
                  <a:pt x="94092" y="35893"/>
                  <a:pt x="95278" y="35076"/>
                  <a:pt x="96177" y="33972"/>
                </a:cubicBezTo>
                <a:cubicBezTo>
                  <a:pt x="97567" y="32051"/>
                  <a:pt x="97199" y="30007"/>
                  <a:pt x="95523" y="28168"/>
                </a:cubicBezTo>
                <a:cubicBezTo>
                  <a:pt x="93234" y="25716"/>
                  <a:pt x="90291" y="24203"/>
                  <a:pt x="87103" y="23304"/>
                </a:cubicBezTo>
                <a:cubicBezTo>
                  <a:pt x="85762" y="22929"/>
                  <a:pt x="84369" y="22747"/>
                  <a:pt x="82981" y="22747"/>
                </a:cubicBezTo>
                <a:cubicBezTo>
                  <a:pt x="82252" y="22747"/>
                  <a:pt x="81526" y="22797"/>
                  <a:pt x="80808" y="22895"/>
                </a:cubicBezTo>
                <a:cubicBezTo>
                  <a:pt x="80195" y="22977"/>
                  <a:pt x="79582" y="22977"/>
                  <a:pt x="78887" y="23018"/>
                </a:cubicBezTo>
                <a:cubicBezTo>
                  <a:pt x="78887" y="22854"/>
                  <a:pt x="78928" y="22650"/>
                  <a:pt x="78969" y="22487"/>
                </a:cubicBezTo>
                <a:cubicBezTo>
                  <a:pt x="79337" y="21465"/>
                  <a:pt x="79664" y="20443"/>
                  <a:pt x="80073" y="19421"/>
                </a:cubicBezTo>
                <a:cubicBezTo>
                  <a:pt x="80931" y="17010"/>
                  <a:pt x="81789" y="14639"/>
                  <a:pt x="81748" y="11982"/>
                </a:cubicBezTo>
                <a:cubicBezTo>
                  <a:pt x="81669" y="8755"/>
                  <a:pt x="79259" y="6459"/>
                  <a:pt x="76032" y="6459"/>
                </a:cubicBezTo>
                <a:cubicBezTo>
                  <a:pt x="75949" y="6459"/>
                  <a:pt x="75865" y="6461"/>
                  <a:pt x="75781" y="6464"/>
                </a:cubicBezTo>
                <a:cubicBezTo>
                  <a:pt x="73451" y="6546"/>
                  <a:pt x="71203" y="7282"/>
                  <a:pt x="69323" y="8630"/>
                </a:cubicBezTo>
                <a:cubicBezTo>
                  <a:pt x="67197" y="10061"/>
                  <a:pt x="65276" y="11696"/>
                  <a:pt x="63232" y="13208"/>
                </a:cubicBezTo>
                <a:lnTo>
                  <a:pt x="62047" y="14189"/>
                </a:lnTo>
                <a:cubicBezTo>
                  <a:pt x="61924" y="13780"/>
                  <a:pt x="61884" y="13494"/>
                  <a:pt x="61802" y="13249"/>
                </a:cubicBezTo>
                <a:cubicBezTo>
                  <a:pt x="61311" y="10838"/>
                  <a:pt x="60903" y="8385"/>
                  <a:pt x="59922" y="6096"/>
                </a:cubicBezTo>
                <a:cubicBezTo>
                  <a:pt x="59145" y="4379"/>
                  <a:pt x="58287" y="2704"/>
                  <a:pt x="56693" y="1600"/>
                </a:cubicBezTo>
                <a:cubicBezTo>
                  <a:pt x="55102" y="493"/>
                  <a:pt x="53502" y="1"/>
                  <a:pt x="518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5"/>
          <p:cNvSpPr txBox="1"/>
          <p:nvPr/>
        </p:nvSpPr>
        <p:spPr>
          <a:xfrm>
            <a:off x="-41200" y="4830875"/>
            <a:ext cx="2709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rPr>
              <a:t>Orientaciones para la Fase Intensiva del Consejo Técnico Escolar </a:t>
            </a:r>
            <a:endParaRPr b="1" sz="600">
              <a:solidFill>
                <a:schemeClr val="lt2"/>
              </a:solidFill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rPr>
              <a:t>Educación Básica</a:t>
            </a:r>
            <a:endParaRPr b="1" sz="600">
              <a:solidFill>
                <a:schemeClr val="lt2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oogle Shape;216;p6"/>
          <p:cNvGrpSpPr/>
          <p:nvPr/>
        </p:nvGrpSpPr>
        <p:grpSpPr>
          <a:xfrm>
            <a:off x="0" y="-25"/>
            <a:ext cx="9143654" cy="5143519"/>
            <a:chOff x="0" y="-25"/>
            <a:chExt cx="9143654" cy="5143519"/>
          </a:xfrm>
        </p:grpSpPr>
        <p:sp>
          <p:nvSpPr>
            <p:cNvPr id="217" name="Google Shape;217;p6"/>
            <p:cNvSpPr/>
            <p:nvPr/>
          </p:nvSpPr>
          <p:spPr>
            <a:xfrm>
              <a:off x="91461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6"/>
            <p:cNvSpPr/>
            <p:nvPr/>
          </p:nvSpPr>
          <p:spPr>
            <a:xfrm>
              <a:off x="137179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6"/>
            <p:cNvSpPr/>
            <p:nvPr/>
          </p:nvSpPr>
          <p:spPr>
            <a:xfrm>
              <a:off x="182897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6"/>
            <p:cNvSpPr/>
            <p:nvPr/>
          </p:nvSpPr>
          <p:spPr>
            <a:xfrm>
              <a:off x="228615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6"/>
            <p:cNvSpPr/>
            <p:nvPr/>
          </p:nvSpPr>
          <p:spPr>
            <a:xfrm>
              <a:off x="274333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6"/>
            <p:cNvSpPr/>
            <p:nvPr/>
          </p:nvSpPr>
          <p:spPr>
            <a:xfrm>
              <a:off x="320051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6"/>
            <p:cNvSpPr/>
            <p:nvPr/>
          </p:nvSpPr>
          <p:spPr>
            <a:xfrm>
              <a:off x="365769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6"/>
            <p:cNvSpPr/>
            <p:nvPr/>
          </p:nvSpPr>
          <p:spPr>
            <a:xfrm>
              <a:off x="411488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6"/>
            <p:cNvSpPr/>
            <p:nvPr/>
          </p:nvSpPr>
          <p:spPr>
            <a:xfrm>
              <a:off x="457206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502924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548642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6"/>
            <p:cNvSpPr/>
            <p:nvPr/>
          </p:nvSpPr>
          <p:spPr>
            <a:xfrm>
              <a:off x="594360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640078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6"/>
            <p:cNvSpPr/>
            <p:nvPr/>
          </p:nvSpPr>
          <p:spPr>
            <a:xfrm>
              <a:off x="685796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6"/>
            <p:cNvSpPr/>
            <p:nvPr/>
          </p:nvSpPr>
          <p:spPr>
            <a:xfrm>
              <a:off x="731514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6"/>
            <p:cNvSpPr/>
            <p:nvPr/>
          </p:nvSpPr>
          <p:spPr>
            <a:xfrm>
              <a:off x="777232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6"/>
            <p:cNvSpPr/>
            <p:nvPr/>
          </p:nvSpPr>
          <p:spPr>
            <a:xfrm>
              <a:off x="8229509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6"/>
            <p:cNvSpPr/>
            <p:nvPr/>
          </p:nvSpPr>
          <p:spPr>
            <a:xfrm>
              <a:off x="0" y="93021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6"/>
            <p:cNvSpPr/>
            <p:nvPr/>
          </p:nvSpPr>
          <p:spPr>
            <a:xfrm>
              <a:off x="0" y="1399217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6"/>
            <p:cNvSpPr/>
            <p:nvPr/>
          </p:nvSpPr>
          <p:spPr>
            <a:xfrm>
              <a:off x="0" y="1868221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6"/>
            <p:cNvSpPr/>
            <p:nvPr/>
          </p:nvSpPr>
          <p:spPr>
            <a:xfrm>
              <a:off x="0" y="2337225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6"/>
            <p:cNvSpPr/>
            <p:nvPr/>
          </p:nvSpPr>
          <p:spPr>
            <a:xfrm>
              <a:off x="0" y="280622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6"/>
            <p:cNvSpPr/>
            <p:nvPr/>
          </p:nvSpPr>
          <p:spPr>
            <a:xfrm>
              <a:off x="0" y="327523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6"/>
            <p:cNvSpPr/>
            <p:nvPr/>
          </p:nvSpPr>
          <p:spPr>
            <a:xfrm>
              <a:off x="0" y="3744238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6"/>
            <p:cNvSpPr/>
            <p:nvPr/>
          </p:nvSpPr>
          <p:spPr>
            <a:xfrm>
              <a:off x="0" y="4213242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6"/>
            <p:cNvSpPr/>
            <p:nvPr/>
          </p:nvSpPr>
          <p:spPr>
            <a:xfrm>
              <a:off x="0" y="4682246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6"/>
            <p:cNvSpPr/>
            <p:nvPr/>
          </p:nvSpPr>
          <p:spPr>
            <a:xfrm>
              <a:off x="868669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6"/>
            <p:cNvSpPr/>
            <p:nvPr/>
          </p:nvSpPr>
          <p:spPr>
            <a:xfrm>
              <a:off x="45743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6"/>
            <p:cNvSpPr/>
            <p:nvPr/>
          </p:nvSpPr>
          <p:spPr>
            <a:xfrm>
              <a:off x="0" y="46120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6" name="Google Shape;246;p6"/>
          <p:cNvSpPr/>
          <p:nvPr/>
        </p:nvSpPr>
        <p:spPr>
          <a:xfrm flipH="1">
            <a:off x="788925" y="539550"/>
            <a:ext cx="3658200" cy="4064400"/>
          </a:xfrm>
          <a:prstGeom prst="roundRect">
            <a:avLst>
              <a:gd fmla="val 5688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6"/>
          <p:cNvSpPr/>
          <p:nvPr/>
        </p:nvSpPr>
        <p:spPr>
          <a:xfrm flipH="1">
            <a:off x="4696700" y="539550"/>
            <a:ext cx="3658200" cy="4064400"/>
          </a:xfrm>
          <a:prstGeom prst="roundRect">
            <a:avLst>
              <a:gd fmla="val 5688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6"/>
          <p:cNvSpPr txBox="1"/>
          <p:nvPr>
            <p:ph type="title"/>
          </p:nvPr>
        </p:nvSpPr>
        <p:spPr>
          <a:xfrm flipH="1">
            <a:off x="1273075" y="615700"/>
            <a:ext cx="2690100" cy="72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49" name="Google Shape;249;p6"/>
          <p:cNvSpPr txBox="1"/>
          <p:nvPr>
            <p:ph idx="2" type="title"/>
          </p:nvPr>
        </p:nvSpPr>
        <p:spPr>
          <a:xfrm flipH="1">
            <a:off x="5279875" y="615700"/>
            <a:ext cx="2491800" cy="72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250" name="Google Shape;250;p6"/>
          <p:cNvGrpSpPr/>
          <p:nvPr/>
        </p:nvGrpSpPr>
        <p:grpSpPr>
          <a:xfrm>
            <a:off x="79500" y="1507663"/>
            <a:ext cx="209050" cy="204975"/>
            <a:chOff x="6020875" y="2487450"/>
            <a:chExt cx="209050" cy="204975"/>
          </a:xfrm>
        </p:grpSpPr>
        <p:sp>
          <p:nvSpPr>
            <p:cNvPr id="251" name="Google Shape;251;p6"/>
            <p:cNvSpPr/>
            <p:nvPr/>
          </p:nvSpPr>
          <p:spPr>
            <a:xfrm>
              <a:off x="6134100" y="2487450"/>
              <a:ext cx="82375" cy="86275"/>
            </a:xfrm>
            <a:custGeom>
              <a:rect b="b" l="l" r="r" t="t"/>
              <a:pathLst>
                <a:path extrusionOk="0" h="3451" w="3295">
                  <a:moveTo>
                    <a:pt x="1965" y="1"/>
                  </a:moveTo>
                  <a:cubicBezTo>
                    <a:pt x="1881" y="1"/>
                    <a:pt x="1796" y="10"/>
                    <a:pt x="1711" y="28"/>
                  </a:cubicBezTo>
                  <a:cubicBezTo>
                    <a:pt x="951" y="155"/>
                    <a:pt x="349" y="788"/>
                    <a:pt x="222" y="1548"/>
                  </a:cubicBezTo>
                  <a:cubicBezTo>
                    <a:pt x="1" y="2498"/>
                    <a:pt x="666" y="3448"/>
                    <a:pt x="1552" y="3448"/>
                  </a:cubicBezTo>
                  <a:cubicBezTo>
                    <a:pt x="1579" y="3450"/>
                    <a:pt x="1606" y="3451"/>
                    <a:pt x="1632" y="3451"/>
                  </a:cubicBezTo>
                  <a:cubicBezTo>
                    <a:pt x="2076" y="3451"/>
                    <a:pt x="2481" y="3202"/>
                    <a:pt x="2661" y="2783"/>
                  </a:cubicBezTo>
                  <a:cubicBezTo>
                    <a:pt x="2882" y="2403"/>
                    <a:pt x="3009" y="1960"/>
                    <a:pt x="3167" y="1548"/>
                  </a:cubicBezTo>
                  <a:cubicBezTo>
                    <a:pt x="3294" y="1168"/>
                    <a:pt x="3199" y="725"/>
                    <a:pt x="2882" y="440"/>
                  </a:cubicBezTo>
                  <a:cubicBezTo>
                    <a:pt x="2652" y="158"/>
                    <a:pt x="2319" y="1"/>
                    <a:pt x="19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6"/>
            <p:cNvSpPr/>
            <p:nvPr/>
          </p:nvSpPr>
          <p:spPr>
            <a:xfrm>
              <a:off x="6020875" y="2604725"/>
              <a:ext cx="91075" cy="68850"/>
            </a:xfrm>
            <a:custGeom>
              <a:rect b="b" l="l" r="r" t="t"/>
              <a:pathLst>
                <a:path extrusionOk="0" h="2754" w="3643">
                  <a:moveTo>
                    <a:pt x="2073" y="0"/>
                  </a:moveTo>
                  <a:cubicBezTo>
                    <a:pt x="1526" y="0"/>
                    <a:pt x="982" y="204"/>
                    <a:pt x="571" y="594"/>
                  </a:cubicBezTo>
                  <a:cubicBezTo>
                    <a:pt x="1" y="1196"/>
                    <a:pt x="159" y="2177"/>
                    <a:pt x="856" y="2621"/>
                  </a:cubicBezTo>
                  <a:cubicBezTo>
                    <a:pt x="1014" y="2713"/>
                    <a:pt x="1245" y="2754"/>
                    <a:pt x="1504" y="2754"/>
                  </a:cubicBezTo>
                  <a:cubicBezTo>
                    <a:pt x="2230" y="2754"/>
                    <a:pt x="3179" y="2431"/>
                    <a:pt x="3389" y="1987"/>
                  </a:cubicBezTo>
                  <a:cubicBezTo>
                    <a:pt x="3516" y="1797"/>
                    <a:pt x="3579" y="1576"/>
                    <a:pt x="3643" y="1417"/>
                  </a:cubicBezTo>
                  <a:cubicBezTo>
                    <a:pt x="3643" y="911"/>
                    <a:pt x="3358" y="467"/>
                    <a:pt x="2946" y="182"/>
                  </a:cubicBezTo>
                  <a:cubicBezTo>
                    <a:pt x="2668" y="60"/>
                    <a:pt x="2370" y="0"/>
                    <a:pt x="2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6"/>
            <p:cNvSpPr/>
            <p:nvPr/>
          </p:nvSpPr>
          <p:spPr>
            <a:xfrm>
              <a:off x="6149925" y="2623500"/>
              <a:ext cx="80000" cy="68925"/>
            </a:xfrm>
            <a:custGeom>
              <a:rect b="b" l="l" r="r" t="t"/>
              <a:pathLst>
                <a:path extrusionOk="0" h="2757" w="3200">
                  <a:moveTo>
                    <a:pt x="1956" y="0"/>
                  </a:moveTo>
                  <a:cubicBezTo>
                    <a:pt x="1938" y="0"/>
                    <a:pt x="1919" y="1"/>
                    <a:pt x="1901" y="1"/>
                  </a:cubicBezTo>
                  <a:cubicBezTo>
                    <a:pt x="951" y="1"/>
                    <a:pt x="1" y="730"/>
                    <a:pt x="159" y="1490"/>
                  </a:cubicBezTo>
                  <a:cubicBezTo>
                    <a:pt x="128" y="2187"/>
                    <a:pt x="729" y="2757"/>
                    <a:pt x="1426" y="2757"/>
                  </a:cubicBezTo>
                  <a:cubicBezTo>
                    <a:pt x="2408" y="2757"/>
                    <a:pt x="3200" y="2092"/>
                    <a:pt x="3200" y="1300"/>
                  </a:cubicBezTo>
                  <a:cubicBezTo>
                    <a:pt x="3200" y="590"/>
                    <a:pt x="2658" y="0"/>
                    <a:pt x="19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4" name="Google Shape;254;p6"/>
          <p:cNvGrpSpPr/>
          <p:nvPr/>
        </p:nvGrpSpPr>
        <p:grpSpPr>
          <a:xfrm>
            <a:off x="4659200" y="136975"/>
            <a:ext cx="247800" cy="277125"/>
            <a:chOff x="237350" y="3457200"/>
            <a:chExt cx="247800" cy="277125"/>
          </a:xfrm>
        </p:grpSpPr>
        <p:sp>
          <p:nvSpPr>
            <p:cNvPr id="255" name="Google Shape;255;p6"/>
            <p:cNvSpPr/>
            <p:nvPr/>
          </p:nvSpPr>
          <p:spPr>
            <a:xfrm>
              <a:off x="352125" y="3457200"/>
              <a:ext cx="95825" cy="85525"/>
            </a:xfrm>
            <a:custGeom>
              <a:rect b="b" l="l" r="r" t="t"/>
              <a:pathLst>
                <a:path extrusionOk="0" h="3421" w="3833">
                  <a:moveTo>
                    <a:pt x="2376" y="1"/>
                  </a:moveTo>
                  <a:cubicBezTo>
                    <a:pt x="1362" y="64"/>
                    <a:pt x="507" y="761"/>
                    <a:pt x="222" y="1742"/>
                  </a:cubicBezTo>
                  <a:cubicBezTo>
                    <a:pt x="0" y="2534"/>
                    <a:pt x="570" y="3326"/>
                    <a:pt x="1425" y="3421"/>
                  </a:cubicBezTo>
                  <a:cubicBezTo>
                    <a:pt x="1647" y="3357"/>
                    <a:pt x="1869" y="3294"/>
                    <a:pt x="2091" y="3199"/>
                  </a:cubicBezTo>
                  <a:cubicBezTo>
                    <a:pt x="2566" y="2882"/>
                    <a:pt x="2977" y="2534"/>
                    <a:pt x="3389" y="2186"/>
                  </a:cubicBezTo>
                  <a:cubicBezTo>
                    <a:pt x="3737" y="1806"/>
                    <a:pt x="3832" y="1236"/>
                    <a:pt x="3611" y="792"/>
                  </a:cubicBezTo>
                  <a:cubicBezTo>
                    <a:pt x="3357" y="317"/>
                    <a:pt x="2914" y="1"/>
                    <a:pt x="23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6"/>
            <p:cNvSpPr/>
            <p:nvPr/>
          </p:nvSpPr>
          <p:spPr>
            <a:xfrm>
              <a:off x="397250" y="3643300"/>
              <a:ext cx="87900" cy="91025"/>
            </a:xfrm>
            <a:custGeom>
              <a:rect b="b" l="l" r="r" t="t"/>
              <a:pathLst>
                <a:path extrusionOk="0" h="3641" w="3516">
                  <a:moveTo>
                    <a:pt x="2152" y="0"/>
                  </a:moveTo>
                  <a:cubicBezTo>
                    <a:pt x="2058" y="0"/>
                    <a:pt x="1963" y="10"/>
                    <a:pt x="1869" y="30"/>
                  </a:cubicBezTo>
                  <a:cubicBezTo>
                    <a:pt x="1109" y="220"/>
                    <a:pt x="0" y="1677"/>
                    <a:pt x="64" y="2469"/>
                  </a:cubicBezTo>
                  <a:cubicBezTo>
                    <a:pt x="127" y="3134"/>
                    <a:pt x="729" y="3641"/>
                    <a:pt x="1394" y="3641"/>
                  </a:cubicBezTo>
                  <a:cubicBezTo>
                    <a:pt x="1521" y="3609"/>
                    <a:pt x="1616" y="3577"/>
                    <a:pt x="1711" y="3546"/>
                  </a:cubicBezTo>
                  <a:cubicBezTo>
                    <a:pt x="2597" y="3197"/>
                    <a:pt x="3009" y="2406"/>
                    <a:pt x="3357" y="1614"/>
                  </a:cubicBezTo>
                  <a:cubicBezTo>
                    <a:pt x="3516" y="1202"/>
                    <a:pt x="3389" y="727"/>
                    <a:pt x="3072" y="442"/>
                  </a:cubicBezTo>
                  <a:cubicBezTo>
                    <a:pt x="2848" y="142"/>
                    <a:pt x="2504" y="0"/>
                    <a:pt x="21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6"/>
            <p:cNvSpPr/>
            <p:nvPr/>
          </p:nvSpPr>
          <p:spPr>
            <a:xfrm>
              <a:off x="237350" y="3635225"/>
              <a:ext cx="73625" cy="66750"/>
            </a:xfrm>
            <a:custGeom>
              <a:rect b="b" l="l" r="r" t="t"/>
              <a:pathLst>
                <a:path extrusionOk="0" h="2670" w="2945">
                  <a:moveTo>
                    <a:pt x="1260" y="1"/>
                  </a:moveTo>
                  <a:cubicBezTo>
                    <a:pt x="575" y="1"/>
                    <a:pt x="1" y="609"/>
                    <a:pt x="31" y="1303"/>
                  </a:cubicBezTo>
                  <a:cubicBezTo>
                    <a:pt x="1" y="2059"/>
                    <a:pt x="604" y="2670"/>
                    <a:pt x="1347" y="2670"/>
                  </a:cubicBezTo>
                  <a:cubicBezTo>
                    <a:pt x="1383" y="2670"/>
                    <a:pt x="1419" y="2668"/>
                    <a:pt x="1456" y="2665"/>
                  </a:cubicBezTo>
                  <a:cubicBezTo>
                    <a:pt x="1475" y="2666"/>
                    <a:pt x="1494" y="2666"/>
                    <a:pt x="1513" y="2666"/>
                  </a:cubicBezTo>
                  <a:cubicBezTo>
                    <a:pt x="2246" y="2666"/>
                    <a:pt x="2818" y="2077"/>
                    <a:pt x="2818" y="1367"/>
                  </a:cubicBezTo>
                  <a:cubicBezTo>
                    <a:pt x="2945" y="638"/>
                    <a:pt x="2058" y="5"/>
                    <a:pt x="1361" y="5"/>
                  </a:cubicBezTo>
                  <a:cubicBezTo>
                    <a:pt x="1327" y="2"/>
                    <a:pt x="1294" y="1"/>
                    <a:pt x="12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8" name="Google Shape;258;p6"/>
          <p:cNvGrpSpPr/>
          <p:nvPr/>
        </p:nvGrpSpPr>
        <p:grpSpPr>
          <a:xfrm>
            <a:off x="8542500" y="2283975"/>
            <a:ext cx="203500" cy="235675"/>
            <a:chOff x="7142750" y="3397575"/>
            <a:chExt cx="203500" cy="235675"/>
          </a:xfrm>
        </p:grpSpPr>
        <p:sp>
          <p:nvSpPr>
            <p:cNvPr id="259" name="Google Shape;259;p6"/>
            <p:cNvSpPr/>
            <p:nvPr/>
          </p:nvSpPr>
          <p:spPr>
            <a:xfrm>
              <a:off x="7269450" y="3553325"/>
              <a:ext cx="76800" cy="79925"/>
            </a:xfrm>
            <a:custGeom>
              <a:rect b="b" l="l" r="r" t="t"/>
              <a:pathLst>
                <a:path extrusionOk="0" h="3197" w="3072">
                  <a:moveTo>
                    <a:pt x="1413" y="0"/>
                  </a:moveTo>
                  <a:cubicBezTo>
                    <a:pt x="1088" y="0"/>
                    <a:pt x="765" y="114"/>
                    <a:pt x="507" y="336"/>
                  </a:cubicBezTo>
                  <a:cubicBezTo>
                    <a:pt x="95" y="716"/>
                    <a:pt x="0" y="1318"/>
                    <a:pt x="285" y="1824"/>
                  </a:cubicBezTo>
                  <a:cubicBezTo>
                    <a:pt x="412" y="2109"/>
                    <a:pt x="570" y="2394"/>
                    <a:pt x="760" y="2679"/>
                  </a:cubicBezTo>
                  <a:cubicBezTo>
                    <a:pt x="1017" y="3007"/>
                    <a:pt x="1413" y="3196"/>
                    <a:pt x="1819" y="3196"/>
                  </a:cubicBezTo>
                  <a:cubicBezTo>
                    <a:pt x="1963" y="3196"/>
                    <a:pt x="2108" y="3172"/>
                    <a:pt x="2249" y="3123"/>
                  </a:cubicBezTo>
                  <a:cubicBezTo>
                    <a:pt x="2755" y="2964"/>
                    <a:pt x="3072" y="2458"/>
                    <a:pt x="3072" y="1634"/>
                  </a:cubicBezTo>
                  <a:cubicBezTo>
                    <a:pt x="3040" y="1033"/>
                    <a:pt x="2660" y="463"/>
                    <a:pt x="2090" y="177"/>
                  </a:cubicBezTo>
                  <a:cubicBezTo>
                    <a:pt x="1879" y="59"/>
                    <a:pt x="1646" y="0"/>
                    <a:pt x="14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6"/>
            <p:cNvSpPr/>
            <p:nvPr/>
          </p:nvSpPr>
          <p:spPr>
            <a:xfrm>
              <a:off x="7142750" y="3454850"/>
              <a:ext cx="82375" cy="73550"/>
            </a:xfrm>
            <a:custGeom>
              <a:rect b="b" l="l" r="r" t="t"/>
              <a:pathLst>
                <a:path extrusionOk="0" h="2942" w="3295">
                  <a:moveTo>
                    <a:pt x="1494" y="1"/>
                  </a:moveTo>
                  <a:cubicBezTo>
                    <a:pt x="1362" y="1"/>
                    <a:pt x="1233" y="20"/>
                    <a:pt x="1109" y="63"/>
                  </a:cubicBezTo>
                  <a:cubicBezTo>
                    <a:pt x="856" y="126"/>
                    <a:pt x="634" y="253"/>
                    <a:pt x="476" y="443"/>
                  </a:cubicBezTo>
                  <a:cubicBezTo>
                    <a:pt x="33" y="950"/>
                    <a:pt x="1" y="1710"/>
                    <a:pt x="381" y="2248"/>
                  </a:cubicBezTo>
                  <a:cubicBezTo>
                    <a:pt x="623" y="2652"/>
                    <a:pt x="1369" y="2941"/>
                    <a:pt x="1918" y="2941"/>
                  </a:cubicBezTo>
                  <a:cubicBezTo>
                    <a:pt x="2015" y="2941"/>
                    <a:pt x="2105" y="2932"/>
                    <a:pt x="2186" y="2913"/>
                  </a:cubicBezTo>
                  <a:cubicBezTo>
                    <a:pt x="2788" y="2786"/>
                    <a:pt x="3263" y="2248"/>
                    <a:pt x="3295" y="1615"/>
                  </a:cubicBezTo>
                  <a:cubicBezTo>
                    <a:pt x="3295" y="820"/>
                    <a:pt x="2345" y="1"/>
                    <a:pt x="14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6"/>
            <p:cNvSpPr/>
            <p:nvPr/>
          </p:nvSpPr>
          <p:spPr>
            <a:xfrm>
              <a:off x="7274200" y="3397575"/>
              <a:ext cx="71150" cy="64400"/>
            </a:xfrm>
            <a:custGeom>
              <a:rect b="b" l="l" r="r" t="t"/>
              <a:pathLst>
                <a:path extrusionOk="0" h="2576" w="2846">
                  <a:moveTo>
                    <a:pt x="1603" y="1"/>
                  </a:moveTo>
                  <a:cubicBezTo>
                    <a:pt x="1554" y="1"/>
                    <a:pt x="1506" y="4"/>
                    <a:pt x="1457" y="10"/>
                  </a:cubicBezTo>
                  <a:cubicBezTo>
                    <a:pt x="1426" y="9"/>
                    <a:pt x="1396" y="9"/>
                    <a:pt x="1366" y="9"/>
                  </a:cubicBezTo>
                  <a:cubicBezTo>
                    <a:pt x="505" y="9"/>
                    <a:pt x="32" y="450"/>
                    <a:pt x="32" y="1245"/>
                  </a:cubicBezTo>
                  <a:cubicBezTo>
                    <a:pt x="0" y="2069"/>
                    <a:pt x="507" y="2576"/>
                    <a:pt x="1362" y="2576"/>
                  </a:cubicBezTo>
                  <a:cubicBezTo>
                    <a:pt x="2217" y="2576"/>
                    <a:pt x="2787" y="2069"/>
                    <a:pt x="2787" y="1277"/>
                  </a:cubicBezTo>
                  <a:cubicBezTo>
                    <a:pt x="2846" y="598"/>
                    <a:pt x="2271" y="1"/>
                    <a:pt x="16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2" name="Google Shape;262;p6"/>
          <p:cNvGrpSpPr/>
          <p:nvPr/>
        </p:nvGrpSpPr>
        <p:grpSpPr>
          <a:xfrm>
            <a:off x="2912350" y="4826450"/>
            <a:ext cx="184475" cy="212675"/>
            <a:chOff x="1325975" y="1958675"/>
            <a:chExt cx="184475" cy="212675"/>
          </a:xfrm>
        </p:grpSpPr>
        <p:sp>
          <p:nvSpPr>
            <p:cNvPr id="263" name="Google Shape;263;p6"/>
            <p:cNvSpPr/>
            <p:nvPr/>
          </p:nvSpPr>
          <p:spPr>
            <a:xfrm>
              <a:off x="1432025" y="2083500"/>
              <a:ext cx="78425" cy="87850"/>
            </a:xfrm>
            <a:custGeom>
              <a:rect b="b" l="l" r="r" t="t"/>
              <a:pathLst>
                <a:path extrusionOk="0" h="3514" w="3137">
                  <a:moveTo>
                    <a:pt x="1782" y="1"/>
                  </a:moveTo>
                  <a:cubicBezTo>
                    <a:pt x="1452" y="1"/>
                    <a:pt x="1136" y="113"/>
                    <a:pt x="888" y="320"/>
                  </a:cubicBezTo>
                  <a:cubicBezTo>
                    <a:pt x="349" y="795"/>
                    <a:pt x="64" y="1492"/>
                    <a:pt x="33" y="2188"/>
                  </a:cubicBezTo>
                  <a:cubicBezTo>
                    <a:pt x="1" y="2727"/>
                    <a:pt x="318" y="3202"/>
                    <a:pt x="793" y="3392"/>
                  </a:cubicBezTo>
                  <a:cubicBezTo>
                    <a:pt x="949" y="3475"/>
                    <a:pt x="1118" y="3514"/>
                    <a:pt x="1286" y="3514"/>
                  </a:cubicBezTo>
                  <a:cubicBezTo>
                    <a:pt x="1629" y="3514"/>
                    <a:pt x="1963" y="3352"/>
                    <a:pt x="2154" y="3075"/>
                  </a:cubicBezTo>
                  <a:cubicBezTo>
                    <a:pt x="2503" y="2537"/>
                    <a:pt x="2788" y="1998"/>
                    <a:pt x="2978" y="1428"/>
                  </a:cubicBezTo>
                  <a:cubicBezTo>
                    <a:pt x="3136" y="953"/>
                    <a:pt x="2756" y="352"/>
                    <a:pt x="2313" y="98"/>
                  </a:cubicBezTo>
                  <a:cubicBezTo>
                    <a:pt x="2137" y="32"/>
                    <a:pt x="1958" y="1"/>
                    <a:pt x="1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6"/>
            <p:cNvSpPr/>
            <p:nvPr/>
          </p:nvSpPr>
          <p:spPr>
            <a:xfrm>
              <a:off x="1325975" y="2046325"/>
              <a:ext cx="68875" cy="68150"/>
            </a:xfrm>
            <a:custGeom>
              <a:rect b="b" l="l" r="r" t="t"/>
              <a:pathLst>
                <a:path extrusionOk="0" h="2726" w="2755">
                  <a:moveTo>
                    <a:pt x="1338" y="1"/>
                  </a:moveTo>
                  <a:cubicBezTo>
                    <a:pt x="603" y="1"/>
                    <a:pt x="0" y="622"/>
                    <a:pt x="31" y="1364"/>
                  </a:cubicBezTo>
                  <a:cubicBezTo>
                    <a:pt x="15" y="2266"/>
                    <a:pt x="696" y="2726"/>
                    <a:pt x="1373" y="2726"/>
                  </a:cubicBezTo>
                  <a:cubicBezTo>
                    <a:pt x="2026" y="2726"/>
                    <a:pt x="2676" y="2298"/>
                    <a:pt x="2691" y="1427"/>
                  </a:cubicBezTo>
                  <a:cubicBezTo>
                    <a:pt x="2755" y="667"/>
                    <a:pt x="2153" y="2"/>
                    <a:pt x="1393" y="2"/>
                  </a:cubicBezTo>
                  <a:cubicBezTo>
                    <a:pt x="1374" y="1"/>
                    <a:pt x="1356" y="1"/>
                    <a:pt x="13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6"/>
            <p:cNvSpPr/>
            <p:nvPr/>
          </p:nvSpPr>
          <p:spPr>
            <a:xfrm>
              <a:off x="1412250" y="1958675"/>
              <a:ext cx="66925" cy="65650"/>
            </a:xfrm>
            <a:custGeom>
              <a:rect b="b" l="l" r="r" t="t"/>
              <a:pathLst>
                <a:path extrusionOk="0" h="2626" w="2677">
                  <a:moveTo>
                    <a:pt x="1342" y="1"/>
                  </a:moveTo>
                  <a:cubicBezTo>
                    <a:pt x="673" y="1"/>
                    <a:pt x="0" y="452"/>
                    <a:pt x="32" y="1354"/>
                  </a:cubicBezTo>
                  <a:cubicBezTo>
                    <a:pt x="32" y="2051"/>
                    <a:pt x="602" y="2621"/>
                    <a:pt x="1299" y="2621"/>
                  </a:cubicBezTo>
                  <a:cubicBezTo>
                    <a:pt x="1334" y="2624"/>
                    <a:pt x="1369" y="2626"/>
                    <a:pt x="1404" y="2626"/>
                  </a:cubicBezTo>
                  <a:cubicBezTo>
                    <a:pt x="2084" y="2626"/>
                    <a:pt x="2629" y="2047"/>
                    <a:pt x="2629" y="1354"/>
                  </a:cubicBezTo>
                  <a:cubicBezTo>
                    <a:pt x="2676" y="452"/>
                    <a:pt x="2011" y="1"/>
                    <a:pt x="13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6" name="Google Shape;266;p6"/>
          <p:cNvGrpSpPr/>
          <p:nvPr/>
        </p:nvGrpSpPr>
        <p:grpSpPr>
          <a:xfrm>
            <a:off x="8790875" y="4826450"/>
            <a:ext cx="149625" cy="170450"/>
            <a:chOff x="2449400" y="2524350"/>
            <a:chExt cx="149625" cy="170450"/>
          </a:xfrm>
        </p:grpSpPr>
        <p:sp>
          <p:nvSpPr>
            <p:cNvPr id="267" name="Google Shape;267;p6"/>
            <p:cNvSpPr/>
            <p:nvPr/>
          </p:nvSpPr>
          <p:spPr>
            <a:xfrm>
              <a:off x="2519875" y="2524350"/>
              <a:ext cx="79150" cy="79400"/>
            </a:xfrm>
            <a:custGeom>
              <a:rect b="b" l="l" r="r" t="t"/>
              <a:pathLst>
                <a:path extrusionOk="0" h="3176" w="3166">
                  <a:moveTo>
                    <a:pt x="1613" y="0"/>
                  </a:moveTo>
                  <a:cubicBezTo>
                    <a:pt x="765" y="0"/>
                    <a:pt x="64" y="698"/>
                    <a:pt x="64" y="1592"/>
                  </a:cubicBezTo>
                  <a:cubicBezTo>
                    <a:pt x="0" y="2447"/>
                    <a:pt x="697" y="3176"/>
                    <a:pt x="1552" y="3176"/>
                  </a:cubicBezTo>
                  <a:cubicBezTo>
                    <a:pt x="2344" y="3144"/>
                    <a:pt x="3135" y="2194"/>
                    <a:pt x="3135" y="1307"/>
                  </a:cubicBezTo>
                  <a:cubicBezTo>
                    <a:pt x="3166" y="584"/>
                    <a:pt x="2594" y="4"/>
                    <a:pt x="1883" y="4"/>
                  </a:cubicBezTo>
                  <a:cubicBezTo>
                    <a:pt x="1847" y="4"/>
                    <a:pt x="1811" y="6"/>
                    <a:pt x="1774" y="9"/>
                  </a:cubicBezTo>
                  <a:cubicBezTo>
                    <a:pt x="1720" y="3"/>
                    <a:pt x="1666" y="0"/>
                    <a:pt x="16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6"/>
            <p:cNvSpPr/>
            <p:nvPr/>
          </p:nvSpPr>
          <p:spPr>
            <a:xfrm>
              <a:off x="2449400" y="2628300"/>
              <a:ext cx="82375" cy="66500"/>
            </a:xfrm>
            <a:custGeom>
              <a:rect b="b" l="l" r="r" t="t"/>
              <a:pathLst>
                <a:path extrusionOk="0" h="2660" w="3295">
                  <a:moveTo>
                    <a:pt x="1704" y="1"/>
                  </a:moveTo>
                  <a:cubicBezTo>
                    <a:pt x="1547" y="1"/>
                    <a:pt x="1390" y="22"/>
                    <a:pt x="1236" y="63"/>
                  </a:cubicBezTo>
                  <a:cubicBezTo>
                    <a:pt x="444" y="253"/>
                    <a:pt x="1" y="791"/>
                    <a:pt x="32" y="1488"/>
                  </a:cubicBezTo>
                  <a:cubicBezTo>
                    <a:pt x="96" y="2216"/>
                    <a:pt x="666" y="2660"/>
                    <a:pt x="1457" y="2660"/>
                  </a:cubicBezTo>
                  <a:lnTo>
                    <a:pt x="1901" y="2660"/>
                  </a:lnTo>
                  <a:cubicBezTo>
                    <a:pt x="2471" y="2628"/>
                    <a:pt x="2914" y="2248"/>
                    <a:pt x="3104" y="1710"/>
                  </a:cubicBezTo>
                  <a:cubicBezTo>
                    <a:pt x="3294" y="1171"/>
                    <a:pt x="3104" y="601"/>
                    <a:pt x="2629" y="284"/>
                  </a:cubicBezTo>
                  <a:cubicBezTo>
                    <a:pt x="2351" y="92"/>
                    <a:pt x="2030" y="1"/>
                    <a:pt x="17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9" name="Google Shape;269;p6"/>
          <p:cNvSpPr/>
          <p:nvPr/>
        </p:nvSpPr>
        <p:spPr>
          <a:xfrm>
            <a:off x="8232000" y="1098800"/>
            <a:ext cx="340136" cy="447757"/>
          </a:xfrm>
          <a:custGeom>
            <a:rect b="b" l="l" r="r" t="t"/>
            <a:pathLst>
              <a:path extrusionOk="0" h="14424" w="10958">
                <a:moveTo>
                  <a:pt x="5446" y="1"/>
                </a:moveTo>
                <a:cubicBezTo>
                  <a:pt x="5426" y="1"/>
                  <a:pt x="5405" y="1"/>
                  <a:pt x="5384" y="3"/>
                </a:cubicBezTo>
                <a:cubicBezTo>
                  <a:pt x="4941" y="3"/>
                  <a:pt x="4719" y="288"/>
                  <a:pt x="4656" y="731"/>
                </a:cubicBezTo>
                <a:cubicBezTo>
                  <a:pt x="4434" y="2157"/>
                  <a:pt x="4181" y="3582"/>
                  <a:pt x="3991" y="5038"/>
                </a:cubicBezTo>
                <a:cubicBezTo>
                  <a:pt x="3991" y="5387"/>
                  <a:pt x="3737" y="5672"/>
                  <a:pt x="3389" y="5735"/>
                </a:cubicBezTo>
                <a:cubicBezTo>
                  <a:pt x="2471" y="5957"/>
                  <a:pt x="1552" y="6242"/>
                  <a:pt x="634" y="6527"/>
                </a:cubicBezTo>
                <a:cubicBezTo>
                  <a:pt x="285" y="6590"/>
                  <a:pt x="32" y="6907"/>
                  <a:pt x="32" y="7255"/>
                </a:cubicBezTo>
                <a:cubicBezTo>
                  <a:pt x="0" y="7604"/>
                  <a:pt x="222" y="7920"/>
                  <a:pt x="539" y="8047"/>
                </a:cubicBezTo>
                <a:cubicBezTo>
                  <a:pt x="1045" y="8269"/>
                  <a:pt x="1552" y="8522"/>
                  <a:pt x="2059" y="8744"/>
                </a:cubicBezTo>
                <a:cubicBezTo>
                  <a:pt x="2344" y="8839"/>
                  <a:pt x="2534" y="9092"/>
                  <a:pt x="2534" y="9377"/>
                </a:cubicBezTo>
                <a:cubicBezTo>
                  <a:pt x="2534" y="10834"/>
                  <a:pt x="2566" y="12291"/>
                  <a:pt x="2597" y="13747"/>
                </a:cubicBezTo>
                <a:cubicBezTo>
                  <a:pt x="2597" y="13811"/>
                  <a:pt x="2566" y="13906"/>
                  <a:pt x="2597" y="13937"/>
                </a:cubicBezTo>
                <a:cubicBezTo>
                  <a:pt x="2724" y="14096"/>
                  <a:pt x="2851" y="14349"/>
                  <a:pt x="3041" y="14412"/>
                </a:cubicBezTo>
                <a:cubicBezTo>
                  <a:pt x="3083" y="14419"/>
                  <a:pt x="3128" y="14423"/>
                  <a:pt x="3173" y="14423"/>
                </a:cubicBezTo>
                <a:cubicBezTo>
                  <a:pt x="3329" y="14423"/>
                  <a:pt x="3495" y="14377"/>
                  <a:pt x="3642" y="14254"/>
                </a:cubicBezTo>
                <a:cubicBezTo>
                  <a:pt x="3864" y="14032"/>
                  <a:pt x="4022" y="13779"/>
                  <a:pt x="4181" y="13494"/>
                </a:cubicBezTo>
                <a:cubicBezTo>
                  <a:pt x="4687" y="12639"/>
                  <a:pt x="5194" y="11784"/>
                  <a:pt x="5732" y="10897"/>
                </a:cubicBezTo>
                <a:cubicBezTo>
                  <a:pt x="5859" y="10960"/>
                  <a:pt x="5986" y="11055"/>
                  <a:pt x="6112" y="11119"/>
                </a:cubicBezTo>
                <a:cubicBezTo>
                  <a:pt x="6809" y="11752"/>
                  <a:pt x="7474" y="12354"/>
                  <a:pt x="8171" y="12987"/>
                </a:cubicBezTo>
                <a:cubicBezTo>
                  <a:pt x="8298" y="13114"/>
                  <a:pt x="8424" y="13241"/>
                  <a:pt x="8551" y="13336"/>
                </a:cubicBezTo>
                <a:cubicBezTo>
                  <a:pt x="8730" y="13455"/>
                  <a:pt x="8922" y="13562"/>
                  <a:pt x="9118" y="13562"/>
                </a:cubicBezTo>
                <a:cubicBezTo>
                  <a:pt x="9234" y="13562"/>
                  <a:pt x="9352" y="13525"/>
                  <a:pt x="9469" y="13431"/>
                </a:cubicBezTo>
                <a:cubicBezTo>
                  <a:pt x="9723" y="13209"/>
                  <a:pt x="9849" y="12861"/>
                  <a:pt x="9723" y="12544"/>
                </a:cubicBezTo>
                <a:cubicBezTo>
                  <a:pt x="9248" y="10960"/>
                  <a:pt x="8773" y="9377"/>
                  <a:pt x="8298" y="7794"/>
                </a:cubicBezTo>
                <a:cubicBezTo>
                  <a:pt x="8203" y="7572"/>
                  <a:pt x="8266" y="7319"/>
                  <a:pt x="8456" y="7160"/>
                </a:cubicBezTo>
                <a:cubicBezTo>
                  <a:pt x="9216" y="6337"/>
                  <a:pt x="9944" y="5482"/>
                  <a:pt x="10673" y="4627"/>
                </a:cubicBezTo>
                <a:cubicBezTo>
                  <a:pt x="10926" y="4373"/>
                  <a:pt x="10958" y="3962"/>
                  <a:pt x="10768" y="3677"/>
                </a:cubicBezTo>
                <a:cubicBezTo>
                  <a:pt x="10633" y="3452"/>
                  <a:pt x="10404" y="3323"/>
                  <a:pt x="10168" y="3323"/>
                </a:cubicBezTo>
                <a:cubicBezTo>
                  <a:pt x="10071" y="3323"/>
                  <a:pt x="9974" y="3345"/>
                  <a:pt x="9881" y="3392"/>
                </a:cubicBezTo>
                <a:cubicBezTo>
                  <a:pt x="9723" y="3423"/>
                  <a:pt x="9596" y="3487"/>
                  <a:pt x="9438" y="3518"/>
                </a:cubicBezTo>
                <a:lnTo>
                  <a:pt x="7411" y="4278"/>
                </a:lnTo>
                <a:cubicBezTo>
                  <a:pt x="6999" y="3012"/>
                  <a:pt x="6619" y="1808"/>
                  <a:pt x="6239" y="636"/>
                </a:cubicBezTo>
                <a:cubicBezTo>
                  <a:pt x="6149" y="276"/>
                  <a:pt x="5831" y="1"/>
                  <a:pt x="544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6"/>
          <p:cNvSpPr/>
          <p:nvPr/>
        </p:nvSpPr>
        <p:spPr>
          <a:xfrm>
            <a:off x="163100" y="4549150"/>
            <a:ext cx="340136" cy="447757"/>
          </a:xfrm>
          <a:custGeom>
            <a:rect b="b" l="l" r="r" t="t"/>
            <a:pathLst>
              <a:path extrusionOk="0" h="14424" w="10958">
                <a:moveTo>
                  <a:pt x="5446" y="1"/>
                </a:moveTo>
                <a:cubicBezTo>
                  <a:pt x="5426" y="1"/>
                  <a:pt x="5405" y="1"/>
                  <a:pt x="5384" y="3"/>
                </a:cubicBezTo>
                <a:cubicBezTo>
                  <a:pt x="4941" y="3"/>
                  <a:pt x="4719" y="288"/>
                  <a:pt x="4656" y="731"/>
                </a:cubicBezTo>
                <a:cubicBezTo>
                  <a:pt x="4434" y="2157"/>
                  <a:pt x="4181" y="3582"/>
                  <a:pt x="3991" y="5038"/>
                </a:cubicBezTo>
                <a:cubicBezTo>
                  <a:pt x="3991" y="5387"/>
                  <a:pt x="3737" y="5672"/>
                  <a:pt x="3389" y="5735"/>
                </a:cubicBezTo>
                <a:cubicBezTo>
                  <a:pt x="2471" y="5957"/>
                  <a:pt x="1552" y="6242"/>
                  <a:pt x="634" y="6527"/>
                </a:cubicBezTo>
                <a:cubicBezTo>
                  <a:pt x="285" y="6590"/>
                  <a:pt x="32" y="6907"/>
                  <a:pt x="32" y="7255"/>
                </a:cubicBezTo>
                <a:cubicBezTo>
                  <a:pt x="0" y="7604"/>
                  <a:pt x="222" y="7920"/>
                  <a:pt x="539" y="8047"/>
                </a:cubicBezTo>
                <a:cubicBezTo>
                  <a:pt x="1045" y="8269"/>
                  <a:pt x="1552" y="8522"/>
                  <a:pt x="2059" y="8744"/>
                </a:cubicBezTo>
                <a:cubicBezTo>
                  <a:pt x="2344" y="8839"/>
                  <a:pt x="2534" y="9092"/>
                  <a:pt x="2534" y="9377"/>
                </a:cubicBezTo>
                <a:cubicBezTo>
                  <a:pt x="2534" y="10834"/>
                  <a:pt x="2566" y="12291"/>
                  <a:pt x="2597" y="13747"/>
                </a:cubicBezTo>
                <a:cubicBezTo>
                  <a:pt x="2597" y="13811"/>
                  <a:pt x="2566" y="13906"/>
                  <a:pt x="2597" y="13937"/>
                </a:cubicBezTo>
                <a:cubicBezTo>
                  <a:pt x="2724" y="14096"/>
                  <a:pt x="2851" y="14349"/>
                  <a:pt x="3041" y="14412"/>
                </a:cubicBezTo>
                <a:cubicBezTo>
                  <a:pt x="3083" y="14419"/>
                  <a:pt x="3128" y="14423"/>
                  <a:pt x="3173" y="14423"/>
                </a:cubicBezTo>
                <a:cubicBezTo>
                  <a:pt x="3329" y="14423"/>
                  <a:pt x="3495" y="14377"/>
                  <a:pt x="3642" y="14254"/>
                </a:cubicBezTo>
                <a:cubicBezTo>
                  <a:pt x="3864" y="14032"/>
                  <a:pt x="4022" y="13779"/>
                  <a:pt x="4181" y="13494"/>
                </a:cubicBezTo>
                <a:cubicBezTo>
                  <a:pt x="4687" y="12639"/>
                  <a:pt x="5194" y="11784"/>
                  <a:pt x="5732" y="10897"/>
                </a:cubicBezTo>
                <a:cubicBezTo>
                  <a:pt x="5859" y="10960"/>
                  <a:pt x="5986" y="11055"/>
                  <a:pt x="6112" y="11119"/>
                </a:cubicBezTo>
                <a:cubicBezTo>
                  <a:pt x="6809" y="11752"/>
                  <a:pt x="7474" y="12354"/>
                  <a:pt x="8171" y="12987"/>
                </a:cubicBezTo>
                <a:cubicBezTo>
                  <a:pt x="8298" y="13114"/>
                  <a:pt x="8424" y="13241"/>
                  <a:pt x="8551" y="13336"/>
                </a:cubicBezTo>
                <a:cubicBezTo>
                  <a:pt x="8730" y="13455"/>
                  <a:pt x="8922" y="13562"/>
                  <a:pt x="9118" y="13562"/>
                </a:cubicBezTo>
                <a:cubicBezTo>
                  <a:pt x="9234" y="13562"/>
                  <a:pt x="9352" y="13525"/>
                  <a:pt x="9469" y="13431"/>
                </a:cubicBezTo>
                <a:cubicBezTo>
                  <a:pt x="9723" y="13209"/>
                  <a:pt x="9849" y="12861"/>
                  <a:pt x="9723" y="12544"/>
                </a:cubicBezTo>
                <a:cubicBezTo>
                  <a:pt x="9248" y="10960"/>
                  <a:pt x="8773" y="9377"/>
                  <a:pt x="8298" y="7794"/>
                </a:cubicBezTo>
                <a:cubicBezTo>
                  <a:pt x="8203" y="7572"/>
                  <a:pt x="8266" y="7319"/>
                  <a:pt x="8456" y="7160"/>
                </a:cubicBezTo>
                <a:cubicBezTo>
                  <a:pt x="9216" y="6337"/>
                  <a:pt x="9944" y="5482"/>
                  <a:pt x="10673" y="4627"/>
                </a:cubicBezTo>
                <a:cubicBezTo>
                  <a:pt x="10926" y="4373"/>
                  <a:pt x="10958" y="3962"/>
                  <a:pt x="10768" y="3677"/>
                </a:cubicBezTo>
                <a:cubicBezTo>
                  <a:pt x="10633" y="3452"/>
                  <a:pt x="10404" y="3323"/>
                  <a:pt x="10168" y="3323"/>
                </a:cubicBezTo>
                <a:cubicBezTo>
                  <a:pt x="10071" y="3323"/>
                  <a:pt x="9974" y="3345"/>
                  <a:pt x="9881" y="3392"/>
                </a:cubicBezTo>
                <a:cubicBezTo>
                  <a:pt x="9723" y="3423"/>
                  <a:pt x="9596" y="3487"/>
                  <a:pt x="9438" y="3518"/>
                </a:cubicBezTo>
                <a:lnTo>
                  <a:pt x="7411" y="4278"/>
                </a:lnTo>
                <a:cubicBezTo>
                  <a:pt x="6999" y="3012"/>
                  <a:pt x="6619" y="1808"/>
                  <a:pt x="6239" y="636"/>
                </a:cubicBezTo>
                <a:cubicBezTo>
                  <a:pt x="6149" y="276"/>
                  <a:pt x="5831" y="1"/>
                  <a:pt x="544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oogle Shape;272;p7"/>
          <p:cNvGrpSpPr/>
          <p:nvPr/>
        </p:nvGrpSpPr>
        <p:grpSpPr>
          <a:xfrm>
            <a:off x="0" y="-25"/>
            <a:ext cx="9143654" cy="5143519"/>
            <a:chOff x="0" y="-25"/>
            <a:chExt cx="9143654" cy="5143519"/>
          </a:xfrm>
        </p:grpSpPr>
        <p:sp>
          <p:nvSpPr>
            <p:cNvPr id="273" name="Google Shape;273;p7"/>
            <p:cNvSpPr/>
            <p:nvPr/>
          </p:nvSpPr>
          <p:spPr>
            <a:xfrm>
              <a:off x="91461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7"/>
            <p:cNvSpPr/>
            <p:nvPr/>
          </p:nvSpPr>
          <p:spPr>
            <a:xfrm>
              <a:off x="137179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7"/>
            <p:cNvSpPr/>
            <p:nvPr/>
          </p:nvSpPr>
          <p:spPr>
            <a:xfrm>
              <a:off x="182897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7"/>
            <p:cNvSpPr/>
            <p:nvPr/>
          </p:nvSpPr>
          <p:spPr>
            <a:xfrm>
              <a:off x="228615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7"/>
            <p:cNvSpPr/>
            <p:nvPr/>
          </p:nvSpPr>
          <p:spPr>
            <a:xfrm>
              <a:off x="274333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7"/>
            <p:cNvSpPr/>
            <p:nvPr/>
          </p:nvSpPr>
          <p:spPr>
            <a:xfrm>
              <a:off x="320051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7"/>
            <p:cNvSpPr/>
            <p:nvPr/>
          </p:nvSpPr>
          <p:spPr>
            <a:xfrm>
              <a:off x="365769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7"/>
            <p:cNvSpPr/>
            <p:nvPr/>
          </p:nvSpPr>
          <p:spPr>
            <a:xfrm>
              <a:off x="411488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7"/>
            <p:cNvSpPr/>
            <p:nvPr/>
          </p:nvSpPr>
          <p:spPr>
            <a:xfrm>
              <a:off x="457206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7"/>
            <p:cNvSpPr/>
            <p:nvPr/>
          </p:nvSpPr>
          <p:spPr>
            <a:xfrm>
              <a:off x="502924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7"/>
            <p:cNvSpPr/>
            <p:nvPr/>
          </p:nvSpPr>
          <p:spPr>
            <a:xfrm>
              <a:off x="548642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7"/>
            <p:cNvSpPr/>
            <p:nvPr/>
          </p:nvSpPr>
          <p:spPr>
            <a:xfrm>
              <a:off x="594360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7"/>
            <p:cNvSpPr/>
            <p:nvPr/>
          </p:nvSpPr>
          <p:spPr>
            <a:xfrm>
              <a:off x="640078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7"/>
            <p:cNvSpPr/>
            <p:nvPr/>
          </p:nvSpPr>
          <p:spPr>
            <a:xfrm>
              <a:off x="685796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7"/>
            <p:cNvSpPr/>
            <p:nvPr/>
          </p:nvSpPr>
          <p:spPr>
            <a:xfrm>
              <a:off x="731514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7"/>
            <p:cNvSpPr/>
            <p:nvPr/>
          </p:nvSpPr>
          <p:spPr>
            <a:xfrm>
              <a:off x="777232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7"/>
            <p:cNvSpPr/>
            <p:nvPr/>
          </p:nvSpPr>
          <p:spPr>
            <a:xfrm>
              <a:off x="8229509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7"/>
            <p:cNvSpPr/>
            <p:nvPr/>
          </p:nvSpPr>
          <p:spPr>
            <a:xfrm>
              <a:off x="0" y="93021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7"/>
            <p:cNvSpPr/>
            <p:nvPr/>
          </p:nvSpPr>
          <p:spPr>
            <a:xfrm>
              <a:off x="0" y="1399217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7"/>
            <p:cNvSpPr/>
            <p:nvPr/>
          </p:nvSpPr>
          <p:spPr>
            <a:xfrm>
              <a:off x="0" y="1868221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7"/>
            <p:cNvSpPr/>
            <p:nvPr/>
          </p:nvSpPr>
          <p:spPr>
            <a:xfrm>
              <a:off x="0" y="2337225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7"/>
            <p:cNvSpPr/>
            <p:nvPr/>
          </p:nvSpPr>
          <p:spPr>
            <a:xfrm>
              <a:off x="0" y="280622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7"/>
            <p:cNvSpPr/>
            <p:nvPr/>
          </p:nvSpPr>
          <p:spPr>
            <a:xfrm>
              <a:off x="0" y="327523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7"/>
            <p:cNvSpPr/>
            <p:nvPr/>
          </p:nvSpPr>
          <p:spPr>
            <a:xfrm>
              <a:off x="0" y="3744238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7"/>
            <p:cNvSpPr/>
            <p:nvPr/>
          </p:nvSpPr>
          <p:spPr>
            <a:xfrm>
              <a:off x="0" y="4213242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7"/>
            <p:cNvSpPr/>
            <p:nvPr/>
          </p:nvSpPr>
          <p:spPr>
            <a:xfrm>
              <a:off x="0" y="4682246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7"/>
            <p:cNvSpPr/>
            <p:nvPr/>
          </p:nvSpPr>
          <p:spPr>
            <a:xfrm>
              <a:off x="868669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7"/>
            <p:cNvSpPr/>
            <p:nvPr/>
          </p:nvSpPr>
          <p:spPr>
            <a:xfrm>
              <a:off x="45743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7"/>
            <p:cNvSpPr/>
            <p:nvPr/>
          </p:nvSpPr>
          <p:spPr>
            <a:xfrm>
              <a:off x="0" y="46120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2" name="Google Shape;302;p7"/>
          <p:cNvSpPr/>
          <p:nvPr/>
        </p:nvSpPr>
        <p:spPr>
          <a:xfrm>
            <a:off x="2272950" y="539500"/>
            <a:ext cx="4598400" cy="4064400"/>
          </a:xfrm>
          <a:prstGeom prst="roundRect">
            <a:avLst>
              <a:gd fmla="val 5688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7"/>
          <p:cNvSpPr txBox="1"/>
          <p:nvPr>
            <p:ph type="title"/>
          </p:nvPr>
        </p:nvSpPr>
        <p:spPr>
          <a:xfrm>
            <a:off x="2779800" y="1249200"/>
            <a:ext cx="3584400" cy="62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4" name="Google Shape;304;p7"/>
          <p:cNvSpPr txBox="1"/>
          <p:nvPr>
            <p:ph idx="1" type="body"/>
          </p:nvPr>
        </p:nvSpPr>
        <p:spPr>
          <a:xfrm>
            <a:off x="2779800" y="1877700"/>
            <a:ext cx="3584400" cy="201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5" name="Google Shape;305;p7"/>
          <p:cNvSpPr/>
          <p:nvPr/>
        </p:nvSpPr>
        <p:spPr>
          <a:xfrm>
            <a:off x="-336775" y="3448250"/>
            <a:ext cx="2439175" cy="958925"/>
          </a:xfrm>
          <a:custGeom>
            <a:rect b="b" l="l" r="r" t="t"/>
            <a:pathLst>
              <a:path extrusionOk="0" h="38357" w="97567">
                <a:moveTo>
                  <a:pt x="51893" y="1"/>
                </a:moveTo>
                <a:cubicBezTo>
                  <a:pt x="50233" y="1"/>
                  <a:pt x="48563" y="524"/>
                  <a:pt x="46883" y="1437"/>
                </a:cubicBezTo>
                <a:cubicBezTo>
                  <a:pt x="44798" y="2540"/>
                  <a:pt x="42918" y="3930"/>
                  <a:pt x="41160" y="5524"/>
                </a:cubicBezTo>
                <a:lnTo>
                  <a:pt x="41160" y="5810"/>
                </a:lnTo>
                <a:cubicBezTo>
                  <a:pt x="40302" y="4788"/>
                  <a:pt x="39485" y="3766"/>
                  <a:pt x="38545" y="2867"/>
                </a:cubicBezTo>
                <a:cubicBezTo>
                  <a:pt x="37318" y="1641"/>
                  <a:pt x="35888" y="578"/>
                  <a:pt x="34089" y="374"/>
                </a:cubicBezTo>
                <a:cubicBezTo>
                  <a:pt x="33923" y="353"/>
                  <a:pt x="33757" y="343"/>
                  <a:pt x="33592" y="343"/>
                </a:cubicBezTo>
                <a:cubicBezTo>
                  <a:pt x="32456" y="343"/>
                  <a:pt x="31364" y="825"/>
                  <a:pt x="30615" y="1682"/>
                </a:cubicBezTo>
                <a:cubicBezTo>
                  <a:pt x="29021" y="3399"/>
                  <a:pt x="28571" y="5565"/>
                  <a:pt x="28163" y="7731"/>
                </a:cubicBezTo>
                <a:cubicBezTo>
                  <a:pt x="27836" y="9734"/>
                  <a:pt x="27590" y="11696"/>
                  <a:pt x="27263" y="13699"/>
                </a:cubicBezTo>
                <a:cubicBezTo>
                  <a:pt x="27263" y="13821"/>
                  <a:pt x="27222" y="13944"/>
                  <a:pt x="27141" y="14026"/>
                </a:cubicBezTo>
                <a:cubicBezTo>
                  <a:pt x="26364" y="13453"/>
                  <a:pt x="25587" y="12922"/>
                  <a:pt x="24852" y="12391"/>
                </a:cubicBezTo>
                <a:cubicBezTo>
                  <a:pt x="22931" y="10919"/>
                  <a:pt x="20928" y="9611"/>
                  <a:pt x="18516" y="9039"/>
                </a:cubicBezTo>
                <a:cubicBezTo>
                  <a:pt x="18052" y="8940"/>
                  <a:pt x="17592" y="8891"/>
                  <a:pt x="17142" y="8891"/>
                </a:cubicBezTo>
                <a:cubicBezTo>
                  <a:pt x="15376" y="8891"/>
                  <a:pt x="13788" y="9649"/>
                  <a:pt x="12876" y="11083"/>
                </a:cubicBezTo>
                <a:cubicBezTo>
                  <a:pt x="12263" y="12186"/>
                  <a:pt x="11976" y="13413"/>
                  <a:pt x="12058" y="14680"/>
                </a:cubicBezTo>
                <a:cubicBezTo>
                  <a:pt x="12181" y="17296"/>
                  <a:pt x="12917" y="19789"/>
                  <a:pt x="13611" y="22282"/>
                </a:cubicBezTo>
                <a:cubicBezTo>
                  <a:pt x="12467" y="22405"/>
                  <a:pt x="11404" y="22487"/>
                  <a:pt x="10301" y="22650"/>
                </a:cubicBezTo>
                <a:cubicBezTo>
                  <a:pt x="7317" y="23100"/>
                  <a:pt x="4415" y="23795"/>
                  <a:pt x="2289" y="26165"/>
                </a:cubicBezTo>
                <a:cubicBezTo>
                  <a:pt x="1022" y="27473"/>
                  <a:pt x="246" y="29149"/>
                  <a:pt x="123" y="30988"/>
                </a:cubicBezTo>
                <a:cubicBezTo>
                  <a:pt x="0" y="33073"/>
                  <a:pt x="1104" y="34544"/>
                  <a:pt x="2862" y="35484"/>
                </a:cubicBezTo>
                <a:cubicBezTo>
                  <a:pt x="4783" y="36465"/>
                  <a:pt x="6867" y="37079"/>
                  <a:pt x="9034" y="37242"/>
                </a:cubicBezTo>
                <a:cubicBezTo>
                  <a:pt x="11873" y="37506"/>
                  <a:pt x="14733" y="37622"/>
                  <a:pt x="17584" y="37622"/>
                </a:cubicBezTo>
                <a:cubicBezTo>
                  <a:pt x="18714" y="37622"/>
                  <a:pt x="19843" y="37604"/>
                  <a:pt x="20969" y="37569"/>
                </a:cubicBezTo>
                <a:cubicBezTo>
                  <a:pt x="24280" y="37528"/>
                  <a:pt x="27590" y="37324"/>
                  <a:pt x="30860" y="37201"/>
                </a:cubicBezTo>
                <a:cubicBezTo>
                  <a:pt x="34457" y="37119"/>
                  <a:pt x="38054" y="37038"/>
                  <a:pt x="41692" y="36956"/>
                </a:cubicBezTo>
                <a:lnTo>
                  <a:pt x="41692" y="36915"/>
                </a:lnTo>
                <a:cubicBezTo>
                  <a:pt x="41774" y="36915"/>
                  <a:pt x="41896" y="36956"/>
                  <a:pt x="42060" y="36956"/>
                </a:cubicBezTo>
                <a:cubicBezTo>
                  <a:pt x="44676" y="37038"/>
                  <a:pt x="47292" y="37119"/>
                  <a:pt x="49908" y="37201"/>
                </a:cubicBezTo>
                <a:cubicBezTo>
                  <a:pt x="51256" y="37242"/>
                  <a:pt x="52564" y="37283"/>
                  <a:pt x="53913" y="37324"/>
                </a:cubicBezTo>
                <a:cubicBezTo>
                  <a:pt x="56529" y="37446"/>
                  <a:pt x="59145" y="37569"/>
                  <a:pt x="61761" y="37733"/>
                </a:cubicBezTo>
                <a:cubicBezTo>
                  <a:pt x="64173" y="37855"/>
                  <a:pt x="66543" y="37978"/>
                  <a:pt x="68914" y="38100"/>
                </a:cubicBezTo>
                <a:cubicBezTo>
                  <a:pt x="71285" y="38223"/>
                  <a:pt x="73737" y="38305"/>
                  <a:pt x="76149" y="38346"/>
                </a:cubicBezTo>
                <a:cubicBezTo>
                  <a:pt x="76374" y="38353"/>
                  <a:pt x="76597" y="38357"/>
                  <a:pt x="76820" y="38357"/>
                </a:cubicBezTo>
                <a:cubicBezTo>
                  <a:pt x="77811" y="38357"/>
                  <a:pt x="78785" y="38290"/>
                  <a:pt x="79786" y="38223"/>
                </a:cubicBezTo>
                <a:cubicBezTo>
                  <a:pt x="81748" y="38141"/>
                  <a:pt x="83751" y="38019"/>
                  <a:pt x="85713" y="37855"/>
                </a:cubicBezTo>
                <a:cubicBezTo>
                  <a:pt x="88125" y="37651"/>
                  <a:pt x="90495" y="37119"/>
                  <a:pt x="92743" y="36302"/>
                </a:cubicBezTo>
                <a:cubicBezTo>
                  <a:pt x="94092" y="35893"/>
                  <a:pt x="95278" y="35076"/>
                  <a:pt x="96177" y="33972"/>
                </a:cubicBezTo>
                <a:cubicBezTo>
                  <a:pt x="97567" y="32051"/>
                  <a:pt x="97199" y="30007"/>
                  <a:pt x="95523" y="28168"/>
                </a:cubicBezTo>
                <a:cubicBezTo>
                  <a:pt x="93234" y="25716"/>
                  <a:pt x="90291" y="24203"/>
                  <a:pt x="87103" y="23304"/>
                </a:cubicBezTo>
                <a:cubicBezTo>
                  <a:pt x="85762" y="22929"/>
                  <a:pt x="84369" y="22747"/>
                  <a:pt x="82981" y="22747"/>
                </a:cubicBezTo>
                <a:cubicBezTo>
                  <a:pt x="82252" y="22747"/>
                  <a:pt x="81526" y="22797"/>
                  <a:pt x="80808" y="22895"/>
                </a:cubicBezTo>
                <a:cubicBezTo>
                  <a:pt x="80195" y="22977"/>
                  <a:pt x="79582" y="22977"/>
                  <a:pt x="78887" y="23018"/>
                </a:cubicBezTo>
                <a:cubicBezTo>
                  <a:pt x="78887" y="22854"/>
                  <a:pt x="78928" y="22650"/>
                  <a:pt x="78969" y="22487"/>
                </a:cubicBezTo>
                <a:cubicBezTo>
                  <a:pt x="79337" y="21465"/>
                  <a:pt x="79664" y="20443"/>
                  <a:pt x="80073" y="19421"/>
                </a:cubicBezTo>
                <a:cubicBezTo>
                  <a:pt x="80931" y="17010"/>
                  <a:pt x="81789" y="14639"/>
                  <a:pt x="81748" y="11982"/>
                </a:cubicBezTo>
                <a:cubicBezTo>
                  <a:pt x="81669" y="8755"/>
                  <a:pt x="79259" y="6459"/>
                  <a:pt x="76032" y="6459"/>
                </a:cubicBezTo>
                <a:cubicBezTo>
                  <a:pt x="75949" y="6459"/>
                  <a:pt x="75865" y="6461"/>
                  <a:pt x="75781" y="6464"/>
                </a:cubicBezTo>
                <a:cubicBezTo>
                  <a:pt x="73451" y="6546"/>
                  <a:pt x="71203" y="7282"/>
                  <a:pt x="69323" y="8630"/>
                </a:cubicBezTo>
                <a:cubicBezTo>
                  <a:pt x="67197" y="10061"/>
                  <a:pt x="65276" y="11696"/>
                  <a:pt x="63232" y="13208"/>
                </a:cubicBezTo>
                <a:lnTo>
                  <a:pt x="62047" y="14189"/>
                </a:lnTo>
                <a:cubicBezTo>
                  <a:pt x="61924" y="13780"/>
                  <a:pt x="61884" y="13494"/>
                  <a:pt x="61802" y="13249"/>
                </a:cubicBezTo>
                <a:cubicBezTo>
                  <a:pt x="61311" y="10838"/>
                  <a:pt x="60903" y="8385"/>
                  <a:pt x="59922" y="6096"/>
                </a:cubicBezTo>
                <a:cubicBezTo>
                  <a:pt x="59145" y="4379"/>
                  <a:pt x="58287" y="2704"/>
                  <a:pt x="56693" y="1600"/>
                </a:cubicBezTo>
                <a:cubicBezTo>
                  <a:pt x="55102" y="493"/>
                  <a:pt x="53502" y="1"/>
                  <a:pt x="518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7"/>
          <p:cNvSpPr/>
          <p:nvPr/>
        </p:nvSpPr>
        <p:spPr>
          <a:xfrm>
            <a:off x="987150" y="281600"/>
            <a:ext cx="340136" cy="447757"/>
          </a:xfrm>
          <a:custGeom>
            <a:rect b="b" l="l" r="r" t="t"/>
            <a:pathLst>
              <a:path extrusionOk="0" h="14424" w="10958">
                <a:moveTo>
                  <a:pt x="5446" y="1"/>
                </a:moveTo>
                <a:cubicBezTo>
                  <a:pt x="5426" y="1"/>
                  <a:pt x="5405" y="1"/>
                  <a:pt x="5384" y="3"/>
                </a:cubicBezTo>
                <a:cubicBezTo>
                  <a:pt x="4941" y="3"/>
                  <a:pt x="4719" y="288"/>
                  <a:pt x="4656" y="731"/>
                </a:cubicBezTo>
                <a:cubicBezTo>
                  <a:pt x="4434" y="2157"/>
                  <a:pt x="4181" y="3582"/>
                  <a:pt x="3991" y="5038"/>
                </a:cubicBezTo>
                <a:cubicBezTo>
                  <a:pt x="3991" y="5387"/>
                  <a:pt x="3737" y="5672"/>
                  <a:pt x="3389" y="5735"/>
                </a:cubicBezTo>
                <a:cubicBezTo>
                  <a:pt x="2471" y="5957"/>
                  <a:pt x="1552" y="6242"/>
                  <a:pt x="634" y="6527"/>
                </a:cubicBezTo>
                <a:cubicBezTo>
                  <a:pt x="285" y="6590"/>
                  <a:pt x="32" y="6907"/>
                  <a:pt x="32" y="7255"/>
                </a:cubicBezTo>
                <a:cubicBezTo>
                  <a:pt x="0" y="7604"/>
                  <a:pt x="222" y="7920"/>
                  <a:pt x="539" y="8047"/>
                </a:cubicBezTo>
                <a:cubicBezTo>
                  <a:pt x="1045" y="8269"/>
                  <a:pt x="1552" y="8522"/>
                  <a:pt x="2059" y="8744"/>
                </a:cubicBezTo>
                <a:cubicBezTo>
                  <a:pt x="2344" y="8839"/>
                  <a:pt x="2534" y="9092"/>
                  <a:pt x="2534" y="9377"/>
                </a:cubicBezTo>
                <a:cubicBezTo>
                  <a:pt x="2534" y="10834"/>
                  <a:pt x="2566" y="12291"/>
                  <a:pt x="2597" y="13747"/>
                </a:cubicBezTo>
                <a:cubicBezTo>
                  <a:pt x="2597" y="13811"/>
                  <a:pt x="2566" y="13906"/>
                  <a:pt x="2597" y="13937"/>
                </a:cubicBezTo>
                <a:cubicBezTo>
                  <a:pt x="2724" y="14096"/>
                  <a:pt x="2851" y="14349"/>
                  <a:pt x="3041" y="14412"/>
                </a:cubicBezTo>
                <a:cubicBezTo>
                  <a:pt x="3083" y="14419"/>
                  <a:pt x="3128" y="14423"/>
                  <a:pt x="3173" y="14423"/>
                </a:cubicBezTo>
                <a:cubicBezTo>
                  <a:pt x="3329" y="14423"/>
                  <a:pt x="3495" y="14377"/>
                  <a:pt x="3642" y="14254"/>
                </a:cubicBezTo>
                <a:cubicBezTo>
                  <a:pt x="3864" y="14032"/>
                  <a:pt x="4022" y="13779"/>
                  <a:pt x="4181" y="13494"/>
                </a:cubicBezTo>
                <a:cubicBezTo>
                  <a:pt x="4687" y="12639"/>
                  <a:pt x="5194" y="11784"/>
                  <a:pt x="5732" y="10897"/>
                </a:cubicBezTo>
                <a:cubicBezTo>
                  <a:pt x="5859" y="10960"/>
                  <a:pt x="5986" y="11055"/>
                  <a:pt x="6112" y="11119"/>
                </a:cubicBezTo>
                <a:cubicBezTo>
                  <a:pt x="6809" y="11752"/>
                  <a:pt x="7474" y="12354"/>
                  <a:pt x="8171" y="12987"/>
                </a:cubicBezTo>
                <a:cubicBezTo>
                  <a:pt x="8298" y="13114"/>
                  <a:pt x="8424" y="13241"/>
                  <a:pt x="8551" y="13336"/>
                </a:cubicBezTo>
                <a:cubicBezTo>
                  <a:pt x="8730" y="13455"/>
                  <a:pt x="8922" y="13562"/>
                  <a:pt x="9118" y="13562"/>
                </a:cubicBezTo>
                <a:cubicBezTo>
                  <a:pt x="9234" y="13562"/>
                  <a:pt x="9352" y="13525"/>
                  <a:pt x="9469" y="13431"/>
                </a:cubicBezTo>
                <a:cubicBezTo>
                  <a:pt x="9723" y="13209"/>
                  <a:pt x="9849" y="12861"/>
                  <a:pt x="9723" y="12544"/>
                </a:cubicBezTo>
                <a:cubicBezTo>
                  <a:pt x="9248" y="10960"/>
                  <a:pt x="8773" y="9377"/>
                  <a:pt x="8298" y="7794"/>
                </a:cubicBezTo>
                <a:cubicBezTo>
                  <a:pt x="8203" y="7572"/>
                  <a:pt x="8266" y="7319"/>
                  <a:pt x="8456" y="7160"/>
                </a:cubicBezTo>
                <a:cubicBezTo>
                  <a:pt x="9216" y="6337"/>
                  <a:pt x="9944" y="5482"/>
                  <a:pt x="10673" y="4627"/>
                </a:cubicBezTo>
                <a:cubicBezTo>
                  <a:pt x="10926" y="4373"/>
                  <a:pt x="10958" y="3962"/>
                  <a:pt x="10768" y="3677"/>
                </a:cubicBezTo>
                <a:cubicBezTo>
                  <a:pt x="10633" y="3452"/>
                  <a:pt x="10404" y="3323"/>
                  <a:pt x="10168" y="3323"/>
                </a:cubicBezTo>
                <a:cubicBezTo>
                  <a:pt x="10071" y="3323"/>
                  <a:pt x="9974" y="3345"/>
                  <a:pt x="9881" y="3392"/>
                </a:cubicBezTo>
                <a:cubicBezTo>
                  <a:pt x="9723" y="3423"/>
                  <a:pt x="9596" y="3487"/>
                  <a:pt x="9438" y="3518"/>
                </a:cubicBezTo>
                <a:lnTo>
                  <a:pt x="7411" y="4278"/>
                </a:lnTo>
                <a:cubicBezTo>
                  <a:pt x="6999" y="3012"/>
                  <a:pt x="6619" y="1808"/>
                  <a:pt x="6239" y="636"/>
                </a:cubicBezTo>
                <a:cubicBezTo>
                  <a:pt x="6149" y="276"/>
                  <a:pt x="5831" y="1"/>
                  <a:pt x="544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7" name="Google Shape;307;p7"/>
          <p:cNvGrpSpPr/>
          <p:nvPr/>
        </p:nvGrpSpPr>
        <p:grpSpPr>
          <a:xfrm>
            <a:off x="7948100" y="4687488"/>
            <a:ext cx="209050" cy="204975"/>
            <a:chOff x="6020875" y="2487450"/>
            <a:chExt cx="209050" cy="204975"/>
          </a:xfrm>
        </p:grpSpPr>
        <p:sp>
          <p:nvSpPr>
            <p:cNvPr id="308" name="Google Shape;308;p7"/>
            <p:cNvSpPr/>
            <p:nvPr/>
          </p:nvSpPr>
          <p:spPr>
            <a:xfrm>
              <a:off x="6134100" y="2487450"/>
              <a:ext cx="82375" cy="86275"/>
            </a:xfrm>
            <a:custGeom>
              <a:rect b="b" l="l" r="r" t="t"/>
              <a:pathLst>
                <a:path extrusionOk="0" h="3451" w="3295">
                  <a:moveTo>
                    <a:pt x="1965" y="1"/>
                  </a:moveTo>
                  <a:cubicBezTo>
                    <a:pt x="1881" y="1"/>
                    <a:pt x="1796" y="10"/>
                    <a:pt x="1711" y="28"/>
                  </a:cubicBezTo>
                  <a:cubicBezTo>
                    <a:pt x="951" y="155"/>
                    <a:pt x="349" y="788"/>
                    <a:pt x="222" y="1548"/>
                  </a:cubicBezTo>
                  <a:cubicBezTo>
                    <a:pt x="1" y="2498"/>
                    <a:pt x="666" y="3448"/>
                    <a:pt x="1552" y="3448"/>
                  </a:cubicBezTo>
                  <a:cubicBezTo>
                    <a:pt x="1579" y="3450"/>
                    <a:pt x="1606" y="3451"/>
                    <a:pt x="1632" y="3451"/>
                  </a:cubicBezTo>
                  <a:cubicBezTo>
                    <a:pt x="2076" y="3451"/>
                    <a:pt x="2481" y="3202"/>
                    <a:pt x="2661" y="2783"/>
                  </a:cubicBezTo>
                  <a:cubicBezTo>
                    <a:pt x="2882" y="2403"/>
                    <a:pt x="3009" y="1960"/>
                    <a:pt x="3167" y="1548"/>
                  </a:cubicBezTo>
                  <a:cubicBezTo>
                    <a:pt x="3294" y="1168"/>
                    <a:pt x="3199" y="725"/>
                    <a:pt x="2882" y="440"/>
                  </a:cubicBezTo>
                  <a:cubicBezTo>
                    <a:pt x="2652" y="158"/>
                    <a:pt x="2319" y="1"/>
                    <a:pt x="19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7"/>
            <p:cNvSpPr/>
            <p:nvPr/>
          </p:nvSpPr>
          <p:spPr>
            <a:xfrm>
              <a:off x="6020875" y="2604725"/>
              <a:ext cx="91075" cy="68850"/>
            </a:xfrm>
            <a:custGeom>
              <a:rect b="b" l="l" r="r" t="t"/>
              <a:pathLst>
                <a:path extrusionOk="0" h="2754" w="3643">
                  <a:moveTo>
                    <a:pt x="2073" y="0"/>
                  </a:moveTo>
                  <a:cubicBezTo>
                    <a:pt x="1526" y="0"/>
                    <a:pt x="982" y="204"/>
                    <a:pt x="571" y="594"/>
                  </a:cubicBezTo>
                  <a:cubicBezTo>
                    <a:pt x="1" y="1196"/>
                    <a:pt x="159" y="2177"/>
                    <a:pt x="856" y="2621"/>
                  </a:cubicBezTo>
                  <a:cubicBezTo>
                    <a:pt x="1014" y="2713"/>
                    <a:pt x="1245" y="2754"/>
                    <a:pt x="1504" y="2754"/>
                  </a:cubicBezTo>
                  <a:cubicBezTo>
                    <a:pt x="2230" y="2754"/>
                    <a:pt x="3179" y="2431"/>
                    <a:pt x="3389" y="1987"/>
                  </a:cubicBezTo>
                  <a:cubicBezTo>
                    <a:pt x="3516" y="1797"/>
                    <a:pt x="3579" y="1576"/>
                    <a:pt x="3643" y="1417"/>
                  </a:cubicBezTo>
                  <a:cubicBezTo>
                    <a:pt x="3643" y="911"/>
                    <a:pt x="3358" y="467"/>
                    <a:pt x="2946" y="182"/>
                  </a:cubicBezTo>
                  <a:cubicBezTo>
                    <a:pt x="2668" y="60"/>
                    <a:pt x="2370" y="0"/>
                    <a:pt x="2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7"/>
            <p:cNvSpPr/>
            <p:nvPr/>
          </p:nvSpPr>
          <p:spPr>
            <a:xfrm>
              <a:off x="6149925" y="2623500"/>
              <a:ext cx="80000" cy="68925"/>
            </a:xfrm>
            <a:custGeom>
              <a:rect b="b" l="l" r="r" t="t"/>
              <a:pathLst>
                <a:path extrusionOk="0" h="2757" w="3200">
                  <a:moveTo>
                    <a:pt x="1956" y="0"/>
                  </a:moveTo>
                  <a:cubicBezTo>
                    <a:pt x="1938" y="0"/>
                    <a:pt x="1919" y="1"/>
                    <a:pt x="1901" y="1"/>
                  </a:cubicBezTo>
                  <a:cubicBezTo>
                    <a:pt x="951" y="1"/>
                    <a:pt x="1" y="730"/>
                    <a:pt x="159" y="1490"/>
                  </a:cubicBezTo>
                  <a:cubicBezTo>
                    <a:pt x="128" y="2187"/>
                    <a:pt x="729" y="2757"/>
                    <a:pt x="1426" y="2757"/>
                  </a:cubicBezTo>
                  <a:cubicBezTo>
                    <a:pt x="2408" y="2757"/>
                    <a:pt x="3200" y="2092"/>
                    <a:pt x="3200" y="1300"/>
                  </a:cubicBezTo>
                  <a:cubicBezTo>
                    <a:pt x="3200" y="590"/>
                    <a:pt x="2658" y="0"/>
                    <a:pt x="19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1" name="Google Shape;311;p7"/>
          <p:cNvGrpSpPr/>
          <p:nvPr/>
        </p:nvGrpSpPr>
        <p:grpSpPr>
          <a:xfrm>
            <a:off x="4659200" y="136975"/>
            <a:ext cx="247800" cy="277125"/>
            <a:chOff x="237350" y="3457200"/>
            <a:chExt cx="247800" cy="277125"/>
          </a:xfrm>
        </p:grpSpPr>
        <p:sp>
          <p:nvSpPr>
            <p:cNvPr id="312" name="Google Shape;312;p7"/>
            <p:cNvSpPr/>
            <p:nvPr/>
          </p:nvSpPr>
          <p:spPr>
            <a:xfrm>
              <a:off x="352125" y="3457200"/>
              <a:ext cx="95825" cy="85525"/>
            </a:xfrm>
            <a:custGeom>
              <a:rect b="b" l="l" r="r" t="t"/>
              <a:pathLst>
                <a:path extrusionOk="0" h="3421" w="3833">
                  <a:moveTo>
                    <a:pt x="2376" y="1"/>
                  </a:moveTo>
                  <a:cubicBezTo>
                    <a:pt x="1362" y="64"/>
                    <a:pt x="507" y="761"/>
                    <a:pt x="222" y="1742"/>
                  </a:cubicBezTo>
                  <a:cubicBezTo>
                    <a:pt x="0" y="2534"/>
                    <a:pt x="570" y="3326"/>
                    <a:pt x="1425" y="3421"/>
                  </a:cubicBezTo>
                  <a:cubicBezTo>
                    <a:pt x="1647" y="3357"/>
                    <a:pt x="1869" y="3294"/>
                    <a:pt x="2091" y="3199"/>
                  </a:cubicBezTo>
                  <a:cubicBezTo>
                    <a:pt x="2566" y="2882"/>
                    <a:pt x="2977" y="2534"/>
                    <a:pt x="3389" y="2186"/>
                  </a:cubicBezTo>
                  <a:cubicBezTo>
                    <a:pt x="3737" y="1806"/>
                    <a:pt x="3832" y="1236"/>
                    <a:pt x="3611" y="792"/>
                  </a:cubicBezTo>
                  <a:cubicBezTo>
                    <a:pt x="3357" y="317"/>
                    <a:pt x="2914" y="1"/>
                    <a:pt x="23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7"/>
            <p:cNvSpPr/>
            <p:nvPr/>
          </p:nvSpPr>
          <p:spPr>
            <a:xfrm>
              <a:off x="397250" y="3643300"/>
              <a:ext cx="87900" cy="91025"/>
            </a:xfrm>
            <a:custGeom>
              <a:rect b="b" l="l" r="r" t="t"/>
              <a:pathLst>
                <a:path extrusionOk="0" h="3641" w="3516">
                  <a:moveTo>
                    <a:pt x="2152" y="0"/>
                  </a:moveTo>
                  <a:cubicBezTo>
                    <a:pt x="2058" y="0"/>
                    <a:pt x="1963" y="10"/>
                    <a:pt x="1869" y="30"/>
                  </a:cubicBezTo>
                  <a:cubicBezTo>
                    <a:pt x="1109" y="220"/>
                    <a:pt x="0" y="1677"/>
                    <a:pt x="64" y="2469"/>
                  </a:cubicBezTo>
                  <a:cubicBezTo>
                    <a:pt x="127" y="3134"/>
                    <a:pt x="729" y="3641"/>
                    <a:pt x="1394" y="3641"/>
                  </a:cubicBezTo>
                  <a:cubicBezTo>
                    <a:pt x="1521" y="3609"/>
                    <a:pt x="1616" y="3577"/>
                    <a:pt x="1711" y="3546"/>
                  </a:cubicBezTo>
                  <a:cubicBezTo>
                    <a:pt x="2597" y="3197"/>
                    <a:pt x="3009" y="2406"/>
                    <a:pt x="3357" y="1614"/>
                  </a:cubicBezTo>
                  <a:cubicBezTo>
                    <a:pt x="3516" y="1202"/>
                    <a:pt x="3389" y="727"/>
                    <a:pt x="3072" y="442"/>
                  </a:cubicBezTo>
                  <a:cubicBezTo>
                    <a:pt x="2848" y="142"/>
                    <a:pt x="2504" y="0"/>
                    <a:pt x="21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7"/>
            <p:cNvSpPr/>
            <p:nvPr/>
          </p:nvSpPr>
          <p:spPr>
            <a:xfrm>
              <a:off x="237350" y="3635225"/>
              <a:ext cx="73625" cy="66750"/>
            </a:xfrm>
            <a:custGeom>
              <a:rect b="b" l="l" r="r" t="t"/>
              <a:pathLst>
                <a:path extrusionOk="0" h="2670" w="2945">
                  <a:moveTo>
                    <a:pt x="1260" y="1"/>
                  </a:moveTo>
                  <a:cubicBezTo>
                    <a:pt x="575" y="1"/>
                    <a:pt x="1" y="609"/>
                    <a:pt x="31" y="1303"/>
                  </a:cubicBezTo>
                  <a:cubicBezTo>
                    <a:pt x="1" y="2059"/>
                    <a:pt x="604" y="2670"/>
                    <a:pt x="1347" y="2670"/>
                  </a:cubicBezTo>
                  <a:cubicBezTo>
                    <a:pt x="1383" y="2670"/>
                    <a:pt x="1419" y="2668"/>
                    <a:pt x="1456" y="2665"/>
                  </a:cubicBezTo>
                  <a:cubicBezTo>
                    <a:pt x="1475" y="2666"/>
                    <a:pt x="1494" y="2666"/>
                    <a:pt x="1513" y="2666"/>
                  </a:cubicBezTo>
                  <a:cubicBezTo>
                    <a:pt x="2246" y="2666"/>
                    <a:pt x="2818" y="2077"/>
                    <a:pt x="2818" y="1367"/>
                  </a:cubicBezTo>
                  <a:cubicBezTo>
                    <a:pt x="2945" y="638"/>
                    <a:pt x="2058" y="5"/>
                    <a:pt x="1361" y="5"/>
                  </a:cubicBezTo>
                  <a:cubicBezTo>
                    <a:pt x="1327" y="2"/>
                    <a:pt x="1294" y="1"/>
                    <a:pt x="12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5" name="Google Shape;315;p7"/>
          <p:cNvGrpSpPr/>
          <p:nvPr/>
        </p:nvGrpSpPr>
        <p:grpSpPr>
          <a:xfrm>
            <a:off x="8542500" y="2283975"/>
            <a:ext cx="203500" cy="235675"/>
            <a:chOff x="7142750" y="3397575"/>
            <a:chExt cx="203500" cy="235675"/>
          </a:xfrm>
        </p:grpSpPr>
        <p:sp>
          <p:nvSpPr>
            <p:cNvPr id="316" name="Google Shape;316;p7"/>
            <p:cNvSpPr/>
            <p:nvPr/>
          </p:nvSpPr>
          <p:spPr>
            <a:xfrm>
              <a:off x="7269450" y="3553325"/>
              <a:ext cx="76800" cy="79925"/>
            </a:xfrm>
            <a:custGeom>
              <a:rect b="b" l="l" r="r" t="t"/>
              <a:pathLst>
                <a:path extrusionOk="0" h="3197" w="3072">
                  <a:moveTo>
                    <a:pt x="1413" y="0"/>
                  </a:moveTo>
                  <a:cubicBezTo>
                    <a:pt x="1088" y="0"/>
                    <a:pt x="765" y="114"/>
                    <a:pt x="507" y="336"/>
                  </a:cubicBezTo>
                  <a:cubicBezTo>
                    <a:pt x="95" y="716"/>
                    <a:pt x="0" y="1318"/>
                    <a:pt x="285" y="1824"/>
                  </a:cubicBezTo>
                  <a:cubicBezTo>
                    <a:pt x="412" y="2109"/>
                    <a:pt x="570" y="2394"/>
                    <a:pt x="760" y="2679"/>
                  </a:cubicBezTo>
                  <a:cubicBezTo>
                    <a:pt x="1017" y="3007"/>
                    <a:pt x="1413" y="3196"/>
                    <a:pt x="1819" y="3196"/>
                  </a:cubicBezTo>
                  <a:cubicBezTo>
                    <a:pt x="1963" y="3196"/>
                    <a:pt x="2108" y="3172"/>
                    <a:pt x="2249" y="3123"/>
                  </a:cubicBezTo>
                  <a:cubicBezTo>
                    <a:pt x="2755" y="2964"/>
                    <a:pt x="3072" y="2458"/>
                    <a:pt x="3072" y="1634"/>
                  </a:cubicBezTo>
                  <a:cubicBezTo>
                    <a:pt x="3040" y="1033"/>
                    <a:pt x="2660" y="463"/>
                    <a:pt x="2090" y="177"/>
                  </a:cubicBezTo>
                  <a:cubicBezTo>
                    <a:pt x="1879" y="59"/>
                    <a:pt x="1646" y="0"/>
                    <a:pt x="14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7"/>
            <p:cNvSpPr/>
            <p:nvPr/>
          </p:nvSpPr>
          <p:spPr>
            <a:xfrm>
              <a:off x="7142750" y="3454850"/>
              <a:ext cx="82375" cy="73550"/>
            </a:xfrm>
            <a:custGeom>
              <a:rect b="b" l="l" r="r" t="t"/>
              <a:pathLst>
                <a:path extrusionOk="0" h="2942" w="3295">
                  <a:moveTo>
                    <a:pt x="1494" y="1"/>
                  </a:moveTo>
                  <a:cubicBezTo>
                    <a:pt x="1362" y="1"/>
                    <a:pt x="1233" y="20"/>
                    <a:pt x="1109" y="63"/>
                  </a:cubicBezTo>
                  <a:cubicBezTo>
                    <a:pt x="856" y="126"/>
                    <a:pt x="634" y="253"/>
                    <a:pt x="476" y="443"/>
                  </a:cubicBezTo>
                  <a:cubicBezTo>
                    <a:pt x="33" y="950"/>
                    <a:pt x="1" y="1710"/>
                    <a:pt x="381" y="2248"/>
                  </a:cubicBezTo>
                  <a:cubicBezTo>
                    <a:pt x="623" y="2652"/>
                    <a:pt x="1369" y="2941"/>
                    <a:pt x="1918" y="2941"/>
                  </a:cubicBezTo>
                  <a:cubicBezTo>
                    <a:pt x="2015" y="2941"/>
                    <a:pt x="2105" y="2932"/>
                    <a:pt x="2186" y="2913"/>
                  </a:cubicBezTo>
                  <a:cubicBezTo>
                    <a:pt x="2788" y="2786"/>
                    <a:pt x="3263" y="2248"/>
                    <a:pt x="3295" y="1615"/>
                  </a:cubicBezTo>
                  <a:cubicBezTo>
                    <a:pt x="3295" y="820"/>
                    <a:pt x="2345" y="1"/>
                    <a:pt x="14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7"/>
            <p:cNvSpPr/>
            <p:nvPr/>
          </p:nvSpPr>
          <p:spPr>
            <a:xfrm>
              <a:off x="7274200" y="3397575"/>
              <a:ext cx="71150" cy="64400"/>
            </a:xfrm>
            <a:custGeom>
              <a:rect b="b" l="l" r="r" t="t"/>
              <a:pathLst>
                <a:path extrusionOk="0" h="2576" w="2846">
                  <a:moveTo>
                    <a:pt x="1603" y="1"/>
                  </a:moveTo>
                  <a:cubicBezTo>
                    <a:pt x="1554" y="1"/>
                    <a:pt x="1506" y="4"/>
                    <a:pt x="1457" y="10"/>
                  </a:cubicBezTo>
                  <a:cubicBezTo>
                    <a:pt x="1426" y="9"/>
                    <a:pt x="1396" y="9"/>
                    <a:pt x="1366" y="9"/>
                  </a:cubicBezTo>
                  <a:cubicBezTo>
                    <a:pt x="505" y="9"/>
                    <a:pt x="32" y="450"/>
                    <a:pt x="32" y="1245"/>
                  </a:cubicBezTo>
                  <a:cubicBezTo>
                    <a:pt x="0" y="2069"/>
                    <a:pt x="507" y="2576"/>
                    <a:pt x="1362" y="2576"/>
                  </a:cubicBezTo>
                  <a:cubicBezTo>
                    <a:pt x="2217" y="2576"/>
                    <a:pt x="2787" y="2069"/>
                    <a:pt x="2787" y="1277"/>
                  </a:cubicBezTo>
                  <a:cubicBezTo>
                    <a:pt x="2846" y="598"/>
                    <a:pt x="2271" y="1"/>
                    <a:pt x="16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9" name="Google Shape;319;p7"/>
          <p:cNvSpPr/>
          <p:nvPr/>
        </p:nvSpPr>
        <p:spPr>
          <a:xfrm flipH="1">
            <a:off x="7463275" y="3395888"/>
            <a:ext cx="340136" cy="447757"/>
          </a:xfrm>
          <a:custGeom>
            <a:rect b="b" l="l" r="r" t="t"/>
            <a:pathLst>
              <a:path extrusionOk="0" h="14424" w="10958">
                <a:moveTo>
                  <a:pt x="5446" y="1"/>
                </a:moveTo>
                <a:cubicBezTo>
                  <a:pt x="5426" y="1"/>
                  <a:pt x="5405" y="1"/>
                  <a:pt x="5384" y="3"/>
                </a:cubicBezTo>
                <a:cubicBezTo>
                  <a:pt x="4941" y="3"/>
                  <a:pt x="4719" y="288"/>
                  <a:pt x="4656" y="731"/>
                </a:cubicBezTo>
                <a:cubicBezTo>
                  <a:pt x="4434" y="2157"/>
                  <a:pt x="4181" y="3582"/>
                  <a:pt x="3991" y="5038"/>
                </a:cubicBezTo>
                <a:cubicBezTo>
                  <a:pt x="3991" y="5387"/>
                  <a:pt x="3737" y="5672"/>
                  <a:pt x="3389" y="5735"/>
                </a:cubicBezTo>
                <a:cubicBezTo>
                  <a:pt x="2471" y="5957"/>
                  <a:pt x="1552" y="6242"/>
                  <a:pt x="634" y="6527"/>
                </a:cubicBezTo>
                <a:cubicBezTo>
                  <a:pt x="285" y="6590"/>
                  <a:pt x="32" y="6907"/>
                  <a:pt x="32" y="7255"/>
                </a:cubicBezTo>
                <a:cubicBezTo>
                  <a:pt x="0" y="7604"/>
                  <a:pt x="222" y="7920"/>
                  <a:pt x="539" y="8047"/>
                </a:cubicBezTo>
                <a:cubicBezTo>
                  <a:pt x="1045" y="8269"/>
                  <a:pt x="1552" y="8522"/>
                  <a:pt x="2059" y="8744"/>
                </a:cubicBezTo>
                <a:cubicBezTo>
                  <a:pt x="2344" y="8839"/>
                  <a:pt x="2534" y="9092"/>
                  <a:pt x="2534" y="9377"/>
                </a:cubicBezTo>
                <a:cubicBezTo>
                  <a:pt x="2534" y="10834"/>
                  <a:pt x="2566" y="12291"/>
                  <a:pt x="2597" y="13747"/>
                </a:cubicBezTo>
                <a:cubicBezTo>
                  <a:pt x="2597" y="13811"/>
                  <a:pt x="2566" y="13906"/>
                  <a:pt x="2597" y="13937"/>
                </a:cubicBezTo>
                <a:cubicBezTo>
                  <a:pt x="2724" y="14096"/>
                  <a:pt x="2851" y="14349"/>
                  <a:pt x="3041" y="14412"/>
                </a:cubicBezTo>
                <a:cubicBezTo>
                  <a:pt x="3083" y="14419"/>
                  <a:pt x="3128" y="14423"/>
                  <a:pt x="3173" y="14423"/>
                </a:cubicBezTo>
                <a:cubicBezTo>
                  <a:pt x="3329" y="14423"/>
                  <a:pt x="3495" y="14377"/>
                  <a:pt x="3642" y="14254"/>
                </a:cubicBezTo>
                <a:cubicBezTo>
                  <a:pt x="3864" y="14032"/>
                  <a:pt x="4022" y="13779"/>
                  <a:pt x="4181" y="13494"/>
                </a:cubicBezTo>
                <a:cubicBezTo>
                  <a:pt x="4687" y="12639"/>
                  <a:pt x="5194" y="11784"/>
                  <a:pt x="5732" y="10897"/>
                </a:cubicBezTo>
                <a:cubicBezTo>
                  <a:pt x="5859" y="10960"/>
                  <a:pt x="5986" y="11055"/>
                  <a:pt x="6112" y="11119"/>
                </a:cubicBezTo>
                <a:cubicBezTo>
                  <a:pt x="6809" y="11752"/>
                  <a:pt x="7474" y="12354"/>
                  <a:pt x="8171" y="12987"/>
                </a:cubicBezTo>
                <a:cubicBezTo>
                  <a:pt x="8298" y="13114"/>
                  <a:pt x="8424" y="13241"/>
                  <a:pt x="8551" y="13336"/>
                </a:cubicBezTo>
                <a:cubicBezTo>
                  <a:pt x="8730" y="13455"/>
                  <a:pt x="8922" y="13562"/>
                  <a:pt x="9118" y="13562"/>
                </a:cubicBezTo>
                <a:cubicBezTo>
                  <a:pt x="9234" y="13562"/>
                  <a:pt x="9352" y="13525"/>
                  <a:pt x="9469" y="13431"/>
                </a:cubicBezTo>
                <a:cubicBezTo>
                  <a:pt x="9723" y="13209"/>
                  <a:pt x="9849" y="12861"/>
                  <a:pt x="9723" y="12544"/>
                </a:cubicBezTo>
                <a:cubicBezTo>
                  <a:pt x="9248" y="10960"/>
                  <a:pt x="8773" y="9377"/>
                  <a:pt x="8298" y="7794"/>
                </a:cubicBezTo>
                <a:cubicBezTo>
                  <a:pt x="8203" y="7572"/>
                  <a:pt x="8266" y="7319"/>
                  <a:pt x="8456" y="7160"/>
                </a:cubicBezTo>
                <a:cubicBezTo>
                  <a:pt x="9216" y="6337"/>
                  <a:pt x="9944" y="5482"/>
                  <a:pt x="10673" y="4627"/>
                </a:cubicBezTo>
                <a:cubicBezTo>
                  <a:pt x="10926" y="4373"/>
                  <a:pt x="10958" y="3962"/>
                  <a:pt x="10768" y="3677"/>
                </a:cubicBezTo>
                <a:cubicBezTo>
                  <a:pt x="10633" y="3452"/>
                  <a:pt x="10404" y="3323"/>
                  <a:pt x="10168" y="3323"/>
                </a:cubicBezTo>
                <a:cubicBezTo>
                  <a:pt x="10071" y="3323"/>
                  <a:pt x="9974" y="3345"/>
                  <a:pt x="9881" y="3392"/>
                </a:cubicBezTo>
                <a:cubicBezTo>
                  <a:pt x="9723" y="3423"/>
                  <a:pt x="9596" y="3487"/>
                  <a:pt x="9438" y="3518"/>
                </a:cubicBezTo>
                <a:lnTo>
                  <a:pt x="7411" y="4278"/>
                </a:lnTo>
                <a:cubicBezTo>
                  <a:pt x="6999" y="3012"/>
                  <a:pt x="6619" y="1808"/>
                  <a:pt x="6239" y="636"/>
                </a:cubicBezTo>
                <a:cubicBezTo>
                  <a:pt x="6149" y="276"/>
                  <a:pt x="5831" y="1"/>
                  <a:pt x="544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0" name="Google Shape;320;p7"/>
          <p:cNvGrpSpPr/>
          <p:nvPr/>
        </p:nvGrpSpPr>
        <p:grpSpPr>
          <a:xfrm>
            <a:off x="5337275" y="4683650"/>
            <a:ext cx="184475" cy="212675"/>
            <a:chOff x="1325975" y="1958675"/>
            <a:chExt cx="184475" cy="212675"/>
          </a:xfrm>
        </p:grpSpPr>
        <p:sp>
          <p:nvSpPr>
            <p:cNvPr id="321" name="Google Shape;321;p7"/>
            <p:cNvSpPr/>
            <p:nvPr/>
          </p:nvSpPr>
          <p:spPr>
            <a:xfrm>
              <a:off x="1432025" y="2083500"/>
              <a:ext cx="78425" cy="87850"/>
            </a:xfrm>
            <a:custGeom>
              <a:rect b="b" l="l" r="r" t="t"/>
              <a:pathLst>
                <a:path extrusionOk="0" h="3514" w="3137">
                  <a:moveTo>
                    <a:pt x="1782" y="1"/>
                  </a:moveTo>
                  <a:cubicBezTo>
                    <a:pt x="1452" y="1"/>
                    <a:pt x="1136" y="113"/>
                    <a:pt x="888" y="320"/>
                  </a:cubicBezTo>
                  <a:cubicBezTo>
                    <a:pt x="349" y="795"/>
                    <a:pt x="64" y="1492"/>
                    <a:pt x="33" y="2188"/>
                  </a:cubicBezTo>
                  <a:cubicBezTo>
                    <a:pt x="1" y="2727"/>
                    <a:pt x="318" y="3202"/>
                    <a:pt x="793" y="3392"/>
                  </a:cubicBezTo>
                  <a:cubicBezTo>
                    <a:pt x="949" y="3475"/>
                    <a:pt x="1118" y="3514"/>
                    <a:pt x="1286" y="3514"/>
                  </a:cubicBezTo>
                  <a:cubicBezTo>
                    <a:pt x="1629" y="3514"/>
                    <a:pt x="1963" y="3352"/>
                    <a:pt x="2154" y="3075"/>
                  </a:cubicBezTo>
                  <a:cubicBezTo>
                    <a:pt x="2503" y="2537"/>
                    <a:pt x="2788" y="1998"/>
                    <a:pt x="2978" y="1428"/>
                  </a:cubicBezTo>
                  <a:cubicBezTo>
                    <a:pt x="3136" y="953"/>
                    <a:pt x="2756" y="352"/>
                    <a:pt x="2313" y="98"/>
                  </a:cubicBezTo>
                  <a:cubicBezTo>
                    <a:pt x="2137" y="32"/>
                    <a:pt x="1958" y="1"/>
                    <a:pt x="1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7"/>
            <p:cNvSpPr/>
            <p:nvPr/>
          </p:nvSpPr>
          <p:spPr>
            <a:xfrm>
              <a:off x="1325975" y="2046325"/>
              <a:ext cx="68875" cy="68150"/>
            </a:xfrm>
            <a:custGeom>
              <a:rect b="b" l="l" r="r" t="t"/>
              <a:pathLst>
                <a:path extrusionOk="0" h="2726" w="2755">
                  <a:moveTo>
                    <a:pt x="1338" y="1"/>
                  </a:moveTo>
                  <a:cubicBezTo>
                    <a:pt x="603" y="1"/>
                    <a:pt x="0" y="622"/>
                    <a:pt x="31" y="1364"/>
                  </a:cubicBezTo>
                  <a:cubicBezTo>
                    <a:pt x="15" y="2266"/>
                    <a:pt x="696" y="2726"/>
                    <a:pt x="1373" y="2726"/>
                  </a:cubicBezTo>
                  <a:cubicBezTo>
                    <a:pt x="2026" y="2726"/>
                    <a:pt x="2676" y="2298"/>
                    <a:pt x="2691" y="1427"/>
                  </a:cubicBezTo>
                  <a:cubicBezTo>
                    <a:pt x="2755" y="667"/>
                    <a:pt x="2153" y="2"/>
                    <a:pt x="1393" y="2"/>
                  </a:cubicBezTo>
                  <a:cubicBezTo>
                    <a:pt x="1374" y="1"/>
                    <a:pt x="1356" y="1"/>
                    <a:pt x="13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7"/>
            <p:cNvSpPr/>
            <p:nvPr/>
          </p:nvSpPr>
          <p:spPr>
            <a:xfrm>
              <a:off x="1412250" y="1958675"/>
              <a:ext cx="66925" cy="65650"/>
            </a:xfrm>
            <a:custGeom>
              <a:rect b="b" l="l" r="r" t="t"/>
              <a:pathLst>
                <a:path extrusionOk="0" h="2626" w="2677">
                  <a:moveTo>
                    <a:pt x="1342" y="1"/>
                  </a:moveTo>
                  <a:cubicBezTo>
                    <a:pt x="673" y="1"/>
                    <a:pt x="0" y="452"/>
                    <a:pt x="32" y="1354"/>
                  </a:cubicBezTo>
                  <a:cubicBezTo>
                    <a:pt x="32" y="2051"/>
                    <a:pt x="602" y="2621"/>
                    <a:pt x="1299" y="2621"/>
                  </a:cubicBezTo>
                  <a:cubicBezTo>
                    <a:pt x="1334" y="2624"/>
                    <a:pt x="1369" y="2626"/>
                    <a:pt x="1404" y="2626"/>
                  </a:cubicBezTo>
                  <a:cubicBezTo>
                    <a:pt x="2084" y="2626"/>
                    <a:pt x="2629" y="2047"/>
                    <a:pt x="2629" y="1354"/>
                  </a:cubicBezTo>
                  <a:cubicBezTo>
                    <a:pt x="2676" y="452"/>
                    <a:pt x="2011" y="1"/>
                    <a:pt x="13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4" name="Google Shape;324;p7"/>
          <p:cNvSpPr txBox="1"/>
          <p:nvPr/>
        </p:nvSpPr>
        <p:spPr>
          <a:xfrm>
            <a:off x="0" y="4829675"/>
            <a:ext cx="2709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rPr>
              <a:t>Orientaciones para la Fase Intensiva del Consejo Técnico Escolar </a:t>
            </a:r>
            <a:endParaRPr b="1" sz="600">
              <a:solidFill>
                <a:schemeClr val="lt2"/>
              </a:solidFill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rPr>
              <a:t>Educación Básica</a:t>
            </a:r>
            <a:endParaRPr b="1" sz="600">
              <a:solidFill>
                <a:schemeClr val="lt2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6" name="Google Shape;326;p8"/>
          <p:cNvGrpSpPr/>
          <p:nvPr/>
        </p:nvGrpSpPr>
        <p:grpSpPr>
          <a:xfrm>
            <a:off x="0" y="-25"/>
            <a:ext cx="9143654" cy="5143519"/>
            <a:chOff x="0" y="-25"/>
            <a:chExt cx="9143654" cy="5143519"/>
          </a:xfrm>
        </p:grpSpPr>
        <p:sp>
          <p:nvSpPr>
            <p:cNvPr id="327" name="Google Shape;327;p8"/>
            <p:cNvSpPr/>
            <p:nvPr/>
          </p:nvSpPr>
          <p:spPr>
            <a:xfrm>
              <a:off x="91461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8"/>
            <p:cNvSpPr/>
            <p:nvPr/>
          </p:nvSpPr>
          <p:spPr>
            <a:xfrm>
              <a:off x="137179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8"/>
            <p:cNvSpPr/>
            <p:nvPr/>
          </p:nvSpPr>
          <p:spPr>
            <a:xfrm>
              <a:off x="182897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8"/>
            <p:cNvSpPr/>
            <p:nvPr/>
          </p:nvSpPr>
          <p:spPr>
            <a:xfrm>
              <a:off x="228615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8"/>
            <p:cNvSpPr/>
            <p:nvPr/>
          </p:nvSpPr>
          <p:spPr>
            <a:xfrm>
              <a:off x="274333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8"/>
            <p:cNvSpPr/>
            <p:nvPr/>
          </p:nvSpPr>
          <p:spPr>
            <a:xfrm>
              <a:off x="320051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8"/>
            <p:cNvSpPr/>
            <p:nvPr/>
          </p:nvSpPr>
          <p:spPr>
            <a:xfrm>
              <a:off x="365769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8"/>
            <p:cNvSpPr/>
            <p:nvPr/>
          </p:nvSpPr>
          <p:spPr>
            <a:xfrm>
              <a:off x="411488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8"/>
            <p:cNvSpPr/>
            <p:nvPr/>
          </p:nvSpPr>
          <p:spPr>
            <a:xfrm>
              <a:off x="457206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8"/>
            <p:cNvSpPr/>
            <p:nvPr/>
          </p:nvSpPr>
          <p:spPr>
            <a:xfrm>
              <a:off x="502924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8"/>
            <p:cNvSpPr/>
            <p:nvPr/>
          </p:nvSpPr>
          <p:spPr>
            <a:xfrm>
              <a:off x="548642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8"/>
            <p:cNvSpPr/>
            <p:nvPr/>
          </p:nvSpPr>
          <p:spPr>
            <a:xfrm>
              <a:off x="594360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8"/>
            <p:cNvSpPr/>
            <p:nvPr/>
          </p:nvSpPr>
          <p:spPr>
            <a:xfrm>
              <a:off x="640078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8"/>
            <p:cNvSpPr/>
            <p:nvPr/>
          </p:nvSpPr>
          <p:spPr>
            <a:xfrm>
              <a:off x="685796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8"/>
            <p:cNvSpPr/>
            <p:nvPr/>
          </p:nvSpPr>
          <p:spPr>
            <a:xfrm>
              <a:off x="731514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8"/>
            <p:cNvSpPr/>
            <p:nvPr/>
          </p:nvSpPr>
          <p:spPr>
            <a:xfrm>
              <a:off x="777232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8"/>
            <p:cNvSpPr/>
            <p:nvPr/>
          </p:nvSpPr>
          <p:spPr>
            <a:xfrm>
              <a:off x="8229509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8"/>
            <p:cNvSpPr/>
            <p:nvPr/>
          </p:nvSpPr>
          <p:spPr>
            <a:xfrm>
              <a:off x="0" y="93021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8"/>
            <p:cNvSpPr/>
            <p:nvPr/>
          </p:nvSpPr>
          <p:spPr>
            <a:xfrm>
              <a:off x="0" y="1399217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8"/>
            <p:cNvSpPr/>
            <p:nvPr/>
          </p:nvSpPr>
          <p:spPr>
            <a:xfrm>
              <a:off x="0" y="1868221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8"/>
            <p:cNvSpPr/>
            <p:nvPr/>
          </p:nvSpPr>
          <p:spPr>
            <a:xfrm>
              <a:off x="0" y="2337225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8"/>
            <p:cNvSpPr/>
            <p:nvPr/>
          </p:nvSpPr>
          <p:spPr>
            <a:xfrm>
              <a:off x="0" y="280622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8"/>
            <p:cNvSpPr/>
            <p:nvPr/>
          </p:nvSpPr>
          <p:spPr>
            <a:xfrm>
              <a:off x="0" y="327523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8"/>
            <p:cNvSpPr/>
            <p:nvPr/>
          </p:nvSpPr>
          <p:spPr>
            <a:xfrm>
              <a:off x="0" y="3744238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8"/>
            <p:cNvSpPr/>
            <p:nvPr/>
          </p:nvSpPr>
          <p:spPr>
            <a:xfrm>
              <a:off x="0" y="4213242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8"/>
            <p:cNvSpPr/>
            <p:nvPr/>
          </p:nvSpPr>
          <p:spPr>
            <a:xfrm>
              <a:off x="0" y="4682246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8"/>
            <p:cNvSpPr/>
            <p:nvPr/>
          </p:nvSpPr>
          <p:spPr>
            <a:xfrm>
              <a:off x="868669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8"/>
            <p:cNvSpPr/>
            <p:nvPr/>
          </p:nvSpPr>
          <p:spPr>
            <a:xfrm>
              <a:off x="45743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8"/>
            <p:cNvSpPr/>
            <p:nvPr/>
          </p:nvSpPr>
          <p:spPr>
            <a:xfrm>
              <a:off x="0" y="46120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6" name="Google Shape;356;p8"/>
          <p:cNvSpPr txBox="1"/>
          <p:nvPr>
            <p:ph type="title"/>
          </p:nvPr>
        </p:nvSpPr>
        <p:spPr>
          <a:xfrm>
            <a:off x="2563200" y="1281300"/>
            <a:ext cx="4017600" cy="25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7" name="Google Shape;357;p8"/>
          <p:cNvSpPr/>
          <p:nvPr/>
        </p:nvSpPr>
        <p:spPr>
          <a:xfrm flipH="1">
            <a:off x="-492562" y="961800"/>
            <a:ext cx="2411575" cy="942200"/>
          </a:xfrm>
          <a:custGeom>
            <a:rect b="b" l="l" r="r" t="t"/>
            <a:pathLst>
              <a:path extrusionOk="0" h="37688" w="96463">
                <a:moveTo>
                  <a:pt x="48906" y="0"/>
                </a:moveTo>
                <a:cubicBezTo>
                  <a:pt x="48723" y="0"/>
                  <a:pt x="48540" y="6"/>
                  <a:pt x="48354" y="16"/>
                </a:cubicBezTo>
                <a:cubicBezTo>
                  <a:pt x="47864" y="57"/>
                  <a:pt x="47332" y="139"/>
                  <a:pt x="46842" y="302"/>
                </a:cubicBezTo>
                <a:cubicBezTo>
                  <a:pt x="46433" y="343"/>
                  <a:pt x="46065" y="425"/>
                  <a:pt x="45698" y="506"/>
                </a:cubicBezTo>
                <a:lnTo>
                  <a:pt x="45084" y="629"/>
                </a:lnTo>
                <a:lnTo>
                  <a:pt x="45084" y="752"/>
                </a:lnTo>
                <a:cubicBezTo>
                  <a:pt x="44430" y="997"/>
                  <a:pt x="43776" y="1365"/>
                  <a:pt x="43163" y="1774"/>
                </a:cubicBezTo>
                <a:cubicBezTo>
                  <a:pt x="40507" y="3776"/>
                  <a:pt x="38422" y="6515"/>
                  <a:pt x="37196" y="9621"/>
                </a:cubicBezTo>
                <a:cubicBezTo>
                  <a:pt x="36828" y="10439"/>
                  <a:pt x="36501" y="11215"/>
                  <a:pt x="36092" y="12074"/>
                </a:cubicBezTo>
                <a:cubicBezTo>
                  <a:pt x="36010" y="11992"/>
                  <a:pt x="35888" y="11910"/>
                  <a:pt x="35765" y="11788"/>
                </a:cubicBezTo>
                <a:cubicBezTo>
                  <a:pt x="35683" y="11665"/>
                  <a:pt x="35561" y="11502"/>
                  <a:pt x="35479" y="11379"/>
                </a:cubicBezTo>
                <a:cubicBezTo>
                  <a:pt x="34416" y="9703"/>
                  <a:pt x="33108" y="8150"/>
                  <a:pt x="31678" y="6801"/>
                </a:cubicBezTo>
                <a:cubicBezTo>
                  <a:pt x="30860" y="6065"/>
                  <a:pt x="30043" y="5370"/>
                  <a:pt x="29184" y="4676"/>
                </a:cubicBezTo>
                <a:cubicBezTo>
                  <a:pt x="27590" y="3409"/>
                  <a:pt x="25915" y="2223"/>
                  <a:pt x="23912" y="1610"/>
                </a:cubicBezTo>
                <a:cubicBezTo>
                  <a:pt x="23333" y="1445"/>
                  <a:pt x="22766" y="1368"/>
                  <a:pt x="22215" y="1368"/>
                </a:cubicBezTo>
                <a:cubicBezTo>
                  <a:pt x="20313" y="1368"/>
                  <a:pt x="18617" y="2282"/>
                  <a:pt x="17413" y="3613"/>
                </a:cubicBezTo>
                <a:cubicBezTo>
                  <a:pt x="15982" y="5166"/>
                  <a:pt x="15492" y="7169"/>
                  <a:pt x="15328" y="9172"/>
                </a:cubicBezTo>
                <a:cubicBezTo>
                  <a:pt x="15124" y="11338"/>
                  <a:pt x="15328" y="13464"/>
                  <a:pt x="15860" y="15548"/>
                </a:cubicBezTo>
                <a:cubicBezTo>
                  <a:pt x="16064" y="16325"/>
                  <a:pt x="16227" y="17142"/>
                  <a:pt x="16432" y="18001"/>
                </a:cubicBezTo>
                <a:cubicBezTo>
                  <a:pt x="16227" y="18001"/>
                  <a:pt x="16023" y="18001"/>
                  <a:pt x="15819" y="17960"/>
                </a:cubicBezTo>
                <a:cubicBezTo>
                  <a:pt x="14879" y="17714"/>
                  <a:pt x="13979" y="17469"/>
                  <a:pt x="13039" y="17265"/>
                </a:cubicBezTo>
                <a:cubicBezTo>
                  <a:pt x="11537" y="16939"/>
                  <a:pt x="10004" y="16767"/>
                  <a:pt x="8469" y="16767"/>
                </a:cubicBezTo>
                <a:cubicBezTo>
                  <a:pt x="7498" y="16767"/>
                  <a:pt x="6525" y="16836"/>
                  <a:pt x="5559" y="16979"/>
                </a:cubicBezTo>
                <a:cubicBezTo>
                  <a:pt x="1308" y="17633"/>
                  <a:pt x="0" y="21557"/>
                  <a:pt x="1554" y="24867"/>
                </a:cubicBezTo>
                <a:cubicBezTo>
                  <a:pt x="2984" y="28015"/>
                  <a:pt x="5518" y="30263"/>
                  <a:pt x="8584" y="31816"/>
                </a:cubicBezTo>
                <a:cubicBezTo>
                  <a:pt x="12222" y="33696"/>
                  <a:pt x="16227" y="34800"/>
                  <a:pt x="20315" y="35127"/>
                </a:cubicBezTo>
                <a:cubicBezTo>
                  <a:pt x="22849" y="35290"/>
                  <a:pt x="25342" y="35495"/>
                  <a:pt x="27876" y="35658"/>
                </a:cubicBezTo>
                <a:cubicBezTo>
                  <a:pt x="29266" y="35740"/>
                  <a:pt x="30697" y="35740"/>
                  <a:pt x="32127" y="35781"/>
                </a:cubicBezTo>
                <a:cubicBezTo>
                  <a:pt x="34539" y="35903"/>
                  <a:pt x="36950" y="36067"/>
                  <a:pt x="39403" y="36149"/>
                </a:cubicBezTo>
                <a:cubicBezTo>
                  <a:pt x="41937" y="36271"/>
                  <a:pt x="44471" y="36353"/>
                  <a:pt x="47005" y="36394"/>
                </a:cubicBezTo>
                <a:lnTo>
                  <a:pt x="47864" y="36394"/>
                </a:lnTo>
                <a:lnTo>
                  <a:pt x="50439" y="36680"/>
                </a:lnTo>
                <a:cubicBezTo>
                  <a:pt x="51583" y="36802"/>
                  <a:pt x="52687" y="36884"/>
                  <a:pt x="53831" y="36925"/>
                </a:cubicBezTo>
                <a:cubicBezTo>
                  <a:pt x="56406" y="37129"/>
                  <a:pt x="58982" y="37293"/>
                  <a:pt x="61597" y="37416"/>
                </a:cubicBezTo>
                <a:cubicBezTo>
                  <a:pt x="62619" y="37497"/>
                  <a:pt x="63600" y="37538"/>
                  <a:pt x="64581" y="37538"/>
                </a:cubicBezTo>
                <a:cubicBezTo>
                  <a:pt x="66715" y="37601"/>
                  <a:pt x="68848" y="37688"/>
                  <a:pt x="70982" y="37688"/>
                </a:cubicBezTo>
                <a:cubicBezTo>
                  <a:pt x="71628" y="37688"/>
                  <a:pt x="72274" y="37680"/>
                  <a:pt x="72920" y="37661"/>
                </a:cubicBezTo>
                <a:cubicBezTo>
                  <a:pt x="77130" y="37579"/>
                  <a:pt x="81340" y="37211"/>
                  <a:pt x="85345" y="35740"/>
                </a:cubicBezTo>
                <a:cubicBezTo>
                  <a:pt x="87225" y="35086"/>
                  <a:pt x="89065" y="34391"/>
                  <a:pt x="90659" y="33206"/>
                </a:cubicBezTo>
                <a:cubicBezTo>
                  <a:pt x="93234" y="31244"/>
                  <a:pt x="95196" y="28791"/>
                  <a:pt x="95768" y="25521"/>
                </a:cubicBezTo>
                <a:cubicBezTo>
                  <a:pt x="96463" y="22129"/>
                  <a:pt x="94174" y="18818"/>
                  <a:pt x="90741" y="18246"/>
                </a:cubicBezTo>
                <a:cubicBezTo>
                  <a:pt x="89955" y="18073"/>
                  <a:pt x="89176" y="18003"/>
                  <a:pt x="88400" y="18003"/>
                </a:cubicBezTo>
                <a:cubicBezTo>
                  <a:pt x="87157" y="18003"/>
                  <a:pt x="85924" y="18183"/>
                  <a:pt x="84691" y="18409"/>
                </a:cubicBezTo>
                <a:cubicBezTo>
                  <a:pt x="83261" y="18654"/>
                  <a:pt x="81871" y="18941"/>
                  <a:pt x="80440" y="19186"/>
                </a:cubicBezTo>
                <a:lnTo>
                  <a:pt x="80440" y="16733"/>
                </a:lnTo>
                <a:cubicBezTo>
                  <a:pt x="80522" y="13709"/>
                  <a:pt x="78928" y="10929"/>
                  <a:pt x="76271" y="9458"/>
                </a:cubicBezTo>
                <a:cubicBezTo>
                  <a:pt x="75443" y="8966"/>
                  <a:pt x="74516" y="8720"/>
                  <a:pt x="73584" y="8720"/>
                </a:cubicBezTo>
                <a:cubicBezTo>
                  <a:pt x="73045" y="8720"/>
                  <a:pt x="72504" y="8803"/>
                  <a:pt x="71979" y="8967"/>
                </a:cubicBezTo>
                <a:cubicBezTo>
                  <a:pt x="70140" y="9458"/>
                  <a:pt x="68423" y="10439"/>
                  <a:pt x="67075" y="11788"/>
                </a:cubicBezTo>
                <a:cubicBezTo>
                  <a:pt x="66257" y="12483"/>
                  <a:pt x="65481" y="13218"/>
                  <a:pt x="64622" y="13995"/>
                </a:cubicBezTo>
                <a:cubicBezTo>
                  <a:pt x="64254" y="13014"/>
                  <a:pt x="63927" y="12115"/>
                  <a:pt x="63559" y="11215"/>
                </a:cubicBezTo>
                <a:cubicBezTo>
                  <a:pt x="62905" y="9662"/>
                  <a:pt x="62006" y="8273"/>
                  <a:pt x="60944" y="7005"/>
                </a:cubicBezTo>
                <a:cubicBezTo>
                  <a:pt x="59554" y="5289"/>
                  <a:pt x="57960" y="3817"/>
                  <a:pt x="56161" y="2591"/>
                </a:cubicBezTo>
                <a:cubicBezTo>
                  <a:pt x="53942" y="1099"/>
                  <a:pt x="51579" y="0"/>
                  <a:pt x="4890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8"/>
          <p:cNvSpPr/>
          <p:nvPr/>
        </p:nvSpPr>
        <p:spPr>
          <a:xfrm flipH="1">
            <a:off x="7324500" y="3439475"/>
            <a:ext cx="2439175" cy="958925"/>
          </a:xfrm>
          <a:custGeom>
            <a:rect b="b" l="l" r="r" t="t"/>
            <a:pathLst>
              <a:path extrusionOk="0" h="38357" w="97567">
                <a:moveTo>
                  <a:pt x="51893" y="1"/>
                </a:moveTo>
                <a:cubicBezTo>
                  <a:pt x="50233" y="1"/>
                  <a:pt x="48563" y="524"/>
                  <a:pt x="46883" y="1437"/>
                </a:cubicBezTo>
                <a:cubicBezTo>
                  <a:pt x="44798" y="2540"/>
                  <a:pt x="42918" y="3930"/>
                  <a:pt x="41160" y="5524"/>
                </a:cubicBezTo>
                <a:lnTo>
                  <a:pt x="41160" y="5810"/>
                </a:lnTo>
                <a:cubicBezTo>
                  <a:pt x="40302" y="4788"/>
                  <a:pt x="39485" y="3766"/>
                  <a:pt x="38545" y="2867"/>
                </a:cubicBezTo>
                <a:cubicBezTo>
                  <a:pt x="37318" y="1641"/>
                  <a:pt x="35888" y="578"/>
                  <a:pt x="34089" y="374"/>
                </a:cubicBezTo>
                <a:cubicBezTo>
                  <a:pt x="33923" y="353"/>
                  <a:pt x="33757" y="343"/>
                  <a:pt x="33592" y="343"/>
                </a:cubicBezTo>
                <a:cubicBezTo>
                  <a:pt x="32456" y="343"/>
                  <a:pt x="31364" y="825"/>
                  <a:pt x="30615" y="1682"/>
                </a:cubicBezTo>
                <a:cubicBezTo>
                  <a:pt x="29021" y="3399"/>
                  <a:pt x="28571" y="5565"/>
                  <a:pt x="28163" y="7731"/>
                </a:cubicBezTo>
                <a:cubicBezTo>
                  <a:pt x="27836" y="9734"/>
                  <a:pt x="27590" y="11696"/>
                  <a:pt x="27263" y="13699"/>
                </a:cubicBezTo>
                <a:cubicBezTo>
                  <a:pt x="27263" y="13821"/>
                  <a:pt x="27222" y="13944"/>
                  <a:pt x="27141" y="14026"/>
                </a:cubicBezTo>
                <a:cubicBezTo>
                  <a:pt x="26364" y="13453"/>
                  <a:pt x="25587" y="12922"/>
                  <a:pt x="24852" y="12391"/>
                </a:cubicBezTo>
                <a:cubicBezTo>
                  <a:pt x="22931" y="10919"/>
                  <a:pt x="20928" y="9611"/>
                  <a:pt x="18516" y="9039"/>
                </a:cubicBezTo>
                <a:cubicBezTo>
                  <a:pt x="18052" y="8940"/>
                  <a:pt x="17592" y="8891"/>
                  <a:pt x="17142" y="8891"/>
                </a:cubicBezTo>
                <a:cubicBezTo>
                  <a:pt x="15376" y="8891"/>
                  <a:pt x="13788" y="9649"/>
                  <a:pt x="12876" y="11083"/>
                </a:cubicBezTo>
                <a:cubicBezTo>
                  <a:pt x="12263" y="12186"/>
                  <a:pt x="11976" y="13413"/>
                  <a:pt x="12058" y="14680"/>
                </a:cubicBezTo>
                <a:cubicBezTo>
                  <a:pt x="12181" y="17296"/>
                  <a:pt x="12917" y="19789"/>
                  <a:pt x="13611" y="22282"/>
                </a:cubicBezTo>
                <a:cubicBezTo>
                  <a:pt x="12467" y="22405"/>
                  <a:pt x="11404" y="22487"/>
                  <a:pt x="10301" y="22650"/>
                </a:cubicBezTo>
                <a:cubicBezTo>
                  <a:pt x="7317" y="23100"/>
                  <a:pt x="4415" y="23795"/>
                  <a:pt x="2289" y="26165"/>
                </a:cubicBezTo>
                <a:cubicBezTo>
                  <a:pt x="1022" y="27473"/>
                  <a:pt x="246" y="29149"/>
                  <a:pt x="123" y="30988"/>
                </a:cubicBezTo>
                <a:cubicBezTo>
                  <a:pt x="0" y="33073"/>
                  <a:pt x="1104" y="34544"/>
                  <a:pt x="2862" y="35484"/>
                </a:cubicBezTo>
                <a:cubicBezTo>
                  <a:pt x="4783" y="36465"/>
                  <a:pt x="6867" y="37079"/>
                  <a:pt x="9034" y="37242"/>
                </a:cubicBezTo>
                <a:cubicBezTo>
                  <a:pt x="11873" y="37506"/>
                  <a:pt x="14733" y="37622"/>
                  <a:pt x="17584" y="37622"/>
                </a:cubicBezTo>
                <a:cubicBezTo>
                  <a:pt x="18714" y="37622"/>
                  <a:pt x="19843" y="37604"/>
                  <a:pt x="20969" y="37569"/>
                </a:cubicBezTo>
                <a:cubicBezTo>
                  <a:pt x="24280" y="37528"/>
                  <a:pt x="27590" y="37324"/>
                  <a:pt x="30860" y="37201"/>
                </a:cubicBezTo>
                <a:cubicBezTo>
                  <a:pt x="34457" y="37119"/>
                  <a:pt x="38054" y="37038"/>
                  <a:pt x="41692" y="36956"/>
                </a:cubicBezTo>
                <a:lnTo>
                  <a:pt x="41692" y="36915"/>
                </a:lnTo>
                <a:cubicBezTo>
                  <a:pt x="41774" y="36915"/>
                  <a:pt x="41896" y="36956"/>
                  <a:pt x="42060" y="36956"/>
                </a:cubicBezTo>
                <a:cubicBezTo>
                  <a:pt x="44676" y="37038"/>
                  <a:pt x="47292" y="37119"/>
                  <a:pt x="49908" y="37201"/>
                </a:cubicBezTo>
                <a:cubicBezTo>
                  <a:pt x="51256" y="37242"/>
                  <a:pt x="52564" y="37283"/>
                  <a:pt x="53913" y="37324"/>
                </a:cubicBezTo>
                <a:cubicBezTo>
                  <a:pt x="56529" y="37446"/>
                  <a:pt x="59145" y="37569"/>
                  <a:pt x="61761" y="37733"/>
                </a:cubicBezTo>
                <a:cubicBezTo>
                  <a:pt x="64173" y="37855"/>
                  <a:pt x="66543" y="37978"/>
                  <a:pt x="68914" y="38100"/>
                </a:cubicBezTo>
                <a:cubicBezTo>
                  <a:pt x="71285" y="38223"/>
                  <a:pt x="73737" y="38305"/>
                  <a:pt x="76149" y="38346"/>
                </a:cubicBezTo>
                <a:cubicBezTo>
                  <a:pt x="76374" y="38353"/>
                  <a:pt x="76597" y="38357"/>
                  <a:pt x="76820" y="38357"/>
                </a:cubicBezTo>
                <a:cubicBezTo>
                  <a:pt x="77811" y="38357"/>
                  <a:pt x="78785" y="38290"/>
                  <a:pt x="79786" y="38223"/>
                </a:cubicBezTo>
                <a:cubicBezTo>
                  <a:pt x="81748" y="38141"/>
                  <a:pt x="83751" y="38019"/>
                  <a:pt x="85713" y="37855"/>
                </a:cubicBezTo>
                <a:cubicBezTo>
                  <a:pt x="88125" y="37651"/>
                  <a:pt x="90495" y="37119"/>
                  <a:pt x="92743" y="36302"/>
                </a:cubicBezTo>
                <a:cubicBezTo>
                  <a:pt x="94092" y="35893"/>
                  <a:pt x="95278" y="35076"/>
                  <a:pt x="96177" y="33972"/>
                </a:cubicBezTo>
                <a:cubicBezTo>
                  <a:pt x="97567" y="32051"/>
                  <a:pt x="97199" y="30007"/>
                  <a:pt x="95523" y="28168"/>
                </a:cubicBezTo>
                <a:cubicBezTo>
                  <a:pt x="93234" y="25716"/>
                  <a:pt x="90291" y="24203"/>
                  <a:pt x="87103" y="23304"/>
                </a:cubicBezTo>
                <a:cubicBezTo>
                  <a:pt x="85762" y="22929"/>
                  <a:pt x="84369" y="22747"/>
                  <a:pt x="82981" y="22747"/>
                </a:cubicBezTo>
                <a:cubicBezTo>
                  <a:pt x="82252" y="22747"/>
                  <a:pt x="81526" y="22797"/>
                  <a:pt x="80808" y="22895"/>
                </a:cubicBezTo>
                <a:cubicBezTo>
                  <a:pt x="80195" y="22977"/>
                  <a:pt x="79582" y="22977"/>
                  <a:pt x="78887" y="23018"/>
                </a:cubicBezTo>
                <a:cubicBezTo>
                  <a:pt x="78887" y="22854"/>
                  <a:pt x="78928" y="22650"/>
                  <a:pt x="78969" y="22487"/>
                </a:cubicBezTo>
                <a:cubicBezTo>
                  <a:pt x="79337" y="21465"/>
                  <a:pt x="79664" y="20443"/>
                  <a:pt x="80073" y="19421"/>
                </a:cubicBezTo>
                <a:cubicBezTo>
                  <a:pt x="80931" y="17010"/>
                  <a:pt x="81789" y="14639"/>
                  <a:pt x="81748" y="11982"/>
                </a:cubicBezTo>
                <a:cubicBezTo>
                  <a:pt x="81669" y="8755"/>
                  <a:pt x="79259" y="6459"/>
                  <a:pt x="76032" y="6459"/>
                </a:cubicBezTo>
                <a:cubicBezTo>
                  <a:pt x="75949" y="6459"/>
                  <a:pt x="75865" y="6461"/>
                  <a:pt x="75781" y="6464"/>
                </a:cubicBezTo>
                <a:cubicBezTo>
                  <a:pt x="73451" y="6546"/>
                  <a:pt x="71203" y="7282"/>
                  <a:pt x="69323" y="8630"/>
                </a:cubicBezTo>
                <a:cubicBezTo>
                  <a:pt x="67197" y="10061"/>
                  <a:pt x="65276" y="11696"/>
                  <a:pt x="63232" y="13208"/>
                </a:cubicBezTo>
                <a:lnTo>
                  <a:pt x="62047" y="14189"/>
                </a:lnTo>
                <a:cubicBezTo>
                  <a:pt x="61924" y="13780"/>
                  <a:pt x="61884" y="13494"/>
                  <a:pt x="61802" y="13249"/>
                </a:cubicBezTo>
                <a:cubicBezTo>
                  <a:pt x="61311" y="10838"/>
                  <a:pt x="60903" y="8385"/>
                  <a:pt x="59922" y="6096"/>
                </a:cubicBezTo>
                <a:cubicBezTo>
                  <a:pt x="59145" y="4379"/>
                  <a:pt x="58287" y="2704"/>
                  <a:pt x="56693" y="1600"/>
                </a:cubicBezTo>
                <a:cubicBezTo>
                  <a:pt x="55102" y="493"/>
                  <a:pt x="53502" y="1"/>
                  <a:pt x="518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8"/>
          <p:cNvSpPr/>
          <p:nvPr/>
        </p:nvSpPr>
        <p:spPr>
          <a:xfrm>
            <a:off x="7418700" y="833550"/>
            <a:ext cx="340136" cy="447757"/>
          </a:xfrm>
          <a:custGeom>
            <a:rect b="b" l="l" r="r" t="t"/>
            <a:pathLst>
              <a:path extrusionOk="0" h="14424" w="10958">
                <a:moveTo>
                  <a:pt x="5446" y="1"/>
                </a:moveTo>
                <a:cubicBezTo>
                  <a:pt x="5426" y="1"/>
                  <a:pt x="5405" y="1"/>
                  <a:pt x="5384" y="3"/>
                </a:cubicBezTo>
                <a:cubicBezTo>
                  <a:pt x="4941" y="3"/>
                  <a:pt x="4719" y="288"/>
                  <a:pt x="4656" y="731"/>
                </a:cubicBezTo>
                <a:cubicBezTo>
                  <a:pt x="4434" y="2157"/>
                  <a:pt x="4181" y="3582"/>
                  <a:pt x="3991" y="5038"/>
                </a:cubicBezTo>
                <a:cubicBezTo>
                  <a:pt x="3991" y="5387"/>
                  <a:pt x="3737" y="5672"/>
                  <a:pt x="3389" y="5735"/>
                </a:cubicBezTo>
                <a:cubicBezTo>
                  <a:pt x="2471" y="5957"/>
                  <a:pt x="1552" y="6242"/>
                  <a:pt x="634" y="6527"/>
                </a:cubicBezTo>
                <a:cubicBezTo>
                  <a:pt x="285" y="6590"/>
                  <a:pt x="32" y="6907"/>
                  <a:pt x="32" y="7255"/>
                </a:cubicBezTo>
                <a:cubicBezTo>
                  <a:pt x="0" y="7604"/>
                  <a:pt x="222" y="7920"/>
                  <a:pt x="539" y="8047"/>
                </a:cubicBezTo>
                <a:cubicBezTo>
                  <a:pt x="1045" y="8269"/>
                  <a:pt x="1552" y="8522"/>
                  <a:pt x="2059" y="8744"/>
                </a:cubicBezTo>
                <a:cubicBezTo>
                  <a:pt x="2344" y="8839"/>
                  <a:pt x="2534" y="9092"/>
                  <a:pt x="2534" y="9377"/>
                </a:cubicBezTo>
                <a:cubicBezTo>
                  <a:pt x="2534" y="10834"/>
                  <a:pt x="2566" y="12291"/>
                  <a:pt x="2597" y="13747"/>
                </a:cubicBezTo>
                <a:cubicBezTo>
                  <a:pt x="2597" y="13811"/>
                  <a:pt x="2566" y="13906"/>
                  <a:pt x="2597" y="13937"/>
                </a:cubicBezTo>
                <a:cubicBezTo>
                  <a:pt x="2724" y="14096"/>
                  <a:pt x="2851" y="14349"/>
                  <a:pt x="3041" y="14412"/>
                </a:cubicBezTo>
                <a:cubicBezTo>
                  <a:pt x="3083" y="14419"/>
                  <a:pt x="3128" y="14423"/>
                  <a:pt x="3173" y="14423"/>
                </a:cubicBezTo>
                <a:cubicBezTo>
                  <a:pt x="3329" y="14423"/>
                  <a:pt x="3495" y="14377"/>
                  <a:pt x="3642" y="14254"/>
                </a:cubicBezTo>
                <a:cubicBezTo>
                  <a:pt x="3864" y="14032"/>
                  <a:pt x="4022" y="13779"/>
                  <a:pt x="4181" y="13494"/>
                </a:cubicBezTo>
                <a:cubicBezTo>
                  <a:pt x="4687" y="12639"/>
                  <a:pt x="5194" y="11784"/>
                  <a:pt x="5732" y="10897"/>
                </a:cubicBezTo>
                <a:cubicBezTo>
                  <a:pt x="5859" y="10960"/>
                  <a:pt x="5986" y="11055"/>
                  <a:pt x="6112" y="11119"/>
                </a:cubicBezTo>
                <a:cubicBezTo>
                  <a:pt x="6809" y="11752"/>
                  <a:pt x="7474" y="12354"/>
                  <a:pt x="8171" y="12987"/>
                </a:cubicBezTo>
                <a:cubicBezTo>
                  <a:pt x="8298" y="13114"/>
                  <a:pt x="8424" y="13241"/>
                  <a:pt x="8551" y="13336"/>
                </a:cubicBezTo>
                <a:cubicBezTo>
                  <a:pt x="8730" y="13455"/>
                  <a:pt x="8922" y="13562"/>
                  <a:pt x="9118" y="13562"/>
                </a:cubicBezTo>
                <a:cubicBezTo>
                  <a:pt x="9234" y="13562"/>
                  <a:pt x="9352" y="13525"/>
                  <a:pt x="9469" y="13431"/>
                </a:cubicBezTo>
                <a:cubicBezTo>
                  <a:pt x="9723" y="13209"/>
                  <a:pt x="9849" y="12861"/>
                  <a:pt x="9723" y="12544"/>
                </a:cubicBezTo>
                <a:cubicBezTo>
                  <a:pt x="9248" y="10960"/>
                  <a:pt x="8773" y="9377"/>
                  <a:pt x="8298" y="7794"/>
                </a:cubicBezTo>
                <a:cubicBezTo>
                  <a:pt x="8203" y="7572"/>
                  <a:pt x="8266" y="7319"/>
                  <a:pt x="8456" y="7160"/>
                </a:cubicBezTo>
                <a:cubicBezTo>
                  <a:pt x="9216" y="6337"/>
                  <a:pt x="9944" y="5482"/>
                  <a:pt x="10673" y="4627"/>
                </a:cubicBezTo>
                <a:cubicBezTo>
                  <a:pt x="10926" y="4373"/>
                  <a:pt x="10958" y="3962"/>
                  <a:pt x="10768" y="3677"/>
                </a:cubicBezTo>
                <a:cubicBezTo>
                  <a:pt x="10633" y="3452"/>
                  <a:pt x="10404" y="3323"/>
                  <a:pt x="10168" y="3323"/>
                </a:cubicBezTo>
                <a:cubicBezTo>
                  <a:pt x="10071" y="3323"/>
                  <a:pt x="9974" y="3345"/>
                  <a:pt x="9881" y="3392"/>
                </a:cubicBezTo>
                <a:cubicBezTo>
                  <a:pt x="9723" y="3423"/>
                  <a:pt x="9596" y="3487"/>
                  <a:pt x="9438" y="3518"/>
                </a:cubicBezTo>
                <a:lnTo>
                  <a:pt x="7411" y="4278"/>
                </a:lnTo>
                <a:cubicBezTo>
                  <a:pt x="6999" y="3012"/>
                  <a:pt x="6619" y="1808"/>
                  <a:pt x="6239" y="636"/>
                </a:cubicBezTo>
                <a:cubicBezTo>
                  <a:pt x="6149" y="276"/>
                  <a:pt x="5831" y="1"/>
                  <a:pt x="544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0" name="Google Shape;360;p8"/>
          <p:cNvGrpSpPr/>
          <p:nvPr/>
        </p:nvGrpSpPr>
        <p:grpSpPr>
          <a:xfrm>
            <a:off x="2998950" y="4151750"/>
            <a:ext cx="149625" cy="170450"/>
            <a:chOff x="2449400" y="2524350"/>
            <a:chExt cx="149625" cy="170450"/>
          </a:xfrm>
        </p:grpSpPr>
        <p:sp>
          <p:nvSpPr>
            <p:cNvPr id="361" name="Google Shape;361;p8"/>
            <p:cNvSpPr/>
            <p:nvPr/>
          </p:nvSpPr>
          <p:spPr>
            <a:xfrm>
              <a:off x="2519875" y="2524350"/>
              <a:ext cx="79150" cy="79400"/>
            </a:xfrm>
            <a:custGeom>
              <a:rect b="b" l="l" r="r" t="t"/>
              <a:pathLst>
                <a:path extrusionOk="0" h="3176" w="3166">
                  <a:moveTo>
                    <a:pt x="1613" y="0"/>
                  </a:moveTo>
                  <a:cubicBezTo>
                    <a:pt x="765" y="0"/>
                    <a:pt x="64" y="698"/>
                    <a:pt x="64" y="1592"/>
                  </a:cubicBezTo>
                  <a:cubicBezTo>
                    <a:pt x="0" y="2447"/>
                    <a:pt x="697" y="3176"/>
                    <a:pt x="1552" y="3176"/>
                  </a:cubicBezTo>
                  <a:cubicBezTo>
                    <a:pt x="2344" y="3144"/>
                    <a:pt x="3135" y="2194"/>
                    <a:pt x="3135" y="1307"/>
                  </a:cubicBezTo>
                  <a:cubicBezTo>
                    <a:pt x="3166" y="584"/>
                    <a:pt x="2594" y="4"/>
                    <a:pt x="1883" y="4"/>
                  </a:cubicBezTo>
                  <a:cubicBezTo>
                    <a:pt x="1847" y="4"/>
                    <a:pt x="1811" y="6"/>
                    <a:pt x="1774" y="9"/>
                  </a:cubicBezTo>
                  <a:cubicBezTo>
                    <a:pt x="1720" y="3"/>
                    <a:pt x="1666" y="0"/>
                    <a:pt x="16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8"/>
            <p:cNvSpPr/>
            <p:nvPr/>
          </p:nvSpPr>
          <p:spPr>
            <a:xfrm>
              <a:off x="2449400" y="2628300"/>
              <a:ext cx="82375" cy="66500"/>
            </a:xfrm>
            <a:custGeom>
              <a:rect b="b" l="l" r="r" t="t"/>
              <a:pathLst>
                <a:path extrusionOk="0" h="2660" w="3295">
                  <a:moveTo>
                    <a:pt x="1704" y="1"/>
                  </a:moveTo>
                  <a:cubicBezTo>
                    <a:pt x="1547" y="1"/>
                    <a:pt x="1390" y="22"/>
                    <a:pt x="1236" y="63"/>
                  </a:cubicBezTo>
                  <a:cubicBezTo>
                    <a:pt x="444" y="253"/>
                    <a:pt x="1" y="791"/>
                    <a:pt x="32" y="1488"/>
                  </a:cubicBezTo>
                  <a:cubicBezTo>
                    <a:pt x="96" y="2216"/>
                    <a:pt x="666" y="2660"/>
                    <a:pt x="1457" y="2660"/>
                  </a:cubicBezTo>
                  <a:lnTo>
                    <a:pt x="1901" y="2660"/>
                  </a:lnTo>
                  <a:cubicBezTo>
                    <a:pt x="2471" y="2628"/>
                    <a:pt x="2914" y="2248"/>
                    <a:pt x="3104" y="1710"/>
                  </a:cubicBezTo>
                  <a:cubicBezTo>
                    <a:pt x="3294" y="1171"/>
                    <a:pt x="3104" y="601"/>
                    <a:pt x="2629" y="284"/>
                  </a:cubicBezTo>
                  <a:cubicBezTo>
                    <a:pt x="2351" y="92"/>
                    <a:pt x="2030" y="1"/>
                    <a:pt x="17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3" name="Google Shape;363;p8"/>
          <p:cNvGrpSpPr/>
          <p:nvPr/>
        </p:nvGrpSpPr>
        <p:grpSpPr>
          <a:xfrm>
            <a:off x="1718075" y="2166613"/>
            <a:ext cx="209050" cy="204975"/>
            <a:chOff x="6020875" y="2487450"/>
            <a:chExt cx="209050" cy="204975"/>
          </a:xfrm>
        </p:grpSpPr>
        <p:sp>
          <p:nvSpPr>
            <p:cNvPr id="364" name="Google Shape;364;p8"/>
            <p:cNvSpPr/>
            <p:nvPr/>
          </p:nvSpPr>
          <p:spPr>
            <a:xfrm>
              <a:off x="6134100" y="2487450"/>
              <a:ext cx="82375" cy="86275"/>
            </a:xfrm>
            <a:custGeom>
              <a:rect b="b" l="l" r="r" t="t"/>
              <a:pathLst>
                <a:path extrusionOk="0" h="3451" w="3295">
                  <a:moveTo>
                    <a:pt x="1965" y="1"/>
                  </a:moveTo>
                  <a:cubicBezTo>
                    <a:pt x="1881" y="1"/>
                    <a:pt x="1796" y="10"/>
                    <a:pt x="1711" y="28"/>
                  </a:cubicBezTo>
                  <a:cubicBezTo>
                    <a:pt x="951" y="155"/>
                    <a:pt x="349" y="788"/>
                    <a:pt x="222" y="1548"/>
                  </a:cubicBezTo>
                  <a:cubicBezTo>
                    <a:pt x="1" y="2498"/>
                    <a:pt x="666" y="3448"/>
                    <a:pt x="1552" y="3448"/>
                  </a:cubicBezTo>
                  <a:cubicBezTo>
                    <a:pt x="1579" y="3450"/>
                    <a:pt x="1606" y="3451"/>
                    <a:pt x="1632" y="3451"/>
                  </a:cubicBezTo>
                  <a:cubicBezTo>
                    <a:pt x="2076" y="3451"/>
                    <a:pt x="2481" y="3202"/>
                    <a:pt x="2661" y="2783"/>
                  </a:cubicBezTo>
                  <a:cubicBezTo>
                    <a:pt x="2882" y="2403"/>
                    <a:pt x="3009" y="1960"/>
                    <a:pt x="3167" y="1548"/>
                  </a:cubicBezTo>
                  <a:cubicBezTo>
                    <a:pt x="3294" y="1168"/>
                    <a:pt x="3199" y="725"/>
                    <a:pt x="2882" y="440"/>
                  </a:cubicBezTo>
                  <a:cubicBezTo>
                    <a:pt x="2652" y="158"/>
                    <a:pt x="2319" y="1"/>
                    <a:pt x="19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8"/>
            <p:cNvSpPr/>
            <p:nvPr/>
          </p:nvSpPr>
          <p:spPr>
            <a:xfrm>
              <a:off x="6020875" y="2604725"/>
              <a:ext cx="91075" cy="68850"/>
            </a:xfrm>
            <a:custGeom>
              <a:rect b="b" l="l" r="r" t="t"/>
              <a:pathLst>
                <a:path extrusionOk="0" h="2754" w="3643">
                  <a:moveTo>
                    <a:pt x="2073" y="0"/>
                  </a:moveTo>
                  <a:cubicBezTo>
                    <a:pt x="1526" y="0"/>
                    <a:pt x="982" y="204"/>
                    <a:pt x="571" y="594"/>
                  </a:cubicBezTo>
                  <a:cubicBezTo>
                    <a:pt x="1" y="1196"/>
                    <a:pt x="159" y="2177"/>
                    <a:pt x="856" y="2621"/>
                  </a:cubicBezTo>
                  <a:cubicBezTo>
                    <a:pt x="1014" y="2713"/>
                    <a:pt x="1245" y="2754"/>
                    <a:pt x="1504" y="2754"/>
                  </a:cubicBezTo>
                  <a:cubicBezTo>
                    <a:pt x="2230" y="2754"/>
                    <a:pt x="3179" y="2431"/>
                    <a:pt x="3389" y="1987"/>
                  </a:cubicBezTo>
                  <a:cubicBezTo>
                    <a:pt x="3516" y="1797"/>
                    <a:pt x="3579" y="1576"/>
                    <a:pt x="3643" y="1417"/>
                  </a:cubicBezTo>
                  <a:cubicBezTo>
                    <a:pt x="3643" y="911"/>
                    <a:pt x="3358" y="467"/>
                    <a:pt x="2946" y="182"/>
                  </a:cubicBezTo>
                  <a:cubicBezTo>
                    <a:pt x="2668" y="60"/>
                    <a:pt x="2370" y="0"/>
                    <a:pt x="2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8"/>
            <p:cNvSpPr/>
            <p:nvPr/>
          </p:nvSpPr>
          <p:spPr>
            <a:xfrm>
              <a:off x="6149925" y="2623500"/>
              <a:ext cx="80000" cy="68925"/>
            </a:xfrm>
            <a:custGeom>
              <a:rect b="b" l="l" r="r" t="t"/>
              <a:pathLst>
                <a:path extrusionOk="0" h="2757" w="3200">
                  <a:moveTo>
                    <a:pt x="1956" y="0"/>
                  </a:moveTo>
                  <a:cubicBezTo>
                    <a:pt x="1938" y="0"/>
                    <a:pt x="1919" y="1"/>
                    <a:pt x="1901" y="1"/>
                  </a:cubicBezTo>
                  <a:cubicBezTo>
                    <a:pt x="951" y="1"/>
                    <a:pt x="1" y="730"/>
                    <a:pt x="159" y="1490"/>
                  </a:cubicBezTo>
                  <a:cubicBezTo>
                    <a:pt x="128" y="2187"/>
                    <a:pt x="729" y="2757"/>
                    <a:pt x="1426" y="2757"/>
                  </a:cubicBezTo>
                  <a:cubicBezTo>
                    <a:pt x="2408" y="2757"/>
                    <a:pt x="3200" y="2092"/>
                    <a:pt x="3200" y="1300"/>
                  </a:cubicBezTo>
                  <a:cubicBezTo>
                    <a:pt x="3200" y="590"/>
                    <a:pt x="2658" y="0"/>
                    <a:pt x="19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7" name="Google Shape;367;p8"/>
          <p:cNvGrpSpPr/>
          <p:nvPr/>
        </p:nvGrpSpPr>
        <p:grpSpPr>
          <a:xfrm>
            <a:off x="4659200" y="136975"/>
            <a:ext cx="247800" cy="277125"/>
            <a:chOff x="237350" y="3457200"/>
            <a:chExt cx="247800" cy="277125"/>
          </a:xfrm>
        </p:grpSpPr>
        <p:sp>
          <p:nvSpPr>
            <p:cNvPr id="368" name="Google Shape;368;p8"/>
            <p:cNvSpPr/>
            <p:nvPr/>
          </p:nvSpPr>
          <p:spPr>
            <a:xfrm>
              <a:off x="352125" y="3457200"/>
              <a:ext cx="95825" cy="85525"/>
            </a:xfrm>
            <a:custGeom>
              <a:rect b="b" l="l" r="r" t="t"/>
              <a:pathLst>
                <a:path extrusionOk="0" h="3421" w="3833">
                  <a:moveTo>
                    <a:pt x="2376" y="1"/>
                  </a:moveTo>
                  <a:cubicBezTo>
                    <a:pt x="1362" y="64"/>
                    <a:pt x="507" y="761"/>
                    <a:pt x="222" y="1742"/>
                  </a:cubicBezTo>
                  <a:cubicBezTo>
                    <a:pt x="0" y="2534"/>
                    <a:pt x="570" y="3326"/>
                    <a:pt x="1425" y="3421"/>
                  </a:cubicBezTo>
                  <a:cubicBezTo>
                    <a:pt x="1647" y="3357"/>
                    <a:pt x="1869" y="3294"/>
                    <a:pt x="2091" y="3199"/>
                  </a:cubicBezTo>
                  <a:cubicBezTo>
                    <a:pt x="2566" y="2882"/>
                    <a:pt x="2977" y="2534"/>
                    <a:pt x="3389" y="2186"/>
                  </a:cubicBezTo>
                  <a:cubicBezTo>
                    <a:pt x="3737" y="1806"/>
                    <a:pt x="3832" y="1236"/>
                    <a:pt x="3611" y="792"/>
                  </a:cubicBezTo>
                  <a:cubicBezTo>
                    <a:pt x="3357" y="317"/>
                    <a:pt x="2914" y="1"/>
                    <a:pt x="23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8"/>
            <p:cNvSpPr/>
            <p:nvPr/>
          </p:nvSpPr>
          <p:spPr>
            <a:xfrm>
              <a:off x="397250" y="3643300"/>
              <a:ext cx="87900" cy="91025"/>
            </a:xfrm>
            <a:custGeom>
              <a:rect b="b" l="l" r="r" t="t"/>
              <a:pathLst>
                <a:path extrusionOk="0" h="3641" w="3516">
                  <a:moveTo>
                    <a:pt x="2152" y="0"/>
                  </a:moveTo>
                  <a:cubicBezTo>
                    <a:pt x="2058" y="0"/>
                    <a:pt x="1963" y="10"/>
                    <a:pt x="1869" y="30"/>
                  </a:cubicBezTo>
                  <a:cubicBezTo>
                    <a:pt x="1109" y="220"/>
                    <a:pt x="0" y="1677"/>
                    <a:pt x="64" y="2469"/>
                  </a:cubicBezTo>
                  <a:cubicBezTo>
                    <a:pt x="127" y="3134"/>
                    <a:pt x="729" y="3641"/>
                    <a:pt x="1394" y="3641"/>
                  </a:cubicBezTo>
                  <a:cubicBezTo>
                    <a:pt x="1521" y="3609"/>
                    <a:pt x="1616" y="3577"/>
                    <a:pt x="1711" y="3546"/>
                  </a:cubicBezTo>
                  <a:cubicBezTo>
                    <a:pt x="2597" y="3197"/>
                    <a:pt x="3009" y="2406"/>
                    <a:pt x="3357" y="1614"/>
                  </a:cubicBezTo>
                  <a:cubicBezTo>
                    <a:pt x="3516" y="1202"/>
                    <a:pt x="3389" y="727"/>
                    <a:pt x="3072" y="442"/>
                  </a:cubicBezTo>
                  <a:cubicBezTo>
                    <a:pt x="2848" y="142"/>
                    <a:pt x="2504" y="0"/>
                    <a:pt x="21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8"/>
            <p:cNvSpPr/>
            <p:nvPr/>
          </p:nvSpPr>
          <p:spPr>
            <a:xfrm>
              <a:off x="237350" y="3635225"/>
              <a:ext cx="73625" cy="66750"/>
            </a:xfrm>
            <a:custGeom>
              <a:rect b="b" l="l" r="r" t="t"/>
              <a:pathLst>
                <a:path extrusionOk="0" h="2670" w="2945">
                  <a:moveTo>
                    <a:pt x="1260" y="1"/>
                  </a:moveTo>
                  <a:cubicBezTo>
                    <a:pt x="575" y="1"/>
                    <a:pt x="1" y="609"/>
                    <a:pt x="31" y="1303"/>
                  </a:cubicBezTo>
                  <a:cubicBezTo>
                    <a:pt x="1" y="2059"/>
                    <a:pt x="604" y="2670"/>
                    <a:pt x="1347" y="2670"/>
                  </a:cubicBezTo>
                  <a:cubicBezTo>
                    <a:pt x="1383" y="2670"/>
                    <a:pt x="1419" y="2668"/>
                    <a:pt x="1456" y="2665"/>
                  </a:cubicBezTo>
                  <a:cubicBezTo>
                    <a:pt x="1475" y="2666"/>
                    <a:pt x="1494" y="2666"/>
                    <a:pt x="1513" y="2666"/>
                  </a:cubicBezTo>
                  <a:cubicBezTo>
                    <a:pt x="2246" y="2666"/>
                    <a:pt x="2818" y="2077"/>
                    <a:pt x="2818" y="1367"/>
                  </a:cubicBezTo>
                  <a:cubicBezTo>
                    <a:pt x="2945" y="638"/>
                    <a:pt x="2058" y="5"/>
                    <a:pt x="1361" y="5"/>
                  </a:cubicBezTo>
                  <a:cubicBezTo>
                    <a:pt x="1327" y="2"/>
                    <a:pt x="1294" y="1"/>
                    <a:pt x="12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1" name="Google Shape;371;p8"/>
          <p:cNvGrpSpPr/>
          <p:nvPr/>
        </p:nvGrpSpPr>
        <p:grpSpPr>
          <a:xfrm>
            <a:off x="8542500" y="2283975"/>
            <a:ext cx="203500" cy="235675"/>
            <a:chOff x="7142750" y="3397575"/>
            <a:chExt cx="203500" cy="235675"/>
          </a:xfrm>
        </p:grpSpPr>
        <p:sp>
          <p:nvSpPr>
            <p:cNvPr id="372" name="Google Shape;372;p8"/>
            <p:cNvSpPr/>
            <p:nvPr/>
          </p:nvSpPr>
          <p:spPr>
            <a:xfrm>
              <a:off x="7269450" y="3553325"/>
              <a:ext cx="76800" cy="79925"/>
            </a:xfrm>
            <a:custGeom>
              <a:rect b="b" l="l" r="r" t="t"/>
              <a:pathLst>
                <a:path extrusionOk="0" h="3197" w="3072">
                  <a:moveTo>
                    <a:pt x="1413" y="0"/>
                  </a:moveTo>
                  <a:cubicBezTo>
                    <a:pt x="1088" y="0"/>
                    <a:pt x="765" y="114"/>
                    <a:pt x="507" y="336"/>
                  </a:cubicBezTo>
                  <a:cubicBezTo>
                    <a:pt x="95" y="716"/>
                    <a:pt x="0" y="1318"/>
                    <a:pt x="285" y="1824"/>
                  </a:cubicBezTo>
                  <a:cubicBezTo>
                    <a:pt x="412" y="2109"/>
                    <a:pt x="570" y="2394"/>
                    <a:pt x="760" y="2679"/>
                  </a:cubicBezTo>
                  <a:cubicBezTo>
                    <a:pt x="1017" y="3007"/>
                    <a:pt x="1413" y="3196"/>
                    <a:pt x="1819" y="3196"/>
                  </a:cubicBezTo>
                  <a:cubicBezTo>
                    <a:pt x="1963" y="3196"/>
                    <a:pt x="2108" y="3172"/>
                    <a:pt x="2249" y="3123"/>
                  </a:cubicBezTo>
                  <a:cubicBezTo>
                    <a:pt x="2755" y="2964"/>
                    <a:pt x="3072" y="2458"/>
                    <a:pt x="3072" y="1634"/>
                  </a:cubicBezTo>
                  <a:cubicBezTo>
                    <a:pt x="3040" y="1033"/>
                    <a:pt x="2660" y="463"/>
                    <a:pt x="2090" y="177"/>
                  </a:cubicBezTo>
                  <a:cubicBezTo>
                    <a:pt x="1879" y="59"/>
                    <a:pt x="1646" y="0"/>
                    <a:pt x="14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8"/>
            <p:cNvSpPr/>
            <p:nvPr/>
          </p:nvSpPr>
          <p:spPr>
            <a:xfrm>
              <a:off x="7142750" y="3454850"/>
              <a:ext cx="82375" cy="73550"/>
            </a:xfrm>
            <a:custGeom>
              <a:rect b="b" l="l" r="r" t="t"/>
              <a:pathLst>
                <a:path extrusionOk="0" h="2942" w="3295">
                  <a:moveTo>
                    <a:pt x="1494" y="1"/>
                  </a:moveTo>
                  <a:cubicBezTo>
                    <a:pt x="1362" y="1"/>
                    <a:pt x="1233" y="20"/>
                    <a:pt x="1109" y="63"/>
                  </a:cubicBezTo>
                  <a:cubicBezTo>
                    <a:pt x="856" y="126"/>
                    <a:pt x="634" y="253"/>
                    <a:pt x="476" y="443"/>
                  </a:cubicBezTo>
                  <a:cubicBezTo>
                    <a:pt x="33" y="950"/>
                    <a:pt x="1" y="1710"/>
                    <a:pt x="381" y="2248"/>
                  </a:cubicBezTo>
                  <a:cubicBezTo>
                    <a:pt x="623" y="2652"/>
                    <a:pt x="1369" y="2941"/>
                    <a:pt x="1918" y="2941"/>
                  </a:cubicBezTo>
                  <a:cubicBezTo>
                    <a:pt x="2015" y="2941"/>
                    <a:pt x="2105" y="2932"/>
                    <a:pt x="2186" y="2913"/>
                  </a:cubicBezTo>
                  <a:cubicBezTo>
                    <a:pt x="2788" y="2786"/>
                    <a:pt x="3263" y="2248"/>
                    <a:pt x="3295" y="1615"/>
                  </a:cubicBezTo>
                  <a:cubicBezTo>
                    <a:pt x="3295" y="820"/>
                    <a:pt x="2345" y="1"/>
                    <a:pt x="14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8"/>
            <p:cNvSpPr/>
            <p:nvPr/>
          </p:nvSpPr>
          <p:spPr>
            <a:xfrm>
              <a:off x="7274200" y="3397575"/>
              <a:ext cx="71150" cy="64400"/>
            </a:xfrm>
            <a:custGeom>
              <a:rect b="b" l="l" r="r" t="t"/>
              <a:pathLst>
                <a:path extrusionOk="0" h="2576" w="2846">
                  <a:moveTo>
                    <a:pt x="1603" y="1"/>
                  </a:moveTo>
                  <a:cubicBezTo>
                    <a:pt x="1554" y="1"/>
                    <a:pt x="1506" y="4"/>
                    <a:pt x="1457" y="10"/>
                  </a:cubicBezTo>
                  <a:cubicBezTo>
                    <a:pt x="1426" y="9"/>
                    <a:pt x="1396" y="9"/>
                    <a:pt x="1366" y="9"/>
                  </a:cubicBezTo>
                  <a:cubicBezTo>
                    <a:pt x="505" y="9"/>
                    <a:pt x="32" y="450"/>
                    <a:pt x="32" y="1245"/>
                  </a:cubicBezTo>
                  <a:cubicBezTo>
                    <a:pt x="0" y="2069"/>
                    <a:pt x="507" y="2576"/>
                    <a:pt x="1362" y="2576"/>
                  </a:cubicBezTo>
                  <a:cubicBezTo>
                    <a:pt x="2217" y="2576"/>
                    <a:pt x="2787" y="2069"/>
                    <a:pt x="2787" y="1277"/>
                  </a:cubicBezTo>
                  <a:cubicBezTo>
                    <a:pt x="2846" y="598"/>
                    <a:pt x="2271" y="1"/>
                    <a:pt x="16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5" name="Google Shape;375;p8"/>
          <p:cNvGrpSpPr/>
          <p:nvPr/>
        </p:nvGrpSpPr>
        <p:grpSpPr>
          <a:xfrm>
            <a:off x="5337275" y="4683650"/>
            <a:ext cx="184475" cy="212675"/>
            <a:chOff x="1325975" y="1958675"/>
            <a:chExt cx="184475" cy="212675"/>
          </a:xfrm>
        </p:grpSpPr>
        <p:sp>
          <p:nvSpPr>
            <p:cNvPr id="376" name="Google Shape;376;p8"/>
            <p:cNvSpPr/>
            <p:nvPr/>
          </p:nvSpPr>
          <p:spPr>
            <a:xfrm>
              <a:off x="1432025" y="2083500"/>
              <a:ext cx="78425" cy="87850"/>
            </a:xfrm>
            <a:custGeom>
              <a:rect b="b" l="l" r="r" t="t"/>
              <a:pathLst>
                <a:path extrusionOk="0" h="3514" w="3137">
                  <a:moveTo>
                    <a:pt x="1782" y="1"/>
                  </a:moveTo>
                  <a:cubicBezTo>
                    <a:pt x="1452" y="1"/>
                    <a:pt x="1136" y="113"/>
                    <a:pt x="888" y="320"/>
                  </a:cubicBezTo>
                  <a:cubicBezTo>
                    <a:pt x="349" y="795"/>
                    <a:pt x="64" y="1492"/>
                    <a:pt x="33" y="2188"/>
                  </a:cubicBezTo>
                  <a:cubicBezTo>
                    <a:pt x="1" y="2727"/>
                    <a:pt x="318" y="3202"/>
                    <a:pt x="793" y="3392"/>
                  </a:cubicBezTo>
                  <a:cubicBezTo>
                    <a:pt x="949" y="3475"/>
                    <a:pt x="1118" y="3514"/>
                    <a:pt x="1286" y="3514"/>
                  </a:cubicBezTo>
                  <a:cubicBezTo>
                    <a:pt x="1629" y="3514"/>
                    <a:pt x="1963" y="3352"/>
                    <a:pt x="2154" y="3075"/>
                  </a:cubicBezTo>
                  <a:cubicBezTo>
                    <a:pt x="2503" y="2537"/>
                    <a:pt x="2788" y="1998"/>
                    <a:pt x="2978" y="1428"/>
                  </a:cubicBezTo>
                  <a:cubicBezTo>
                    <a:pt x="3136" y="953"/>
                    <a:pt x="2756" y="352"/>
                    <a:pt x="2313" y="98"/>
                  </a:cubicBezTo>
                  <a:cubicBezTo>
                    <a:pt x="2137" y="32"/>
                    <a:pt x="1958" y="1"/>
                    <a:pt x="1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8"/>
            <p:cNvSpPr/>
            <p:nvPr/>
          </p:nvSpPr>
          <p:spPr>
            <a:xfrm>
              <a:off x="1325975" y="2046325"/>
              <a:ext cx="68875" cy="68150"/>
            </a:xfrm>
            <a:custGeom>
              <a:rect b="b" l="l" r="r" t="t"/>
              <a:pathLst>
                <a:path extrusionOk="0" h="2726" w="2755">
                  <a:moveTo>
                    <a:pt x="1338" y="1"/>
                  </a:moveTo>
                  <a:cubicBezTo>
                    <a:pt x="603" y="1"/>
                    <a:pt x="0" y="622"/>
                    <a:pt x="31" y="1364"/>
                  </a:cubicBezTo>
                  <a:cubicBezTo>
                    <a:pt x="15" y="2266"/>
                    <a:pt x="696" y="2726"/>
                    <a:pt x="1373" y="2726"/>
                  </a:cubicBezTo>
                  <a:cubicBezTo>
                    <a:pt x="2026" y="2726"/>
                    <a:pt x="2676" y="2298"/>
                    <a:pt x="2691" y="1427"/>
                  </a:cubicBezTo>
                  <a:cubicBezTo>
                    <a:pt x="2755" y="667"/>
                    <a:pt x="2153" y="2"/>
                    <a:pt x="1393" y="2"/>
                  </a:cubicBezTo>
                  <a:cubicBezTo>
                    <a:pt x="1374" y="1"/>
                    <a:pt x="1356" y="1"/>
                    <a:pt x="13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8"/>
            <p:cNvSpPr/>
            <p:nvPr/>
          </p:nvSpPr>
          <p:spPr>
            <a:xfrm>
              <a:off x="1412250" y="1958675"/>
              <a:ext cx="66925" cy="65650"/>
            </a:xfrm>
            <a:custGeom>
              <a:rect b="b" l="l" r="r" t="t"/>
              <a:pathLst>
                <a:path extrusionOk="0" h="2626" w="2677">
                  <a:moveTo>
                    <a:pt x="1342" y="1"/>
                  </a:moveTo>
                  <a:cubicBezTo>
                    <a:pt x="673" y="1"/>
                    <a:pt x="0" y="452"/>
                    <a:pt x="32" y="1354"/>
                  </a:cubicBezTo>
                  <a:cubicBezTo>
                    <a:pt x="32" y="2051"/>
                    <a:pt x="602" y="2621"/>
                    <a:pt x="1299" y="2621"/>
                  </a:cubicBezTo>
                  <a:cubicBezTo>
                    <a:pt x="1334" y="2624"/>
                    <a:pt x="1369" y="2626"/>
                    <a:pt x="1404" y="2626"/>
                  </a:cubicBezTo>
                  <a:cubicBezTo>
                    <a:pt x="2084" y="2626"/>
                    <a:pt x="2629" y="2047"/>
                    <a:pt x="2629" y="1354"/>
                  </a:cubicBezTo>
                  <a:cubicBezTo>
                    <a:pt x="2676" y="452"/>
                    <a:pt x="2011" y="1"/>
                    <a:pt x="13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9" name="Google Shape;379;p8"/>
          <p:cNvSpPr/>
          <p:nvPr/>
        </p:nvSpPr>
        <p:spPr>
          <a:xfrm flipH="1">
            <a:off x="917800" y="3571138"/>
            <a:ext cx="340136" cy="447757"/>
          </a:xfrm>
          <a:custGeom>
            <a:rect b="b" l="l" r="r" t="t"/>
            <a:pathLst>
              <a:path extrusionOk="0" h="14424" w="10958">
                <a:moveTo>
                  <a:pt x="5446" y="1"/>
                </a:moveTo>
                <a:cubicBezTo>
                  <a:pt x="5426" y="1"/>
                  <a:pt x="5405" y="1"/>
                  <a:pt x="5384" y="3"/>
                </a:cubicBezTo>
                <a:cubicBezTo>
                  <a:pt x="4941" y="3"/>
                  <a:pt x="4719" y="288"/>
                  <a:pt x="4656" y="731"/>
                </a:cubicBezTo>
                <a:cubicBezTo>
                  <a:pt x="4434" y="2157"/>
                  <a:pt x="4181" y="3582"/>
                  <a:pt x="3991" y="5038"/>
                </a:cubicBezTo>
                <a:cubicBezTo>
                  <a:pt x="3991" y="5387"/>
                  <a:pt x="3737" y="5672"/>
                  <a:pt x="3389" y="5735"/>
                </a:cubicBezTo>
                <a:cubicBezTo>
                  <a:pt x="2471" y="5957"/>
                  <a:pt x="1552" y="6242"/>
                  <a:pt x="634" y="6527"/>
                </a:cubicBezTo>
                <a:cubicBezTo>
                  <a:pt x="285" y="6590"/>
                  <a:pt x="32" y="6907"/>
                  <a:pt x="32" y="7255"/>
                </a:cubicBezTo>
                <a:cubicBezTo>
                  <a:pt x="0" y="7604"/>
                  <a:pt x="222" y="7920"/>
                  <a:pt x="539" y="8047"/>
                </a:cubicBezTo>
                <a:cubicBezTo>
                  <a:pt x="1045" y="8269"/>
                  <a:pt x="1552" y="8522"/>
                  <a:pt x="2059" y="8744"/>
                </a:cubicBezTo>
                <a:cubicBezTo>
                  <a:pt x="2344" y="8839"/>
                  <a:pt x="2534" y="9092"/>
                  <a:pt x="2534" y="9377"/>
                </a:cubicBezTo>
                <a:cubicBezTo>
                  <a:pt x="2534" y="10834"/>
                  <a:pt x="2566" y="12291"/>
                  <a:pt x="2597" y="13747"/>
                </a:cubicBezTo>
                <a:cubicBezTo>
                  <a:pt x="2597" y="13811"/>
                  <a:pt x="2566" y="13906"/>
                  <a:pt x="2597" y="13937"/>
                </a:cubicBezTo>
                <a:cubicBezTo>
                  <a:pt x="2724" y="14096"/>
                  <a:pt x="2851" y="14349"/>
                  <a:pt x="3041" y="14412"/>
                </a:cubicBezTo>
                <a:cubicBezTo>
                  <a:pt x="3083" y="14419"/>
                  <a:pt x="3128" y="14423"/>
                  <a:pt x="3173" y="14423"/>
                </a:cubicBezTo>
                <a:cubicBezTo>
                  <a:pt x="3329" y="14423"/>
                  <a:pt x="3495" y="14377"/>
                  <a:pt x="3642" y="14254"/>
                </a:cubicBezTo>
                <a:cubicBezTo>
                  <a:pt x="3864" y="14032"/>
                  <a:pt x="4022" y="13779"/>
                  <a:pt x="4181" y="13494"/>
                </a:cubicBezTo>
                <a:cubicBezTo>
                  <a:pt x="4687" y="12639"/>
                  <a:pt x="5194" y="11784"/>
                  <a:pt x="5732" y="10897"/>
                </a:cubicBezTo>
                <a:cubicBezTo>
                  <a:pt x="5859" y="10960"/>
                  <a:pt x="5986" y="11055"/>
                  <a:pt x="6112" y="11119"/>
                </a:cubicBezTo>
                <a:cubicBezTo>
                  <a:pt x="6809" y="11752"/>
                  <a:pt x="7474" y="12354"/>
                  <a:pt x="8171" y="12987"/>
                </a:cubicBezTo>
                <a:cubicBezTo>
                  <a:pt x="8298" y="13114"/>
                  <a:pt x="8424" y="13241"/>
                  <a:pt x="8551" y="13336"/>
                </a:cubicBezTo>
                <a:cubicBezTo>
                  <a:pt x="8730" y="13455"/>
                  <a:pt x="8922" y="13562"/>
                  <a:pt x="9118" y="13562"/>
                </a:cubicBezTo>
                <a:cubicBezTo>
                  <a:pt x="9234" y="13562"/>
                  <a:pt x="9352" y="13525"/>
                  <a:pt x="9469" y="13431"/>
                </a:cubicBezTo>
                <a:cubicBezTo>
                  <a:pt x="9723" y="13209"/>
                  <a:pt x="9849" y="12861"/>
                  <a:pt x="9723" y="12544"/>
                </a:cubicBezTo>
                <a:cubicBezTo>
                  <a:pt x="9248" y="10960"/>
                  <a:pt x="8773" y="9377"/>
                  <a:pt x="8298" y="7794"/>
                </a:cubicBezTo>
                <a:cubicBezTo>
                  <a:pt x="8203" y="7572"/>
                  <a:pt x="8266" y="7319"/>
                  <a:pt x="8456" y="7160"/>
                </a:cubicBezTo>
                <a:cubicBezTo>
                  <a:pt x="9216" y="6337"/>
                  <a:pt x="9944" y="5482"/>
                  <a:pt x="10673" y="4627"/>
                </a:cubicBezTo>
                <a:cubicBezTo>
                  <a:pt x="10926" y="4373"/>
                  <a:pt x="10958" y="3962"/>
                  <a:pt x="10768" y="3677"/>
                </a:cubicBezTo>
                <a:cubicBezTo>
                  <a:pt x="10633" y="3452"/>
                  <a:pt x="10404" y="3323"/>
                  <a:pt x="10168" y="3323"/>
                </a:cubicBezTo>
                <a:cubicBezTo>
                  <a:pt x="10071" y="3323"/>
                  <a:pt x="9974" y="3345"/>
                  <a:pt x="9881" y="3392"/>
                </a:cubicBezTo>
                <a:cubicBezTo>
                  <a:pt x="9723" y="3423"/>
                  <a:pt x="9596" y="3487"/>
                  <a:pt x="9438" y="3518"/>
                </a:cubicBezTo>
                <a:lnTo>
                  <a:pt x="7411" y="4278"/>
                </a:lnTo>
                <a:cubicBezTo>
                  <a:pt x="6999" y="3012"/>
                  <a:pt x="6619" y="1808"/>
                  <a:pt x="6239" y="636"/>
                </a:cubicBezTo>
                <a:cubicBezTo>
                  <a:pt x="6149" y="276"/>
                  <a:pt x="5831" y="1"/>
                  <a:pt x="544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8"/>
          <p:cNvSpPr/>
          <p:nvPr/>
        </p:nvSpPr>
        <p:spPr>
          <a:xfrm>
            <a:off x="-25" y="455176"/>
            <a:ext cx="9144000" cy="24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025" lIns="91025" spcFirstLastPara="1" rIns="91025" wrap="square" tIns="91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94">
              <a:solidFill>
                <a:srgbClr val="FFFFFF"/>
              </a:solidFill>
            </a:endParaRPr>
          </a:p>
        </p:txBody>
      </p:sp>
      <p:sp>
        <p:nvSpPr>
          <p:cNvPr id="381" name="Google Shape;381;p8"/>
          <p:cNvSpPr txBox="1"/>
          <p:nvPr/>
        </p:nvSpPr>
        <p:spPr>
          <a:xfrm>
            <a:off x="-25" y="0"/>
            <a:ext cx="9144000" cy="59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025" lIns="91025" spcFirstLastPara="1" rIns="91025" wrap="square" tIns="91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88">
                <a:solidFill>
                  <a:srgbClr val="FFFFFF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            </a:t>
            </a:r>
            <a:r>
              <a:rPr lang="en" sz="1789">
                <a:solidFill>
                  <a:srgbClr val="FFFFFF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INSUMOS   ESTRATEGIAS    NACIONALES</a:t>
            </a:r>
            <a:endParaRPr sz="1789">
              <a:solidFill>
                <a:srgbClr val="FFFFFF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9"/>
          <p:cNvSpPr txBox="1"/>
          <p:nvPr>
            <p:ph type="title"/>
          </p:nvPr>
        </p:nvSpPr>
        <p:spPr>
          <a:xfrm>
            <a:off x="2549400" y="1169250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4" name="Google Shape;384;p9"/>
          <p:cNvSpPr txBox="1"/>
          <p:nvPr>
            <p:ph idx="1" type="subTitle"/>
          </p:nvPr>
        </p:nvSpPr>
        <p:spPr>
          <a:xfrm>
            <a:off x="2549400" y="2739150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1"/>
          <p:cNvSpPr txBox="1"/>
          <p:nvPr>
            <p:ph hasCustomPrompt="1" type="title"/>
          </p:nvPr>
        </p:nvSpPr>
        <p:spPr>
          <a:xfrm>
            <a:off x="2549475" y="972450"/>
            <a:ext cx="40452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89" name="Google Shape;389;p11"/>
          <p:cNvSpPr txBox="1"/>
          <p:nvPr>
            <p:ph idx="1" type="subTitle"/>
          </p:nvPr>
        </p:nvSpPr>
        <p:spPr>
          <a:xfrm>
            <a:off x="2549400" y="2935950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3"/>
          <p:cNvSpPr/>
          <p:nvPr/>
        </p:nvSpPr>
        <p:spPr>
          <a:xfrm flipH="1" rot="10672863">
            <a:off x="-122055" y="-503886"/>
            <a:ext cx="3007753" cy="5897573"/>
          </a:xfrm>
          <a:custGeom>
            <a:rect b="b" l="l" r="r" t="t"/>
            <a:pathLst>
              <a:path extrusionOk="0" h="25250" w="28424">
                <a:moveTo>
                  <a:pt x="1" y="1"/>
                </a:moveTo>
                <a:lnTo>
                  <a:pt x="1" y="25250"/>
                </a:lnTo>
                <a:lnTo>
                  <a:pt x="27741" y="25250"/>
                </a:lnTo>
                <a:cubicBezTo>
                  <a:pt x="28424" y="19180"/>
                  <a:pt x="24557" y="18012"/>
                  <a:pt x="21403" y="14290"/>
                </a:cubicBezTo>
                <a:cubicBezTo>
                  <a:pt x="18116" y="10402"/>
                  <a:pt x="21011" y="7828"/>
                  <a:pt x="17474" y="3537"/>
                </a:cubicBezTo>
                <a:cubicBezTo>
                  <a:pt x="16017" y="1769"/>
                  <a:pt x="13742" y="673"/>
                  <a:pt x="11560" y="1"/>
                </a:cubicBezTo>
                <a:close/>
              </a:path>
            </a:pathLst>
          </a:custGeom>
          <a:solidFill>
            <a:srgbClr val="D2E9E9">
              <a:alpha val="68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3" name="Google Shape;393;p13"/>
          <p:cNvGrpSpPr/>
          <p:nvPr/>
        </p:nvGrpSpPr>
        <p:grpSpPr>
          <a:xfrm>
            <a:off x="0" y="-25"/>
            <a:ext cx="9143654" cy="5143519"/>
            <a:chOff x="0" y="-25"/>
            <a:chExt cx="9143654" cy="5143519"/>
          </a:xfrm>
        </p:grpSpPr>
        <p:sp>
          <p:nvSpPr>
            <p:cNvPr id="394" name="Google Shape;394;p13"/>
            <p:cNvSpPr/>
            <p:nvPr/>
          </p:nvSpPr>
          <p:spPr>
            <a:xfrm>
              <a:off x="91461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13"/>
            <p:cNvSpPr/>
            <p:nvPr/>
          </p:nvSpPr>
          <p:spPr>
            <a:xfrm>
              <a:off x="137179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3"/>
            <p:cNvSpPr/>
            <p:nvPr/>
          </p:nvSpPr>
          <p:spPr>
            <a:xfrm>
              <a:off x="182897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3"/>
            <p:cNvSpPr/>
            <p:nvPr/>
          </p:nvSpPr>
          <p:spPr>
            <a:xfrm>
              <a:off x="228615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13"/>
            <p:cNvSpPr/>
            <p:nvPr/>
          </p:nvSpPr>
          <p:spPr>
            <a:xfrm>
              <a:off x="274333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3"/>
            <p:cNvSpPr/>
            <p:nvPr/>
          </p:nvSpPr>
          <p:spPr>
            <a:xfrm>
              <a:off x="320051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3"/>
            <p:cNvSpPr/>
            <p:nvPr/>
          </p:nvSpPr>
          <p:spPr>
            <a:xfrm>
              <a:off x="365769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3"/>
            <p:cNvSpPr/>
            <p:nvPr/>
          </p:nvSpPr>
          <p:spPr>
            <a:xfrm>
              <a:off x="411488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3"/>
            <p:cNvSpPr/>
            <p:nvPr/>
          </p:nvSpPr>
          <p:spPr>
            <a:xfrm>
              <a:off x="457206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13"/>
            <p:cNvSpPr/>
            <p:nvPr/>
          </p:nvSpPr>
          <p:spPr>
            <a:xfrm>
              <a:off x="502924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13"/>
            <p:cNvSpPr/>
            <p:nvPr/>
          </p:nvSpPr>
          <p:spPr>
            <a:xfrm>
              <a:off x="548642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3"/>
            <p:cNvSpPr/>
            <p:nvPr/>
          </p:nvSpPr>
          <p:spPr>
            <a:xfrm>
              <a:off x="594360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13"/>
            <p:cNvSpPr/>
            <p:nvPr/>
          </p:nvSpPr>
          <p:spPr>
            <a:xfrm>
              <a:off x="640078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13"/>
            <p:cNvSpPr/>
            <p:nvPr/>
          </p:nvSpPr>
          <p:spPr>
            <a:xfrm>
              <a:off x="685796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3"/>
            <p:cNvSpPr/>
            <p:nvPr/>
          </p:nvSpPr>
          <p:spPr>
            <a:xfrm>
              <a:off x="731514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3"/>
            <p:cNvSpPr/>
            <p:nvPr/>
          </p:nvSpPr>
          <p:spPr>
            <a:xfrm>
              <a:off x="777232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13"/>
            <p:cNvSpPr/>
            <p:nvPr/>
          </p:nvSpPr>
          <p:spPr>
            <a:xfrm>
              <a:off x="8229509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3"/>
            <p:cNvSpPr/>
            <p:nvPr/>
          </p:nvSpPr>
          <p:spPr>
            <a:xfrm>
              <a:off x="0" y="93021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13"/>
            <p:cNvSpPr/>
            <p:nvPr/>
          </p:nvSpPr>
          <p:spPr>
            <a:xfrm>
              <a:off x="0" y="1399217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13"/>
            <p:cNvSpPr/>
            <p:nvPr/>
          </p:nvSpPr>
          <p:spPr>
            <a:xfrm>
              <a:off x="0" y="1868221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3"/>
            <p:cNvSpPr/>
            <p:nvPr/>
          </p:nvSpPr>
          <p:spPr>
            <a:xfrm>
              <a:off x="0" y="2337225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3"/>
            <p:cNvSpPr/>
            <p:nvPr/>
          </p:nvSpPr>
          <p:spPr>
            <a:xfrm>
              <a:off x="0" y="280622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13"/>
            <p:cNvSpPr/>
            <p:nvPr/>
          </p:nvSpPr>
          <p:spPr>
            <a:xfrm>
              <a:off x="0" y="327523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13"/>
            <p:cNvSpPr/>
            <p:nvPr/>
          </p:nvSpPr>
          <p:spPr>
            <a:xfrm>
              <a:off x="0" y="3744238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3"/>
            <p:cNvSpPr/>
            <p:nvPr/>
          </p:nvSpPr>
          <p:spPr>
            <a:xfrm>
              <a:off x="0" y="4213242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3"/>
            <p:cNvSpPr/>
            <p:nvPr/>
          </p:nvSpPr>
          <p:spPr>
            <a:xfrm>
              <a:off x="0" y="4682246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13"/>
            <p:cNvSpPr/>
            <p:nvPr/>
          </p:nvSpPr>
          <p:spPr>
            <a:xfrm>
              <a:off x="868669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3"/>
            <p:cNvSpPr/>
            <p:nvPr/>
          </p:nvSpPr>
          <p:spPr>
            <a:xfrm>
              <a:off x="45743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3"/>
            <p:cNvSpPr/>
            <p:nvPr/>
          </p:nvSpPr>
          <p:spPr>
            <a:xfrm>
              <a:off x="0" y="46120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3" name="Google Shape;423;p13"/>
          <p:cNvSpPr/>
          <p:nvPr/>
        </p:nvSpPr>
        <p:spPr>
          <a:xfrm flipH="1">
            <a:off x="7374975" y="407700"/>
            <a:ext cx="2439175" cy="958925"/>
          </a:xfrm>
          <a:custGeom>
            <a:rect b="b" l="l" r="r" t="t"/>
            <a:pathLst>
              <a:path extrusionOk="0" h="38357" w="97567">
                <a:moveTo>
                  <a:pt x="51893" y="1"/>
                </a:moveTo>
                <a:cubicBezTo>
                  <a:pt x="50233" y="1"/>
                  <a:pt x="48563" y="524"/>
                  <a:pt x="46883" y="1437"/>
                </a:cubicBezTo>
                <a:cubicBezTo>
                  <a:pt x="44798" y="2540"/>
                  <a:pt x="42918" y="3930"/>
                  <a:pt x="41160" y="5524"/>
                </a:cubicBezTo>
                <a:lnTo>
                  <a:pt x="41160" y="5810"/>
                </a:lnTo>
                <a:cubicBezTo>
                  <a:pt x="40302" y="4788"/>
                  <a:pt x="39485" y="3766"/>
                  <a:pt x="38545" y="2867"/>
                </a:cubicBezTo>
                <a:cubicBezTo>
                  <a:pt x="37318" y="1641"/>
                  <a:pt x="35888" y="578"/>
                  <a:pt x="34089" y="374"/>
                </a:cubicBezTo>
                <a:cubicBezTo>
                  <a:pt x="33923" y="353"/>
                  <a:pt x="33757" y="343"/>
                  <a:pt x="33592" y="343"/>
                </a:cubicBezTo>
                <a:cubicBezTo>
                  <a:pt x="32456" y="343"/>
                  <a:pt x="31364" y="825"/>
                  <a:pt x="30615" y="1682"/>
                </a:cubicBezTo>
                <a:cubicBezTo>
                  <a:pt x="29021" y="3399"/>
                  <a:pt x="28571" y="5565"/>
                  <a:pt x="28163" y="7731"/>
                </a:cubicBezTo>
                <a:cubicBezTo>
                  <a:pt x="27836" y="9734"/>
                  <a:pt x="27590" y="11696"/>
                  <a:pt x="27263" y="13699"/>
                </a:cubicBezTo>
                <a:cubicBezTo>
                  <a:pt x="27263" y="13821"/>
                  <a:pt x="27222" y="13944"/>
                  <a:pt x="27141" y="14026"/>
                </a:cubicBezTo>
                <a:cubicBezTo>
                  <a:pt x="26364" y="13453"/>
                  <a:pt x="25587" y="12922"/>
                  <a:pt x="24852" y="12391"/>
                </a:cubicBezTo>
                <a:cubicBezTo>
                  <a:pt x="22931" y="10919"/>
                  <a:pt x="20928" y="9611"/>
                  <a:pt x="18516" y="9039"/>
                </a:cubicBezTo>
                <a:cubicBezTo>
                  <a:pt x="18052" y="8940"/>
                  <a:pt x="17592" y="8891"/>
                  <a:pt x="17142" y="8891"/>
                </a:cubicBezTo>
                <a:cubicBezTo>
                  <a:pt x="15376" y="8891"/>
                  <a:pt x="13788" y="9649"/>
                  <a:pt x="12876" y="11083"/>
                </a:cubicBezTo>
                <a:cubicBezTo>
                  <a:pt x="12263" y="12186"/>
                  <a:pt x="11976" y="13413"/>
                  <a:pt x="12058" y="14680"/>
                </a:cubicBezTo>
                <a:cubicBezTo>
                  <a:pt x="12181" y="17296"/>
                  <a:pt x="12917" y="19789"/>
                  <a:pt x="13611" y="22282"/>
                </a:cubicBezTo>
                <a:cubicBezTo>
                  <a:pt x="12467" y="22405"/>
                  <a:pt x="11404" y="22487"/>
                  <a:pt x="10301" y="22650"/>
                </a:cubicBezTo>
                <a:cubicBezTo>
                  <a:pt x="7317" y="23100"/>
                  <a:pt x="4415" y="23795"/>
                  <a:pt x="2289" y="26165"/>
                </a:cubicBezTo>
                <a:cubicBezTo>
                  <a:pt x="1022" y="27473"/>
                  <a:pt x="246" y="29149"/>
                  <a:pt x="123" y="30988"/>
                </a:cubicBezTo>
                <a:cubicBezTo>
                  <a:pt x="0" y="33073"/>
                  <a:pt x="1104" y="34544"/>
                  <a:pt x="2862" y="35484"/>
                </a:cubicBezTo>
                <a:cubicBezTo>
                  <a:pt x="4783" y="36465"/>
                  <a:pt x="6867" y="37079"/>
                  <a:pt x="9034" y="37242"/>
                </a:cubicBezTo>
                <a:cubicBezTo>
                  <a:pt x="11873" y="37506"/>
                  <a:pt x="14733" y="37622"/>
                  <a:pt x="17584" y="37622"/>
                </a:cubicBezTo>
                <a:cubicBezTo>
                  <a:pt x="18714" y="37622"/>
                  <a:pt x="19843" y="37604"/>
                  <a:pt x="20969" y="37569"/>
                </a:cubicBezTo>
                <a:cubicBezTo>
                  <a:pt x="24280" y="37528"/>
                  <a:pt x="27590" y="37324"/>
                  <a:pt x="30860" y="37201"/>
                </a:cubicBezTo>
                <a:cubicBezTo>
                  <a:pt x="34457" y="37119"/>
                  <a:pt x="38054" y="37038"/>
                  <a:pt x="41692" y="36956"/>
                </a:cubicBezTo>
                <a:lnTo>
                  <a:pt x="41692" y="36915"/>
                </a:lnTo>
                <a:cubicBezTo>
                  <a:pt x="41774" y="36915"/>
                  <a:pt x="41896" y="36956"/>
                  <a:pt x="42060" y="36956"/>
                </a:cubicBezTo>
                <a:cubicBezTo>
                  <a:pt x="44676" y="37038"/>
                  <a:pt x="47292" y="37119"/>
                  <a:pt x="49908" y="37201"/>
                </a:cubicBezTo>
                <a:cubicBezTo>
                  <a:pt x="51256" y="37242"/>
                  <a:pt x="52564" y="37283"/>
                  <a:pt x="53913" y="37324"/>
                </a:cubicBezTo>
                <a:cubicBezTo>
                  <a:pt x="56529" y="37446"/>
                  <a:pt x="59145" y="37569"/>
                  <a:pt x="61761" y="37733"/>
                </a:cubicBezTo>
                <a:cubicBezTo>
                  <a:pt x="64173" y="37855"/>
                  <a:pt x="66543" y="37978"/>
                  <a:pt x="68914" y="38100"/>
                </a:cubicBezTo>
                <a:cubicBezTo>
                  <a:pt x="71285" y="38223"/>
                  <a:pt x="73737" y="38305"/>
                  <a:pt x="76149" y="38346"/>
                </a:cubicBezTo>
                <a:cubicBezTo>
                  <a:pt x="76374" y="38353"/>
                  <a:pt x="76597" y="38357"/>
                  <a:pt x="76820" y="38357"/>
                </a:cubicBezTo>
                <a:cubicBezTo>
                  <a:pt x="77811" y="38357"/>
                  <a:pt x="78785" y="38290"/>
                  <a:pt x="79786" y="38223"/>
                </a:cubicBezTo>
                <a:cubicBezTo>
                  <a:pt x="81748" y="38141"/>
                  <a:pt x="83751" y="38019"/>
                  <a:pt x="85713" y="37855"/>
                </a:cubicBezTo>
                <a:cubicBezTo>
                  <a:pt x="88125" y="37651"/>
                  <a:pt x="90495" y="37119"/>
                  <a:pt x="92743" y="36302"/>
                </a:cubicBezTo>
                <a:cubicBezTo>
                  <a:pt x="94092" y="35893"/>
                  <a:pt x="95278" y="35076"/>
                  <a:pt x="96177" y="33972"/>
                </a:cubicBezTo>
                <a:cubicBezTo>
                  <a:pt x="97567" y="32051"/>
                  <a:pt x="97199" y="30007"/>
                  <a:pt x="95523" y="28168"/>
                </a:cubicBezTo>
                <a:cubicBezTo>
                  <a:pt x="93234" y="25716"/>
                  <a:pt x="90291" y="24203"/>
                  <a:pt x="87103" y="23304"/>
                </a:cubicBezTo>
                <a:cubicBezTo>
                  <a:pt x="85762" y="22929"/>
                  <a:pt x="84369" y="22747"/>
                  <a:pt x="82981" y="22747"/>
                </a:cubicBezTo>
                <a:cubicBezTo>
                  <a:pt x="82252" y="22747"/>
                  <a:pt x="81526" y="22797"/>
                  <a:pt x="80808" y="22895"/>
                </a:cubicBezTo>
                <a:cubicBezTo>
                  <a:pt x="80195" y="22977"/>
                  <a:pt x="79582" y="22977"/>
                  <a:pt x="78887" y="23018"/>
                </a:cubicBezTo>
                <a:cubicBezTo>
                  <a:pt x="78887" y="22854"/>
                  <a:pt x="78928" y="22650"/>
                  <a:pt x="78969" y="22487"/>
                </a:cubicBezTo>
                <a:cubicBezTo>
                  <a:pt x="79337" y="21465"/>
                  <a:pt x="79664" y="20443"/>
                  <a:pt x="80073" y="19421"/>
                </a:cubicBezTo>
                <a:cubicBezTo>
                  <a:pt x="80931" y="17010"/>
                  <a:pt x="81789" y="14639"/>
                  <a:pt x="81748" y="11982"/>
                </a:cubicBezTo>
                <a:cubicBezTo>
                  <a:pt x="81669" y="8755"/>
                  <a:pt x="79259" y="6459"/>
                  <a:pt x="76032" y="6459"/>
                </a:cubicBezTo>
                <a:cubicBezTo>
                  <a:pt x="75949" y="6459"/>
                  <a:pt x="75865" y="6461"/>
                  <a:pt x="75781" y="6464"/>
                </a:cubicBezTo>
                <a:cubicBezTo>
                  <a:pt x="73451" y="6546"/>
                  <a:pt x="71203" y="7282"/>
                  <a:pt x="69323" y="8630"/>
                </a:cubicBezTo>
                <a:cubicBezTo>
                  <a:pt x="67197" y="10061"/>
                  <a:pt x="65276" y="11696"/>
                  <a:pt x="63232" y="13208"/>
                </a:cubicBezTo>
                <a:lnTo>
                  <a:pt x="62047" y="14189"/>
                </a:lnTo>
                <a:cubicBezTo>
                  <a:pt x="61924" y="13780"/>
                  <a:pt x="61884" y="13494"/>
                  <a:pt x="61802" y="13249"/>
                </a:cubicBezTo>
                <a:cubicBezTo>
                  <a:pt x="61311" y="10838"/>
                  <a:pt x="60903" y="8385"/>
                  <a:pt x="59922" y="6096"/>
                </a:cubicBezTo>
                <a:cubicBezTo>
                  <a:pt x="59145" y="4379"/>
                  <a:pt x="58287" y="2704"/>
                  <a:pt x="56693" y="1600"/>
                </a:cubicBezTo>
                <a:cubicBezTo>
                  <a:pt x="55102" y="493"/>
                  <a:pt x="53502" y="1"/>
                  <a:pt x="518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4" name="Google Shape;424;p13"/>
          <p:cNvGrpSpPr/>
          <p:nvPr/>
        </p:nvGrpSpPr>
        <p:grpSpPr>
          <a:xfrm>
            <a:off x="196875" y="207075"/>
            <a:ext cx="8785700" cy="4267813"/>
            <a:chOff x="196875" y="207075"/>
            <a:chExt cx="8785700" cy="4267813"/>
          </a:xfrm>
        </p:grpSpPr>
        <p:sp>
          <p:nvSpPr>
            <p:cNvPr id="425" name="Google Shape;425;p13"/>
            <p:cNvSpPr/>
            <p:nvPr/>
          </p:nvSpPr>
          <p:spPr>
            <a:xfrm flipH="1">
              <a:off x="788914" y="1295150"/>
              <a:ext cx="340136" cy="447757"/>
            </a:xfrm>
            <a:custGeom>
              <a:rect b="b" l="l" r="r" t="t"/>
              <a:pathLst>
                <a:path extrusionOk="0" h="14424" w="10958">
                  <a:moveTo>
                    <a:pt x="5446" y="1"/>
                  </a:moveTo>
                  <a:cubicBezTo>
                    <a:pt x="5426" y="1"/>
                    <a:pt x="5405" y="1"/>
                    <a:pt x="5384" y="3"/>
                  </a:cubicBezTo>
                  <a:cubicBezTo>
                    <a:pt x="4941" y="3"/>
                    <a:pt x="4719" y="288"/>
                    <a:pt x="4656" y="731"/>
                  </a:cubicBezTo>
                  <a:cubicBezTo>
                    <a:pt x="4434" y="2157"/>
                    <a:pt x="4181" y="3582"/>
                    <a:pt x="3991" y="5038"/>
                  </a:cubicBezTo>
                  <a:cubicBezTo>
                    <a:pt x="3991" y="5387"/>
                    <a:pt x="3737" y="5672"/>
                    <a:pt x="3389" y="5735"/>
                  </a:cubicBezTo>
                  <a:cubicBezTo>
                    <a:pt x="2471" y="5957"/>
                    <a:pt x="1552" y="6242"/>
                    <a:pt x="634" y="6527"/>
                  </a:cubicBezTo>
                  <a:cubicBezTo>
                    <a:pt x="285" y="6590"/>
                    <a:pt x="32" y="6907"/>
                    <a:pt x="32" y="7255"/>
                  </a:cubicBezTo>
                  <a:cubicBezTo>
                    <a:pt x="0" y="7604"/>
                    <a:pt x="222" y="7920"/>
                    <a:pt x="539" y="8047"/>
                  </a:cubicBezTo>
                  <a:cubicBezTo>
                    <a:pt x="1045" y="8269"/>
                    <a:pt x="1552" y="8522"/>
                    <a:pt x="2059" y="8744"/>
                  </a:cubicBezTo>
                  <a:cubicBezTo>
                    <a:pt x="2344" y="8839"/>
                    <a:pt x="2534" y="9092"/>
                    <a:pt x="2534" y="9377"/>
                  </a:cubicBezTo>
                  <a:cubicBezTo>
                    <a:pt x="2534" y="10834"/>
                    <a:pt x="2566" y="12291"/>
                    <a:pt x="2597" y="13747"/>
                  </a:cubicBezTo>
                  <a:cubicBezTo>
                    <a:pt x="2597" y="13811"/>
                    <a:pt x="2566" y="13906"/>
                    <a:pt x="2597" y="13937"/>
                  </a:cubicBezTo>
                  <a:cubicBezTo>
                    <a:pt x="2724" y="14096"/>
                    <a:pt x="2851" y="14349"/>
                    <a:pt x="3041" y="14412"/>
                  </a:cubicBezTo>
                  <a:cubicBezTo>
                    <a:pt x="3083" y="14419"/>
                    <a:pt x="3128" y="14423"/>
                    <a:pt x="3173" y="14423"/>
                  </a:cubicBezTo>
                  <a:cubicBezTo>
                    <a:pt x="3329" y="14423"/>
                    <a:pt x="3495" y="14377"/>
                    <a:pt x="3642" y="14254"/>
                  </a:cubicBezTo>
                  <a:cubicBezTo>
                    <a:pt x="3864" y="14032"/>
                    <a:pt x="4022" y="13779"/>
                    <a:pt x="4181" y="13494"/>
                  </a:cubicBezTo>
                  <a:cubicBezTo>
                    <a:pt x="4687" y="12639"/>
                    <a:pt x="5194" y="11784"/>
                    <a:pt x="5732" y="10897"/>
                  </a:cubicBezTo>
                  <a:cubicBezTo>
                    <a:pt x="5859" y="10960"/>
                    <a:pt x="5986" y="11055"/>
                    <a:pt x="6112" y="11119"/>
                  </a:cubicBezTo>
                  <a:cubicBezTo>
                    <a:pt x="6809" y="11752"/>
                    <a:pt x="7474" y="12354"/>
                    <a:pt x="8171" y="12987"/>
                  </a:cubicBezTo>
                  <a:cubicBezTo>
                    <a:pt x="8298" y="13114"/>
                    <a:pt x="8424" y="13241"/>
                    <a:pt x="8551" y="13336"/>
                  </a:cubicBezTo>
                  <a:cubicBezTo>
                    <a:pt x="8730" y="13455"/>
                    <a:pt x="8922" y="13562"/>
                    <a:pt x="9118" y="13562"/>
                  </a:cubicBezTo>
                  <a:cubicBezTo>
                    <a:pt x="9234" y="13562"/>
                    <a:pt x="9352" y="13525"/>
                    <a:pt x="9469" y="13431"/>
                  </a:cubicBezTo>
                  <a:cubicBezTo>
                    <a:pt x="9723" y="13209"/>
                    <a:pt x="9849" y="12861"/>
                    <a:pt x="9723" y="12544"/>
                  </a:cubicBezTo>
                  <a:cubicBezTo>
                    <a:pt x="9248" y="10960"/>
                    <a:pt x="8773" y="9377"/>
                    <a:pt x="8298" y="7794"/>
                  </a:cubicBezTo>
                  <a:cubicBezTo>
                    <a:pt x="8203" y="7572"/>
                    <a:pt x="8266" y="7319"/>
                    <a:pt x="8456" y="7160"/>
                  </a:cubicBezTo>
                  <a:cubicBezTo>
                    <a:pt x="9216" y="6337"/>
                    <a:pt x="9944" y="5482"/>
                    <a:pt x="10673" y="4627"/>
                  </a:cubicBezTo>
                  <a:cubicBezTo>
                    <a:pt x="10926" y="4373"/>
                    <a:pt x="10958" y="3962"/>
                    <a:pt x="10768" y="3677"/>
                  </a:cubicBezTo>
                  <a:cubicBezTo>
                    <a:pt x="10633" y="3452"/>
                    <a:pt x="10404" y="3323"/>
                    <a:pt x="10168" y="3323"/>
                  </a:cubicBezTo>
                  <a:cubicBezTo>
                    <a:pt x="10071" y="3323"/>
                    <a:pt x="9974" y="3345"/>
                    <a:pt x="9881" y="3392"/>
                  </a:cubicBezTo>
                  <a:cubicBezTo>
                    <a:pt x="9723" y="3423"/>
                    <a:pt x="9596" y="3487"/>
                    <a:pt x="9438" y="3518"/>
                  </a:cubicBezTo>
                  <a:lnTo>
                    <a:pt x="7411" y="4278"/>
                  </a:lnTo>
                  <a:cubicBezTo>
                    <a:pt x="6999" y="3012"/>
                    <a:pt x="6619" y="1808"/>
                    <a:pt x="6239" y="636"/>
                  </a:cubicBezTo>
                  <a:cubicBezTo>
                    <a:pt x="6149" y="276"/>
                    <a:pt x="5831" y="1"/>
                    <a:pt x="54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26" name="Google Shape;426;p13"/>
            <p:cNvGrpSpPr/>
            <p:nvPr/>
          </p:nvGrpSpPr>
          <p:grpSpPr>
            <a:xfrm rot="10800000">
              <a:off x="1415150" y="4251100"/>
              <a:ext cx="149625" cy="170450"/>
              <a:chOff x="2449400" y="2524350"/>
              <a:chExt cx="149625" cy="170450"/>
            </a:xfrm>
          </p:grpSpPr>
          <p:sp>
            <p:nvSpPr>
              <p:cNvPr id="427" name="Google Shape;427;p13"/>
              <p:cNvSpPr/>
              <p:nvPr/>
            </p:nvSpPr>
            <p:spPr>
              <a:xfrm>
                <a:off x="2519875" y="2524350"/>
                <a:ext cx="79150" cy="79400"/>
              </a:xfrm>
              <a:custGeom>
                <a:rect b="b" l="l" r="r" t="t"/>
                <a:pathLst>
                  <a:path extrusionOk="0" h="3176" w="3166">
                    <a:moveTo>
                      <a:pt x="1613" y="0"/>
                    </a:moveTo>
                    <a:cubicBezTo>
                      <a:pt x="765" y="0"/>
                      <a:pt x="64" y="698"/>
                      <a:pt x="64" y="1592"/>
                    </a:cubicBezTo>
                    <a:cubicBezTo>
                      <a:pt x="0" y="2447"/>
                      <a:pt x="697" y="3176"/>
                      <a:pt x="1552" y="3176"/>
                    </a:cubicBezTo>
                    <a:cubicBezTo>
                      <a:pt x="2344" y="3144"/>
                      <a:pt x="3135" y="2194"/>
                      <a:pt x="3135" y="1307"/>
                    </a:cubicBezTo>
                    <a:cubicBezTo>
                      <a:pt x="3166" y="584"/>
                      <a:pt x="2594" y="4"/>
                      <a:pt x="1883" y="4"/>
                    </a:cubicBezTo>
                    <a:cubicBezTo>
                      <a:pt x="1847" y="4"/>
                      <a:pt x="1811" y="6"/>
                      <a:pt x="1774" y="9"/>
                    </a:cubicBezTo>
                    <a:cubicBezTo>
                      <a:pt x="1720" y="3"/>
                      <a:pt x="1666" y="0"/>
                      <a:pt x="16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13"/>
              <p:cNvSpPr/>
              <p:nvPr/>
            </p:nvSpPr>
            <p:spPr>
              <a:xfrm>
                <a:off x="2449400" y="2628300"/>
                <a:ext cx="82375" cy="66500"/>
              </a:xfrm>
              <a:custGeom>
                <a:rect b="b" l="l" r="r" t="t"/>
                <a:pathLst>
                  <a:path extrusionOk="0" h="2660" w="3295">
                    <a:moveTo>
                      <a:pt x="1704" y="1"/>
                    </a:moveTo>
                    <a:cubicBezTo>
                      <a:pt x="1547" y="1"/>
                      <a:pt x="1390" y="22"/>
                      <a:pt x="1236" y="63"/>
                    </a:cubicBezTo>
                    <a:cubicBezTo>
                      <a:pt x="444" y="253"/>
                      <a:pt x="1" y="791"/>
                      <a:pt x="32" y="1488"/>
                    </a:cubicBezTo>
                    <a:cubicBezTo>
                      <a:pt x="96" y="2216"/>
                      <a:pt x="666" y="2660"/>
                      <a:pt x="1457" y="2660"/>
                    </a:cubicBezTo>
                    <a:lnTo>
                      <a:pt x="1901" y="2660"/>
                    </a:lnTo>
                    <a:cubicBezTo>
                      <a:pt x="2471" y="2628"/>
                      <a:pt x="2914" y="2248"/>
                      <a:pt x="3104" y="1710"/>
                    </a:cubicBezTo>
                    <a:cubicBezTo>
                      <a:pt x="3294" y="1171"/>
                      <a:pt x="3104" y="601"/>
                      <a:pt x="2629" y="284"/>
                    </a:cubicBezTo>
                    <a:cubicBezTo>
                      <a:pt x="2351" y="92"/>
                      <a:pt x="2030" y="1"/>
                      <a:pt x="170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29" name="Google Shape;429;p13"/>
            <p:cNvGrpSpPr/>
            <p:nvPr/>
          </p:nvGrpSpPr>
          <p:grpSpPr>
            <a:xfrm rot="10800000">
              <a:off x="8773525" y="3505500"/>
              <a:ext cx="209050" cy="204975"/>
              <a:chOff x="6020875" y="2487450"/>
              <a:chExt cx="209050" cy="204975"/>
            </a:xfrm>
          </p:grpSpPr>
          <p:sp>
            <p:nvSpPr>
              <p:cNvPr id="430" name="Google Shape;430;p13"/>
              <p:cNvSpPr/>
              <p:nvPr/>
            </p:nvSpPr>
            <p:spPr>
              <a:xfrm>
                <a:off x="6134100" y="2487450"/>
                <a:ext cx="82375" cy="86275"/>
              </a:xfrm>
              <a:custGeom>
                <a:rect b="b" l="l" r="r" t="t"/>
                <a:pathLst>
                  <a:path extrusionOk="0" h="3451" w="3295">
                    <a:moveTo>
                      <a:pt x="1965" y="1"/>
                    </a:moveTo>
                    <a:cubicBezTo>
                      <a:pt x="1881" y="1"/>
                      <a:pt x="1796" y="10"/>
                      <a:pt x="1711" y="28"/>
                    </a:cubicBezTo>
                    <a:cubicBezTo>
                      <a:pt x="951" y="155"/>
                      <a:pt x="349" y="788"/>
                      <a:pt x="222" y="1548"/>
                    </a:cubicBezTo>
                    <a:cubicBezTo>
                      <a:pt x="1" y="2498"/>
                      <a:pt x="666" y="3448"/>
                      <a:pt x="1552" y="3448"/>
                    </a:cubicBezTo>
                    <a:cubicBezTo>
                      <a:pt x="1579" y="3450"/>
                      <a:pt x="1606" y="3451"/>
                      <a:pt x="1632" y="3451"/>
                    </a:cubicBezTo>
                    <a:cubicBezTo>
                      <a:pt x="2076" y="3451"/>
                      <a:pt x="2481" y="3202"/>
                      <a:pt x="2661" y="2783"/>
                    </a:cubicBezTo>
                    <a:cubicBezTo>
                      <a:pt x="2882" y="2403"/>
                      <a:pt x="3009" y="1960"/>
                      <a:pt x="3167" y="1548"/>
                    </a:cubicBezTo>
                    <a:cubicBezTo>
                      <a:pt x="3294" y="1168"/>
                      <a:pt x="3199" y="725"/>
                      <a:pt x="2882" y="440"/>
                    </a:cubicBezTo>
                    <a:cubicBezTo>
                      <a:pt x="2652" y="158"/>
                      <a:pt x="2319" y="1"/>
                      <a:pt x="19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" name="Google Shape;431;p13"/>
              <p:cNvSpPr/>
              <p:nvPr/>
            </p:nvSpPr>
            <p:spPr>
              <a:xfrm>
                <a:off x="6020875" y="2604725"/>
                <a:ext cx="91075" cy="68850"/>
              </a:xfrm>
              <a:custGeom>
                <a:rect b="b" l="l" r="r" t="t"/>
                <a:pathLst>
                  <a:path extrusionOk="0" h="2754" w="3643">
                    <a:moveTo>
                      <a:pt x="2073" y="0"/>
                    </a:moveTo>
                    <a:cubicBezTo>
                      <a:pt x="1526" y="0"/>
                      <a:pt x="982" y="204"/>
                      <a:pt x="571" y="594"/>
                    </a:cubicBezTo>
                    <a:cubicBezTo>
                      <a:pt x="1" y="1196"/>
                      <a:pt x="159" y="2177"/>
                      <a:pt x="856" y="2621"/>
                    </a:cubicBezTo>
                    <a:cubicBezTo>
                      <a:pt x="1014" y="2713"/>
                      <a:pt x="1245" y="2754"/>
                      <a:pt x="1504" y="2754"/>
                    </a:cubicBezTo>
                    <a:cubicBezTo>
                      <a:pt x="2230" y="2754"/>
                      <a:pt x="3179" y="2431"/>
                      <a:pt x="3389" y="1987"/>
                    </a:cubicBezTo>
                    <a:cubicBezTo>
                      <a:pt x="3516" y="1797"/>
                      <a:pt x="3579" y="1576"/>
                      <a:pt x="3643" y="1417"/>
                    </a:cubicBezTo>
                    <a:cubicBezTo>
                      <a:pt x="3643" y="911"/>
                      <a:pt x="3358" y="467"/>
                      <a:pt x="2946" y="182"/>
                    </a:cubicBezTo>
                    <a:cubicBezTo>
                      <a:pt x="2668" y="60"/>
                      <a:pt x="2370" y="0"/>
                      <a:pt x="207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2" name="Google Shape;432;p13"/>
              <p:cNvSpPr/>
              <p:nvPr/>
            </p:nvSpPr>
            <p:spPr>
              <a:xfrm>
                <a:off x="6149925" y="2623500"/>
                <a:ext cx="80000" cy="68925"/>
              </a:xfrm>
              <a:custGeom>
                <a:rect b="b" l="l" r="r" t="t"/>
                <a:pathLst>
                  <a:path extrusionOk="0" h="2757" w="3200">
                    <a:moveTo>
                      <a:pt x="1956" y="0"/>
                    </a:moveTo>
                    <a:cubicBezTo>
                      <a:pt x="1938" y="0"/>
                      <a:pt x="1919" y="1"/>
                      <a:pt x="1901" y="1"/>
                    </a:cubicBezTo>
                    <a:cubicBezTo>
                      <a:pt x="951" y="1"/>
                      <a:pt x="1" y="730"/>
                      <a:pt x="159" y="1490"/>
                    </a:cubicBezTo>
                    <a:cubicBezTo>
                      <a:pt x="128" y="2187"/>
                      <a:pt x="729" y="2757"/>
                      <a:pt x="1426" y="2757"/>
                    </a:cubicBezTo>
                    <a:cubicBezTo>
                      <a:pt x="2408" y="2757"/>
                      <a:pt x="3200" y="2092"/>
                      <a:pt x="3200" y="1300"/>
                    </a:cubicBezTo>
                    <a:cubicBezTo>
                      <a:pt x="3200" y="590"/>
                      <a:pt x="2658" y="0"/>
                      <a:pt x="19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33" name="Google Shape;433;p13"/>
            <p:cNvGrpSpPr/>
            <p:nvPr/>
          </p:nvGrpSpPr>
          <p:grpSpPr>
            <a:xfrm rot="10800000">
              <a:off x="4893550" y="4197763"/>
              <a:ext cx="247800" cy="277125"/>
              <a:chOff x="237350" y="3457200"/>
              <a:chExt cx="247800" cy="277125"/>
            </a:xfrm>
          </p:grpSpPr>
          <p:sp>
            <p:nvSpPr>
              <p:cNvPr id="434" name="Google Shape;434;p13"/>
              <p:cNvSpPr/>
              <p:nvPr/>
            </p:nvSpPr>
            <p:spPr>
              <a:xfrm>
                <a:off x="352125" y="3457200"/>
                <a:ext cx="95825" cy="85525"/>
              </a:xfrm>
              <a:custGeom>
                <a:rect b="b" l="l" r="r" t="t"/>
                <a:pathLst>
                  <a:path extrusionOk="0" h="3421" w="3833">
                    <a:moveTo>
                      <a:pt x="2376" y="1"/>
                    </a:moveTo>
                    <a:cubicBezTo>
                      <a:pt x="1362" y="64"/>
                      <a:pt x="507" y="761"/>
                      <a:pt x="222" y="1742"/>
                    </a:cubicBezTo>
                    <a:cubicBezTo>
                      <a:pt x="0" y="2534"/>
                      <a:pt x="570" y="3326"/>
                      <a:pt x="1425" y="3421"/>
                    </a:cubicBezTo>
                    <a:cubicBezTo>
                      <a:pt x="1647" y="3357"/>
                      <a:pt x="1869" y="3294"/>
                      <a:pt x="2091" y="3199"/>
                    </a:cubicBezTo>
                    <a:cubicBezTo>
                      <a:pt x="2566" y="2882"/>
                      <a:pt x="2977" y="2534"/>
                      <a:pt x="3389" y="2186"/>
                    </a:cubicBezTo>
                    <a:cubicBezTo>
                      <a:pt x="3737" y="1806"/>
                      <a:pt x="3832" y="1236"/>
                      <a:pt x="3611" y="792"/>
                    </a:cubicBezTo>
                    <a:cubicBezTo>
                      <a:pt x="3357" y="317"/>
                      <a:pt x="2914" y="1"/>
                      <a:pt x="23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" name="Google Shape;435;p13"/>
              <p:cNvSpPr/>
              <p:nvPr/>
            </p:nvSpPr>
            <p:spPr>
              <a:xfrm>
                <a:off x="397250" y="3643300"/>
                <a:ext cx="87900" cy="91025"/>
              </a:xfrm>
              <a:custGeom>
                <a:rect b="b" l="l" r="r" t="t"/>
                <a:pathLst>
                  <a:path extrusionOk="0" h="3641" w="3516">
                    <a:moveTo>
                      <a:pt x="2152" y="0"/>
                    </a:moveTo>
                    <a:cubicBezTo>
                      <a:pt x="2058" y="0"/>
                      <a:pt x="1963" y="10"/>
                      <a:pt x="1869" y="30"/>
                    </a:cubicBezTo>
                    <a:cubicBezTo>
                      <a:pt x="1109" y="220"/>
                      <a:pt x="0" y="1677"/>
                      <a:pt x="64" y="2469"/>
                    </a:cubicBezTo>
                    <a:cubicBezTo>
                      <a:pt x="127" y="3134"/>
                      <a:pt x="729" y="3641"/>
                      <a:pt x="1394" y="3641"/>
                    </a:cubicBezTo>
                    <a:cubicBezTo>
                      <a:pt x="1521" y="3609"/>
                      <a:pt x="1616" y="3577"/>
                      <a:pt x="1711" y="3546"/>
                    </a:cubicBezTo>
                    <a:cubicBezTo>
                      <a:pt x="2597" y="3197"/>
                      <a:pt x="3009" y="2406"/>
                      <a:pt x="3357" y="1614"/>
                    </a:cubicBezTo>
                    <a:cubicBezTo>
                      <a:pt x="3516" y="1202"/>
                      <a:pt x="3389" y="727"/>
                      <a:pt x="3072" y="442"/>
                    </a:cubicBezTo>
                    <a:cubicBezTo>
                      <a:pt x="2848" y="142"/>
                      <a:pt x="2504" y="0"/>
                      <a:pt x="21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" name="Google Shape;436;p13"/>
              <p:cNvSpPr/>
              <p:nvPr/>
            </p:nvSpPr>
            <p:spPr>
              <a:xfrm>
                <a:off x="237350" y="3635225"/>
                <a:ext cx="73625" cy="66750"/>
              </a:xfrm>
              <a:custGeom>
                <a:rect b="b" l="l" r="r" t="t"/>
                <a:pathLst>
                  <a:path extrusionOk="0" h="2670" w="2945">
                    <a:moveTo>
                      <a:pt x="1260" y="1"/>
                    </a:moveTo>
                    <a:cubicBezTo>
                      <a:pt x="575" y="1"/>
                      <a:pt x="1" y="609"/>
                      <a:pt x="31" y="1303"/>
                    </a:cubicBezTo>
                    <a:cubicBezTo>
                      <a:pt x="1" y="2059"/>
                      <a:pt x="604" y="2670"/>
                      <a:pt x="1347" y="2670"/>
                    </a:cubicBezTo>
                    <a:cubicBezTo>
                      <a:pt x="1383" y="2670"/>
                      <a:pt x="1419" y="2668"/>
                      <a:pt x="1456" y="2665"/>
                    </a:cubicBezTo>
                    <a:cubicBezTo>
                      <a:pt x="1475" y="2666"/>
                      <a:pt x="1494" y="2666"/>
                      <a:pt x="1513" y="2666"/>
                    </a:cubicBezTo>
                    <a:cubicBezTo>
                      <a:pt x="2246" y="2666"/>
                      <a:pt x="2818" y="2077"/>
                      <a:pt x="2818" y="1367"/>
                    </a:cubicBezTo>
                    <a:cubicBezTo>
                      <a:pt x="2945" y="638"/>
                      <a:pt x="2058" y="5"/>
                      <a:pt x="1361" y="5"/>
                    </a:cubicBezTo>
                    <a:cubicBezTo>
                      <a:pt x="1327" y="2"/>
                      <a:pt x="1294" y="1"/>
                      <a:pt x="12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37" name="Google Shape;437;p13"/>
            <p:cNvGrpSpPr/>
            <p:nvPr/>
          </p:nvGrpSpPr>
          <p:grpSpPr>
            <a:xfrm rot="10800000">
              <a:off x="196875" y="2189450"/>
              <a:ext cx="203500" cy="235675"/>
              <a:chOff x="7142750" y="3397575"/>
              <a:chExt cx="203500" cy="235675"/>
            </a:xfrm>
          </p:grpSpPr>
          <p:sp>
            <p:nvSpPr>
              <p:cNvPr id="438" name="Google Shape;438;p13"/>
              <p:cNvSpPr/>
              <p:nvPr/>
            </p:nvSpPr>
            <p:spPr>
              <a:xfrm>
                <a:off x="7269450" y="3553325"/>
                <a:ext cx="76800" cy="79925"/>
              </a:xfrm>
              <a:custGeom>
                <a:rect b="b" l="l" r="r" t="t"/>
                <a:pathLst>
                  <a:path extrusionOk="0" h="3197" w="3072">
                    <a:moveTo>
                      <a:pt x="1413" y="0"/>
                    </a:moveTo>
                    <a:cubicBezTo>
                      <a:pt x="1088" y="0"/>
                      <a:pt x="765" y="114"/>
                      <a:pt x="507" y="336"/>
                    </a:cubicBezTo>
                    <a:cubicBezTo>
                      <a:pt x="95" y="716"/>
                      <a:pt x="0" y="1318"/>
                      <a:pt x="285" y="1824"/>
                    </a:cubicBezTo>
                    <a:cubicBezTo>
                      <a:pt x="412" y="2109"/>
                      <a:pt x="570" y="2394"/>
                      <a:pt x="760" y="2679"/>
                    </a:cubicBezTo>
                    <a:cubicBezTo>
                      <a:pt x="1017" y="3007"/>
                      <a:pt x="1413" y="3196"/>
                      <a:pt x="1819" y="3196"/>
                    </a:cubicBezTo>
                    <a:cubicBezTo>
                      <a:pt x="1963" y="3196"/>
                      <a:pt x="2108" y="3172"/>
                      <a:pt x="2249" y="3123"/>
                    </a:cubicBezTo>
                    <a:cubicBezTo>
                      <a:pt x="2755" y="2964"/>
                      <a:pt x="3072" y="2458"/>
                      <a:pt x="3072" y="1634"/>
                    </a:cubicBezTo>
                    <a:cubicBezTo>
                      <a:pt x="3040" y="1033"/>
                      <a:pt x="2660" y="463"/>
                      <a:pt x="2090" y="177"/>
                    </a:cubicBezTo>
                    <a:cubicBezTo>
                      <a:pt x="1879" y="59"/>
                      <a:pt x="1646" y="0"/>
                      <a:pt x="14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" name="Google Shape;439;p13"/>
              <p:cNvSpPr/>
              <p:nvPr/>
            </p:nvSpPr>
            <p:spPr>
              <a:xfrm>
                <a:off x="7142750" y="3454850"/>
                <a:ext cx="82375" cy="73550"/>
              </a:xfrm>
              <a:custGeom>
                <a:rect b="b" l="l" r="r" t="t"/>
                <a:pathLst>
                  <a:path extrusionOk="0" h="2942" w="3295">
                    <a:moveTo>
                      <a:pt x="1494" y="1"/>
                    </a:moveTo>
                    <a:cubicBezTo>
                      <a:pt x="1362" y="1"/>
                      <a:pt x="1233" y="20"/>
                      <a:pt x="1109" y="63"/>
                    </a:cubicBezTo>
                    <a:cubicBezTo>
                      <a:pt x="856" y="126"/>
                      <a:pt x="634" y="253"/>
                      <a:pt x="476" y="443"/>
                    </a:cubicBezTo>
                    <a:cubicBezTo>
                      <a:pt x="33" y="950"/>
                      <a:pt x="1" y="1710"/>
                      <a:pt x="381" y="2248"/>
                    </a:cubicBezTo>
                    <a:cubicBezTo>
                      <a:pt x="623" y="2652"/>
                      <a:pt x="1369" y="2941"/>
                      <a:pt x="1918" y="2941"/>
                    </a:cubicBezTo>
                    <a:cubicBezTo>
                      <a:pt x="2015" y="2941"/>
                      <a:pt x="2105" y="2932"/>
                      <a:pt x="2186" y="2913"/>
                    </a:cubicBezTo>
                    <a:cubicBezTo>
                      <a:pt x="2788" y="2786"/>
                      <a:pt x="3263" y="2248"/>
                      <a:pt x="3295" y="1615"/>
                    </a:cubicBezTo>
                    <a:cubicBezTo>
                      <a:pt x="3295" y="820"/>
                      <a:pt x="2345" y="1"/>
                      <a:pt x="14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" name="Google Shape;440;p13"/>
              <p:cNvSpPr/>
              <p:nvPr/>
            </p:nvSpPr>
            <p:spPr>
              <a:xfrm>
                <a:off x="7274200" y="3397575"/>
                <a:ext cx="71150" cy="64400"/>
              </a:xfrm>
              <a:custGeom>
                <a:rect b="b" l="l" r="r" t="t"/>
                <a:pathLst>
                  <a:path extrusionOk="0" h="2576" w="2846">
                    <a:moveTo>
                      <a:pt x="1603" y="1"/>
                    </a:moveTo>
                    <a:cubicBezTo>
                      <a:pt x="1554" y="1"/>
                      <a:pt x="1506" y="4"/>
                      <a:pt x="1457" y="10"/>
                    </a:cubicBezTo>
                    <a:cubicBezTo>
                      <a:pt x="1426" y="9"/>
                      <a:pt x="1396" y="9"/>
                      <a:pt x="1366" y="9"/>
                    </a:cubicBezTo>
                    <a:cubicBezTo>
                      <a:pt x="505" y="9"/>
                      <a:pt x="32" y="450"/>
                      <a:pt x="32" y="1245"/>
                    </a:cubicBezTo>
                    <a:cubicBezTo>
                      <a:pt x="0" y="2069"/>
                      <a:pt x="507" y="2576"/>
                      <a:pt x="1362" y="2576"/>
                    </a:cubicBezTo>
                    <a:cubicBezTo>
                      <a:pt x="2217" y="2576"/>
                      <a:pt x="2787" y="2069"/>
                      <a:pt x="2787" y="1277"/>
                    </a:cubicBezTo>
                    <a:cubicBezTo>
                      <a:pt x="2846" y="598"/>
                      <a:pt x="2271" y="1"/>
                      <a:pt x="16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41" name="Google Shape;441;p13"/>
            <p:cNvGrpSpPr/>
            <p:nvPr/>
          </p:nvGrpSpPr>
          <p:grpSpPr>
            <a:xfrm rot="10800000">
              <a:off x="3183500" y="207075"/>
              <a:ext cx="184475" cy="212675"/>
              <a:chOff x="1325975" y="1958675"/>
              <a:chExt cx="184475" cy="212675"/>
            </a:xfrm>
          </p:grpSpPr>
          <p:sp>
            <p:nvSpPr>
              <p:cNvPr id="442" name="Google Shape;442;p13"/>
              <p:cNvSpPr/>
              <p:nvPr/>
            </p:nvSpPr>
            <p:spPr>
              <a:xfrm>
                <a:off x="1432025" y="2083500"/>
                <a:ext cx="78425" cy="87850"/>
              </a:xfrm>
              <a:custGeom>
                <a:rect b="b" l="l" r="r" t="t"/>
                <a:pathLst>
                  <a:path extrusionOk="0" h="3514" w="3137">
                    <a:moveTo>
                      <a:pt x="1782" y="1"/>
                    </a:moveTo>
                    <a:cubicBezTo>
                      <a:pt x="1452" y="1"/>
                      <a:pt x="1136" y="113"/>
                      <a:pt x="888" y="320"/>
                    </a:cubicBezTo>
                    <a:cubicBezTo>
                      <a:pt x="349" y="795"/>
                      <a:pt x="64" y="1492"/>
                      <a:pt x="33" y="2188"/>
                    </a:cubicBezTo>
                    <a:cubicBezTo>
                      <a:pt x="1" y="2727"/>
                      <a:pt x="318" y="3202"/>
                      <a:pt x="793" y="3392"/>
                    </a:cubicBezTo>
                    <a:cubicBezTo>
                      <a:pt x="949" y="3475"/>
                      <a:pt x="1118" y="3514"/>
                      <a:pt x="1286" y="3514"/>
                    </a:cubicBezTo>
                    <a:cubicBezTo>
                      <a:pt x="1629" y="3514"/>
                      <a:pt x="1963" y="3352"/>
                      <a:pt x="2154" y="3075"/>
                    </a:cubicBezTo>
                    <a:cubicBezTo>
                      <a:pt x="2503" y="2537"/>
                      <a:pt x="2788" y="1998"/>
                      <a:pt x="2978" y="1428"/>
                    </a:cubicBezTo>
                    <a:cubicBezTo>
                      <a:pt x="3136" y="953"/>
                      <a:pt x="2756" y="352"/>
                      <a:pt x="2313" y="98"/>
                    </a:cubicBezTo>
                    <a:cubicBezTo>
                      <a:pt x="2137" y="32"/>
                      <a:pt x="1958" y="1"/>
                      <a:pt x="178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" name="Google Shape;443;p13"/>
              <p:cNvSpPr/>
              <p:nvPr/>
            </p:nvSpPr>
            <p:spPr>
              <a:xfrm>
                <a:off x="1325975" y="2046325"/>
                <a:ext cx="68875" cy="68150"/>
              </a:xfrm>
              <a:custGeom>
                <a:rect b="b" l="l" r="r" t="t"/>
                <a:pathLst>
                  <a:path extrusionOk="0" h="2726" w="2755">
                    <a:moveTo>
                      <a:pt x="1338" y="1"/>
                    </a:moveTo>
                    <a:cubicBezTo>
                      <a:pt x="603" y="1"/>
                      <a:pt x="0" y="622"/>
                      <a:pt x="31" y="1364"/>
                    </a:cubicBezTo>
                    <a:cubicBezTo>
                      <a:pt x="15" y="2266"/>
                      <a:pt x="696" y="2726"/>
                      <a:pt x="1373" y="2726"/>
                    </a:cubicBezTo>
                    <a:cubicBezTo>
                      <a:pt x="2026" y="2726"/>
                      <a:pt x="2676" y="2298"/>
                      <a:pt x="2691" y="1427"/>
                    </a:cubicBezTo>
                    <a:cubicBezTo>
                      <a:pt x="2755" y="667"/>
                      <a:pt x="2153" y="2"/>
                      <a:pt x="1393" y="2"/>
                    </a:cubicBezTo>
                    <a:cubicBezTo>
                      <a:pt x="1374" y="1"/>
                      <a:pt x="1356" y="1"/>
                      <a:pt x="13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" name="Google Shape;444;p13"/>
              <p:cNvSpPr/>
              <p:nvPr/>
            </p:nvSpPr>
            <p:spPr>
              <a:xfrm>
                <a:off x="1412250" y="1958675"/>
                <a:ext cx="66925" cy="65650"/>
              </a:xfrm>
              <a:custGeom>
                <a:rect b="b" l="l" r="r" t="t"/>
                <a:pathLst>
                  <a:path extrusionOk="0" h="2626" w="2677">
                    <a:moveTo>
                      <a:pt x="1342" y="1"/>
                    </a:moveTo>
                    <a:cubicBezTo>
                      <a:pt x="673" y="1"/>
                      <a:pt x="0" y="452"/>
                      <a:pt x="32" y="1354"/>
                    </a:cubicBezTo>
                    <a:cubicBezTo>
                      <a:pt x="32" y="2051"/>
                      <a:pt x="602" y="2621"/>
                      <a:pt x="1299" y="2621"/>
                    </a:cubicBezTo>
                    <a:cubicBezTo>
                      <a:pt x="1334" y="2624"/>
                      <a:pt x="1369" y="2626"/>
                      <a:pt x="1404" y="2626"/>
                    </a:cubicBezTo>
                    <a:cubicBezTo>
                      <a:pt x="2084" y="2626"/>
                      <a:pt x="2629" y="2047"/>
                      <a:pt x="2629" y="1354"/>
                    </a:cubicBezTo>
                    <a:cubicBezTo>
                      <a:pt x="2676" y="452"/>
                      <a:pt x="2011" y="1"/>
                      <a:pt x="134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45" name="Google Shape;445;p13"/>
            <p:cNvSpPr/>
            <p:nvPr/>
          </p:nvSpPr>
          <p:spPr>
            <a:xfrm>
              <a:off x="8227664" y="2347813"/>
              <a:ext cx="340136" cy="447757"/>
            </a:xfrm>
            <a:custGeom>
              <a:rect b="b" l="l" r="r" t="t"/>
              <a:pathLst>
                <a:path extrusionOk="0" h="14424" w="10958">
                  <a:moveTo>
                    <a:pt x="5446" y="1"/>
                  </a:moveTo>
                  <a:cubicBezTo>
                    <a:pt x="5426" y="1"/>
                    <a:pt x="5405" y="1"/>
                    <a:pt x="5384" y="3"/>
                  </a:cubicBezTo>
                  <a:cubicBezTo>
                    <a:pt x="4941" y="3"/>
                    <a:pt x="4719" y="288"/>
                    <a:pt x="4656" y="731"/>
                  </a:cubicBezTo>
                  <a:cubicBezTo>
                    <a:pt x="4434" y="2157"/>
                    <a:pt x="4181" y="3582"/>
                    <a:pt x="3991" y="5038"/>
                  </a:cubicBezTo>
                  <a:cubicBezTo>
                    <a:pt x="3991" y="5387"/>
                    <a:pt x="3737" y="5672"/>
                    <a:pt x="3389" y="5735"/>
                  </a:cubicBezTo>
                  <a:cubicBezTo>
                    <a:pt x="2471" y="5957"/>
                    <a:pt x="1552" y="6242"/>
                    <a:pt x="634" y="6527"/>
                  </a:cubicBezTo>
                  <a:cubicBezTo>
                    <a:pt x="285" y="6590"/>
                    <a:pt x="32" y="6907"/>
                    <a:pt x="32" y="7255"/>
                  </a:cubicBezTo>
                  <a:cubicBezTo>
                    <a:pt x="0" y="7604"/>
                    <a:pt x="222" y="7920"/>
                    <a:pt x="539" y="8047"/>
                  </a:cubicBezTo>
                  <a:cubicBezTo>
                    <a:pt x="1045" y="8269"/>
                    <a:pt x="1552" y="8522"/>
                    <a:pt x="2059" y="8744"/>
                  </a:cubicBezTo>
                  <a:cubicBezTo>
                    <a:pt x="2344" y="8839"/>
                    <a:pt x="2534" y="9092"/>
                    <a:pt x="2534" y="9377"/>
                  </a:cubicBezTo>
                  <a:cubicBezTo>
                    <a:pt x="2534" y="10834"/>
                    <a:pt x="2566" y="12291"/>
                    <a:pt x="2597" y="13747"/>
                  </a:cubicBezTo>
                  <a:cubicBezTo>
                    <a:pt x="2597" y="13811"/>
                    <a:pt x="2566" y="13906"/>
                    <a:pt x="2597" y="13937"/>
                  </a:cubicBezTo>
                  <a:cubicBezTo>
                    <a:pt x="2724" y="14096"/>
                    <a:pt x="2851" y="14349"/>
                    <a:pt x="3041" y="14412"/>
                  </a:cubicBezTo>
                  <a:cubicBezTo>
                    <a:pt x="3083" y="14419"/>
                    <a:pt x="3128" y="14423"/>
                    <a:pt x="3173" y="14423"/>
                  </a:cubicBezTo>
                  <a:cubicBezTo>
                    <a:pt x="3329" y="14423"/>
                    <a:pt x="3495" y="14377"/>
                    <a:pt x="3642" y="14254"/>
                  </a:cubicBezTo>
                  <a:cubicBezTo>
                    <a:pt x="3864" y="14032"/>
                    <a:pt x="4022" y="13779"/>
                    <a:pt x="4181" y="13494"/>
                  </a:cubicBezTo>
                  <a:cubicBezTo>
                    <a:pt x="4687" y="12639"/>
                    <a:pt x="5194" y="11784"/>
                    <a:pt x="5732" y="10897"/>
                  </a:cubicBezTo>
                  <a:cubicBezTo>
                    <a:pt x="5859" y="10960"/>
                    <a:pt x="5986" y="11055"/>
                    <a:pt x="6112" y="11119"/>
                  </a:cubicBezTo>
                  <a:cubicBezTo>
                    <a:pt x="6809" y="11752"/>
                    <a:pt x="7474" y="12354"/>
                    <a:pt x="8171" y="12987"/>
                  </a:cubicBezTo>
                  <a:cubicBezTo>
                    <a:pt x="8298" y="13114"/>
                    <a:pt x="8424" y="13241"/>
                    <a:pt x="8551" y="13336"/>
                  </a:cubicBezTo>
                  <a:cubicBezTo>
                    <a:pt x="8730" y="13455"/>
                    <a:pt x="8922" y="13562"/>
                    <a:pt x="9118" y="13562"/>
                  </a:cubicBezTo>
                  <a:cubicBezTo>
                    <a:pt x="9234" y="13562"/>
                    <a:pt x="9352" y="13525"/>
                    <a:pt x="9469" y="13431"/>
                  </a:cubicBezTo>
                  <a:cubicBezTo>
                    <a:pt x="9723" y="13209"/>
                    <a:pt x="9849" y="12861"/>
                    <a:pt x="9723" y="12544"/>
                  </a:cubicBezTo>
                  <a:cubicBezTo>
                    <a:pt x="9248" y="10960"/>
                    <a:pt x="8773" y="9377"/>
                    <a:pt x="8298" y="7794"/>
                  </a:cubicBezTo>
                  <a:cubicBezTo>
                    <a:pt x="8203" y="7572"/>
                    <a:pt x="8266" y="7319"/>
                    <a:pt x="8456" y="7160"/>
                  </a:cubicBezTo>
                  <a:cubicBezTo>
                    <a:pt x="9216" y="6337"/>
                    <a:pt x="9944" y="5482"/>
                    <a:pt x="10673" y="4627"/>
                  </a:cubicBezTo>
                  <a:cubicBezTo>
                    <a:pt x="10926" y="4373"/>
                    <a:pt x="10958" y="3962"/>
                    <a:pt x="10768" y="3677"/>
                  </a:cubicBezTo>
                  <a:cubicBezTo>
                    <a:pt x="10633" y="3452"/>
                    <a:pt x="10404" y="3323"/>
                    <a:pt x="10168" y="3323"/>
                  </a:cubicBezTo>
                  <a:cubicBezTo>
                    <a:pt x="10071" y="3323"/>
                    <a:pt x="9974" y="3345"/>
                    <a:pt x="9881" y="3392"/>
                  </a:cubicBezTo>
                  <a:cubicBezTo>
                    <a:pt x="9723" y="3423"/>
                    <a:pt x="9596" y="3487"/>
                    <a:pt x="9438" y="3518"/>
                  </a:cubicBezTo>
                  <a:lnTo>
                    <a:pt x="7411" y="4278"/>
                  </a:lnTo>
                  <a:cubicBezTo>
                    <a:pt x="6999" y="3012"/>
                    <a:pt x="6619" y="1808"/>
                    <a:pt x="6239" y="636"/>
                  </a:cubicBezTo>
                  <a:cubicBezTo>
                    <a:pt x="6149" y="276"/>
                    <a:pt x="5831" y="1"/>
                    <a:pt x="54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6" name="Google Shape;446;p13"/>
          <p:cNvSpPr txBox="1"/>
          <p:nvPr/>
        </p:nvSpPr>
        <p:spPr>
          <a:xfrm>
            <a:off x="33275" y="4824075"/>
            <a:ext cx="2709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rPr>
              <a:t>Orientaciones para la Fase Intensiva del Consejo Técnico Escolar </a:t>
            </a:r>
            <a:endParaRPr b="1" sz="600">
              <a:solidFill>
                <a:schemeClr val="lt2"/>
              </a:solidFill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rPr>
              <a:t>Educación Básica</a:t>
            </a:r>
            <a:endParaRPr b="1" sz="600">
              <a:solidFill>
                <a:schemeClr val="lt2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3"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8" name="Google Shape;448;p14"/>
          <p:cNvGrpSpPr/>
          <p:nvPr/>
        </p:nvGrpSpPr>
        <p:grpSpPr>
          <a:xfrm>
            <a:off x="0" y="-25"/>
            <a:ext cx="9143654" cy="5143519"/>
            <a:chOff x="0" y="-25"/>
            <a:chExt cx="9143654" cy="5143519"/>
          </a:xfrm>
        </p:grpSpPr>
        <p:sp>
          <p:nvSpPr>
            <p:cNvPr id="449" name="Google Shape;449;p14"/>
            <p:cNvSpPr/>
            <p:nvPr/>
          </p:nvSpPr>
          <p:spPr>
            <a:xfrm>
              <a:off x="91461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14"/>
            <p:cNvSpPr/>
            <p:nvPr/>
          </p:nvSpPr>
          <p:spPr>
            <a:xfrm>
              <a:off x="137179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14"/>
            <p:cNvSpPr/>
            <p:nvPr/>
          </p:nvSpPr>
          <p:spPr>
            <a:xfrm>
              <a:off x="182897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4"/>
            <p:cNvSpPr/>
            <p:nvPr/>
          </p:nvSpPr>
          <p:spPr>
            <a:xfrm>
              <a:off x="228615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14"/>
            <p:cNvSpPr/>
            <p:nvPr/>
          </p:nvSpPr>
          <p:spPr>
            <a:xfrm>
              <a:off x="274333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4"/>
            <p:cNvSpPr/>
            <p:nvPr/>
          </p:nvSpPr>
          <p:spPr>
            <a:xfrm>
              <a:off x="320051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14"/>
            <p:cNvSpPr/>
            <p:nvPr/>
          </p:nvSpPr>
          <p:spPr>
            <a:xfrm>
              <a:off x="365769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14"/>
            <p:cNvSpPr/>
            <p:nvPr/>
          </p:nvSpPr>
          <p:spPr>
            <a:xfrm>
              <a:off x="411488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14"/>
            <p:cNvSpPr/>
            <p:nvPr/>
          </p:nvSpPr>
          <p:spPr>
            <a:xfrm>
              <a:off x="457206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14"/>
            <p:cNvSpPr/>
            <p:nvPr/>
          </p:nvSpPr>
          <p:spPr>
            <a:xfrm>
              <a:off x="502924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14"/>
            <p:cNvSpPr/>
            <p:nvPr/>
          </p:nvSpPr>
          <p:spPr>
            <a:xfrm>
              <a:off x="548642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14"/>
            <p:cNvSpPr/>
            <p:nvPr/>
          </p:nvSpPr>
          <p:spPr>
            <a:xfrm>
              <a:off x="594360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14"/>
            <p:cNvSpPr/>
            <p:nvPr/>
          </p:nvSpPr>
          <p:spPr>
            <a:xfrm>
              <a:off x="640078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14"/>
            <p:cNvSpPr/>
            <p:nvPr/>
          </p:nvSpPr>
          <p:spPr>
            <a:xfrm>
              <a:off x="685796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14"/>
            <p:cNvSpPr/>
            <p:nvPr/>
          </p:nvSpPr>
          <p:spPr>
            <a:xfrm>
              <a:off x="731514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14"/>
            <p:cNvSpPr/>
            <p:nvPr/>
          </p:nvSpPr>
          <p:spPr>
            <a:xfrm>
              <a:off x="777232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14"/>
            <p:cNvSpPr/>
            <p:nvPr/>
          </p:nvSpPr>
          <p:spPr>
            <a:xfrm>
              <a:off x="8229509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14"/>
            <p:cNvSpPr/>
            <p:nvPr/>
          </p:nvSpPr>
          <p:spPr>
            <a:xfrm>
              <a:off x="0" y="93021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14"/>
            <p:cNvSpPr/>
            <p:nvPr/>
          </p:nvSpPr>
          <p:spPr>
            <a:xfrm>
              <a:off x="0" y="1399217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14"/>
            <p:cNvSpPr/>
            <p:nvPr/>
          </p:nvSpPr>
          <p:spPr>
            <a:xfrm>
              <a:off x="0" y="1868221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14"/>
            <p:cNvSpPr/>
            <p:nvPr/>
          </p:nvSpPr>
          <p:spPr>
            <a:xfrm>
              <a:off x="0" y="2337225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14"/>
            <p:cNvSpPr/>
            <p:nvPr/>
          </p:nvSpPr>
          <p:spPr>
            <a:xfrm>
              <a:off x="0" y="280622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14"/>
            <p:cNvSpPr/>
            <p:nvPr/>
          </p:nvSpPr>
          <p:spPr>
            <a:xfrm>
              <a:off x="0" y="327523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14"/>
            <p:cNvSpPr/>
            <p:nvPr/>
          </p:nvSpPr>
          <p:spPr>
            <a:xfrm>
              <a:off x="0" y="3744238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14"/>
            <p:cNvSpPr/>
            <p:nvPr/>
          </p:nvSpPr>
          <p:spPr>
            <a:xfrm>
              <a:off x="0" y="4213242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14"/>
            <p:cNvSpPr/>
            <p:nvPr/>
          </p:nvSpPr>
          <p:spPr>
            <a:xfrm>
              <a:off x="0" y="4682246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14"/>
            <p:cNvSpPr/>
            <p:nvPr/>
          </p:nvSpPr>
          <p:spPr>
            <a:xfrm>
              <a:off x="868669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14"/>
            <p:cNvSpPr/>
            <p:nvPr/>
          </p:nvSpPr>
          <p:spPr>
            <a:xfrm>
              <a:off x="45743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14"/>
            <p:cNvSpPr/>
            <p:nvPr/>
          </p:nvSpPr>
          <p:spPr>
            <a:xfrm>
              <a:off x="0" y="46120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8" name="Google Shape;478;p14"/>
          <p:cNvSpPr/>
          <p:nvPr/>
        </p:nvSpPr>
        <p:spPr>
          <a:xfrm>
            <a:off x="788925" y="539501"/>
            <a:ext cx="7566300" cy="4064400"/>
          </a:xfrm>
          <a:prstGeom prst="roundRect">
            <a:avLst>
              <a:gd fmla="val 5688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14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80" name="Google Shape;480;p14"/>
          <p:cNvSpPr txBox="1"/>
          <p:nvPr>
            <p:ph idx="2" type="title"/>
          </p:nvPr>
        </p:nvSpPr>
        <p:spPr>
          <a:xfrm>
            <a:off x="916050" y="1678856"/>
            <a:ext cx="2254500" cy="38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9pPr>
          </a:lstStyle>
          <a:p/>
        </p:txBody>
      </p:sp>
      <p:sp>
        <p:nvSpPr>
          <p:cNvPr id="481" name="Google Shape;481;p14"/>
          <p:cNvSpPr txBox="1"/>
          <p:nvPr>
            <p:ph idx="1" type="subTitle"/>
          </p:nvPr>
        </p:nvSpPr>
        <p:spPr>
          <a:xfrm>
            <a:off x="916200" y="2058948"/>
            <a:ext cx="2254500" cy="7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82" name="Google Shape;482;p14"/>
          <p:cNvSpPr txBox="1"/>
          <p:nvPr>
            <p:ph idx="3" type="title"/>
          </p:nvPr>
        </p:nvSpPr>
        <p:spPr>
          <a:xfrm>
            <a:off x="3444610" y="1678856"/>
            <a:ext cx="2254500" cy="38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9pPr>
          </a:lstStyle>
          <a:p/>
        </p:txBody>
      </p:sp>
      <p:sp>
        <p:nvSpPr>
          <p:cNvPr id="483" name="Google Shape;483;p14"/>
          <p:cNvSpPr txBox="1"/>
          <p:nvPr>
            <p:ph idx="4" type="subTitle"/>
          </p:nvPr>
        </p:nvSpPr>
        <p:spPr>
          <a:xfrm>
            <a:off x="3444753" y="2058948"/>
            <a:ext cx="2254500" cy="7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84" name="Google Shape;484;p14"/>
          <p:cNvSpPr txBox="1"/>
          <p:nvPr>
            <p:ph idx="5" type="title"/>
          </p:nvPr>
        </p:nvSpPr>
        <p:spPr>
          <a:xfrm>
            <a:off x="5973170" y="1678856"/>
            <a:ext cx="2254500" cy="38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9pPr>
          </a:lstStyle>
          <a:p/>
        </p:txBody>
      </p:sp>
      <p:sp>
        <p:nvSpPr>
          <p:cNvPr id="485" name="Google Shape;485;p14"/>
          <p:cNvSpPr txBox="1"/>
          <p:nvPr>
            <p:ph idx="6" type="subTitle"/>
          </p:nvPr>
        </p:nvSpPr>
        <p:spPr>
          <a:xfrm>
            <a:off x="5973306" y="2058948"/>
            <a:ext cx="2254500" cy="7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86" name="Google Shape;486;p14"/>
          <p:cNvSpPr txBox="1"/>
          <p:nvPr>
            <p:ph idx="7" type="title"/>
          </p:nvPr>
        </p:nvSpPr>
        <p:spPr>
          <a:xfrm>
            <a:off x="916050" y="3289581"/>
            <a:ext cx="2254500" cy="38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9pPr>
          </a:lstStyle>
          <a:p/>
        </p:txBody>
      </p:sp>
      <p:sp>
        <p:nvSpPr>
          <p:cNvPr id="487" name="Google Shape;487;p14"/>
          <p:cNvSpPr txBox="1"/>
          <p:nvPr>
            <p:ph idx="8" type="subTitle"/>
          </p:nvPr>
        </p:nvSpPr>
        <p:spPr>
          <a:xfrm>
            <a:off x="916200" y="3669673"/>
            <a:ext cx="2254500" cy="7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88" name="Google Shape;488;p14"/>
          <p:cNvSpPr txBox="1"/>
          <p:nvPr>
            <p:ph idx="9" type="title"/>
          </p:nvPr>
        </p:nvSpPr>
        <p:spPr>
          <a:xfrm>
            <a:off x="3444610" y="3289581"/>
            <a:ext cx="2254500" cy="38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9pPr>
          </a:lstStyle>
          <a:p/>
        </p:txBody>
      </p:sp>
      <p:sp>
        <p:nvSpPr>
          <p:cNvPr id="489" name="Google Shape;489;p14"/>
          <p:cNvSpPr txBox="1"/>
          <p:nvPr>
            <p:ph idx="13" type="subTitle"/>
          </p:nvPr>
        </p:nvSpPr>
        <p:spPr>
          <a:xfrm>
            <a:off x="3444753" y="3669673"/>
            <a:ext cx="2254500" cy="7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90" name="Google Shape;490;p14"/>
          <p:cNvSpPr txBox="1"/>
          <p:nvPr>
            <p:ph idx="14" type="title"/>
          </p:nvPr>
        </p:nvSpPr>
        <p:spPr>
          <a:xfrm>
            <a:off x="5973170" y="3289581"/>
            <a:ext cx="2254500" cy="38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Ubuntu"/>
                <a:ea typeface="Ubuntu"/>
                <a:cs typeface="Ubuntu"/>
                <a:sym typeface="Ubuntu"/>
              </a:defRPr>
            </a:lvl9pPr>
          </a:lstStyle>
          <a:p/>
        </p:txBody>
      </p:sp>
      <p:sp>
        <p:nvSpPr>
          <p:cNvPr id="491" name="Google Shape;491;p14"/>
          <p:cNvSpPr txBox="1"/>
          <p:nvPr>
            <p:ph idx="15" type="subTitle"/>
          </p:nvPr>
        </p:nvSpPr>
        <p:spPr>
          <a:xfrm>
            <a:off x="5973306" y="3669673"/>
            <a:ext cx="2254500" cy="7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92" name="Google Shape;492;p14"/>
          <p:cNvSpPr/>
          <p:nvPr/>
        </p:nvSpPr>
        <p:spPr>
          <a:xfrm>
            <a:off x="8172048" y="4373163"/>
            <a:ext cx="1456675" cy="572670"/>
          </a:xfrm>
          <a:custGeom>
            <a:rect b="b" l="l" r="r" t="t"/>
            <a:pathLst>
              <a:path extrusionOk="0" h="38357" w="97567">
                <a:moveTo>
                  <a:pt x="51893" y="1"/>
                </a:moveTo>
                <a:cubicBezTo>
                  <a:pt x="50233" y="1"/>
                  <a:pt x="48563" y="524"/>
                  <a:pt x="46883" y="1437"/>
                </a:cubicBezTo>
                <a:cubicBezTo>
                  <a:pt x="44798" y="2540"/>
                  <a:pt x="42918" y="3930"/>
                  <a:pt x="41160" y="5524"/>
                </a:cubicBezTo>
                <a:lnTo>
                  <a:pt x="41160" y="5810"/>
                </a:lnTo>
                <a:cubicBezTo>
                  <a:pt x="40302" y="4788"/>
                  <a:pt x="39485" y="3766"/>
                  <a:pt x="38545" y="2867"/>
                </a:cubicBezTo>
                <a:cubicBezTo>
                  <a:pt x="37318" y="1641"/>
                  <a:pt x="35888" y="578"/>
                  <a:pt x="34089" y="374"/>
                </a:cubicBezTo>
                <a:cubicBezTo>
                  <a:pt x="33923" y="353"/>
                  <a:pt x="33757" y="343"/>
                  <a:pt x="33592" y="343"/>
                </a:cubicBezTo>
                <a:cubicBezTo>
                  <a:pt x="32456" y="343"/>
                  <a:pt x="31364" y="825"/>
                  <a:pt x="30615" y="1682"/>
                </a:cubicBezTo>
                <a:cubicBezTo>
                  <a:pt x="29021" y="3399"/>
                  <a:pt x="28571" y="5565"/>
                  <a:pt x="28163" y="7731"/>
                </a:cubicBezTo>
                <a:cubicBezTo>
                  <a:pt x="27836" y="9734"/>
                  <a:pt x="27590" y="11696"/>
                  <a:pt x="27263" y="13699"/>
                </a:cubicBezTo>
                <a:cubicBezTo>
                  <a:pt x="27263" y="13821"/>
                  <a:pt x="27222" y="13944"/>
                  <a:pt x="27141" y="14026"/>
                </a:cubicBezTo>
                <a:cubicBezTo>
                  <a:pt x="26364" y="13453"/>
                  <a:pt x="25587" y="12922"/>
                  <a:pt x="24852" y="12391"/>
                </a:cubicBezTo>
                <a:cubicBezTo>
                  <a:pt x="22931" y="10919"/>
                  <a:pt x="20928" y="9611"/>
                  <a:pt x="18516" y="9039"/>
                </a:cubicBezTo>
                <a:cubicBezTo>
                  <a:pt x="18052" y="8940"/>
                  <a:pt x="17592" y="8891"/>
                  <a:pt x="17142" y="8891"/>
                </a:cubicBezTo>
                <a:cubicBezTo>
                  <a:pt x="15376" y="8891"/>
                  <a:pt x="13788" y="9649"/>
                  <a:pt x="12876" y="11083"/>
                </a:cubicBezTo>
                <a:cubicBezTo>
                  <a:pt x="12263" y="12186"/>
                  <a:pt x="11976" y="13413"/>
                  <a:pt x="12058" y="14680"/>
                </a:cubicBezTo>
                <a:cubicBezTo>
                  <a:pt x="12181" y="17296"/>
                  <a:pt x="12917" y="19789"/>
                  <a:pt x="13611" y="22282"/>
                </a:cubicBezTo>
                <a:cubicBezTo>
                  <a:pt x="12467" y="22405"/>
                  <a:pt x="11404" y="22487"/>
                  <a:pt x="10301" y="22650"/>
                </a:cubicBezTo>
                <a:cubicBezTo>
                  <a:pt x="7317" y="23100"/>
                  <a:pt x="4415" y="23795"/>
                  <a:pt x="2289" y="26165"/>
                </a:cubicBezTo>
                <a:cubicBezTo>
                  <a:pt x="1022" y="27473"/>
                  <a:pt x="246" y="29149"/>
                  <a:pt x="123" y="30988"/>
                </a:cubicBezTo>
                <a:cubicBezTo>
                  <a:pt x="0" y="33073"/>
                  <a:pt x="1104" y="34544"/>
                  <a:pt x="2862" y="35484"/>
                </a:cubicBezTo>
                <a:cubicBezTo>
                  <a:pt x="4783" y="36465"/>
                  <a:pt x="6867" y="37079"/>
                  <a:pt x="9034" y="37242"/>
                </a:cubicBezTo>
                <a:cubicBezTo>
                  <a:pt x="11873" y="37506"/>
                  <a:pt x="14733" y="37622"/>
                  <a:pt x="17584" y="37622"/>
                </a:cubicBezTo>
                <a:cubicBezTo>
                  <a:pt x="18714" y="37622"/>
                  <a:pt x="19843" y="37604"/>
                  <a:pt x="20969" y="37569"/>
                </a:cubicBezTo>
                <a:cubicBezTo>
                  <a:pt x="24280" y="37528"/>
                  <a:pt x="27590" y="37324"/>
                  <a:pt x="30860" y="37201"/>
                </a:cubicBezTo>
                <a:cubicBezTo>
                  <a:pt x="34457" y="37119"/>
                  <a:pt x="38054" y="37038"/>
                  <a:pt x="41692" y="36956"/>
                </a:cubicBezTo>
                <a:lnTo>
                  <a:pt x="41692" y="36915"/>
                </a:lnTo>
                <a:cubicBezTo>
                  <a:pt x="41774" y="36915"/>
                  <a:pt x="41896" y="36956"/>
                  <a:pt x="42060" y="36956"/>
                </a:cubicBezTo>
                <a:cubicBezTo>
                  <a:pt x="44676" y="37038"/>
                  <a:pt x="47292" y="37119"/>
                  <a:pt x="49908" y="37201"/>
                </a:cubicBezTo>
                <a:cubicBezTo>
                  <a:pt x="51256" y="37242"/>
                  <a:pt x="52564" y="37283"/>
                  <a:pt x="53913" y="37324"/>
                </a:cubicBezTo>
                <a:cubicBezTo>
                  <a:pt x="56529" y="37446"/>
                  <a:pt x="59145" y="37569"/>
                  <a:pt x="61761" y="37733"/>
                </a:cubicBezTo>
                <a:cubicBezTo>
                  <a:pt x="64173" y="37855"/>
                  <a:pt x="66543" y="37978"/>
                  <a:pt x="68914" y="38100"/>
                </a:cubicBezTo>
                <a:cubicBezTo>
                  <a:pt x="71285" y="38223"/>
                  <a:pt x="73737" y="38305"/>
                  <a:pt x="76149" y="38346"/>
                </a:cubicBezTo>
                <a:cubicBezTo>
                  <a:pt x="76374" y="38353"/>
                  <a:pt x="76597" y="38357"/>
                  <a:pt x="76820" y="38357"/>
                </a:cubicBezTo>
                <a:cubicBezTo>
                  <a:pt x="77811" y="38357"/>
                  <a:pt x="78785" y="38290"/>
                  <a:pt x="79786" y="38223"/>
                </a:cubicBezTo>
                <a:cubicBezTo>
                  <a:pt x="81748" y="38141"/>
                  <a:pt x="83751" y="38019"/>
                  <a:pt x="85713" y="37855"/>
                </a:cubicBezTo>
                <a:cubicBezTo>
                  <a:pt x="88125" y="37651"/>
                  <a:pt x="90495" y="37119"/>
                  <a:pt x="92743" y="36302"/>
                </a:cubicBezTo>
                <a:cubicBezTo>
                  <a:pt x="94092" y="35893"/>
                  <a:pt x="95278" y="35076"/>
                  <a:pt x="96177" y="33972"/>
                </a:cubicBezTo>
                <a:cubicBezTo>
                  <a:pt x="97567" y="32051"/>
                  <a:pt x="97199" y="30007"/>
                  <a:pt x="95523" y="28168"/>
                </a:cubicBezTo>
                <a:cubicBezTo>
                  <a:pt x="93234" y="25716"/>
                  <a:pt x="90291" y="24203"/>
                  <a:pt x="87103" y="23304"/>
                </a:cubicBezTo>
                <a:cubicBezTo>
                  <a:pt x="85762" y="22929"/>
                  <a:pt x="84369" y="22747"/>
                  <a:pt x="82981" y="22747"/>
                </a:cubicBezTo>
                <a:cubicBezTo>
                  <a:pt x="82252" y="22747"/>
                  <a:pt x="81526" y="22797"/>
                  <a:pt x="80808" y="22895"/>
                </a:cubicBezTo>
                <a:cubicBezTo>
                  <a:pt x="80195" y="22977"/>
                  <a:pt x="79582" y="22977"/>
                  <a:pt x="78887" y="23018"/>
                </a:cubicBezTo>
                <a:cubicBezTo>
                  <a:pt x="78887" y="22854"/>
                  <a:pt x="78928" y="22650"/>
                  <a:pt x="78969" y="22487"/>
                </a:cubicBezTo>
                <a:cubicBezTo>
                  <a:pt x="79337" y="21465"/>
                  <a:pt x="79664" y="20443"/>
                  <a:pt x="80073" y="19421"/>
                </a:cubicBezTo>
                <a:cubicBezTo>
                  <a:pt x="80931" y="17010"/>
                  <a:pt x="81789" y="14639"/>
                  <a:pt x="81748" y="11982"/>
                </a:cubicBezTo>
                <a:cubicBezTo>
                  <a:pt x="81669" y="8755"/>
                  <a:pt x="79259" y="6459"/>
                  <a:pt x="76032" y="6459"/>
                </a:cubicBezTo>
                <a:cubicBezTo>
                  <a:pt x="75949" y="6459"/>
                  <a:pt x="75865" y="6461"/>
                  <a:pt x="75781" y="6464"/>
                </a:cubicBezTo>
                <a:cubicBezTo>
                  <a:pt x="73451" y="6546"/>
                  <a:pt x="71203" y="7282"/>
                  <a:pt x="69323" y="8630"/>
                </a:cubicBezTo>
                <a:cubicBezTo>
                  <a:pt x="67197" y="10061"/>
                  <a:pt x="65276" y="11696"/>
                  <a:pt x="63232" y="13208"/>
                </a:cubicBezTo>
                <a:lnTo>
                  <a:pt x="62047" y="14189"/>
                </a:lnTo>
                <a:cubicBezTo>
                  <a:pt x="61924" y="13780"/>
                  <a:pt x="61884" y="13494"/>
                  <a:pt x="61802" y="13249"/>
                </a:cubicBezTo>
                <a:cubicBezTo>
                  <a:pt x="61311" y="10838"/>
                  <a:pt x="60903" y="8385"/>
                  <a:pt x="59922" y="6096"/>
                </a:cubicBezTo>
                <a:cubicBezTo>
                  <a:pt x="59145" y="4379"/>
                  <a:pt x="58287" y="2704"/>
                  <a:pt x="56693" y="1600"/>
                </a:cubicBezTo>
                <a:cubicBezTo>
                  <a:pt x="55102" y="493"/>
                  <a:pt x="53502" y="1"/>
                  <a:pt x="518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14"/>
          <p:cNvSpPr/>
          <p:nvPr/>
        </p:nvSpPr>
        <p:spPr>
          <a:xfrm>
            <a:off x="6993350" y="151125"/>
            <a:ext cx="340136" cy="447757"/>
          </a:xfrm>
          <a:custGeom>
            <a:rect b="b" l="l" r="r" t="t"/>
            <a:pathLst>
              <a:path extrusionOk="0" h="14424" w="10958">
                <a:moveTo>
                  <a:pt x="5446" y="1"/>
                </a:moveTo>
                <a:cubicBezTo>
                  <a:pt x="5426" y="1"/>
                  <a:pt x="5405" y="1"/>
                  <a:pt x="5384" y="3"/>
                </a:cubicBezTo>
                <a:cubicBezTo>
                  <a:pt x="4941" y="3"/>
                  <a:pt x="4719" y="288"/>
                  <a:pt x="4656" y="731"/>
                </a:cubicBezTo>
                <a:cubicBezTo>
                  <a:pt x="4434" y="2157"/>
                  <a:pt x="4181" y="3582"/>
                  <a:pt x="3991" y="5038"/>
                </a:cubicBezTo>
                <a:cubicBezTo>
                  <a:pt x="3991" y="5387"/>
                  <a:pt x="3737" y="5672"/>
                  <a:pt x="3389" y="5735"/>
                </a:cubicBezTo>
                <a:cubicBezTo>
                  <a:pt x="2471" y="5957"/>
                  <a:pt x="1552" y="6242"/>
                  <a:pt x="634" y="6527"/>
                </a:cubicBezTo>
                <a:cubicBezTo>
                  <a:pt x="285" y="6590"/>
                  <a:pt x="32" y="6907"/>
                  <a:pt x="32" y="7255"/>
                </a:cubicBezTo>
                <a:cubicBezTo>
                  <a:pt x="0" y="7604"/>
                  <a:pt x="222" y="7920"/>
                  <a:pt x="539" y="8047"/>
                </a:cubicBezTo>
                <a:cubicBezTo>
                  <a:pt x="1045" y="8269"/>
                  <a:pt x="1552" y="8522"/>
                  <a:pt x="2059" y="8744"/>
                </a:cubicBezTo>
                <a:cubicBezTo>
                  <a:pt x="2344" y="8839"/>
                  <a:pt x="2534" y="9092"/>
                  <a:pt x="2534" y="9377"/>
                </a:cubicBezTo>
                <a:cubicBezTo>
                  <a:pt x="2534" y="10834"/>
                  <a:pt x="2566" y="12291"/>
                  <a:pt x="2597" y="13747"/>
                </a:cubicBezTo>
                <a:cubicBezTo>
                  <a:pt x="2597" y="13811"/>
                  <a:pt x="2566" y="13906"/>
                  <a:pt x="2597" y="13937"/>
                </a:cubicBezTo>
                <a:cubicBezTo>
                  <a:pt x="2724" y="14096"/>
                  <a:pt x="2851" y="14349"/>
                  <a:pt x="3041" y="14412"/>
                </a:cubicBezTo>
                <a:cubicBezTo>
                  <a:pt x="3083" y="14419"/>
                  <a:pt x="3128" y="14423"/>
                  <a:pt x="3173" y="14423"/>
                </a:cubicBezTo>
                <a:cubicBezTo>
                  <a:pt x="3329" y="14423"/>
                  <a:pt x="3495" y="14377"/>
                  <a:pt x="3642" y="14254"/>
                </a:cubicBezTo>
                <a:cubicBezTo>
                  <a:pt x="3864" y="14032"/>
                  <a:pt x="4022" y="13779"/>
                  <a:pt x="4181" y="13494"/>
                </a:cubicBezTo>
                <a:cubicBezTo>
                  <a:pt x="4687" y="12639"/>
                  <a:pt x="5194" y="11784"/>
                  <a:pt x="5732" y="10897"/>
                </a:cubicBezTo>
                <a:cubicBezTo>
                  <a:pt x="5859" y="10960"/>
                  <a:pt x="5986" y="11055"/>
                  <a:pt x="6112" y="11119"/>
                </a:cubicBezTo>
                <a:cubicBezTo>
                  <a:pt x="6809" y="11752"/>
                  <a:pt x="7474" y="12354"/>
                  <a:pt x="8171" y="12987"/>
                </a:cubicBezTo>
                <a:cubicBezTo>
                  <a:pt x="8298" y="13114"/>
                  <a:pt x="8424" y="13241"/>
                  <a:pt x="8551" y="13336"/>
                </a:cubicBezTo>
                <a:cubicBezTo>
                  <a:pt x="8730" y="13455"/>
                  <a:pt x="8922" y="13562"/>
                  <a:pt x="9118" y="13562"/>
                </a:cubicBezTo>
                <a:cubicBezTo>
                  <a:pt x="9234" y="13562"/>
                  <a:pt x="9352" y="13525"/>
                  <a:pt x="9469" y="13431"/>
                </a:cubicBezTo>
                <a:cubicBezTo>
                  <a:pt x="9723" y="13209"/>
                  <a:pt x="9849" y="12861"/>
                  <a:pt x="9723" y="12544"/>
                </a:cubicBezTo>
                <a:cubicBezTo>
                  <a:pt x="9248" y="10960"/>
                  <a:pt x="8773" y="9377"/>
                  <a:pt x="8298" y="7794"/>
                </a:cubicBezTo>
                <a:cubicBezTo>
                  <a:pt x="8203" y="7572"/>
                  <a:pt x="8266" y="7319"/>
                  <a:pt x="8456" y="7160"/>
                </a:cubicBezTo>
                <a:cubicBezTo>
                  <a:pt x="9216" y="6337"/>
                  <a:pt x="9944" y="5482"/>
                  <a:pt x="10673" y="4627"/>
                </a:cubicBezTo>
                <a:cubicBezTo>
                  <a:pt x="10926" y="4373"/>
                  <a:pt x="10958" y="3962"/>
                  <a:pt x="10768" y="3677"/>
                </a:cubicBezTo>
                <a:cubicBezTo>
                  <a:pt x="10633" y="3452"/>
                  <a:pt x="10404" y="3323"/>
                  <a:pt x="10168" y="3323"/>
                </a:cubicBezTo>
                <a:cubicBezTo>
                  <a:pt x="10071" y="3323"/>
                  <a:pt x="9974" y="3345"/>
                  <a:pt x="9881" y="3392"/>
                </a:cubicBezTo>
                <a:cubicBezTo>
                  <a:pt x="9723" y="3423"/>
                  <a:pt x="9596" y="3487"/>
                  <a:pt x="9438" y="3518"/>
                </a:cubicBezTo>
                <a:lnTo>
                  <a:pt x="7411" y="4278"/>
                </a:lnTo>
                <a:cubicBezTo>
                  <a:pt x="6999" y="3012"/>
                  <a:pt x="6619" y="1808"/>
                  <a:pt x="6239" y="636"/>
                </a:cubicBezTo>
                <a:cubicBezTo>
                  <a:pt x="6149" y="276"/>
                  <a:pt x="5831" y="1"/>
                  <a:pt x="544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14"/>
          <p:cNvSpPr/>
          <p:nvPr/>
        </p:nvSpPr>
        <p:spPr>
          <a:xfrm>
            <a:off x="-418252" y="122988"/>
            <a:ext cx="1456675" cy="572670"/>
          </a:xfrm>
          <a:custGeom>
            <a:rect b="b" l="l" r="r" t="t"/>
            <a:pathLst>
              <a:path extrusionOk="0" h="38357" w="97567">
                <a:moveTo>
                  <a:pt x="51893" y="1"/>
                </a:moveTo>
                <a:cubicBezTo>
                  <a:pt x="50233" y="1"/>
                  <a:pt x="48563" y="524"/>
                  <a:pt x="46883" y="1437"/>
                </a:cubicBezTo>
                <a:cubicBezTo>
                  <a:pt x="44798" y="2540"/>
                  <a:pt x="42918" y="3930"/>
                  <a:pt x="41160" y="5524"/>
                </a:cubicBezTo>
                <a:lnTo>
                  <a:pt x="41160" y="5810"/>
                </a:lnTo>
                <a:cubicBezTo>
                  <a:pt x="40302" y="4788"/>
                  <a:pt x="39485" y="3766"/>
                  <a:pt x="38545" y="2867"/>
                </a:cubicBezTo>
                <a:cubicBezTo>
                  <a:pt x="37318" y="1641"/>
                  <a:pt x="35888" y="578"/>
                  <a:pt x="34089" y="374"/>
                </a:cubicBezTo>
                <a:cubicBezTo>
                  <a:pt x="33923" y="353"/>
                  <a:pt x="33757" y="343"/>
                  <a:pt x="33592" y="343"/>
                </a:cubicBezTo>
                <a:cubicBezTo>
                  <a:pt x="32456" y="343"/>
                  <a:pt x="31364" y="825"/>
                  <a:pt x="30615" y="1682"/>
                </a:cubicBezTo>
                <a:cubicBezTo>
                  <a:pt x="29021" y="3399"/>
                  <a:pt x="28571" y="5565"/>
                  <a:pt x="28163" y="7731"/>
                </a:cubicBezTo>
                <a:cubicBezTo>
                  <a:pt x="27836" y="9734"/>
                  <a:pt x="27590" y="11696"/>
                  <a:pt x="27263" y="13699"/>
                </a:cubicBezTo>
                <a:cubicBezTo>
                  <a:pt x="27263" y="13821"/>
                  <a:pt x="27222" y="13944"/>
                  <a:pt x="27141" y="14026"/>
                </a:cubicBezTo>
                <a:cubicBezTo>
                  <a:pt x="26364" y="13453"/>
                  <a:pt x="25587" y="12922"/>
                  <a:pt x="24852" y="12391"/>
                </a:cubicBezTo>
                <a:cubicBezTo>
                  <a:pt x="22931" y="10919"/>
                  <a:pt x="20928" y="9611"/>
                  <a:pt x="18516" y="9039"/>
                </a:cubicBezTo>
                <a:cubicBezTo>
                  <a:pt x="18052" y="8940"/>
                  <a:pt x="17592" y="8891"/>
                  <a:pt x="17142" y="8891"/>
                </a:cubicBezTo>
                <a:cubicBezTo>
                  <a:pt x="15376" y="8891"/>
                  <a:pt x="13788" y="9649"/>
                  <a:pt x="12876" y="11083"/>
                </a:cubicBezTo>
                <a:cubicBezTo>
                  <a:pt x="12263" y="12186"/>
                  <a:pt x="11976" y="13413"/>
                  <a:pt x="12058" y="14680"/>
                </a:cubicBezTo>
                <a:cubicBezTo>
                  <a:pt x="12181" y="17296"/>
                  <a:pt x="12917" y="19789"/>
                  <a:pt x="13611" y="22282"/>
                </a:cubicBezTo>
                <a:cubicBezTo>
                  <a:pt x="12467" y="22405"/>
                  <a:pt x="11404" y="22487"/>
                  <a:pt x="10301" y="22650"/>
                </a:cubicBezTo>
                <a:cubicBezTo>
                  <a:pt x="7317" y="23100"/>
                  <a:pt x="4415" y="23795"/>
                  <a:pt x="2289" y="26165"/>
                </a:cubicBezTo>
                <a:cubicBezTo>
                  <a:pt x="1022" y="27473"/>
                  <a:pt x="246" y="29149"/>
                  <a:pt x="123" y="30988"/>
                </a:cubicBezTo>
                <a:cubicBezTo>
                  <a:pt x="0" y="33073"/>
                  <a:pt x="1104" y="34544"/>
                  <a:pt x="2862" y="35484"/>
                </a:cubicBezTo>
                <a:cubicBezTo>
                  <a:pt x="4783" y="36465"/>
                  <a:pt x="6867" y="37079"/>
                  <a:pt x="9034" y="37242"/>
                </a:cubicBezTo>
                <a:cubicBezTo>
                  <a:pt x="11873" y="37506"/>
                  <a:pt x="14733" y="37622"/>
                  <a:pt x="17584" y="37622"/>
                </a:cubicBezTo>
                <a:cubicBezTo>
                  <a:pt x="18714" y="37622"/>
                  <a:pt x="19843" y="37604"/>
                  <a:pt x="20969" y="37569"/>
                </a:cubicBezTo>
                <a:cubicBezTo>
                  <a:pt x="24280" y="37528"/>
                  <a:pt x="27590" y="37324"/>
                  <a:pt x="30860" y="37201"/>
                </a:cubicBezTo>
                <a:cubicBezTo>
                  <a:pt x="34457" y="37119"/>
                  <a:pt x="38054" y="37038"/>
                  <a:pt x="41692" y="36956"/>
                </a:cubicBezTo>
                <a:lnTo>
                  <a:pt x="41692" y="36915"/>
                </a:lnTo>
                <a:cubicBezTo>
                  <a:pt x="41774" y="36915"/>
                  <a:pt x="41896" y="36956"/>
                  <a:pt x="42060" y="36956"/>
                </a:cubicBezTo>
                <a:cubicBezTo>
                  <a:pt x="44676" y="37038"/>
                  <a:pt x="47292" y="37119"/>
                  <a:pt x="49908" y="37201"/>
                </a:cubicBezTo>
                <a:cubicBezTo>
                  <a:pt x="51256" y="37242"/>
                  <a:pt x="52564" y="37283"/>
                  <a:pt x="53913" y="37324"/>
                </a:cubicBezTo>
                <a:cubicBezTo>
                  <a:pt x="56529" y="37446"/>
                  <a:pt x="59145" y="37569"/>
                  <a:pt x="61761" y="37733"/>
                </a:cubicBezTo>
                <a:cubicBezTo>
                  <a:pt x="64173" y="37855"/>
                  <a:pt x="66543" y="37978"/>
                  <a:pt x="68914" y="38100"/>
                </a:cubicBezTo>
                <a:cubicBezTo>
                  <a:pt x="71285" y="38223"/>
                  <a:pt x="73737" y="38305"/>
                  <a:pt x="76149" y="38346"/>
                </a:cubicBezTo>
                <a:cubicBezTo>
                  <a:pt x="76374" y="38353"/>
                  <a:pt x="76597" y="38357"/>
                  <a:pt x="76820" y="38357"/>
                </a:cubicBezTo>
                <a:cubicBezTo>
                  <a:pt x="77811" y="38357"/>
                  <a:pt x="78785" y="38290"/>
                  <a:pt x="79786" y="38223"/>
                </a:cubicBezTo>
                <a:cubicBezTo>
                  <a:pt x="81748" y="38141"/>
                  <a:pt x="83751" y="38019"/>
                  <a:pt x="85713" y="37855"/>
                </a:cubicBezTo>
                <a:cubicBezTo>
                  <a:pt x="88125" y="37651"/>
                  <a:pt x="90495" y="37119"/>
                  <a:pt x="92743" y="36302"/>
                </a:cubicBezTo>
                <a:cubicBezTo>
                  <a:pt x="94092" y="35893"/>
                  <a:pt x="95278" y="35076"/>
                  <a:pt x="96177" y="33972"/>
                </a:cubicBezTo>
                <a:cubicBezTo>
                  <a:pt x="97567" y="32051"/>
                  <a:pt x="97199" y="30007"/>
                  <a:pt x="95523" y="28168"/>
                </a:cubicBezTo>
                <a:cubicBezTo>
                  <a:pt x="93234" y="25716"/>
                  <a:pt x="90291" y="24203"/>
                  <a:pt x="87103" y="23304"/>
                </a:cubicBezTo>
                <a:cubicBezTo>
                  <a:pt x="85762" y="22929"/>
                  <a:pt x="84369" y="22747"/>
                  <a:pt x="82981" y="22747"/>
                </a:cubicBezTo>
                <a:cubicBezTo>
                  <a:pt x="82252" y="22747"/>
                  <a:pt x="81526" y="22797"/>
                  <a:pt x="80808" y="22895"/>
                </a:cubicBezTo>
                <a:cubicBezTo>
                  <a:pt x="80195" y="22977"/>
                  <a:pt x="79582" y="22977"/>
                  <a:pt x="78887" y="23018"/>
                </a:cubicBezTo>
                <a:cubicBezTo>
                  <a:pt x="78887" y="22854"/>
                  <a:pt x="78928" y="22650"/>
                  <a:pt x="78969" y="22487"/>
                </a:cubicBezTo>
                <a:cubicBezTo>
                  <a:pt x="79337" y="21465"/>
                  <a:pt x="79664" y="20443"/>
                  <a:pt x="80073" y="19421"/>
                </a:cubicBezTo>
                <a:cubicBezTo>
                  <a:pt x="80931" y="17010"/>
                  <a:pt x="81789" y="14639"/>
                  <a:pt x="81748" y="11982"/>
                </a:cubicBezTo>
                <a:cubicBezTo>
                  <a:pt x="81669" y="8755"/>
                  <a:pt x="79259" y="6459"/>
                  <a:pt x="76032" y="6459"/>
                </a:cubicBezTo>
                <a:cubicBezTo>
                  <a:pt x="75949" y="6459"/>
                  <a:pt x="75865" y="6461"/>
                  <a:pt x="75781" y="6464"/>
                </a:cubicBezTo>
                <a:cubicBezTo>
                  <a:pt x="73451" y="6546"/>
                  <a:pt x="71203" y="7282"/>
                  <a:pt x="69323" y="8630"/>
                </a:cubicBezTo>
                <a:cubicBezTo>
                  <a:pt x="67197" y="10061"/>
                  <a:pt x="65276" y="11696"/>
                  <a:pt x="63232" y="13208"/>
                </a:cubicBezTo>
                <a:lnTo>
                  <a:pt x="62047" y="14189"/>
                </a:lnTo>
                <a:cubicBezTo>
                  <a:pt x="61924" y="13780"/>
                  <a:pt x="61884" y="13494"/>
                  <a:pt x="61802" y="13249"/>
                </a:cubicBezTo>
                <a:cubicBezTo>
                  <a:pt x="61311" y="10838"/>
                  <a:pt x="60903" y="8385"/>
                  <a:pt x="59922" y="6096"/>
                </a:cubicBezTo>
                <a:cubicBezTo>
                  <a:pt x="59145" y="4379"/>
                  <a:pt x="58287" y="2704"/>
                  <a:pt x="56693" y="1600"/>
                </a:cubicBezTo>
                <a:cubicBezTo>
                  <a:pt x="55102" y="493"/>
                  <a:pt x="53502" y="1"/>
                  <a:pt x="518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4"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6" name="Google Shape;496;p15"/>
          <p:cNvGrpSpPr/>
          <p:nvPr/>
        </p:nvGrpSpPr>
        <p:grpSpPr>
          <a:xfrm>
            <a:off x="0" y="-25"/>
            <a:ext cx="9143654" cy="5143519"/>
            <a:chOff x="0" y="-25"/>
            <a:chExt cx="9143654" cy="5143519"/>
          </a:xfrm>
        </p:grpSpPr>
        <p:sp>
          <p:nvSpPr>
            <p:cNvPr id="497" name="Google Shape;497;p15"/>
            <p:cNvSpPr/>
            <p:nvPr/>
          </p:nvSpPr>
          <p:spPr>
            <a:xfrm>
              <a:off x="91461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15"/>
            <p:cNvSpPr/>
            <p:nvPr/>
          </p:nvSpPr>
          <p:spPr>
            <a:xfrm>
              <a:off x="137179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15"/>
            <p:cNvSpPr/>
            <p:nvPr/>
          </p:nvSpPr>
          <p:spPr>
            <a:xfrm>
              <a:off x="182897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15"/>
            <p:cNvSpPr/>
            <p:nvPr/>
          </p:nvSpPr>
          <p:spPr>
            <a:xfrm>
              <a:off x="228615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15"/>
            <p:cNvSpPr/>
            <p:nvPr/>
          </p:nvSpPr>
          <p:spPr>
            <a:xfrm>
              <a:off x="274333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15"/>
            <p:cNvSpPr/>
            <p:nvPr/>
          </p:nvSpPr>
          <p:spPr>
            <a:xfrm>
              <a:off x="320051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15"/>
            <p:cNvSpPr/>
            <p:nvPr/>
          </p:nvSpPr>
          <p:spPr>
            <a:xfrm>
              <a:off x="365769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15"/>
            <p:cNvSpPr/>
            <p:nvPr/>
          </p:nvSpPr>
          <p:spPr>
            <a:xfrm>
              <a:off x="411488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15"/>
            <p:cNvSpPr/>
            <p:nvPr/>
          </p:nvSpPr>
          <p:spPr>
            <a:xfrm>
              <a:off x="457206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15"/>
            <p:cNvSpPr/>
            <p:nvPr/>
          </p:nvSpPr>
          <p:spPr>
            <a:xfrm>
              <a:off x="502924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15"/>
            <p:cNvSpPr/>
            <p:nvPr/>
          </p:nvSpPr>
          <p:spPr>
            <a:xfrm>
              <a:off x="548642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15"/>
            <p:cNvSpPr/>
            <p:nvPr/>
          </p:nvSpPr>
          <p:spPr>
            <a:xfrm>
              <a:off x="594360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15"/>
            <p:cNvSpPr/>
            <p:nvPr/>
          </p:nvSpPr>
          <p:spPr>
            <a:xfrm>
              <a:off x="640078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15"/>
            <p:cNvSpPr/>
            <p:nvPr/>
          </p:nvSpPr>
          <p:spPr>
            <a:xfrm>
              <a:off x="685796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15"/>
            <p:cNvSpPr/>
            <p:nvPr/>
          </p:nvSpPr>
          <p:spPr>
            <a:xfrm>
              <a:off x="731514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15"/>
            <p:cNvSpPr/>
            <p:nvPr/>
          </p:nvSpPr>
          <p:spPr>
            <a:xfrm>
              <a:off x="777232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15"/>
            <p:cNvSpPr/>
            <p:nvPr/>
          </p:nvSpPr>
          <p:spPr>
            <a:xfrm>
              <a:off x="8229509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15"/>
            <p:cNvSpPr/>
            <p:nvPr/>
          </p:nvSpPr>
          <p:spPr>
            <a:xfrm>
              <a:off x="0" y="93021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15"/>
            <p:cNvSpPr/>
            <p:nvPr/>
          </p:nvSpPr>
          <p:spPr>
            <a:xfrm>
              <a:off x="0" y="1399217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15"/>
            <p:cNvSpPr/>
            <p:nvPr/>
          </p:nvSpPr>
          <p:spPr>
            <a:xfrm>
              <a:off x="0" y="1868221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15"/>
            <p:cNvSpPr/>
            <p:nvPr/>
          </p:nvSpPr>
          <p:spPr>
            <a:xfrm>
              <a:off x="0" y="2337225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15"/>
            <p:cNvSpPr/>
            <p:nvPr/>
          </p:nvSpPr>
          <p:spPr>
            <a:xfrm>
              <a:off x="0" y="280622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15"/>
            <p:cNvSpPr/>
            <p:nvPr/>
          </p:nvSpPr>
          <p:spPr>
            <a:xfrm>
              <a:off x="0" y="327523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15"/>
            <p:cNvSpPr/>
            <p:nvPr/>
          </p:nvSpPr>
          <p:spPr>
            <a:xfrm>
              <a:off x="0" y="3744238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15"/>
            <p:cNvSpPr/>
            <p:nvPr/>
          </p:nvSpPr>
          <p:spPr>
            <a:xfrm>
              <a:off x="0" y="4213242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15"/>
            <p:cNvSpPr/>
            <p:nvPr/>
          </p:nvSpPr>
          <p:spPr>
            <a:xfrm>
              <a:off x="0" y="4682246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15"/>
            <p:cNvSpPr/>
            <p:nvPr/>
          </p:nvSpPr>
          <p:spPr>
            <a:xfrm>
              <a:off x="868669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15"/>
            <p:cNvSpPr/>
            <p:nvPr/>
          </p:nvSpPr>
          <p:spPr>
            <a:xfrm>
              <a:off x="45743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15"/>
            <p:cNvSpPr/>
            <p:nvPr/>
          </p:nvSpPr>
          <p:spPr>
            <a:xfrm>
              <a:off x="0" y="46120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6" name="Google Shape;526;p15"/>
          <p:cNvSpPr/>
          <p:nvPr/>
        </p:nvSpPr>
        <p:spPr>
          <a:xfrm>
            <a:off x="402200" y="358625"/>
            <a:ext cx="8370900" cy="4497300"/>
          </a:xfrm>
          <a:prstGeom prst="roundRect">
            <a:avLst>
              <a:gd fmla="val 5688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15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528" name="Google Shape;528;p15"/>
          <p:cNvSpPr txBox="1"/>
          <p:nvPr/>
        </p:nvSpPr>
        <p:spPr>
          <a:xfrm>
            <a:off x="6213775" y="4774200"/>
            <a:ext cx="2709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rPr>
              <a:t>Orientaciones para la Fase Intensiva del Consejo Técnico Escolar </a:t>
            </a:r>
            <a:endParaRPr b="1" sz="600">
              <a:solidFill>
                <a:schemeClr val="lt2"/>
              </a:solidFill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rPr>
              <a:t>Educación Básica</a:t>
            </a:r>
            <a:endParaRPr b="1" sz="600">
              <a:solidFill>
                <a:schemeClr val="lt2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2"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0" name="Google Shape;530;p16"/>
          <p:cNvGrpSpPr/>
          <p:nvPr/>
        </p:nvGrpSpPr>
        <p:grpSpPr>
          <a:xfrm>
            <a:off x="0" y="-25"/>
            <a:ext cx="9143654" cy="5143519"/>
            <a:chOff x="0" y="-25"/>
            <a:chExt cx="9143654" cy="5143519"/>
          </a:xfrm>
        </p:grpSpPr>
        <p:sp>
          <p:nvSpPr>
            <p:cNvPr id="531" name="Google Shape;531;p16"/>
            <p:cNvSpPr/>
            <p:nvPr/>
          </p:nvSpPr>
          <p:spPr>
            <a:xfrm>
              <a:off x="91461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16"/>
            <p:cNvSpPr/>
            <p:nvPr/>
          </p:nvSpPr>
          <p:spPr>
            <a:xfrm>
              <a:off x="137179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16"/>
            <p:cNvSpPr/>
            <p:nvPr/>
          </p:nvSpPr>
          <p:spPr>
            <a:xfrm>
              <a:off x="182897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16"/>
            <p:cNvSpPr/>
            <p:nvPr/>
          </p:nvSpPr>
          <p:spPr>
            <a:xfrm>
              <a:off x="228615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16"/>
            <p:cNvSpPr/>
            <p:nvPr/>
          </p:nvSpPr>
          <p:spPr>
            <a:xfrm>
              <a:off x="274333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16"/>
            <p:cNvSpPr/>
            <p:nvPr/>
          </p:nvSpPr>
          <p:spPr>
            <a:xfrm>
              <a:off x="320051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16"/>
            <p:cNvSpPr/>
            <p:nvPr/>
          </p:nvSpPr>
          <p:spPr>
            <a:xfrm>
              <a:off x="365769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16"/>
            <p:cNvSpPr/>
            <p:nvPr/>
          </p:nvSpPr>
          <p:spPr>
            <a:xfrm>
              <a:off x="411488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16"/>
            <p:cNvSpPr/>
            <p:nvPr/>
          </p:nvSpPr>
          <p:spPr>
            <a:xfrm>
              <a:off x="457206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16"/>
            <p:cNvSpPr/>
            <p:nvPr/>
          </p:nvSpPr>
          <p:spPr>
            <a:xfrm>
              <a:off x="502924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16"/>
            <p:cNvSpPr/>
            <p:nvPr/>
          </p:nvSpPr>
          <p:spPr>
            <a:xfrm>
              <a:off x="548642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16"/>
            <p:cNvSpPr/>
            <p:nvPr/>
          </p:nvSpPr>
          <p:spPr>
            <a:xfrm>
              <a:off x="594360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16"/>
            <p:cNvSpPr/>
            <p:nvPr/>
          </p:nvSpPr>
          <p:spPr>
            <a:xfrm>
              <a:off x="640078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16"/>
            <p:cNvSpPr/>
            <p:nvPr/>
          </p:nvSpPr>
          <p:spPr>
            <a:xfrm>
              <a:off x="685796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16"/>
            <p:cNvSpPr/>
            <p:nvPr/>
          </p:nvSpPr>
          <p:spPr>
            <a:xfrm>
              <a:off x="731514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16"/>
            <p:cNvSpPr/>
            <p:nvPr/>
          </p:nvSpPr>
          <p:spPr>
            <a:xfrm>
              <a:off x="777232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16"/>
            <p:cNvSpPr/>
            <p:nvPr/>
          </p:nvSpPr>
          <p:spPr>
            <a:xfrm>
              <a:off x="8229509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16"/>
            <p:cNvSpPr/>
            <p:nvPr/>
          </p:nvSpPr>
          <p:spPr>
            <a:xfrm>
              <a:off x="0" y="93021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16"/>
            <p:cNvSpPr/>
            <p:nvPr/>
          </p:nvSpPr>
          <p:spPr>
            <a:xfrm>
              <a:off x="0" y="1399217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16"/>
            <p:cNvSpPr/>
            <p:nvPr/>
          </p:nvSpPr>
          <p:spPr>
            <a:xfrm>
              <a:off x="0" y="1868221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16"/>
            <p:cNvSpPr/>
            <p:nvPr/>
          </p:nvSpPr>
          <p:spPr>
            <a:xfrm>
              <a:off x="0" y="2337225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16"/>
            <p:cNvSpPr/>
            <p:nvPr/>
          </p:nvSpPr>
          <p:spPr>
            <a:xfrm>
              <a:off x="0" y="280622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16"/>
            <p:cNvSpPr/>
            <p:nvPr/>
          </p:nvSpPr>
          <p:spPr>
            <a:xfrm>
              <a:off x="0" y="327523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16"/>
            <p:cNvSpPr/>
            <p:nvPr/>
          </p:nvSpPr>
          <p:spPr>
            <a:xfrm>
              <a:off x="0" y="3744238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16"/>
            <p:cNvSpPr/>
            <p:nvPr/>
          </p:nvSpPr>
          <p:spPr>
            <a:xfrm>
              <a:off x="0" y="4213242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16"/>
            <p:cNvSpPr/>
            <p:nvPr/>
          </p:nvSpPr>
          <p:spPr>
            <a:xfrm>
              <a:off x="0" y="4682246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16"/>
            <p:cNvSpPr/>
            <p:nvPr/>
          </p:nvSpPr>
          <p:spPr>
            <a:xfrm>
              <a:off x="868669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16"/>
            <p:cNvSpPr/>
            <p:nvPr/>
          </p:nvSpPr>
          <p:spPr>
            <a:xfrm>
              <a:off x="45743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16"/>
            <p:cNvSpPr/>
            <p:nvPr/>
          </p:nvSpPr>
          <p:spPr>
            <a:xfrm>
              <a:off x="0" y="46120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0" name="Google Shape;560;p16"/>
          <p:cNvSpPr/>
          <p:nvPr/>
        </p:nvSpPr>
        <p:spPr>
          <a:xfrm>
            <a:off x="788925" y="539501"/>
            <a:ext cx="7566300" cy="4064400"/>
          </a:xfrm>
          <a:prstGeom prst="roundRect">
            <a:avLst>
              <a:gd fmla="val 5688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16"/>
          <p:cNvSpPr txBox="1"/>
          <p:nvPr>
            <p:ph type="title"/>
          </p:nvPr>
        </p:nvSpPr>
        <p:spPr>
          <a:xfrm>
            <a:off x="1157623" y="1959600"/>
            <a:ext cx="4474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62" name="Google Shape;562;p16"/>
          <p:cNvSpPr txBox="1"/>
          <p:nvPr>
            <p:ph idx="1" type="subTitle"/>
          </p:nvPr>
        </p:nvSpPr>
        <p:spPr>
          <a:xfrm>
            <a:off x="1157463" y="2801400"/>
            <a:ext cx="4474800" cy="38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563" name="Google Shape;563;p16"/>
          <p:cNvSpPr txBox="1"/>
          <p:nvPr>
            <p:ph hasCustomPrompt="1" idx="2" type="title"/>
          </p:nvPr>
        </p:nvSpPr>
        <p:spPr>
          <a:xfrm>
            <a:off x="5784838" y="1959600"/>
            <a:ext cx="2049300" cy="122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grpSp>
        <p:nvGrpSpPr>
          <p:cNvPr id="564" name="Google Shape;564;p16"/>
          <p:cNvGrpSpPr/>
          <p:nvPr/>
        </p:nvGrpSpPr>
        <p:grpSpPr>
          <a:xfrm>
            <a:off x="199400" y="207075"/>
            <a:ext cx="9386000" cy="4776038"/>
            <a:chOff x="199400" y="207075"/>
            <a:chExt cx="9386000" cy="4776038"/>
          </a:xfrm>
        </p:grpSpPr>
        <p:sp>
          <p:nvSpPr>
            <p:cNvPr id="565" name="Google Shape;565;p16"/>
            <p:cNvSpPr/>
            <p:nvPr/>
          </p:nvSpPr>
          <p:spPr>
            <a:xfrm flipH="1">
              <a:off x="7173825" y="472300"/>
              <a:ext cx="2411575" cy="942200"/>
            </a:xfrm>
            <a:custGeom>
              <a:rect b="b" l="l" r="r" t="t"/>
              <a:pathLst>
                <a:path extrusionOk="0" h="37688" w="96463">
                  <a:moveTo>
                    <a:pt x="48906" y="0"/>
                  </a:moveTo>
                  <a:cubicBezTo>
                    <a:pt x="48723" y="0"/>
                    <a:pt x="48540" y="6"/>
                    <a:pt x="48354" y="16"/>
                  </a:cubicBezTo>
                  <a:cubicBezTo>
                    <a:pt x="47864" y="57"/>
                    <a:pt x="47332" y="139"/>
                    <a:pt x="46842" y="302"/>
                  </a:cubicBezTo>
                  <a:cubicBezTo>
                    <a:pt x="46433" y="343"/>
                    <a:pt x="46065" y="425"/>
                    <a:pt x="45698" y="506"/>
                  </a:cubicBezTo>
                  <a:lnTo>
                    <a:pt x="45084" y="629"/>
                  </a:lnTo>
                  <a:lnTo>
                    <a:pt x="45084" y="752"/>
                  </a:lnTo>
                  <a:cubicBezTo>
                    <a:pt x="44430" y="997"/>
                    <a:pt x="43776" y="1365"/>
                    <a:pt x="43163" y="1774"/>
                  </a:cubicBezTo>
                  <a:cubicBezTo>
                    <a:pt x="40507" y="3776"/>
                    <a:pt x="38422" y="6515"/>
                    <a:pt x="37196" y="9621"/>
                  </a:cubicBezTo>
                  <a:cubicBezTo>
                    <a:pt x="36828" y="10439"/>
                    <a:pt x="36501" y="11215"/>
                    <a:pt x="36092" y="12074"/>
                  </a:cubicBezTo>
                  <a:cubicBezTo>
                    <a:pt x="36010" y="11992"/>
                    <a:pt x="35888" y="11910"/>
                    <a:pt x="35765" y="11788"/>
                  </a:cubicBezTo>
                  <a:cubicBezTo>
                    <a:pt x="35683" y="11665"/>
                    <a:pt x="35561" y="11502"/>
                    <a:pt x="35479" y="11379"/>
                  </a:cubicBezTo>
                  <a:cubicBezTo>
                    <a:pt x="34416" y="9703"/>
                    <a:pt x="33108" y="8150"/>
                    <a:pt x="31678" y="6801"/>
                  </a:cubicBezTo>
                  <a:cubicBezTo>
                    <a:pt x="30860" y="6065"/>
                    <a:pt x="30043" y="5370"/>
                    <a:pt x="29184" y="4676"/>
                  </a:cubicBezTo>
                  <a:cubicBezTo>
                    <a:pt x="27590" y="3409"/>
                    <a:pt x="25915" y="2223"/>
                    <a:pt x="23912" y="1610"/>
                  </a:cubicBezTo>
                  <a:cubicBezTo>
                    <a:pt x="23333" y="1445"/>
                    <a:pt x="22766" y="1368"/>
                    <a:pt x="22215" y="1368"/>
                  </a:cubicBezTo>
                  <a:cubicBezTo>
                    <a:pt x="20313" y="1368"/>
                    <a:pt x="18617" y="2282"/>
                    <a:pt x="17413" y="3613"/>
                  </a:cubicBezTo>
                  <a:cubicBezTo>
                    <a:pt x="15982" y="5166"/>
                    <a:pt x="15492" y="7169"/>
                    <a:pt x="15328" y="9172"/>
                  </a:cubicBezTo>
                  <a:cubicBezTo>
                    <a:pt x="15124" y="11338"/>
                    <a:pt x="15328" y="13464"/>
                    <a:pt x="15860" y="15548"/>
                  </a:cubicBezTo>
                  <a:cubicBezTo>
                    <a:pt x="16064" y="16325"/>
                    <a:pt x="16227" y="17142"/>
                    <a:pt x="16432" y="18001"/>
                  </a:cubicBezTo>
                  <a:cubicBezTo>
                    <a:pt x="16227" y="18001"/>
                    <a:pt x="16023" y="18001"/>
                    <a:pt x="15819" y="17960"/>
                  </a:cubicBezTo>
                  <a:cubicBezTo>
                    <a:pt x="14879" y="17714"/>
                    <a:pt x="13979" y="17469"/>
                    <a:pt x="13039" y="17265"/>
                  </a:cubicBezTo>
                  <a:cubicBezTo>
                    <a:pt x="11537" y="16939"/>
                    <a:pt x="10004" y="16767"/>
                    <a:pt x="8469" y="16767"/>
                  </a:cubicBezTo>
                  <a:cubicBezTo>
                    <a:pt x="7498" y="16767"/>
                    <a:pt x="6525" y="16836"/>
                    <a:pt x="5559" y="16979"/>
                  </a:cubicBezTo>
                  <a:cubicBezTo>
                    <a:pt x="1308" y="17633"/>
                    <a:pt x="0" y="21557"/>
                    <a:pt x="1554" y="24867"/>
                  </a:cubicBezTo>
                  <a:cubicBezTo>
                    <a:pt x="2984" y="28015"/>
                    <a:pt x="5518" y="30263"/>
                    <a:pt x="8584" y="31816"/>
                  </a:cubicBezTo>
                  <a:cubicBezTo>
                    <a:pt x="12222" y="33696"/>
                    <a:pt x="16227" y="34800"/>
                    <a:pt x="20315" y="35127"/>
                  </a:cubicBezTo>
                  <a:cubicBezTo>
                    <a:pt x="22849" y="35290"/>
                    <a:pt x="25342" y="35495"/>
                    <a:pt x="27876" y="35658"/>
                  </a:cubicBezTo>
                  <a:cubicBezTo>
                    <a:pt x="29266" y="35740"/>
                    <a:pt x="30697" y="35740"/>
                    <a:pt x="32127" y="35781"/>
                  </a:cubicBezTo>
                  <a:cubicBezTo>
                    <a:pt x="34539" y="35903"/>
                    <a:pt x="36950" y="36067"/>
                    <a:pt x="39403" y="36149"/>
                  </a:cubicBezTo>
                  <a:cubicBezTo>
                    <a:pt x="41937" y="36271"/>
                    <a:pt x="44471" y="36353"/>
                    <a:pt x="47005" y="36394"/>
                  </a:cubicBezTo>
                  <a:lnTo>
                    <a:pt x="47864" y="36394"/>
                  </a:lnTo>
                  <a:lnTo>
                    <a:pt x="50439" y="36680"/>
                  </a:lnTo>
                  <a:cubicBezTo>
                    <a:pt x="51583" y="36802"/>
                    <a:pt x="52687" y="36884"/>
                    <a:pt x="53831" y="36925"/>
                  </a:cubicBezTo>
                  <a:cubicBezTo>
                    <a:pt x="56406" y="37129"/>
                    <a:pt x="58982" y="37293"/>
                    <a:pt x="61597" y="37416"/>
                  </a:cubicBezTo>
                  <a:cubicBezTo>
                    <a:pt x="62619" y="37497"/>
                    <a:pt x="63600" y="37538"/>
                    <a:pt x="64581" y="37538"/>
                  </a:cubicBezTo>
                  <a:cubicBezTo>
                    <a:pt x="66715" y="37601"/>
                    <a:pt x="68848" y="37688"/>
                    <a:pt x="70982" y="37688"/>
                  </a:cubicBezTo>
                  <a:cubicBezTo>
                    <a:pt x="71628" y="37688"/>
                    <a:pt x="72274" y="37680"/>
                    <a:pt x="72920" y="37661"/>
                  </a:cubicBezTo>
                  <a:cubicBezTo>
                    <a:pt x="77130" y="37579"/>
                    <a:pt x="81340" y="37211"/>
                    <a:pt x="85345" y="35740"/>
                  </a:cubicBezTo>
                  <a:cubicBezTo>
                    <a:pt x="87225" y="35086"/>
                    <a:pt x="89065" y="34391"/>
                    <a:pt x="90659" y="33206"/>
                  </a:cubicBezTo>
                  <a:cubicBezTo>
                    <a:pt x="93234" y="31244"/>
                    <a:pt x="95196" y="28791"/>
                    <a:pt x="95768" y="25521"/>
                  </a:cubicBezTo>
                  <a:cubicBezTo>
                    <a:pt x="96463" y="22129"/>
                    <a:pt x="94174" y="18818"/>
                    <a:pt x="90741" y="18246"/>
                  </a:cubicBezTo>
                  <a:cubicBezTo>
                    <a:pt x="89955" y="18073"/>
                    <a:pt x="89176" y="18003"/>
                    <a:pt x="88400" y="18003"/>
                  </a:cubicBezTo>
                  <a:cubicBezTo>
                    <a:pt x="87157" y="18003"/>
                    <a:pt x="85924" y="18183"/>
                    <a:pt x="84691" y="18409"/>
                  </a:cubicBezTo>
                  <a:cubicBezTo>
                    <a:pt x="83261" y="18654"/>
                    <a:pt x="81871" y="18941"/>
                    <a:pt x="80440" y="19186"/>
                  </a:cubicBezTo>
                  <a:lnTo>
                    <a:pt x="80440" y="16733"/>
                  </a:lnTo>
                  <a:cubicBezTo>
                    <a:pt x="80522" y="13709"/>
                    <a:pt x="78928" y="10929"/>
                    <a:pt x="76271" y="9458"/>
                  </a:cubicBezTo>
                  <a:cubicBezTo>
                    <a:pt x="75443" y="8966"/>
                    <a:pt x="74516" y="8720"/>
                    <a:pt x="73584" y="8720"/>
                  </a:cubicBezTo>
                  <a:cubicBezTo>
                    <a:pt x="73045" y="8720"/>
                    <a:pt x="72504" y="8803"/>
                    <a:pt x="71979" y="8967"/>
                  </a:cubicBezTo>
                  <a:cubicBezTo>
                    <a:pt x="70140" y="9458"/>
                    <a:pt x="68423" y="10439"/>
                    <a:pt x="67075" y="11788"/>
                  </a:cubicBezTo>
                  <a:cubicBezTo>
                    <a:pt x="66257" y="12483"/>
                    <a:pt x="65481" y="13218"/>
                    <a:pt x="64622" y="13995"/>
                  </a:cubicBezTo>
                  <a:cubicBezTo>
                    <a:pt x="64254" y="13014"/>
                    <a:pt x="63927" y="12115"/>
                    <a:pt x="63559" y="11215"/>
                  </a:cubicBezTo>
                  <a:cubicBezTo>
                    <a:pt x="62905" y="9662"/>
                    <a:pt x="62006" y="8273"/>
                    <a:pt x="60944" y="7005"/>
                  </a:cubicBezTo>
                  <a:cubicBezTo>
                    <a:pt x="59554" y="5289"/>
                    <a:pt x="57960" y="3817"/>
                    <a:pt x="56161" y="2591"/>
                  </a:cubicBezTo>
                  <a:cubicBezTo>
                    <a:pt x="53942" y="1099"/>
                    <a:pt x="51579" y="0"/>
                    <a:pt x="489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16"/>
            <p:cNvSpPr/>
            <p:nvPr/>
          </p:nvSpPr>
          <p:spPr>
            <a:xfrm flipH="1">
              <a:off x="2104639" y="786950"/>
              <a:ext cx="340136" cy="447757"/>
            </a:xfrm>
            <a:custGeom>
              <a:rect b="b" l="l" r="r" t="t"/>
              <a:pathLst>
                <a:path extrusionOk="0" h="14424" w="10958">
                  <a:moveTo>
                    <a:pt x="5446" y="1"/>
                  </a:moveTo>
                  <a:cubicBezTo>
                    <a:pt x="5426" y="1"/>
                    <a:pt x="5405" y="1"/>
                    <a:pt x="5384" y="3"/>
                  </a:cubicBezTo>
                  <a:cubicBezTo>
                    <a:pt x="4941" y="3"/>
                    <a:pt x="4719" y="288"/>
                    <a:pt x="4656" y="731"/>
                  </a:cubicBezTo>
                  <a:cubicBezTo>
                    <a:pt x="4434" y="2157"/>
                    <a:pt x="4181" y="3582"/>
                    <a:pt x="3991" y="5038"/>
                  </a:cubicBezTo>
                  <a:cubicBezTo>
                    <a:pt x="3991" y="5387"/>
                    <a:pt x="3737" y="5672"/>
                    <a:pt x="3389" y="5735"/>
                  </a:cubicBezTo>
                  <a:cubicBezTo>
                    <a:pt x="2471" y="5957"/>
                    <a:pt x="1552" y="6242"/>
                    <a:pt x="634" y="6527"/>
                  </a:cubicBezTo>
                  <a:cubicBezTo>
                    <a:pt x="285" y="6590"/>
                    <a:pt x="32" y="6907"/>
                    <a:pt x="32" y="7255"/>
                  </a:cubicBezTo>
                  <a:cubicBezTo>
                    <a:pt x="0" y="7604"/>
                    <a:pt x="222" y="7920"/>
                    <a:pt x="539" y="8047"/>
                  </a:cubicBezTo>
                  <a:cubicBezTo>
                    <a:pt x="1045" y="8269"/>
                    <a:pt x="1552" y="8522"/>
                    <a:pt x="2059" y="8744"/>
                  </a:cubicBezTo>
                  <a:cubicBezTo>
                    <a:pt x="2344" y="8839"/>
                    <a:pt x="2534" y="9092"/>
                    <a:pt x="2534" y="9377"/>
                  </a:cubicBezTo>
                  <a:cubicBezTo>
                    <a:pt x="2534" y="10834"/>
                    <a:pt x="2566" y="12291"/>
                    <a:pt x="2597" y="13747"/>
                  </a:cubicBezTo>
                  <a:cubicBezTo>
                    <a:pt x="2597" y="13811"/>
                    <a:pt x="2566" y="13906"/>
                    <a:pt x="2597" y="13937"/>
                  </a:cubicBezTo>
                  <a:cubicBezTo>
                    <a:pt x="2724" y="14096"/>
                    <a:pt x="2851" y="14349"/>
                    <a:pt x="3041" y="14412"/>
                  </a:cubicBezTo>
                  <a:cubicBezTo>
                    <a:pt x="3083" y="14419"/>
                    <a:pt x="3128" y="14423"/>
                    <a:pt x="3173" y="14423"/>
                  </a:cubicBezTo>
                  <a:cubicBezTo>
                    <a:pt x="3329" y="14423"/>
                    <a:pt x="3495" y="14377"/>
                    <a:pt x="3642" y="14254"/>
                  </a:cubicBezTo>
                  <a:cubicBezTo>
                    <a:pt x="3864" y="14032"/>
                    <a:pt x="4022" y="13779"/>
                    <a:pt x="4181" y="13494"/>
                  </a:cubicBezTo>
                  <a:cubicBezTo>
                    <a:pt x="4687" y="12639"/>
                    <a:pt x="5194" y="11784"/>
                    <a:pt x="5732" y="10897"/>
                  </a:cubicBezTo>
                  <a:cubicBezTo>
                    <a:pt x="5859" y="10960"/>
                    <a:pt x="5986" y="11055"/>
                    <a:pt x="6112" y="11119"/>
                  </a:cubicBezTo>
                  <a:cubicBezTo>
                    <a:pt x="6809" y="11752"/>
                    <a:pt x="7474" y="12354"/>
                    <a:pt x="8171" y="12987"/>
                  </a:cubicBezTo>
                  <a:cubicBezTo>
                    <a:pt x="8298" y="13114"/>
                    <a:pt x="8424" y="13241"/>
                    <a:pt x="8551" y="13336"/>
                  </a:cubicBezTo>
                  <a:cubicBezTo>
                    <a:pt x="8730" y="13455"/>
                    <a:pt x="8922" y="13562"/>
                    <a:pt x="9118" y="13562"/>
                  </a:cubicBezTo>
                  <a:cubicBezTo>
                    <a:pt x="9234" y="13562"/>
                    <a:pt x="9352" y="13525"/>
                    <a:pt x="9469" y="13431"/>
                  </a:cubicBezTo>
                  <a:cubicBezTo>
                    <a:pt x="9723" y="13209"/>
                    <a:pt x="9849" y="12861"/>
                    <a:pt x="9723" y="12544"/>
                  </a:cubicBezTo>
                  <a:cubicBezTo>
                    <a:pt x="9248" y="10960"/>
                    <a:pt x="8773" y="9377"/>
                    <a:pt x="8298" y="7794"/>
                  </a:cubicBezTo>
                  <a:cubicBezTo>
                    <a:pt x="8203" y="7572"/>
                    <a:pt x="8266" y="7319"/>
                    <a:pt x="8456" y="7160"/>
                  </a:cubicBezTo>
                  <a:cubicBezTo>
                    <a:pt x="9216" y="6337"/>
                    <a:pt x="9944" y="5482"/>
                    <a:pt x="10673" y="4627"/>
                  </a:cubicBezTo>
                  <a:cubicBezTo>
                    <a:pt x="10926" y="4373"/>
                    <a:pt x="10958" y="3962"/>
                    <a:pt x="10768" y="3677"/>
                  </a:cubicBezTo>
                  <a:cubicBezTo>
                    <a:pt x="10633" y="3452"/>
                    <a:pt x="10404" y="3323"/>
                    <a:pt x="10168" y="3323"/>
                  </a:cubicBezTo>
                  <a:cubicBezTo>
                    <a:pt x="10071" y="3323"/>
                    <a:pt x="9974" y="3345"/>
                    <a:pt x="9881" y="3392"/>
                  </a:cubicBezTo>
                  <a:cubicBezTo>
                    <a:pt x="9723" y="3423"/>
                    <a:pt x="9596" y="3487"/>
                    <a:pt x="9438" y="3518"/>
                  </a:cubicBezTo>
                  <a:lnTo>
                    <a:pt x="7411" y="4278"/>
                  </a:lnTo>
                  <a:cubicBezTo>
                    <a:pt x="6999" y="3012"/>
                    <a:pt x="6619" y="1808"/>
                    <a:pt x="6239" y="636"/>
                  </a:cubicBezTo>
                  <a:cubicBezTo>
                    <a:pt x="6149" y="276"/>
                    <a:pt x="5831" y="1"/>
                    <a:pt x="54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7" name="Google Shape;567;p16"/>
            <p:cNvGrpSpPr/>
            <p:nvPr/>
          </p:nvGrpSpPr>
          <p:grpSpPr>
            <a:xfrm rot="10800000">
              <a:off x="7612650" y="4054575"/>
              <a:ext cx="149625" cy="170450"/>
              <a:chOff x="2449400" y="2524350"/>
              <a:chExt cx="149625" cy="170450"/>
            </a:xfrm>
          </p:grpSpPr>
          <p:sp>
            <p:nvSpPr>
              <p:cNvPr id="568" name="Google Shape;568;p16"/>
              <p:cNvSpPr/>
              <p:nvPr/>
            </p:nvSpPr>
            <p:spPr>
              <a:xfrm>
                <a:off x="2519875" y="2524350"/>
                <a:ext cx="79150" cy="79400"/>
              </a:xfrm>
              <a:custGeom>
                <a:rect b="b" l="l" r="r" t="t"/>
                <a:pathLst>
                  <a:path extrusionOk="0" h="3176" w="3166">
                    <a:moveTo>
                      <a:pt x="1613" y="0"/>
                    </a:moveTo>
                    <a:cubicBezTo>
                      <a:pt x="765" y="0"/>
                      <a:pt x="64" y="698"/>
                      <a:pt x="64" y="1592"/>
                    </a:cubicBezTo>
                    <a:cubicBezTo>
                      <a:pt x="0" y="2447"/>
                      <a:pt x="697" y="3176"/>
                      <a:pt x="1552" y="3176"/>
                    </a:cubicBezTo>
                    <a:cubicBezTo>
                      <a:pt x="2344" y="3144"/>
                      <a:pt x="3135" y="2194"/>
                      <a:pt x="3135" y="1307"/>
                    </a:cubicBezTo>
                    <a:cubicBezTo>
                      <a:pt x="3166" y="584"/>
                      <a:pt x="2594" y="4"/>
                      <a:pt x="1883" y="4"/>
                    </a:cubicBezTo>
                    <a:cubicBezTo>
                      <a:pt x="1847" y="4"/>
                      <a:pt x="1811" y="6"/>
                      <a:pt x="1774" y="9"/>
                    </a:cubicBezTo>
                    <a:cubicBezTo>
                      <a:pt x="1720" y="3"/>
                      <a:pt x="1666" y="0"/>
                      <a:pt x="16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" name="Google Shape;569;p16"/>
              <p:cNvSpPr/>
              <p:nvPr/>
            </p:nvSpPr>
            <p:spPr>
              <a:xfrm>
                <a:off x="2449400" y="2628300"/>
                <a:ext cx="82375" cy="66500"/>
              </a:xfrm>
              <a:custGeom>
                <a:rect b="b" l="l" r="r" t="t"/>
                <a:pathLst>
                  <a:path extrusionOk="0" h="2660" w="3295">
                    <a:moveTo>
                      <a:pt x="1704" y="1"/>
                    </a:moveTo>
                    <a:cubicBezTo>
                      <a:pt x="1547" y="1"/>
                      <a:pt x="1390" y="22"/>
                      <a:pt x="1236" y="63"/>
                    </a:cubicBezTo>
                    <a:cubicBezTo>
                      <a:pt x="444" y="253"/>
                      <a:pt x="1" y="791"/>
                      <a:pt x="32" y="1488"/>
                    </a:cubicBezTo>
                    <a:cubicBezTo>
                      <a:pt x="96" y="2216"/>
                      <a:pt x="666" y="2660"/>
                      <a:pt x="1457" y="2660"/>
                    </a:cubicBezTo>
                    <a:lnTo>
                      <a:pt x="1901" y="2660"/>
                    </a:lnTo>
                    <a:cubicBezTo>
                      <a:pt x="2471" y="2628"/>
                      <a:pt x="2914" y="2248"/>
                      <a:pt x="3104" y="1710"/>
                    </a:cubicBezTo>
                    <a:cubicBezTo>
                      <a:pt x="3294" y="1171"/>
                      <a:pt x="3104" y="601"/>
                      <a:pt x="2629" y="284"/>
                    </a:cubicBezTo>
                    <a:cubicBezTo>
                      <a:pt x="2351" y="92"/>
                      <a:pt x="2030" y="1"/>
                      <a:pt x="170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70" name="Google Shape;570;p16"/>
            <p:cNvGrpSpPr/>
            <p:nvPr/>
          </p:nvGrpSpPr>
          <p:grpSpPr>
            <a:xfrm rot="10800000">
              <a:off x="6774975" y="657750"/>
              <a:ext cx="209050" cy="204975"/>
              <a:chOff x="6020875" y="2487450"/>
              <a:chExt cx="209050" cy="204975"/>
            </a:xfrm>
          </p:grpSpPr>
          <p:sp>
            <p:nvSpPr>
              <p:cNvPr id="571" name="Google Shape;571;p16"/>
              <p:cNvSpPr/>
              <p:nvPr/>
            </p:nvSpPr>
            <p:spPr>
              <a:xfrm>
                <a:off x="6134100" y="2487450"/>
                <a:ext cx="82375" cy="86275"/>
              </a:xfrm>
              <a:custGeom>
                <a:rect b="b" l="l" r="r" t="t"/>
                <a:pathLst>
                  <a:path extrusionOk="0" h="3451" w="3295">
                    <a:moveTo>
                      <a:pt x="1965" y="1"/>
                    </a:moveTo>
                    <a:cubicBezTo>
                      <a:pt x="1881" y="1"/>
                      <a:pt x="1796" y="10"/>
                      <a:pt x="1711" y="28"/>
                    </a:cubicBezTo>
                    <a:cubicBezTo>
                      <a:pt x="951" y="155"/>
                      <a:pt x="349" y="788"/>
                      <a:pt x="222" y="1548"/>
                    </a:cubicBezTo>
                    <a:cubicBezTo>
                      <a:pt x="1" y="2498"/>
                      <a:pt x="666" y="3448"/>
                      <a:pt x="1552" y="3448"/>
                    </a:cubicBezTo>
                    <a:cubicBezTo>
                      <a:pt x="1579" y="3450"/>
                      <a:pt x="1606" y="3451"/>
                      <a:pt x="1632" y="3451"/>
                    </a:cubicBezTo>
                    <a:cubicBezTo>
                      <a:pt x="2076" y="3451"/>
                      <a:pt x="2481" y="3202"/>
                      <a:pt x="2661" y="2783"/>
                    </a:cubicBezTo>
                    <a:cubicBezTo>
                      <a:pt x="2882" y="2403"/>
                      <a:pt x="3009" y="1960"/>
                      <a:pt x="3167" y="1548"/>
                    </a:cubicBezTo>
                    <a:cubicBezTo>
                      <a:pt x="3294" y="1168"/>
                      <a:pt x="3199" y="725"/>
                      <a:pt x="2882" y="440"/>
                    </a:cubicBezTo>
                    <a:cubicBezTo>
                      <a:pt x="2652" y="158"/>
                      <a:pt x="2319" y="1"/>
                      <a:pt x="19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" name="Google Shape;572;p16"/>
              <p:cNvSpPr/>
              <p:nvPr/>
            </p:nvSpPr>
            <p:spPr>
              <a:xfrm>
                <a:off x="6020875" y="2604725"/>
                <a:ext cx="91075" cy="68850"/>
              </a:xfrm>
              <a:custGeom>
                <a:rect b="b" l="l" r="r" t="t"/>
                <a:pathLst>
                  <a:path extrusionOk="0" h="2754" w="3643">
                    <a:moveTo>
                      <a:pt x="2073" y="0"/>
                    </a:moveTo>
                    <a:cubicBezTo>
                      <a:pt x="1526" y="0"/>
                      <a:pt x="982" y="204"/>
                      <a:pt x="571" y="594"/>
                    </a:cubicBezTo>
                    <a:cubicBezTo>
                      <a:pt x="1" y="1196"/>
                      <a:pt x="159" y="2177"/>
                      <a:pt x="856" y="2621"/>
                    </a:cubicBezTo>
                    <a:cubicBezTo>
                      <a:pt x="1014" y="2713"/>
                      <a:pt x="1245" y="2754"/>
                      <a:pt x="1504" y="2754"/>
                    </a:cubicBezTo>
                    <a:cubicBezTo>
                      <a:pt x="2230" y="2754"/>
                      <a:pt x="3179" y="2431"/>
                      <a:pt x="3389" y="1987"/>
                    </a:cubicBezTo>
                    <a:cubicBezTo>
                      <a:pt x="3516" y="1797"/>
                      <a:pt x="3579" y="1576"/>
                      <a:pt x="3643" y="1417"/>
                    </a:cubicBezTo>
                    <a:cubicBezTo>
                      <a:pt x="3643" y="911"/>
                      <a:pt x="3358" y="467"/>
                      <a:pt x="2946" y="182"/>
                    </a:cubicBezTo>
                    <a:cubicBezTo>
                      <a:pt x="2668" y="60"/>
                      <a:pt x="2370" y="0"/>
                      <a:pt x="207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" name="Google Shape;573;p16"/>
              <p:cNvSpPr/>
              <p:nvPr/>
            </p:nvSpPr>
            <p:spPr>
              <a:xfrm>
                <a:off x="6149925" y="2623500"/>
                <a:ext cx="80000" cy="68925"/>
              </a:xfrm>
              <a:custGeom>
                <a:rect b="b" l="l" r="r" t="t"/>
                <a:pathLst>
                  <a:path extrusionOk="0" h="2757" w="3200">
                    <a:moveTo>
                      <a:pt x="1956" y="0"/>
                    </a:moveTo>
                    <a:cubicBezTo>
                      <a:pt x="1938" y="0"/>
                      <a:pt x="1919" y="1"/>
                      <a:pt x="1901" y="1"/>
                    </a:cubicBezTo>
                    <a:cubicBezTo>
                      <a:pt x="951" y="1"/>
                      <a:pt x="1" y="730"/>
                      <a:pt x="159" y="1490"/>
                    </a:cubicBezTo>
                    <a:cubicBezTo>
                      <a:pt x="128" y="2187"/>
                      <a:pt x="729" y="2757"/>
                      <a:pt x="1426" y="2757"/>
                    </a:cubicBezTo>
                    <a:cubicBezTo>
                      <a:pt x="2408" y="2757"/>
                      <a:pt x="3200" y="2092"/>
                      <a:pt x="3200" y="1300"/>
                    </a:cubicBezTo>
                    <a:cubicBezTo>
                      <a:pt x="3200" y="590"/>
                      <a:pt x="2658" y="0"/>
                      <a:pt x="19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74" name="Google Shape;574;p16"/>
            <p:cNvGrpSpPr/>
            <p:nvPr/>
          </p:nvGrpSpPr>
          <p:grpSpPr>
            <a:xfrm rot="10800000">
              <a:off x="5229050" y="4705988"/>
              <a:ext cx="247800" cy="277125"/>
              <a:chOff x="237350" y="3457200"/>
              <a:chExt cx="247800" cy="277125"/>
            </a:xfrm>
          </p:grpSpPr>
          <p:sp>
            <p:nvSpPr>
              <p:cNvPr id="575" name="Google Shape;575;p16"/>
              <p:cNvSpPr/>
              <p:nvPr/>
            </p:nvSpPr>
            <p:spPr>
              <a:xfrm>
                <a:off x="352125" y="3457200"/>
                <a:ext cx="95825" cy="85525"/>
              </a:xfrm>
              <a:custGeom>
                <a:rect b="b" l="l" r="r" t="t"/>
                <a:pathLst>
                  <a:path extrusionOk="0" h="3421" w="3833">
                    <a:moveTo>
                      <a:pt x="2376" y="1"/>
                    </a:moveTo>
                    <a:cubicBezTo>
                      <a:pt x="1362" y="64"/>
                      <a:pt x="507" y="761"/>
                      <a:pt x="222" y="1742"/>
                    </a:cubicBezTo>
                    <a:cubicBezTo>
                      <a:pt x="0" y="2534"/>
                      <a:pt x="570" y="3326"/>
                      <a:pt x="1425" y="3421"/>
                    </a:cubicBezTo>
                    <a:cubicBezTo>
                      <a:pt x="1647" y="3357"/>
                      <a:pt x="1869" y="3294"/>
                      <a:pt x="2091" y="3199"/>
                    </a:cubicBezTo>
                    <a:cubicBezTo>
                      <a:pt x="2566" y="2882"/>
                      <a:pt x="2977" y="2534"/>
                      <a:pt x="3389" y="2186"/>
                    </a:cubicBezTo>
                    <a:cubicBezTo>
                      <a:pt x="3737" y="1806"/>
                      <a:pt x="3832" y="1236"/>
                      <a:pt x="3611" y="792"/>
                    </a:cubicBezTo>
                    <a:cubicBezTo>
                      <a:pt x="3357" y="317"/>
                      <a:pt x="2914" y="1"/>
                      <a:pt x="23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6" name="Google Shape;576;p16"/>
              <p:cNvSpPr/>
              <p:nvPr/>
            </p:nvSpPr>
            <p:spPr>
              <a:xfrm>
                <a:off x="397250" y="3643300"/>
                <a:ext cx="87900" cy="91025"/>
              </a:xfrm>
              <a:custGeom>
                <a:rect b="b" l="l" r="r" t="t"/>
                <a:pathLst>
                  <a:path extrusionOk="0" h="3641" w="3516">
                    <a:moveTo>
                      <a:pt x="2152" y="0"/>
                    </a:moveTo>
                    <a:cubicBezTo>
                      <a:pt x="2058" y="0"/>
                      <a:pt x="1963" y="10"/>
                      <a:pt x="1869" y="30"/>
                    </a:cubicBezTo>
                    <a:cubicBezTo>
                      <a:pt x="1109" y="220"/>
                      <a:pt x="0" y="1677"/>
                      <a:pt x="64" y="2469"/>
                    </a:cubicBezTo>
                    <a:cubicBezTo>
                      <a:pt x="127" y="3134"/>
                      <a:pt x="729" y="3641"/>
                      <a:pt x="1394" y="3641"/>
                    </a:cubicBezTo>
                    <a:cubicBezTo>
                      <a:pt x="1521" y="3609"/>
                      <a:pt x="1616" y="3577"/>
                      <a:pt x="1711" y="3546"/>
                    </a:cubicBezTo>
                    <a:cubicBezTo>
                      <a:pt x="2597" y="3197"/>
                      <a:pt x="3009" y="2406"/>
                      <a:pt x="3357" y="1614"/>
                    </a:cubicBezTo>
                    <a:cubicBezTo>
                      <a:pt x="3516" y="1202"/>
                      <a:pt x="3389" y="727"/>
                      <a:pt x="3072" y="442"/>
                    </a:cubicBezTo>
                    <a:cubicBezTo>
                      <a:pt x="2848" y="142"/>
                      <a:pt x="2504" y="0"/>
                      <a:pt x="21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7" name="Google Shape;577;p16"/>
              <p:cNvSpPr/>
              <p:nvPr/>
            </p:nvSpPr>
            <p:spPr>
              <a:xfrm>
                <a:off x="237350" y="3635225"/>
                <a:ext cx="73625" cy="66750"/>
              </a:xfrm>
              <a:custGeom>
                <a:rect b="b" l="l" r="r" t="t"/>
                <a:pathLst>
                  <a:path extrusionOk="0" h="2670" w="2945">
                    <a:moveTo>
                      <a:pt x="1260" y="1"/>
                    </a:moveTo>
                    <a:cubicBezTo>
                      <a:pt x="575" y="1"/>
                      <a:pt x="1" y="609"/>
                      <a:pt x="31" y="1303"/>
                    </a:cubicBezTo>
                    <a:cubicBezTo>
                      <a:pt x="1" y="2059"/>
                      <a:pt x="604" y="2670"/>
                      <a:pt x="1347" y="2670"/>
                    </a:cubicBezTo>
                    <a:cubicBezTo>
                      <a:pt x="1383" y="2670"/>
                      <a:pt x="1419" y="2668"/>
                      <a:pt x="1456" y="2665"/>
                    </a:cubicBezTo>
                    <a:cubicBezTo>
                      <a:pt x="1475" y="2666"/>
                      <a:pt x="1494" y="2666"/>
                      <a:pt x="1513" y="2666"/>
                    </a:cubicBezTo>
                    <a:cubicBezTo>
                      <a:pt x="2246" y="2666"/>
                      <a:pt x="2818" y="2077"/>
                      <a:pt x="2818" y="1367"/>
                    </a:cubicBezTo>
                    <a:cubicBezTo>
                      <a:pt x="2945" y="638"/>
                      <a:pt x="2058" y="5"/>
                      <a:pt x="1361" y="5"/>
                    </a:cubicBezTo>
                    <a:cubicBezTo>
                      <a:pt x="1327" y="2"/>
                      <a:pt x="1294" y="1"/>
                      <a:pt x="12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78" name="Google Shape;578;p16"/>
            <p:cNvGrpSpPr/>
            <p:nvPr/>
          </p:nvGrpSpPr>
          <p:grpSpPr>
            <a:xfrm rot="10800000">
              <a:off x="199400" y="2189450"/>
              <a:ext cx="203500" cy="235675"/>
              <a:chOff x="7142750" y="3397575"/>
              <a:chExt cx="203500" cy="235675"/>
            </a:xfrm>
          </p:grpSpPr>
          <p:sp>
            <p:nvSpPr>
              <p:cNvPr id="579" name="Google Shape;579;p16"/>
              <p:cNvSpPr/>
              <p:nvPr/>
            </p:nvSpPr>
            <p:spPr>
              <a:xfrm>
                <a:off x="7269450" y="3553325"/>
                <a:ext cx="76800" cy="79925"/>
              </a:xfrm>
              <a:custGeom>
                <a:rect b="b" l="l" r="r" t="t"/>
                <a:pathLst>
                  <a:path extrusionOk="0" h="3197" w="3072">
                    <a:moveTo>
                      <a:pt x="1413" y="0"/>
                    </a:moveTo>
                    <a:cubicBezTo>
                      <a:pt x="1088" y="0"/>
                      <a:pt x="765" y="114"/>
                      <a:pt x="507" y="336"/>
                    </a:cubicBezTo>
                    <a:cubicBezTo>
                      <a:pt x="95" y="716"/>
                      <a:pt x="0" y="1318"/>
                      <a:pt x="285" y="1824"/>
                    </a:cubicBezTo>
                    <a:cubicBezTo>
                      <a:pt x="412" y="2109"/>
                      <a:pt x="570" y="2394"/>
                      <a:pt x="760" y="2679"/>
                    </a:cubicBezTo>
                    <a:cubicBezTo>
                      <a:pt x="1017" y="3007"/>
                      <a:pt x="1413" y="3196"/>
                      <a:pt x="1819" y="3196"/>
                    </a:cubicBezTo>
                    <a:cubicBezTo>
                      <a:pt x="1963" y="3196"/>
                      <a:pt x="2108" y="3172"/>
                      <a:pt x="2249" y="3123"/>
                    </a:cubicBezTo>
                    <a:cubicBezTo>
                      <a:pt x="2755" y="2964"/>
                      <a:pt x="3072" y="2458"/>
                      <a:pt x="3072" y="1634"/>
                    </a:cubicBezTo>
                    <a:cubicBezTo>
                      <a:pt x="3040" y="1033"/>
                      <a:pt x="2660" y="463"/>
                      <a:pt x="2090" y="177"/>
                    </a:cubicBezTo>
                    <a:cubicBezTo>
                      <a:pt x="1879" y="59"/>
                      <a:pt x="1646" y="0"/>
                      <a:pt x="14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0" name="Google Shape;580;p16"/>
              <p:cNvSpPr/>
              <p:nvPr/>
            </p:nvSpPr>
            <p:spPr>
              <a:xfrm>
                <a:off x="7142750" y="3454850"/>
                <a:ext cx="82375" cy="73550"/>
              </a:xfrm>
              <a:custGeom>
                <a:rect b="b" l="l" r="r" t="t"/>
                <a:pathLst>
                  <a:path extrusionOk="0" h="2942" w="3295">
                    <a:moveTo>
                      <a:pt x="1494" y="1"/>
                    </a:moveTo>
                    <a:cubicBezTo>
                      <a:pt x="1362" y="1"/>
                      <a:pt x="1233" y="20"/>
                      <a:pt x="1109" y="63"/>
                    </a:cubicBezTo>
                    <a:cubicBezTo>
                      <a:pt x="856" y="126"/>
                      <a:pt x="634" y="253"/>
                      <a:pt x="476" y="443"/>
                    </a:cubicBezTo>
                    <a:cubicBezTo>
                      <a:pt x="33" y="950"/>
                      <a:pt x="1" y="1710"/>
                      <a:pt x="381" y="2248"/>
                    </a:cubicBezTo>
                    <a:cubicBezTo>
                      <a:pt x="623" y="2652"/>
                      <a:pt x="1369" y="2941"/>
                      <a:pt x="1918" y="2941"/>
                    </a:cubicBezTo>
                    <a:cubicBezTo>
                      <a:pt x="2015" y="2941"/>
                      <a:pt x="2105" y="2932"/>
                      <a:pt x="2186" y="2913"/>
                    </a:cubicBezTo>
                    <a:cubicBezTo>
                      <a:pt x="2788" y="2786"/>
                      <a:pt x="3263" y="2248"/>
                      <a:pt x="3295" y="1615"/>
                    </a:cubicBezTo>
                    <a:cubicBezTo>
                      <a:pt x="3295" y="820"/>
                      <a:pt x="2345" y="1"/>
                      <a:pt x="14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1" name="Google Shape;581;p16"/>
              <p:cNvSpPr/>
              <p:nvPr/>
            </p:nvSpPr>
            <p:spPr>
              <a:xfrm>
                <a:off x="7274200" y="3397575"/>
                <a:ext cx="71150" cy="64400"/>
              </a:xfrm>
              <a:custGeom>
                <a:rect b="b" l="l" r="r" t="t"/>
                <a:pathLst>
                  <a:path extrusionOk="0" h="2576" w="2846">
                    <a:moveTo>
                      <a:pt x="1603" y="1"/>
                    </a:moveTo>
                    <a:cubicBezTo>
                      <a:pt x="1554" y="1"/>
                      <a:pt x="1506" y="4"/>
                      <a:pt x="1457" y="10"/>
                    </a:cubicBezTo>
                    <a:cubicBezTo>
                      <a:pt x="1426" y="9"/>
                      <a:pt x="1396" y="9"/>
                      <a:pt x="1366" y="9"/>
                    </a:cubicBezTo>
                    <a:cubicBezTo>
                      <a:pt x="505" y="9"/>
                      <a:pt x="32" y="450"/>
                      <a:pt x="32" y="1245"/>
                    </a:cubicBezTo>
                    <a:cubicBezTo>
                      <a:pt x="0" y="2069"/>
                      <a:pt x="507" y="2576"/>
                      <a:pt x="1362" y="2576"/>
                    </a:cubicBezTo>
                    <a:cubicBezTo>
                      <a:pt x="2217" y="2576"/>
                      <a:pt x="2787" y="2069"/>
                      <a:pt x="2787" y="1277"/>
                    </a:cubicBezTo>
                    <a:cubicBezTo>
                      <a:pt x="2846" y="598"/>
                      <a:pt x="2271" y="1"/>
                      <a:pt x="16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2" name="Google Shape;582;p16"/>
            <p:cNvGrpSpPr/>
            <p:nvPr/>
          </p:nvGrpSpPr>
          <p:grpSpPr>
            <a:xfrm rot="10800000">
              <a:off x="3186025" y="207075"/>
              <a:ext cx="184475" cy="212675"/>
              <a:chOff x="1325975" y="1958675"/>
              <a:chExt cx="184475" cy="212675"/>
            </a:xfrm>
          </p:grpSpPr>
          <p:sp>
            <p:nvSpPr>
              <p:cNvPr id="583" name="Google Shape;583;p16"/>
              <p:cNvSpPr/>
              <p:nvPr/>
            </p:nvSpPr>
            <p:spPr>
              <a:xfrm>
                <a:off x="1432025" y="2083500"/>
                <a:ext cx="78425" cy="87850"/>
              </a:xfrm>
              <a:custGeom>
                <a:rect b="b" l="l" r="r" t="t"/>
                <a:pathLst>
                  <a:path extrusionOk="0" h="3514" w="3137">
                    <a:moveTo>
                      <a:pt x="1782" y="1"/>
                    </a:moveTo>
                    <a:cubicBezTo>
                      <a:pt x="1452" y="1"/>
                      <a:pt x="1136" y="113"/>
                      <a:pt x="888" y="320"/>
                    </a:cubicBezTo>
                    <a:cubicBezTo>
                      <a:pt x="349" y="795"/>
                      <a:pt x="64" y="1492"/>
                      <a:pt x="33" y="2188"/>
                    </a:cubicBezTo>
                    <a:cubicBezTo>
                      <a:pt x="1" y="2727"/>
                      <a:pt x="318" y="3202"/>
                      <a:pt x="793" y="3392"/>
                    </a:cubicBezTo>
                    <a:cubicBezTo>
                      <a:pt x="949" y="3475"/>
                      <a:pt x="1118" y="3514"/>
                      <a:pt x="1286" y="3514"/>
                    </a:cubicBezTo>
                    <a:cubicBezTo>
                      <a:pt x="1629" y="3514"/>
                      <a:pt x="1963" y="3352"/>
                      <a:pt x="2154" y="3075"/>
                    </a:cubicBezTo>
                    <a:cubicBezTo>
                      <a:pt x="2503" y="2537"/>
                      <a:pt x="2788" y="1998"/>
                      <a:pt x="2978" y="1428"/>
                    </a:cubicBezTo>
                    <a:cubicBezTo>
                      <a:pt x="3136" y="953"/>
                      <a:pt x="2756" y="352"/>
                      <a:pt x="2313" y="98"/>
                    </a:cubicBezTo>
                    <a:cubicBezTo>
                      <a:pt x="2137" y="32"/>
                      <a:pt x="1958" y="1"/>
                      <a:pt x="178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" name="Google Shape;584;p16"/>
              <p:cNvSpPr/>
              <p:nvPr/>
            </p:nvSpPr>
            <p:spPr>
              <a:xfrm>
                <a:off x="1325975" y="2046325"/>
                <a:ext cx="68875" cy="68150"/>
              </a:xfrm>
              <a:custGeom>
                <a:rect b="b" l="l" r="r" t="t"/>
                <a:pathLst>
                  <a:path extrusionOk="0" h="2726" w="2755">
                    <a:moveTo>
                      <a:pt x="1338" y="1"/>
                    </a:moveTo>
                    <a:cubicBezTo>
                      <a:pt x="603" y="1"/>
                      <a:pt x="0" y="622"/>
                      <a:pt x="31" y="1364"/>
                    </a:cubicBezTo>
                    <a:cubicBezTo>
                      <a:pt x="15" y="2266"/>
                      <a:pt x="696" y="2726"/>
                      <a:pt x="1373" y="2726"/>
                    </a:cubicBezTo>
                    <a:cubicBezTo>
                      <a:pt x="2026" y="2726"/>
                      <a:pt x="2676" y="2298"/>
                      <a:pt x="2691" y="1427"/>
                    </a:cubicBezTo>
                    <a:cubicBezTo>
                      <a:pt x="2755" y="667"/>
                      <a:pt x="2153" y="2"/>
                      <a:pt x="1393" y="2"/>
                    </a:cubicBezTo>
                    <a:cubicBezTo>
                      <a:pt x="1374" y="1"/>
                      <a:pt x="1356" y="1"/>
                      <a:pt x="13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" name="Google Shape;585;p16"/>
              <p:cNvSpPr/>
              <p:nvPr/>
            </p:nvSpPr>
            <p:spPr>
              <a:xfrm>
                <a:off x="1412250" y="1958675"/>
                <a:ext cx="66925" cy="65650"/>
              </a:xfrm>
              <a:custGeom>
                <a:rect b="b" l="l" r="r" t="t"/>
                <a:pathLst>
                  <a:path extrusionOk="0" h="2626" w="2677">
                    <a:moveTo>
                      <a:pt x="1342" y="1"/>
                    </a:moveTo>
                    <a:cubicBezTo>
                      <a:pt x="673" y="1"/>
                      <a:pt x="0" y="452"/>
                      <a:pt x="32" y="1354"/>
                    </a:cubicBezTo>
                    <a:cubicBezTo>
                      <a:pt x="32" y="2051"/>
                      <a:pt x="602" y="2621"/>
                      <a:pt x="1299" y="2621"/>
                    </a:cubicBezTo>
                    <a:cubicBezTo>
                      <a:pt x="1334" y="2624"/>
                      <a:pt x="1369" y="2626"/>
                      <a:pt x="1404" y="2626"/>
                    </a:cubicBezTo>
                    <a:cubicBezTo>
                      <a:pt x="2084" y="2626"/>
                      <a:pt x="2629" y="2047"/>
                      <a:pt x="2629" y="1354"/>
                    </a:cubicBezTo>
                    <a:cubicBezTo>
                      <a:pt x="2676" y="452"/>
                      <a:pt x="2011" y="1"/>
                      <a:pt x="134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86" name="Google Shape;586;p16"/>
            <p:cNvSpPr/>
            <p:nvPr/>
          </p:nvSpPr>
          <p:spPr>
            <a:xfrm>
              <a:off x="8298676" y="3396363"/>
              <a:ext cx="340136" cy="447757"/>
            </a:xfrm>
            <a:custGeom>
              <a:rect b="b" l="l" r="r" t="t"/>
              <a:pathLst>
                <a:path extrusionOk="0" h="14424" w="10958">
                  <a:moveTo>
                    <a:pt x="5446" y="1"/>
                  </a:moveTo>
                  <a:cubicBezTo>
                    <a:pt x="5426" y="1"/>
                    <a:pt x="5405" y="1"/>
                    <a:pt x="5384" y="3"/>
                  </a:cubicBezTo>
                  <a:cubicBezTo>
                    <a:pt x="4941" y="3"/>
                    <a:pt x="4719" y="288"/>
                    <a:pt x="4656" y="731"/>
                  </a:cubicBezTo>
                  <a:cubicBezTo>
                    <a:pt x="4434" y="2157"/>
                    <a:pt x="4181" y="3582"/>
                    <a:pt x="3991" y="5038"/>
                  </a:cubicBezTo>
                  <a:cubicBezTo>
                    <a:pt x="3991" y="5387"/>
                    <a:pt x="3737" y="5672"/>
                    <a:pt x="3389" y="5735"/>
                  </a:cubicBezTo>
                  <a:cubicBezTo>
                    <a:pt x="2471" y="5957"/>
                    <a:pt x="1552" y="6242"/>
                    <a:pt x="634" y="6527"/>
                  </a:cubicBezTo>
                  <a:cubicBezTo>
                    <a:pt x="285" y="6590"/>
                    <a:pt x="32" y="6907"/>
                    <a:pt x="32" y="7255"/>
                  </a:cubicBezTo>
                  <a:cubicBezTo>
                    <a:pt x="0" y="7604"/>
                    <a:pt x="222" y="7920"/>
                    <a:pt x="539" y="8047"/>
                  </a:cubicBezTo>
                  <a:cubicBezTo>
                    <a:pt x="1045" y="8269"/>
                    <a:pt x="1552" y="8522"/>
                    <a:pt x="2059" y="8744"/>
                  </a:cubicBezTo>
                  <a:cubicBezTo>
                    <a:pt x="2344" y="8839"/>
                    <a:pt x="2534" y="9092"/>
                    <a:pt x="2534" y="9377"/>
                  </a:cubicBezTo>
                  <a:cubicBezTo>
                    <a:pt x="2534" y="10834"/>
                    <a:pt x="2566" y="12291"/>
                    <a:pt x="2597" y="13747"/>
                  </a:cubicBezTo>
                  <a:cubicBezTo>
                    <a:pt x="2597" y="13811"/>
                    <a:pt x="2566" y="13906"/>
                    <a:pt x="2597" y="13937"/>
                  </a:cubicBezTo>
                  <a:cubicBezTo>
                    <a:pt x="2724" y="14096"/>
                    <a:pt x="2851" y="14349"/>
                    <a:pt x="3041" y="14412"/>
                  </a:cubicBezTo>
                  <a:cubicBezTo>
                    <a:pt x="3083" y="14419"/>
                    <a:pt x="3128" y="14423"/>
                    <a:pt x="3173" y="14423"/>
                  </a:cubicBezTo>
                  <a:cubicBezTo>
                    <a:pt x="3329" y="14423"/>
                    <a:pt x="3495" y="14377"/>
                    <a:pt x="3642" y="14254"/>
                  </a:cubicBezTo>
                  <a:cubicBezTo>
                    <a:pt x="3864" y="14032"/>
                    <a:pt x="4022" y="13779"/>
                    <a:pt x="4181" y="13494"/>
                  </a:cubicBezTo>
                  <a:cubicBezTo>
                    <a:pt x="4687" y="12639"/>
                    <a:pt x="5194" y="11784"/>
                    <a:pt x="5732" y="10897"/>
                  </a:cubicBezTo>
                  <a:cubicBezTo>
                    <a:pt x="5859" y="10960"/>
                    <a:pt x="5986" y="11055"/>
                    <a:pt x="6112" y="11119"/>
                  </a:cubicBezTo>
                  <a:cubicBezTo>
                    <a:pt x="6809" y="11752"/>
                    <a:pt x="7474" y="12354"/>
                    <a:pt x="8171" y="12987"/>
                  </a:cubicBezTo>
                  <a:cubicBezTo>
                    <a:pt x="8298" y="13114"/>
                    <a:pt x="8424" y="13241"/>
                    <a:pt x="8551" y="13336"/>
                  </a:cubicBezTo>
                  <a:cubicBezTo>
                    <a:pt x="8730" y="13455"/>
                    <a:pt x="8922" y="13562"/>
                    <a:pt x="9118" y="13562"/>
                  </a:cubicBezTo>
                  <a:cubicBezTo>
                    <a:pt x="9234" y="13562"/>
                    <a:pt x="9352" y="13525"/>
                    <a:pt x="9469" y="13431"/>
                  </a:cubicBezTo>
                  <a:cubicBezTo>
                    <a:pt x="9723" y="13209"/>
                    <a:pt x="9849" y="12861"/>
                    <a:pt x="9723" y="12544"/>
                  </a:cubicBezTo>
                  <a:cubicBezTo>
                    <a:pt x="9248" y="10960"/>
                    <a:pt x="8773" y="9377"/>
                    <a:pt x="8298" y="7794"/>
                  </a:cubicBezTo>
                  <a:cubicBezTo>
                    <a:pt x="8203" y="7572"/>
                    <a:pt x="8266" y="7319"/>
                    <a:pt x="8456" y="7160"/>
                  </a:cubicBezTo>
                  <a:cubicBezTo>
                    <a:pt x="9216" y="6337"/>
                    <a:pt x="9944" y="5482"/>
                    <a:pt x="10673" y="4627"/>
                  </a:cubicBezTo>
                  <a:cubicBezTo>
                    <a:pt x="10926" y="4373"/>
                    <a:pt x="10958" y="3962"/>
                    <a:pt x="10768" y="3677"/>
                  </a:cubicBezTo>
                  <a:cubicBezTo>
                    <a:pt x="10633" y="3452"/>
                    <a:pt x="10404" y="3323"/>
                    <a:pt x="10168" y="3323"/>
                  </a:cubicBezTo>
                  <a:cubicBezTo>
                    <a:pt x="10071" y="3323"/>
                    <a:pt x="9974" y="3345"/>
                    <a:pt x="9881" y="3392"/>
                  </a:cubicBezTo>
                  <a:cubicBezTo>
                    <a:pt x="9723" y="3423"/>
                    <a:pt x="9596" y="3487"/>
                    <a:pt x="9438" y="3518"/>
                  </a:cubicBezTo>
                  <a:lnTo>
                    <a:pt x="7411" y="4278"/>
                  </a:lnTo>
                  <a:cubicBezTo>
                    <a:pt x="6999" y="3012"/>
                    <a:pt x="6619" y="1808"/>
                    <a:pt x="6239" y="636"/>
                  </a:cubicBezTo>
                  <a:cubicBezTo>
                    <a:pt x="6149" y="276"/>
                    <a:pt x="5831" y="1"/>
                    <a:pt x="54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2_1"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8" name="Google Shape;588;p17"/>
          <p:cNvGrpSpPr/>
          <p:nvPr/>
        </p:nvGrpSpPr>
        <p:grpSpPr>
          <a:xfrm>
            <a:off x="0" y="-25"/>
            <a:ext cx="9143654" cy="5143519"/>
            <a:chOff x="0" y="-25"/>
            <a:chExt cx="9143654" cy="5143519"/>
          </a:xfrm>
        </p:grpSpPr>
        <p:sp>
          <p:nvSpPr>
            <p:cNvPr id="589" name="Google Shape;589;p17"/>
            <p:cNvSpPr/>
            <p:nvPr/>
          </p:nvSpPr>
          <p:spPr>
            <a:xfrm>
              <a:off x="91461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17"/>
            <p:cNvSpPr/>
            <p:nvPr/>
          </p:nvSpPr>
          <p:spPr>
            <a:xfrm>
              <a:off x="137179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17"/>
            <p:cNvSpPr/>
            <p:nvPr/>
          </p:nvSpPr>
          <p:spPr>
            <a:xfrm>
              <a:off x="182897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17"/>
            <p:cNvSpPr/>
            <p:nvPr/>
          </p:nvSpPr>
          <p:spPr>
            <a:xfrm>
              <a:off x="228615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17"/>
            <p:cNvSpPr/>
            <p:nvPr/>
          </p:nvSpPr>
          <p:spPr>
            <a:xfrm>
              <a:off x="274333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17"/>
            <p:cNvSpPr/>
            <p:nvPr/>
          </p:nvSpPr>
          <p:spPr>
            <a:xfrm>
              <a:off x="320051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17"/>
            <p:cNvSpPr/>
            <p:nvPr/>
          </p:nvSpPr>
          <p:spPr>
            <a:xfrm>
              <a:off x="365769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17"/>
            <p:cNvSpPr/>
            <p:nvPr/>
          </p:nvSpPr>
          <p:spPr>
            <a:xfrm>
              <a:off x="411488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17"/>
            <p:cNvSpPr/>
            <p:nvPr/>
          </p:nvSpPr>
          <p:spPr>
            <a:xfrm>
              <a:off x="457206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17"/>
            <p:cNvSpPr/>
            <p:nvPr/>
          </p:nvSpPr>
          <p:spPr>
            <a:xfrm>
              <a:off x="502924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17"/>
            <p:cNvSpPr/>
            <p:nvPr/>
          </p:nvSpPr>
          <p:spPr>
            <a:xfrm>
              <a:off x="548642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17"/>
            <p:cNvSpPr/>
            <p:nvPr/>
          </p:nvSpPr>
          <p:spPr>
            <a:xfrm>
              <a:off x="594360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17"/>
            <p:cNvSpPr/>
            <p:nvPr/>
          </p:nvSpPr>
          <p:spPr>
            <a:xfrm>
              <a:off x="640078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17"/>
            <p:cNvSpPr/>
            <p:nvPr/>
          </p:nvSpPr>
          <p:spPr>
            <a:xfrm>
              <a:off x="685796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17"/>
            <p:cNvSpPr/>
            <p:nvPr/>
          </p:nvSpPr>
          <p:spPr>
            <a:xfrm>
              <a:off x="731514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17"/>
            <p:cNvSpPr/>
            <p:nvPr/>
          </p:nvSpPr>
          <p:spPr>
            <a:xfrm>
              <a:off x="777232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17"/>
            <p:cNvSpPr/>
            <p:nvPr/>
          </p:nvSpPr>
          <p:spPr>
            <a:xfrm>
              <a:off x="8229509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17"/>
            <p:cNvSpPr/>
            <p:nvPr/>
          </p:nvSpPr>
          <p:spPr>
            <a:xfrm>
              <a:off x="0" y="93021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17"/>
            <p:cNvSpPr/>
            <p:nvPr/>
          </p:nvSpPr>
          <p:spPr>
            <a:xfrm>
              <a:off x="0" y="1399217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17"/>
            <p:cNvSpPr/>
            <p:nvPr/>
          </p:nvSpPr>
          <p:spPr>
            <a:xfrm>
              <a:off x="0" y="1868221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17"/>
            <p:cNvSpPr/>
            <p:nvPr/>
          </p:nvSpPr>
          <p:spPr>
            <a:xfrm>
              <a:off x="0" y="2337225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17"/>
            <p:cNvSpPr/>
            <p:nvPr/>
          </p:nvSpPr>
          <p:spPr>
            <a:xfrm>
              <a:off x="0" y="280622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17"/>
            <p:cNvSpPr/>
            <p:nvPr/>
          </p:nvSpPr>
          <p:spPr>
            <a:xfrm>
              <a:off x="0" y="327523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17"/>
            <p:cNvSpPr/>
            <p:nvPr/>
          </p:nvSpPr>
          <p:spPr>
            <a:xfrm>
              <a:off x="0" y="3744238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17"/>
            <p:cNvSpPr/>
            <p:nvPr/>
          </p:nvSpPr>
          <p:spPr>
            <a:xfrm>
              <a:off x="0" y="4213242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17"/>
            <p:cNvSpPr/>
            <p:nvPr/>
          </p:nvSpPr>
          <p:spPr>
            <a:xfrm>
              <a:off x="0" y="4682246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17"/>
            <p:cNvSpPr/>
            <p:nvPr/>
          </p:nvSpPr>
          <p:spPr>
            <a:xfrm>
              <a:off x="868669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17"/>
            <p:cNvSpPr/>
            <p:nvPr/>
          </p:nvSpPr>
          <p:spPr>
            <a:xfrm>
              <a:off x="45743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17"/>
            <p:cNvSpPr/>
            <p:nvPr/>
          </p:nvSpPr>
          <p:spPr>
            <a:xfrm>
              <a:off x="0" y="46120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8" name="Google Shape;618;p17"/>
          <p:cNvSpPr txBox="1"/>
          <p:nvPr>
            <p:ph type="title"/>
          </p:nvPr>
        </p:nvSpPr>
        <p:spPr>
          <a:xfrm flipH="1">
            <a:off x="3512175" y="1959600"/>
            <a:ext cx="4474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19" name="Google Shape;619;p17"/>
          <p:cNvSpPr txBox="1"/>
          <p:nvPr>
            <p:ph idx="1" type="subTitle"/>
          </p:nvPr>
        </p:nvSpPr>
        <p:spPr>
          <a:xfrm flipH="1">
            <a:off x="3512175" y="2801400"/>
            <a:ext cx="4474500" cy="38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620" name="Google Shape;620;p17"/>
          <p:cNvSpPr txBox="1"/>
          <p:nvPr>
            <p:ph hasCustomPrompt="1" idx="2" type="title"/>
          </p:nvPr>
        </p:nvSpPr>
        <p:spPr>
          <a:xfrm flipH="1">
            <a:off x="1310025" y="1959600"/>
            <a:ext cx="2049600" cy="122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grpSp>
        <p:nvGrpSpPr>
          <p:cNvPr id="621" name="Google Shape;621;p17"/>
          <p:cNvGrpSpPr/>
          <p:nvPr/>
        </p:nvGrpSpPr>
        <p:grpSpPr>
          <a:xfrm>
            <a:off x="196875" y="171125"/>
            <a:ext cx="9564200" cy="4725200"/>
            <a:chOff x="196875" y="171125"/>
            <a:chExt cx="9564200" cy="4725200"/>
          </a:xfrm>
        </p:grpSpPr>
        <p:sp>
          <p:nvSpPr>
            <p:cNvPr id="622" name="Google Shape;622;p17"/>
            <p:cNvSpPr/>
            <p:nvPr/>
          </p:nvSpPr>
          <p:spPr>
            <a:xfrm>
              <a:off x="7349500" y="3842550"/>
              <a:ext cx="2411575" cy="942200"/>
            </a:xfrm>
            <a:custGeom>
              <a:rect b="b" l="l" r="r" t="t"/>
              <a:pathLst>
                <a:path extrusionOk="0" h="37688" w="96463">
                  <a:moveTo>
                    <a:pt x="48906" y="0"/>
                  </a:moveTo>
                  <a:cubicBezTo>
                    <a:pt x="48723" y="0"/>
                    <a:pt x="48540" y="6"/>
                    <a:pt x="48354" y="16"/>
                  </a:cubicBezTo>
                  <a:cubicBezTo>
                    <a:pt x="47864" y="57"/>
                    <a:pt x="47332" y="139"/>
                    <a:pt x="46842" y="302"/>
                  </a:cubicBezTo>
                  <a:cubicBezTo>
                    <a:pt x="46433" y="343"/>
                    <a:pt x="46065" y="425"/>
                    <a:pt x="45698" y="506"/>
                  </a:cubicBezTo>
                  <a:lnTo>
                    <a:pt x="45084" y="629"/>
                  </a:lnTo>
                  <a:lnTo>
                    <a:pt x="45084" y="752"/>
                  </a:lnTo>
                  <a:cubicBezTo>
                    <a:pt x="44430" y="997"/>
                    <a:pt x="43776" y="1365"/>
                    <a:pt x="43163" y="1774"/>
                  </a:cubicBezTo>
                  <a:cubicBezTo>
                    <a:pt x="40507" y="3776"/>
                    <a:pt x="38422" y="6515"/>
                    <a:pt x="37196" y="9621"/>
                  </a:cubicBezTo>
                  <a:cubicBezTo>
                    <a:pt x="36828" y="10439"/>
                    <a:pt x="36501" y="11215"/>
                    <a:pt x="36092" y="12074"/>
                  </a:cubicBezTo>
                  <a:cubicBezTo>
                    <a:pt x="36010" y="11992"/>
                    <a:pt x="35888" y="11910"/>
                    <a:pt x="35765" y="11788"/>
                  </a:cubicBezTo>
                  <a:cubicBezTo>
                    <a:pt x="35683" y="11665"/>
                    <a:pt x="35561" y="11502"/>
                    <a:pt x="35479" y="11379"/>
                  </a:cubicBezTo>
                  <a:cubicBezTo>
                    <a:pt x="34416" y="9703"/>
                    <a:pt x="33108" y="8150"/>
                    <a:pt x="31678" y="6801"/>
                  </a:cubicBezTo>
                  <a:cubicBezTo>
                    <a:pt x="30860" y="6065"/>
                    <a:pt x="30043" y="5370"/>
                    <a:pt x="29184" y="4676"/>
                  </a:cubicBezTo>
                  <a:cubicBezTo>
                    <a:pt x="27590" y="3409"/>
                    <a:pt x="25915" y="2223"/>
                    <a:pt x="23912" y="1610"/>
                  </a:cubicBezTo>
                  <a:cubicBezTo>
                    <a:pt x="23333" y="1445"/>
                    <a:pt x="22766" y="1368"/>
                    <a:pt x="22215" y="1368"/>
                  </a:cubicBezTo>
                  <a:cubicBezTo>
                    <a:pt x="20313" y="1368"/>
                    <a:pt x="18617" y="2282"/>
                    <a:pt x="17413" y="3613"/>
                  </a:cubicBezTo>
                  <a:cubicBezTo>
                    <a:pt x="15982" y="5166"/>
                    <a:pt x="15492" y="7169"/>
                    <a:pt x="15328" y="9172"/>
                  </a:cubicBezTo>
                  <a:cubicBezTo>
                    <a:pt x="15124" y="11338"/>
                    <a:pt x="15328" y="13464"/>
                    <a:pt x="15860" y="15548"/>
                  </a:cubicBezTo>
                  <a:cubicBezTo>
                    <a:pt x="16064" y="16325"/>
                    <a:pt x="16227" y="17142"/>
                    <a:pt x="16432" y="18001"/>
                  </a:cubicBezTo>
                  <a:cubicBezTo>
                    <a:pt x="16227" y="18001"/>
                    <a:pt x="16023" y="18001"/>
                    <a:pt x="15819" y="17960"/>
                  </a:cubicBezTo>
                  <a:cubicBezTo>
                    <a:pt x="14879" y="17714"/>
                    <a:pt x="13979" y="17469"/>
                    <a:pt x="13039" y="17265"/>
                  </a:cubicBezTo>
                  <a:cubicBezTo>
                    <a:pt x="11537" y="16939"/>
                    <a:pt x="10004" y="16767"/>
                    <a:pt x="8469" y="16767"/>
                  </a:cubicBezTo>
                  <a:cubicBezTo>
                    <a:pt x="7498" y="16767"/>
                    <a:pt x="6525" y="16836"/>
                    <a:pt x="5559" y="16979"/>
                  </a:cubicBezTo>
                  <a:cubicBezTo>
                    <a:pt x="1308" y="17633"/>
                    <a:pt x="0" y="21557"/>
                    <a:pt x="1554" y="24867"/>
                  </a:cubicBezTo>
                  <a:cubicBezTo>
                    <a:pt x="2984" y="28015"/>
                    <a:pt x="5518" y="30263"/>
                    <a:pt x="8584" y="31816"/>
                  </a:cubicBezTo>
                  <a:cubicBezTo>
                    <a:pt x="12222" y="33696"/>
                    <a:pt x="16227" y="34800"/>
                    <a:pt x="20315" y="35127"/>
                  </a:cubicBezTo>
                  <a:cubicBezTo>
                    <a:pt x="22849" y="35290"/>
                    <a:pt x="25342" y="35495"/>
                    <a:pt x="27876" y="35658"/>
                  </a:cubicBezTo>
                  <a:cubicBezTo>
                    <a:pt x="29266" y="35740"/>
                    <a:pt x="30697" y="35740"/>
                    <a:pt x="32127" y="35781"/>
                  </a:cubicBezTo>
                  <a:cubicBezTo>
                    <a:pt x="34539" y="35903"/>
                    <a:pt x="36950" y="36067"/>
                    <a:pt x="39403" y="36149"/>
                  </a:cubicBezTo>
                  <a:cubicBezTo>
                    <a:pt x="41937" y="36271"/>
                    <a:pt x="44471" y="36353"/>
                    <a:pt x="47005" y="36394"/>
                  </a:cubicBezTo>
                  <a:lnTo>
                    <a:pt x="47864" y="36394"/>
                  </a:lnTo>
                  <a:lnTo>
                    <a:pt x="50439" y="36680"/>
                  </a:lnTo>
                  <a:cubicBezTo>
                    <a:pt x="51583" y="36802"/>
                    <a:pt x="52687" y="36884"/>
                    <a:pt x="53831" y="36925"/>
                  </a:cubicBezTo>
                  <a:cubicBezTo>
                    <a:pt x="56406" y="37129"/>
                    <a:pt x="58982" y="37293"/>
                    <a:pt x="61597" y="37416"/>
                  </a:cubicBezTo>
                  <a:cubicBezTo>
                    <a:pt x="62619" y="37497"/>
                    <a:pt x="63600" y="37538"/>
                    <a:pt x="64581" y="37538"/>
                  </a:cubicBezTo>
                  <a:cubicBezTo>
                    <a:pt x="66715" y="37601"/>
                    <a:pt x="68848" y="37688"/>
                    <a:pt x="70982" y="37688"/>
                  </a:cubicBezTo>
                  <a:cubicBezTo>
                    <a:pt x="71628" y="37688"/>
                    <a:pt x="72274" y="37680"/>
                    <a:pt x="72920" y="37661"/>
                  </a:cubicBezTo>
                  <a:cubicBezTo>
                    <a:pt x="77130" y="37579"/>
                    <a:pt x="81340" y="37211"/>
                    <a:pt x="85345" y="35740"/>
                  </a:cubicBezTo>
                  <a:cubicBezTo>
                    <a:pt x="87225" y="35086"/>
                    <a:pt x="89065" y="34391"/>
                    <a:pt x="90659" y="33206"/>
                  </a:cubicBezTo>
                  <a:cubicBezTo>
                    <a:pt x="93234" y="31244"/>
                    <a:pt x="95196" y="28791"/>
                    <a:pt x="95768" y="25521"/>
                  </a:cubicBezTo>
                  <a:cubicBezTo>
                    <a:pt x="96463" y="22129"/>
                    <a:pt x="94174" y="18818"/>
                    <a:pt x="90741" y="18246"/>
                  </a:cubicBezTo>
                  <a:cubicBezTo>
                    <a:pt x="89955" y="18073"/>
                    <a:pt x="89176" y="18003"/>
                    <a:pt x="88400" y="18003"/>
                  </a:cubicBezTo>
                  <a:cubicBezTo>
                    <a:pt x="87157" y="18003"/>
                    <a:pt x="85924" y="18183"/>
                    <a:pt x="84691" y="18409"/>
                  </a:cubicBezTo>
                  <a:cubicBezTo>
                    <a:pt x="83261" y="18654"/>
                    <a:pt x="81871" y="18941"/>
                    <a:pt x="80440" y="19186"/>
                  </a:cubicBezTo>
                  <a:lnTo>
                    <a:pt x="80440" y="16733"/>
                  </a:lnTo>
                  <a:cubicBezTo>
                    <a:pt x="80522" y="13709"/>
                    <a:pt x="78928" y="10929"/>
                    <a:pt x="76271" y="9458"/>
                  </a:cubicBezTo>
                  <a:cubicBezTo>
                    <a:pt x="75443" y="8966"/>
                    <a:pt x="74516" y="8720"/>
                    <a:pt x="73584" y="8720"/>
                  </a:cubicBezTo>
                  <a:cubicBezTo>
                    <a:pt x="73045" y="8720"/>
                    <a:pt x="72504" y="8803"/>
                    <a:pt x="71979" y="8967"/>
                  </a:cubicBezTo>
                  <a:cubicBezTo>
                    <a:pt x="70140" y="9458"/>
                    <a:pt x="68423" y="10439"/>
                    <a:pt x="67075" y="11788"/>
                  </a:cubicBezTo>
                  <a:cubicBezTo>
                    <a:pt x="66257" y="12483"/>
                    <a:pt x="65481" y="13218"/>
                    <a:pt x="64622" y="13995"/>
                  </a:cubicBezTo>
                  <a:cubicBezTo>
                    <a:pt x="64254" y="13014"/>
                    <a:pt x="63927" y="12115"/>
                    <a:pt x="63559" y="11215"/>
                  </a:cubicBezTo>
                  <a:cubicBezTo>
                    <a:pt x="62905" y="9662"/>
                    <a:pt x="62006" y="8273"/>
                    <a:pt x="60944" y="7005"/>
                  </a:cubicBezTo>
                  <a:cubicBezTo>
                    <a:pt x="59554" y="5289"/>
                    <a:pt x="57960" y="3817"/>
                    <a:pt x="56161" y="2591"/>
                  </a:cubicBezTo>
                  <a:cubicBezTo>
                    <a:pt x="53942" y="1099"/>
                    <a:pt x="51579" y="0"/>
                    <a:pt x="489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17"/>
            <p:cNvSpPr/>
            <p:nvPr/>
          </p:nvSpPr>
          <p:spPr>
            <a:xfrm>
              <a:off x="355450" y="171125"/>
              <a:ext cx="2439175" cy="958925"/>
            </a:xfrm>
            <a:custGeom>
              <a:rect b="b" l="l" r="r" t="t"/>
              <a:pathLst>
                <a:path extrusionOk="0" h="38357" w="97567">
                  <a:moveTo>
                    <a:pt x="51893" y="1"/>
                  </a:moveTo>
                  <a:cubicBezTo>
                    <a:pt x="50233" y="1"/>
                    <a:pt x="48563" y="524"/>
                    <a:pt x="46883" y="1437"/>
                  </a:cubicBezTo>
                  <a:cubicBezTo>
                    <a:pt x="44798" y="2540"/>
                    <a:pt x="42918" y="3930"/>
                    <a:pt x="41160" y="5524"/>
                  </a:cubicBezTo>
                  <a:lnTo>
                    <a:pt x="41160" y="5810"/>
                  </a:lnTo>
                  <a:cubicBezTo>
                    <a:pt x="40302" y="4788"/>
                    <a:pt x="39485" y="3766"/>
                    <a:pt x="38545" y="2867"/>
                  </a:cubicBezTo>
                  <a:cubicBezTo>
                    <a:pt x="37318" y="1641"/>
                    <a:pt x="35888" y="578"/>
                    <a:pt x="34089" y="374"/>
                  </a:cubicBezTo>
                  <a:cubicBezTo>
                    <a:pt x="33923" y="353"/>
                    <a:pt x="33757" y="343"/>
                    <a:pt x="33592" y="343"/>
                  </a:cubicBezTo>
                  <a:cubicBezTo>
                    <a:pt x="32456" y="343"/>
                    <a:pt x="31364" y="825"/>
                    <a:pt x="30615" y="1682"/>
                  </a:cubicBezTo>
                  <a:cubicBezTo>
                    <a:pt x="29021" y="3399"/>
                    <a:pt x="28571" y="5565"/>
                    <a:pt x="28163" y="7731"/>
                  </a:cubicBezTo>
                  <a:cubicBezTo>
                    <a:pt x="27836" y="9734"/>
                    <a:pt x="27590" y="11696"/>
                    <a:pt x="27263" y="13699"/>
                  </a:cubicBezTo>
                  <a:cubicBezTo>
                    <a:pt x="27263" y="13821"/>
                    <a:pt x="27222" y="13944"/>
                    <a:pt x="27141" y="14026"/>
                  </a:cubicBezTo>
                  <a:cubicBezTo>
                    <a:pt x="26364" y="13453"/>
                    <a:pt x="25587" y="12922"/>
                    <a:pt x="24852" y="12391"/>
                  </a:cubicBezTo>
                  <a:cubicBezTo>
                    <a:pt x="22931" y="10919"/>
                    <a:pt x="20928" y="9611"/>
                    <a:pt x="18516" y="9039"/>
                  </a:cubicBezTo>
                  <a:cubicBezTo>
                    <a:pt x="18052" y="8940"/>
                    <a:pt x="17592" y="8891"/>
                    <a:pt x="17142" y="8891"/>
                  </a:cubicBezTo>
                  <a:cubicBezTo>
                    <a:pt x="15376" y="8891"/>
                    <a:pt x="13788" y="9649"/>
                    <a:pt x="12876" y="11083"/>
                  </a:cubicBezTo>
                  <a:cubicBezTo>
                    <a:pt x="12263" y="12186"/>
                    <a:pt x="11976" y="13413"/>
                    <a:pt x="12058" y="14680"/>
                  </a:cubicBezTo>
                  <a:cubicBezTo>
                    <a:pt x="12181" y="17296"/>
                    <a:pt x="12917" y="19789"/>
                    <a:pt x="13611" y="22282"/>
                  </a:cubicBezTo>
                  <a:cubicBezTo>
                    <a:pt x="12467" y="22405"/>
                    <a:pt x="11404" y="22487"/>
                    <a:pt x="10301" y="22650"/>
                  </a:cubicBezTo>
                  <a:cubicBezTo>
                    <a:pt x="7317" y="23100"/>
                    <a:pt x="4415" y="23795"/>
                    <a:pt x="2289" y="26165"/>
                  </a:cubicBezTo>
                  <a:cubicBezTo>
                    <a:pt x="1022" y="27473"/>
                    <a:pt x="246" y="29149"/>
                    <a:pt x="123" y="30988"/>
                  </a:cubicBezTo>
                  <a:cubicBezTo>
                    <a:pt x="0" y="33073"/>
                    <a:pt x="1104" y="34544"/>
                    <a:pt x="2862" y="35484"/>
                  </a:cubicBezTo>
                  <a:cubicBezTo>
                    <a:pt x="4783" y="36465"/>
                    <a:pt x="6867" y="37079"/>
                    <a:pt x="9034" y="37242"/>
                  </a:cubicBezTo>
                  <a:cubicBezTo>
                    <a:pt x="11873" y="37506"/>
                    <a:pt x="14733" y="37622"/>
                    <a:pt x="17584" y="37622"/>
                  </a:cubicBezTo>
                  <a:cubicBezTo>
                    <a:pt x="18714" y="37622"/>
                    <a:pt x="19843" y="37604"/>
                    <a:pt x="20969" y="37569"/>
                  </a:cubicBezTo>
                  <a:cubicBezTo>
                    <a:pt x="24280" y="37528"/>
                    <a:pt x="27590" y="37324"/>
                    <a:pt x="30860" y="37201"/>
                  </a:cubicBezTo>
                  <a:cubicBezTo>
                    <a:pt x="34457" y="37119"/>
                    <a:pt x="38054" y="37038"/>
                    <a:pt x="41692" y="36956"/>
                  </a:cubicBezTo>
                  <a:lnTo>
                    <a:pt x="41692" y="36915"/>
                  </a:lnTo>
                  <a:cubicBezTo>
                    <a:pt x="41774" y="36915"/>
                    <a:pt x="41896" y="36956"/>
                    <a:pt x="42060" y="36956"/>
                  </a:cubicBezTo>
                  <a:cubicBezTo>
                    <a:pt x="44676" y="37038"/>
                    <a:pt x="47292" y="37119"/>
                    <a:pt x="49908" y="37201"/>
                  </a:cubicBezTo>
                  <a:cubicBezTo>
                    <a:pt x="51256" y="37242"/>
                    <a:pt x="52564" y="37283"/>
                    <a:pt x="53913" y="37324"/>
                  </a:cubicBezTo>
                  <a:cubicBezTo>
                    <a:pt x="56529" y="37446"/>
                    <a:pt x="59145" y="37569"/>
                    <a:pt x="61761" y="37733"/>
                  </a:cubicBezTo>
                  <a:cubicBezTo>
                    <a:pt x="64173" y="37855"/>
                    <a:pt x="66543" y="37978"/>
                    <a:pt x="68914" y="38100"/>
                  </a:cubicBezTo>
                  <a:cubicBezTo>
                    <a:pt x="71285" y="38223"/>
                    <a:pt x="73737" y="38305"/>
                    <a:pt x="76149" y="38346"/>
                  </a:cubicBezTo>
                  <a:cubicBezTo>
                    <a:pt x="76374" y="38353"/>
                    <a:pt x="76597" y="38357"/>
                    <a:pt x="76820" y="38357"/>
                  </a:cubicBezTo>
                  <a:cubicBezTo>
                    <a:pt x="77811" y="38357"/>
                    <a:pt x="78785" y="38290"/>
                    <a:pt x="79786" y="38223"/>
                  </a:cubicBezTo>
                  <a:cubicBezTo>
                    <a:pt x="81748" y="38141"/>
                    <a:pt x="83751" y="38019"/>
                    <a:pt x="85713" y="37855"/>
                  </a:cubicBezTo>
                  <a:cubicBezTo>
                    <a:pt x="88125" y="37651"/>
                    <a:pt x="90495" y="37119"/>
                    <a:pt x="92743" y="36302"/>
                  </a:cubicBezTo>
                  <a:cubicBezTo>
                    <a:pt x="94092" y="35893"/>
                    <a:pt x="95278" y="35076"/>
                    <a:pt x="96177" y="33972"/>
                  </a:cubicBezTo>
                  <a:cubicBezTo>
                    <a:pt x="97567" y="32051"/>
                    <a:pt x="97199" y="30007"/>
                    <a:pt x="95523" y="28168"/>
                  </a:cubicBezTo>
                  <a:cubicBezTo>
                    <a:pt x="93234" y="25716"/>
                    <a:pt x="90291" y="24203"/>
                    <a:pt x="87103" y="23304"/>
                  </a:cubicBezTo>
                  <a:cubicBezTo>
                    <a:pt x="85762" y="22929"/>
                    <a:pt x="84369" y="22747"/>
                    <a:pt x="82981" y="22747"/>
                  </a:cubicBezTo>
                  <a:cubicBezTo>
                    <a:pt x="82252" y="22747"/>
                    <a:pt x="81526" y="22797"/>
                    <a:pt x="80808" y="22895"/>
                  </a:cubicBezTo>
                  <a:cubicBezTo>
                    <a:pt x="80195" y="22977"/>
                    <a:pt x="79582" y="22977"/>
                    <a:pt x="78887" y="23018"/>
                  </a:cubicBezTo>
                  <a:cubicBezTo>
                    <a:pt x="78887" y="22854"/>
                    <a:pt x="78928" y="22650"/>
                    <a:pt x="78969" y="22487"/>
                  </a:cubicBezTo>
                  <a:cubicBezTo>
                    <a:pt x="79337" y="21465"/>
                    <a:pt x="79664" y="20443"/>
                    <a:pt x="80073" y="19421"/>
                  </a:cubicBezTo>
                  <a:cubicBezTo>
                    <a:pt x="80931" y="17010"/>
                    <a:pt x="81789" y="14639"/>
                    <a:pt x="81748" y="11982"/>
                  </a:cubicBezTo>
                  <a:cubicBezTo>
                    <a:pt x="81669" y="8755"/>
                    <a:pt x="79259" y="6459"/>
                    <a:pt x="76032" y="6459"/>
                  </a:cubicBezTo>
                  <a:cubicBezTo>
                    <a:pt x="75949" y="6459"/>
                    <a:pt x="75865" y="6461"/>
                    <a:pt x="75781" y="6464"/>
                  </a:cubicBezTo>
                  <a:cubicBezTo>
                    <a:pt x="73451" y="6546"/>
                    <a:pt x="71203" y="7282"/>
                    <a:pt x="69323" y="8630"/>
                  </a:cubicBezTo>
                  <a:cubicBezTo>
                    <a:pt x="67197" y="10061"/>
                    <a:pt x="65276" y="11696"/>
                    <a:pt x="63232" y="13208"/>
                  </a:cubicBezTo>
                  <a:lnTo>
                    <a:pt x="62047" y="14189"/>
                  </a:lnTo>
                  <a:cubicBezTo>
                    <a:pt x="61924" y="13780"/>
                    <a:pt x="61884" y="13494"/>
                    <a:pt x="61802" y="13249"/>
                  </a:cubicBezTo>
                  <a:cubicBezTo>
                    <a:pt x="61311" y="10838"/>
                    <a:pt x="60903" y="8385"/>
                    <a:pt x="59922" y="6096"/>
                  </a:cubicBezTo>
                  <a:cubicBezTo>
                    <a:pt x="59145" y="4379"/>
                    <a:pt x="58287" y="2704"/>
                    <a:pt x="56693" y="1600"/>
                  </a:cubicBezTo>
                  <a:cubicBezTo>
                    <a:pt x="55102" y="493"/>
                    <a:pt x="53502" y="1"/>
                    <a:pt x="518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17"/>
            <p:cNvSpPr/>
            <p:nvPr/>
          </p:nvSpPr>
          <p:spPr>
            <a:xfrm>
              <a:off x="6412075" y="813225"/>
              <a:ext cx="340136" cy="447757"/>
            </a:xfrm>
            <a:custGeom>
              <a:rect b="b" l="l" r="r" t="t"/>
              <a:pathLst>
                <a:path extrusionOk="0" h="14424" w="10958">
                  <a:moveTo>
                    <a:pt x="5446" y="1"/>
                  </a:moveTo>
                  <a:cubicBezTo>
                    <a:pt x="5426" y="1"/>
                    <a:pt x="5405" y="1"/>
                    <a:pt x="5384" y="3"/>
                  </a:cubicBezTo>
                  <a:cubicBezTo>
                    <a:pt x="4941" y="3"/>
                    <a:pt x="4719" y="288"/>
                    <a:pt x="4656" y="731"/>
                  </a:cubicBezTo>
                  <a:cubicBezTo>
                    <a:pt x="4434" y="2157"/>
                    <a:pt x="4181" y="3582"/>
                    <a:pt x="3991" y="5038"/>
                  </a:cubicBezTo>
                  <a:cubicBezTo>
                    <a:pt x="3991" y="5387"/>
                    <a:pt x="3737" y="5672"/>
                    <a:pt x="3389" y="5735"/>
                  </a:cubicBezTo>
                  <a:cubicBezTo>
                    <a:pt x="2471" y="5957"/>
                    <a:pt x="1552" y="6242"/>
                    <a:pt x="634" y="6527"/>
                  </a:cubicBezTo>
                  <a:cubicBezTo>
                    <a:pt x="285" y="6590"/>
                    <a:pt x="32" y="6907"/>
                    <a:pt x="32" y="7255"/>
                  </a:cubicBezTo>
                  <a:cubicBezTo>
                    <a:pt x="0" y="7604"/>
                    <a:pt x="222" y="7920"/>
                    <a:pt x="539" y="8047"/>
                  </a:cubicBezTo>
                  <a:cubicBezTo>
                    <a:pt x="1045" y="8269"/>
                    <a:pt x="1552" y="8522"/>
                    <a:pt x="2059" y="8744"/>
                  </a:cubicBezTo>
                  <a:cubicBezTo>
                    <a:pt x="2344" y="8839"/>
                    <a:pt x="2534" y="9092"/>
                    <a:pt x="2534" y="9377"/>
                  </a:cubicBezTo>
                  <a:cubicBezTo>
                    <a:pt x="2534" y="10834"/>
                    <a:pt x="2566" y="12291"/>
                    <a:pt x="2597" y="13747"/>
                  </a:cubicBezTo>
                  <a:cubicBezTo>
                    <a:pt x="2597" y="13811"/>
                    <a:pt x="2566" y="13906"/>
                    <a:pt x="2597" y="13937"/>
                  </a:cubicBezTo>
                  <a:cubicBezTo>
                    <a:pt x="2724" y="14096"/>
                    <a:pt x="2851" y="14349"/>
                    <a:pt x="3041" y="14412"/>
                  </a:cubicBezTo>
                  <a:cubicBezTo>
                    <a:pt x="3083" y="14419"/>
                    <a:pt x="3128" y="14423"/>
                    <a:pt x="3173" y="14423"/>
                  </a:cubicBezTo>
                  <a:cubicBezTo>
                    <a:pt x="3329" y="14423"/>
                    <a:pt x="3495" y="14377"/>
                    <a:pt x="3642" y="14254"/>
                  </a:cubicBezTo>
                  <a:cubicBezTo>
                    <a:pt x="3864" y="14032"/>
                    <a:pt x="4022" y="13779"/>
                    <a:pt x="4181" y="13494"/>
                  </a:cubicBezTo>
                  <a:cubicBezTo>
                    <a:pt x="4687" y="12639"/>
                    <a:pt x="5194" y="11784"/>
                    <a:pt x="5732" y="10897"/>
                  </a:cubicBezTo>
                  <a:cubicBezTo>
                    <a:pt x="5859" y="10960"/>
                    <a:pt x="5986" y="11055"/>
                    <a:pt x="6112" y="11119"/>
                  </a:cubicBezTo>
                  <a:cubicBezTo>
                    <a:pt x="6809" y="11752"/>
                    <a:pt x="7474" y="12354"/>
                    <a:pt x="8171" y="12987"/>
                  </a:cubicBezTo>
                  <a:cubicBezTo>
                    <a:pt x="8298" y="13114"/>
                    <a:pt x="8424" y="13241"/>
                    <a:pt x="8551" y="13336"/>
                  </a:cubicBezTo>
                  <a:cubicBezTo>
                    <a:pt x="8730" y="13455"/>
                    <a:pt x="8922" y="13562"/>
                    <a:pt x="9118" y="13562"/>
                  </a:cubicBezTo>
                  <a:cubicBezTo>
                    <a:pt x="9234" y="13562"/>
                    <a:pt x="9352" y="13525"/>
                    <a:pt x="9469" y="13431"/>
                  </a:cubicBezTo>
                  <a:cubicBezTo>
                    <a:pt x="9723" y="13209"/>
                    <a:pt x="9849" y="12861"/>
                    <a:pt x="9723" y="12544"/>
                  </a:cubicBezTo>
                  <a:cubicBezTo>
                    <a:pt x="9248" y="10960"/>
                    <a:pt x="8773" y="9377"/>
                    <a:pt x="8298" y="7794"/>
                  </a:cubicBezTo>
                  <a:cubicBezTo>
                    <a:pt x="8203" y="7572"/>
                    <a:pt x="8266" y="7319"/>
                    <a:pt x="8456" y="7160"/>
                  </a:cubicBezTo>
                  <a:cubicBezTo>
                    <a:pt x="9216" y="6337"/>
                    <a:pt x="9944" y="5482"/>
                    <a:pt x="10673" y="4627"/>
                  </a:cubicBezTo>
                  <a:cubicBezTo>
                    <a:pt x="10926" y="4373"/>
                    <a:pt x="10958" y="3962"/>
                    <a:pt x="10768" y="3677"/>
                  </a:cubicBezTo>
                  <a:cubicBezTo>
                    <a:pt x="10633" y="3452"/>
                    <a:pt x="10404" y="3323"/>
                    <a:pt x="10168" y="3323"/>
                  </a:cubicBezTo>
                  <a:cubicBezTo>
                    <a:pt x="10071" y="3323"/>
                    <a:pt x="9974" y="3345"/>
                    <a:pt x="9881" y="3392"/>
                  </a:cubicBezTo>
                  <a:cubicBezTo>
                    <a:pt x="9723" y="3423"/>
                    <a:pt x="9596" y="3487"/>
                    <a:pt x="9438" y="3518"/>
                  </a:cubicBezTo>
                  <a:lnTo>
                    <a:pt x="7411" y="4278"/>
                  </a:lnTo>
                  <a:cubicBezTo>
                    <a:pt x="6999" y="3012"/>
                    <a:pt x="6619" y="1808"/>
                    <a:pt x="6239" y="636"/>
                  </a:cubicBezTo>
                  <a:cubicBezTo>
                    <a:pt x="6149" y="276"/>
                    <a:pt x="5831" y="1"/>
                    <a:pt x="54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25" name="Google Shape;625;p17"/>
            <p:cNvGrpSpPr/>
            <p:nvPr/>
          </p:nvGrpSpPr>
          <p:grpSpPr>
            <a:xfrm>
              <a:off x="196875" y="3499325"/>
              <a:ext cx="209050" cy="204975"/>
              <a:chOff x="6020875" y="2487450"/>
              <a:chExt cx="209050" cy="204975"/>
            </a:xfrm>
          </p:grpSpPr>
          <p:sp>
            <p:nvSpPr>
              <p:cNvPr id="626" name="Google Shape;626;p17"/>
              <p:cNvSpPr/>
              <p:nvPr/>
            </p:nvSpPr>
            <p:spPr>
              <a:xfrm>
                <a:off x="6134100" y="2487450"/>
                <a:ext cx="82375" cy="86275"/>
              </a:xfrm>
              <a:custGeom>
                <a:rect b="b" l="l" r="r" t="t"/>
                <a:pathLst>
                  <a:path extrusionOk="0" h="3451" w="3295">
                    <a:moveTo>
                      <a:pt x="1965" y="1"/>
                    </a:moveTo>
                    <a:cubicBezTo>
                      <a:pt x="1881" y="1"/>
                      <a:pt x="1796" y="10"/>
                      <a:pt x="1711" y="28"/>
                    </a:cubicBezTo>
                    <a:cubicBezTo>
                      <a:pt x="951" y="155"/>
                      <a:pt x="349" y="788"/>
                      <a:pt x="222" y="1548"/>
                    </a:cubicBezTo>
                    <a:cubicBezTo>
                      <a:pt x="1" y="2498"/>
                      <a:pt x="666" y="3448"/>
                      <a:pt x="1552" y="3448"/>
                    </a:cubicBezTo>
                    <a:cubicBezTo>
                      <a:pt x="1579" y="3450"/>
                      <a:pt x="1606" y="3451"/>
                      <a:pt x="1632" y="3451"/>
                    </a:cubicBezTo>
                    <a:cubicBezTo>
                      <a:pt x="2076" y="3451"/>
                      <a:pt x="2481" y="3202"/>
                      <a:pt x="2661" y="2783"/>
                    </a:cubicBezTo>
                    <a:cubicBezTo>
                      <a:pt x="2882" y="2403"/>
                      <a:pt x="3009" y="1960"/>
                      <a:pt x="3167" y="1548"/>
                    </a:cubicBezTo>
                    <a:cubicBezTo>
                      <a:pt x="3294" y="1168"/>
                      <a:pt x="3199" y="725"/>
                      <a:pt x="2882" y="440"/>
                    </a:cubicBezTo>
                    <a:cubicBezTo>
                      <a:pt x="2652" y="158"/>
                      <a:pt x="2319" y="1"/>
                      <a:pt x="19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7" name="Google Shape;627;p17"/>
              <p:cNvSpPr/>
              <p:nvPr/>
            </p:nvSpPr>
            <p:spPr>
              <a:xfrm>
                <a:off x="6020875" y="2604725"/>
                <a:ext cx="91075" cy="68850"/>
              </a:xfrm>
              <a:custGeom>
                <a:rect b="b" l="l" r="r" t="t"/>
                <a:pathLst>
                  <a:path extrusionOk="0" h="2754" w="3643">
                    <a:moveTo>
                      <a:pt x="2073" y="0"/>
                    </a:moveTo>
                    <a:cubicBezTo>
                      <a:pt x="1526" y="0"/>
                      <a:pt x="982" y="204"/>
                      <a:pt x="571" y="594"/>
                    </a:cubicBezTo>
                    <a:cubicBezTo>
                      <a:pt x="1" y="1196"/>
                      <a:pt x="159" y="2177"/>
                      <a:pt x="856" y="2621"/>
                    </a:cubicBezTo>
                    <a:cubicBezTo>
                      <a:pt x="1014" y="2713"/>
                      <a:pt x="1245" y="2754"/>
                      <a:pt x="1504" y="2754"/>
                    </a:cubicBezTo>
                    <a:cubicBezTo>
                      <a:pt x="2230" y="2754"/>
                      <a:pt x="3179" y="2431"/>
                      <a:pt x="3389" y="1987"/>
                    </a:cubicBezTo>
                    <a:cubicBezTo>
                      <a:pt x="3516" y="1797"/>
                      <a:pt x="3579" y="1576"/>
                      <a:pt x="3643" y="1417"/>
                    </a:cubicBezTo>
                    <a:cubicBezTo>
                      <a:pt x="3643" y="911"/>
                      <a:pt x="3358" y="467"/>
                      <a:pt x="2946" y="182"/>
                    </a:cubicBezTo>
                    <a:cubicBezTo>
                      <a:pt x="2668" y="60"/>
                      <a:pt x="2370" y="0"/>
                      <a:pt x="207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8" name="Google Shape;628;p17"/>
              <p:cNvSpPr/>
              <p:nvPr/>
            </p:nvSpPr>
            <p:spPr>
              <a:xfrm>
                <a:off x="6149925" y="2623500"/>
                <a:ext cx="80000" cy="68925"/>
              </a:xfrm>
              <a:custGeom>
                <a:rect b="b" l="l" r="r" t="t"/>
                <a:pathLst>
                  <a:path extrusionOk="0" h="2757" w="3200">
                    <a:moveTo>
                      <a:pt x="1956" y="0"/>
                    </a:moveTo>
                    <a:cubicBezTo>
                      <a:pt x="1938" y="0"/>
                      <a:pt x="1919" y="1"/>
                      <a:pt x="1901" y="1"/>
                    </a:cubicBezTo>
                    <a:cubicBezTo>
                      <a:pt x="951" y="1"/>
                      <a:pt x="1" y="730"/>
                      <a:pt x="159" y="1490"/>
                    </a:cubicBezTo>
                    <a:cubicBezTo>
                      <a:pt x="128" y="2187"/>
                      <a:pt x="729" y="2757"/>
                      <a:pt x="1426" y="2757"/>
                    </a:cubicBezTo>
                    <a:cubicBezTo>
                      <a:pt x="2408" y="2757"/>
                      <a:pt x="3200" y="2092"/>
                      <a:pt x="3200" y="1300"/>
                    </a:cubicBezTo>
                    <a:cubicBezTo>
                      <a:pt x="3200" y="590"/>
                      <a:pt x="2658" y="0"/>
                      <a:pt x="19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29" name="Google Shape;629;p17"/>
            <p:cNvGrpSpPr/>
            <p:nvPr/>
          </p:nvGrpSpPr>
          <p:grpSpPr>
            <a:xfrm>
              <a:off x="4633950" y="207075"/>
              <a:ext cx="247800" cy="277125"/>
              <a:chOff x="237350" y="3457200"/>
              <a:chExt cx="247800" cy="277125"/>
            </a:xfrm>
          </p:grpSpPr>
          <p:sp>
            <p:nvSpPr>
              <p:cNvPr id="630" name="Google Shape;630;p17"/>
              <p:cNvSpPr/>
              <p:nvPr/>
            </p:nvSpPr>
            <p:spPr>
              <a:xfrm>
                <a:off x="352125" y="3457200"/>
                <a:ext cx="95825" cy="85525"/>
              </a:xfrm>
              <a:custGeom>
                <a:rect b="b" l="l" r="r" t="t"/>
                <a:pathLst>
                  <a:path extrusionOk="0" h="3421" w="3833">
                    <a:moveTo>
                      <a:pt x="2376" y="1"/>
                    </a:moveTo>
                    <a:cubicBezTo>
                      <a:pt x="1362" y="64"/>
                      <a:pt x="507" y="761"/>
                      <a:pt x="222" y="1742"/>
                    </a:cubicBezTo>
                    <a:cubicBezTo>
                      <a:pt x="0" y="2534"/>
                      <a:pt x="570" y="3326"/>
                      <a:pt x="1425" y="3421"/>
                    </a:cubicBezTo>
                    <a:cubicBezTo>
                      <a:pt x="1647" y="3357"/>
                      <a:pt x="1869" y="3294"/>
                      <a:pt x="2091" y="3199"/>
                    </a:cubicBezTo>
                    <a:cubicBezTo>
                      <a:pt x="2566" y="2882"/>
                      <a:pt x="2977" y="2534"/>
                      <a:pt x="3389" y="2186"/>
                    </a:cubicBezTo>
                    <a:cubicBezTo>
                      <a:pt x="3737" y="1806"/>
                      <a:pt x="3832" y="1236"/>
                      <a:pt x="3611" y="792"/>
                    </a:cubicBezTo>
                    <a:cubicBezTo>
                      <a:pt x="3357" y="317"/>
                      <a:pt x="2914" y="1"/>
                      <a:pt x="23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1" name="Google Shape;631;p17"/>
              <p:cNvSpPr/>
              <p:nvPr/>
            </p:nvSpPr>
            <p:spPr>
              <a:xfrm>
                <a:off x="397250" y="3643300"/>
                <a:ext cx="87900" cy="91025"/>
              </a:xfrm>
              <a:custGeom>
                <a:rect b="b" l="l" r="r" t="t"/>
                <a:pathLst>
                  <a:path extrusionOk="0" h="3641" w="3516">
                    <a:moveTo>
                      <a:pt x="2152" y="0"/>
                    </a:moveTo>
                    <a:cubicBezTo>
                      <a:pt x="2058" y="0"/>
                      <a:pt x="1963" y="10"/>
                      <a:pt x="1869" y="30"/>
                    </a:cubicBezTo>
                    <a:cubicBezTo>
                      <a:pt x="1109" y="220"/>
                      <a:pt x="0" y="1677"/>
                      <a:pt x="64" y="2469"/>
                    </a:cubicBezTo>
                    <a:cubicBezTo>
                      <a:pt x="127" y="3134"/>
                      <a:pt x="729" y="3641"/>
                      <a:pt x="1394" y="3641"/>
                    </a:cubicBezTo>
                    <a:cubicBezTo>
                      <a:pt x="1521" y="3609"/>
                      <a:pt x="1616" y="3577"/>
                      <a:pt x="1711" y="3546"/>
                    </a:cubicBezTo>
                    <a:cubicBezTo>
                      <a:pt x="2597" y="3197"/>
                      <a:pt x="3009" y="2406"/>
                      <a:pt x="3357" y="1614"/>
                    </a:cubicBezTo>
                    <a:cubicBezTo>
                      <a:pt x="3516" y="1202"/>
                      <a:pt x="3389" y="727"/>
                      <a:pt x="3072" y="442"/>
                    </a:cubicBezTo>
                    <a:cubicBezTo>
                      <a:pt x="2848" y="142"/>
                      <a:pt x="2504" y="0"/>
                      <a:pt x="21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2" name="Google Shape;632;p17"/>
              <p:cNvSpPr/>
              <p:nvPr/>
            </p:nvSpPr>
            <p:spPr>
              <a:xfrm>
                <a:off x="237350" y="3635225"/>
                <a:ext cx="73625" cy="66750"/>
              </a:xfrm>
              <a:custGeom>
                <a:rect b="b" l="l" r="r" t="t"/>
                <a:pathLst>
                  <a:path extrusionOk="0" h="2670" w="2945">
                    <a:moveTo>
                      <a:pt x="1260" y="1"/>
                    </a:moveTo>
                    <a:cubicBezTo>
                      <a:pt x="575" y="1"/>
                      <a:pt x="1" y="609"/>
                      <a:pt x="31" y="1303"/>
                    </a:cubicBezTo>
                    <a:cubicBezTo>
                      <a:pt x="1" y="2059"/>
                      <a:pt x="604" y="2670"/>
                      <a:pt x="1347" y="2670"/>
                    </a:cubicBezTo>
                    <a:cubicBezTo>
                      <a:pt x="1383" y="2670"/>
                      <a:pt x="1419" y="2668"/>
                      <a:pt x="1456" y="2665"/>
                    </a:cubicBezTo>
                    <a:cubicBezTo>
                      <a:pt x="1475" y="2666"/>
                      <a:pt x="1494" y="2666"/>
                      <a:pt x="1513" y="2666"/>
                    </a:cubicBezTo>
                    <a:cubicBezTo>
                      <a:pt x="2246" y="2666"/>
                      <a:pt x="2818" y="2077"/>
                      <a:pt x="2818" y="1367"/>
                    </a:cubicBezTo>
                    <a:cubicBezTo>
                      <a:pt x="2945" y="638"/>
                      <a:pt x="2058" y="5"/>
                      <a:pt x="1361" y="5"/>
                    </a:cubicBezTo>
                    <a:cubicBezTo>
                      <a:pt x="1327" y="2"/>
                      <a:pt x="1294" y="1"/>
                      <a:pt x="12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33" name="Google Shape;633;p17"/>
            <p:cNvGrpSpPr/>
            <p:nvPr/>
          </p:nvGrpSpPr>
          <p:grpSpPr>
            <a:xfrm>
              <a:off x="5312025" y="4683650"/>
              <a:ext cx="184475" cy="212675"/>
              <a:chOff x="1325975" y="1958675"/>
              <a:chExt cx="184475" cy="212675"/>
            </a:xfrm>
          </p:grpSpPr>
          <p:sp>
            <p:nvSpPr>
              <p:cNvPr id="634" name="Google Shape;634;p17"/>
              <p:cNvSpPr/>
              <p:nvPr/>
            </p:nvSpPr>
            <p:spPr>
              <a:xfrm>
                <a:off x="1432025" y="2083500"/>
                <a:ext cx="78425" cy="87850"/>
              </a:xfrm>
              <a:custGeom>
                <a:rect b="b" l="l" r="r" t="t"/>
                <a:pathLst>
                  <a:path extrusionOk="0" h="3514" w="3137">
                    <a:moveTo>
                      <a:pt x="1782" y="1"/>
                    </a:moveTo>
                    <a:cubicBezTo>
                      <a:pt x="1452" y="1"/>
                      <a:pt x="1136" y="113"/>
                      <a:pt x="888" y="320"/>
                    </a:cubicBezTo>
                    <a:cubicBezTo>
                      <a:pt x="349" y="795"/>
                      <a:pt x="64" y="1492"/>
                      <a:pt x="33" y="2188"/>
                    </a:cubicBezTo>
                    <a:cubicBezTo>
                      <a:pt x="1" y="2727"/>
                      <a:pt x="318" y="3202"/>
                      <a:pt x="793" y="3392"/>
                    </a:cubicBezTo>
                    <a:cubicBezTo>
                      <a:pt x="949" y="3475"/>
                      <a:pt x="1118" y="3514"/>
                      <a:pt x="1286" y="3514"/>
                    </a:cubicBezTo>
                    <a:cubicBezTo>
                      <a:pt x="1629" y="3514"/>
                      <a:pt x="1963" y="3352"/>
                      <a:pt x="2154" y="3075"/>
                    </a:cubicBezTo>
                    <a:cubicBezTo>
                      <a:pt x="2503" y="2537"/>
                      <a:pt x="2788" y="1998"/>
                      <a:pt x="2978" y="1428"/>
                    </a:cubicBezTo>
                    <a:cubicBezTo>
                      <a:pt x="3136" y="953"/>
                      <a:pt x="2756" y="352"/>
                      <a:pt x="2313" y="98"/>
                    </a:cubicBezTo>
                    <a:cubicBezTo>
                      <a:pt x="2137" y="32"/>
                      <a:pt x="1958" y="1"/>
                      <a:pt x="178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5" name="Google Shape;635;p17"/>
              <p:cNvSpPr/>
              <p:nvPr/>
            </p:nvSpPr>
            <p:spPr>
              <a:xfrm>
                <a:off x="1325975" y="2046325"/>
                <a:ext cx="68875" cy="68150"/>
              </a:xfrm>
              <a:custGeom>
                <a:rect b="b" l="l" r="r" t="t"/>
                <a:pathLst>
                  <a:path extrusionOk="0" h="2726" w="2755">
                    <a:moveTo>
                      <a:pt x="1338" y="1"/>
                    </a:moveTo>
                    <a:cubicBezTo>
                      <a:pt x="603" y="1"/>
                      <a:pt x="0" y="622"/>
                      <a:pt x="31" y="1364"/>
                    </a:cubicBezTo>
                    <a:cubicBezTo>
                      <a:pt x="15" y="2266"/>
                      <a:pt x="696" y="2726"/>
                      <a:pt x="1373" y="2726"/>
                    </a:cubicBezTo>
                    <a:cubicBezTo>
                      <a:pt x="2026" y="2726"/>
                      <a:pt x="2676" y="2298"/>
                      <a:pt x="2691" y="1427"/>
                    </a:cubicBezTo>
                    <a:cubicBezTo>
                      <a:pt x="2755" y="667"/>
                      <a:pt x="2153" y="2"/>
                      <a:pt x="1393" y="2"/>
                    </a:cubicBezTo>
                    <a:cubicBezTo>
                      <a:pt x="1374" y="1"/>
                      <a:pt x="1356" y="1"/>
                      <a:pt x="13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6" name="Google Shape;636;p17"/>
              <p:cNvSpPr/>
              <p:nvPr/>
            </p:nvSpPr>
            <p:spPr>
              <a:xfrm>
                <a:off x="1412250" y="1958675"/>
                <a:ext cx="66925" cy="65650"/>
              </a:xfrm>
              <a:custGeom>
                <a:rect b="b" l="l" r="r" t="t"/>
                <a:pathLst>
                  <a:path extrusionOk="0" h="2626" w="2677">
                    <a:moveTo>
                      <a:pt x="1342" y="1"/>
                    </a:moveTo>
                    <a:cubicBezTo>
                      <a:pt x="673" y="1"/>
                      <a:pt x="0" y="452"/>
                      <a:pt x="32" y="1354"/>
                    </a:cubicBezTo>
                    <a:cubicBezTo>
                      <a:pt x="32" y="2051"/>
                      <a:pt x="602" y="2621"/>
                      <a:pt x="1299" y="2621"/>
                    </a:cubicBezTo>
                    <a:cubicBezTo>
                      <a:pt x="1334" y="2624"/>
                      <a:pt x="1369" y="2626"/>
                      <a:pt x="1404" y="2626"/>
                    </a:cubicBezTo>
                    <a:cubicBezTo>
                      <a:pt x="2084" y="2626"/>
                      <a:pt x="2629" y="2047"/>
                      <a:pt x="2629" y="1354"/>
                    </a:cubicBezTo>
                    <a:cubicBezTo>
                      <a:pt x="2676" y="452"/>
                      <a:pt x="2011" y="1"/>
                      <a:pt x="134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37" name="Google Shape;637;p17"/>
            <p:cNvSpPr/>
            <p:nvPr/>
          </p:nvSpPr>
          <p:spPr>
            <a:xfrm flipH="1">
              <a:off x="638475" y="2134113"/>
              <a:ext cx="340136" cy="447757"/>
            </a:xfrm>
            <a:custGeom>
              <a:rect b="b" l="l" r="r" t="t"/>
              <a:pathLst>
                <a:path extrusionOk="0" h="14424" w="10958">
                  <a:moveTo>
                    <a:pt x="5446" y="1"/>
                  </a:moveTo>
                  <a:cubicBezTo>
                    <a:pt x="5426" y="1"/>
                    <a:pt x="5405" y="1"/>
                    <a:pt x="5384" y="3"/>
                  </a:cubicBezTo>
                  <a:cubicBezTo>
                    <a:pt x="4941" y="3"/>
                    <a:pt x="4719" y="288"/>
                    <a:pt x="4656" y="731"/>
                  </a:cubicBezTo>
                  <a:cubicBezTo>
                    <a:pt x="4434" y="2157"/>
                    <a:pt x="4181" y="3582"/>
                    <a:pt x="3991" y="5038"/>
                  </a:cubicBezTo>
                  <a:cubicBezTo>
                    <a:pt x="3991" y="5387"/>
                    <a:pt x="3737" y="5672"/>
                    <a:pt x="3389" y="5735"/>
                  </a:cubicBezTo>
                  <a:cubicBezTo>
                    <a:pt x="2471" y="5957"/>
                    <a:pt x="1552" y="6242"/>
                    <a:pt x="634" y="6527"/>
                  </a:cubicBezTo>
                  <a:cubicBezTo>
                    <a:pt x="285" y="6590"/>
                    <a:pt x="32" y="6907"/>
                    <a:pt x="32" y="7255"/>
                  </a:cubicBezTo>
                  <a:cubicBezTo>
                    <a:pt x="0" y="7604"/>
                    <a:pt x="222" y="7920"/>
                    <a:pt x="539" y="8047"/>
                  </a:cubicBezTo>
                  <a:cubicBezTo>
                    <a:pt x="1045" y="8269"/>
                    <a:pt x="1552" y="8522"/>
                    <a:pt x="2059" y="8744"/>
                  </a:cubicBezTo>
                  <a:cubicBezTo>
                    <a:pt x="2344" y="8839"/>
                    <a:pt x="2534" y="9092"/>
                    <a:pt x="2534" y="9377"/>
                  </a:cubicBezTo>
                  <a:cubicBezTo>
                    <a:pt x="2534" y="10834"/>
                    <a:pt x="2566" y="12291"/>
                    <a:pt x="2597" y="13747"/>
                  </a:cubicBezTo>
                  <a:cubicBezTo>
                    <a:pt x="2597" y="13811"/>
                    <a:pt x="2566" y="13906"/>
                    <a:pt x="2597" y="13937"/>
                  </a:cubicBezTo>
                  <a:cubicBezTo>
                    <a:pt x="2724" y="14096"/>
                    <a:pt x="2851" y="14349"/>
                    <a:pt x="3041" y="14412"/>
                  </a:cubicBezTo>
                  <a:cubicBezTo>
                    <a:pt x="3083" y="14419"/>
                    <a:pt x="3128" y="14423"/>
                    <a:pt x="3173" y="14423"/>
                  </a:cubicBezTo>
                  <a:cubicBezTo>
                    <a:pt x="3329" y="14423"/>
                    <a:pt x="3495" y="14377"/>
                    <a:pt x="3642" y="14254"/>
                  </a:cubicBezTo>
                  <a:cubicBezTo>
                    <a:pt x="3864" y="14032"/>
                    <a:pt x="4022" y="13779"/>
                    <a:pt x="4181" y="13494"/>
                  </a:cubicBezTo>
                  <a:cubicBezTo>
                    <a:pt x="4687" y="12639"/>
                    <a:pt x="5194" y="11784"/>
                    <a:pt x="5732" y="10897"/>
                  </a:cubicBezTo>
                  <a:cubicBezTo>
                    <a:pt x="5859" y="10960"/>
                    <a:pt x="5986" y="11055"/>
                    <a:pt x="6112" y="11119"/>
                  </a:cubicBezTo>
                  <a:cubicBezTo>
                    <a:pt x="6809" y="11752"/>
                    <a:pt x="7474" y="12354"/>
                    <a:pt x="8171" y="12987"/>
                  </a:cubicBezTo>
                  <a:cubicBezTo>
                    <a:pt x="8298" y="13114"/>
                    <a:pt x="8424" y="13241"/>
                    <a:pt x="8551" y="13336"/>
                  </a:cubicBezTo>
                  <a:cubicBezTo>
                    <a:pt x="8730" y="13455"/>
                    <a:pt x="8922" y="13562"/>
                    <a:pt x="9118" y="13562"/>
                  </a:cubicBezTo>
                  <a:cubicBezTo>
                    <a:pt x="9234" y="13562"/>
                    <a:pt x="9352" y="13525"/>
                    <a:pt x="9469" y="13431"/>
                  </a:cubicBezTo>
                  <a:cubicBezTo>
                    <a:pt x="9723" y="13209"/>
                    <a:pt x="9849" y="12861"/>
                    <a:pt x="9723" y="12544"/>
                  </a:cubicBezTo>
                  <a:cubicBezTo>
                    <a:pt x="9248" y="10960"/>
                    <a:pt x="8773" y="9377"/>
                    <a:pt x="8298" y="7794"/>
                  </a:cubicBezTo>
                  <a:cubicBezTo>
                    <a:pt x="8203" y="7572"/>
                    <a:pt x="8266" y="7319"/>
                    <a:pt x="8456" y="7160"/>
                  </a:cubicBezTo>
                  <a:cubicBezTo>
                    <a:pt x="9216" y="6337"/>
                    <a:pt x="9944" y="5482"/>
                    <a:pt x="10673" y="4627"/>
                  </a:cubicBezTo>
                  <a:cubicBezTo>
                    <a:pt x="10926" y="4373"/>
                    <a:pt x="10958" y="3962"/>
                    <a:pt x="10768" y="3677"/>
                  </a:cubicBezTo>
                  <a:cubicBezTo>
                    <a:pt x="10633" y="3452"/>
                    <a:pt x="10404" y="3323"/>
                    <a:pt x="10168" y="3323"/>
                  </a:cubicBezTo>
                  <a:cubicBezTo>
                    <a:pt x="10071" y="3323"/>
                    <a:pt x="9974" y="3345"/>
                    <a:pt x="9881" y="3392"/>
                  </a:cubicBezTo>
                  <a:cubicBezTo>
                    <a:pt x="9723" y="3423"/>
                    <a:pt x="9596" y="3487"/>
                    <a:pt x="9438" y="3518"/>
                  </a:cubicBezTo>
                  <a:lnTo>
                    <a:pt x="7411" y="4278"/>
                  </a:lnTo>
                  <a:cubicBezTo>
                    <a:pt x="6999" y="3012"/>
                    <a:pt x="6619" y="1808"/>
                    <a:pt x="6239" y="636"/>
                  </a:cubicBezTo>
                  <a:cubicBezTo>
                    <a:pt x="6149" y="276"/>
                    <a:pt x="5831" y="1"/>
                    <a:pt x="54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8" name="Google Shape;638;p17"/>
          <p:cNvSpPr txBox="1"/>
          <p:nvPr/>
        </p:nvSpPr>
        <p:spPr>
          <a:xfrm>
            <a:off x="6475625" y="4837975"/>
            <a:ext cx="2709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rPr>
              <a:t>Orientaciones para la Fase Intensiva del Consejo Técnico Escolar </a:t>
            </a:r>
            <a:endParaRPr b="1" sz="600">
              <a:solidFill>
                <a:schemeClr val="lt2"/>
              </a:solidFill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rPr>
              <a:t>Educación Básica</a:t>
            </a:r>
            <a:endParaRPr b="1" sz="600">
              <a:solidFill>
                <a:schemeClr val="lt2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1"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0" name="Google Shape;640;p18"/>
          <p:cNvGrpSpPr/>
          <p:nvPr/>
        </p:nvGrpSpPr>
        <p:grpSpPr>
          <a:xfrm>
            <a:off x="0" y="-25"/>
            <a:ext cx="9143654" cy="5143519"/>
            <a:chOff x="0" y="-25"/>
            <a:chExt cx="9143654" cy="5143519"/>
          </a:xfrm>
        </p:grpSpPr>
        <p:sp>
          <p:nvSpPr>
            <p:cNvPr id="641" name="Google Shape;641;p18"/>
            <p:cNvSpPr/>
            <p:nvPr/>
          </p:nvSpPr>
          <p:spPr>
            <a:xfrm>
              <a:off x="91461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18"/>
            <p:cNvSpPr/>
            <p:nvPr/>
          </p:nvSpPr>
          <p:spPr>
            <a:xfrm>
              <a:off x="137179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18"/>
            <p:cNvSpPr/>
            <p:nvPr/>
          </p:nvSpPr>
          <p:spPr>
            <a:xfrm>
              <a:off x="182897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18"/>
            <p:cNvSpPr/>
            <p:nvPr/>
          </p:nvSpPr>
          <p:spPr>
            <a:xfrm>
              <a:off x="228615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18"/>
            <p:cNvSpPr/>
            <p:nvPr/>
          </p:nvSpPr>
          <p:spPr>
            <a:xfrm>
              <a:off x="274333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18"/>
            <p:cNvSpPr/>
            <p:nvPr/>
          </p:nvSpPr>
          <p:spPr>
            <a:xfrm>
              <a:off x="320051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18"/>
            <p:cNvSpPr/>
            <p:nvPr/>
          </p:nvSpPr>
          <p:spPr>
            <a:xfrm>
              <a:off x="365769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18"/>
            <p:cNvSpPr/>
            <p:nvPr/>
          </p:nvSpPr>
          <p:spPr>
            <a:xfrm>
              <a:off x="411488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18"/>
            <p:cNvSpPr/>
            <p:nvPr/>
          </p:nvSpPr>
          <p:spPr>
            <a:xfrm>
              <a:off x="457206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18"/>
            <p:cNvSpPr/>
            <p:nvPr/>
          </p:nvSpPr>
          <p:spPr>
            <a:xfrm>
              <a:off x="502924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18"/>
            <p:cNvSpPr/>
            <p:nvPr/>
          </p:nvSpPr>
          <p:spPr>
            <a:xfrm>
              <a:off x="548642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18"/>
            <p:cNvSpPr/>
            <p:nvPr/>
          </p:nvSpPr>
          <p:spPr>
            <a:xfrm>
              <a:off x="594360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18"/>
            <p:cNvSpPr/>
            <p:nvPr/>
          </p:nvSpPr>
          <p:spPr>
            <a:xfrm>
              <a:off x="640078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18"/>
            <p:cNvSpPr/>
            <p:nvPr/>
          </p:nvSpPr>
          <p:spPr>
            <a:xfrm>
              <a:off x="685796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18"/>
            <p:cNvSpPr/>
            <p:nvPr/>
          </p:nvSpPr>
          <p:spPr>
            <a:xfrm>
              <a:off x="731514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18"/>
            <p:cNvSpPr/>
            <p:nvPr/>
          </p:nvSpPr>
          <p:spPr>
            <a:xfrm>
              <a:off x="777232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18"/>
            <p:cNvSpPr/>
            <p:nvPr/>
          </p:nvSpPr>
          <p:spPr>
            <a:xfrm>
              <a:off x="8229509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18"/>
            <p:cNvSpPr/>
            <p:nvPr/>
          </p:nvSpPr>
          <p:spPr>
            <a:xfrm>
              <a:off x="0" y="93021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18"/>
            <p:cNvSpPr/>
            <p:nvPr/>
          </p:nvSpPr>
          <p:spPr>
            <a:xfrm>
              <a:off x="0" y="1399217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18"/>
            <p:cNvSpPr/>
            <p:nvPr/>
          </p:nvSpPr>
          <p:spPr>
            <a:xfrm>
              <a:off x="0" y="1868221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18"/>
            <p:cNvSpPr/>
            <p:nvPr/>
          </p:nvSpPr>
          <p:spPr>
            <a:xfrm>
              <a:off x="0" y="2337225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18"/>
            <p:cNvSpPr/>
            <p:nvPr/>
          </p:nvSpPr>
          <p:spPr>
            <a:xfrm>
              <a:off x="0" y="280622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18"/>
            <p:cNvSpPr/>
            <p:nvPr/>
          </p:nvSpPr>
          <p:spPr>
            <a:xfrm>
              <a:off x="0" y="327523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18"/>
            <p:cNvSpPr/>
            <p:nvPr/>
          </p:nvSpPr>
          <p:spPr>
            <a:xfrm>
              <a:off x="0" y="3744238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18"/>
            <p:cNvSpPr/>
            <p:nvPr/>
          </p:nvSpPr>
          <p:spPr>
            <a:xfrm>
              <a:off x="0" y="4213242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18"/>
            <p:cNvSpPr/>
            <p:nvPr/>
          </p:nvSpPr>
          <p:spPr>
            <a:xfrm>
              <a:off x="0" y="4682246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18"/>
            <p:cNvSpPr/>
            <p:nvPr/>
          </p:nvSpPr>
          <p:spPr>
            <a:xfrm>
              <a:off x="868669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18"/>
            <p:cNvSpPr/>
            <p:nvPr/>
          </p:nvSpPr>
          <p:spPr>
            <a:xfrm>
              <a:off x="45743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18"/>
            <p:cNvSpPr/>
            <p:nvPr/>
          </p:nvSpPr>
          <p:spPr>
            <a:xfrm>
              <a:off x="0" y="46120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0" name="Google Shape;670;p18"/>
          <p:cNvSpPr txBox="1"/>
          <p:nvPr>
            <p:ph idx="1" type="subTitle"/>
          </p:nvPr>
        </p:nvSpPr>
        <p:spPr>
          <a:xfrm>
            <a:off x="2723475" y="1741712"/>
            <a:ext cx="3609900" cy="118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grpSp>
        <p:nvGrpSpPr>
          <p:cNvPr id="671" name="Google Shape;671;p18"/>
          <p:cNvGrpSpPr/>
          <p:nvPr/>
        </p:nvGrpSpPr>
        <p:grpSpPr>
          <a:xfrm flipH="1">
            <a:off x="154575" y="1527975"/>
            <a:ext cx="209050" cy="204975"/>
            <a:chOff x="6020875" y="2487450"/>
            <a:chExt cx="209050" cy="204975"/>
          </a:xfrm>
        </p:grpSpPr>
        <p:sp>
          <p:nvSpPr>
            <p:cNvPr id="672" name="Google Shape;672;p18"/>
            <p:cNvSpPr/>
            <p:nvPr/>
          </p:nvSpPr>
          <p:spPr>
            <a:xfrm>
              <a:off x="6134100" y="2487450"/>
              <a:ext cx="82375" cy="86275"/>
            </a:xfrm>
            <a:custGeom>
              <a:rect b="b" l="l" r="r" t="t"/>
              <a:pathLst>
                <a:path extrusionOk="0" h="3451" w="3295">
                  <a:moveTo>
                    <a:pt x="1965" y="1"/>
                  </a:moveTo>
                  <a:cubicBezTo>
                    <a:pt x="1881" y="1"/>
                    <a:pt x="1796" y="10"/>
                    <a:pt x="1711" y="28"/>
                  </a:cubicBezTo>
                  <a:cubicBezTo>
                    <a:pt x="951" y="155"/>
                    <a:pt x="349" y="788"/>
                    <a:pt x="222" y="1548"/>
                  </a:cubicBezTo>
                  <a:cubicBezTo>
                    <a:pt x="1" y="2498"/>
                    <a:pt x="666" y="3448"/>
                    <a:pt x="1552" y="3448"/>
                  </a:cubicBezTo>
                  <a:cubicBezTo>
                    <a:pt x="1579" y="3450"/>
                    <a:pt x="1606" y="3451"/>
                    <a:pt x="1632" y="3451"/>
                  </a:cubicBezTo>
                  <a:cubicBezTo>
                    <a:pt x="2076" y="3451"/>
                    <a:pt x="2481" y="3202"/>
                    <a:pt x="2661" y="2783"/>
                  </a:cubicBezTo>
                  <a:cubicBezTo>
                    <a:pt x="2882" y="2403"/>
                    <a:pt x="3009" y="1960"/>
                    <a:pt x="3167" y="1548"/>
                  </a:cubicBezTo>
                  <a:cubicBezTo>
                    <a:pt x="3294" y="1168"/>
                    <a:pt x="3199" y="725"/>
                    <a:pt x="2882" y="440"/>
                  </a:cubicBezTo>
                  <a:cubicBezTo>
                    <a:pt x="2652" y="158"/>
                    <a:pt x="2319" y="1"/>
                    <a:pt x="19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18"/>
            <p:cNvSpPr/>
            <p:nvPr/>
          </p:nvSpPr>
          <p:spPr>
            <a:xfrm>
              <a:off x="6020875" y="2604725"/>
              <a:ext cx="91075" cy="68850"/>
            </a:xfrm>
            <a:custGeom>
              <a:rect b="b" l="l" r="r" t="t"/>
              <a:pathLst>
                <a:path extrusionOk="0" h="2754" w="3643">
                  <a:moveTo>
                    <a:pt x="2073" y="0"/>
                  </a:moveTo>
                  <a:cubicBezTo>
                    <a:pt x="1526" y="0"/>
                    <a:pt x="982" y="204"/>
                    <a:pt x="571" y="594"/>
                  </a:cubicBezTo>
                  <a:cubicBezTo>
                    <a:pt x="1" y="1196"/>
                    <a:pt x="159" y="2177"/>
                    <a:pt x="856" y="2621"/>
                  </a:cubicBezTo>
                  <a:cubicBezTo>
                    <a:pt x="1014" y="2713"/>
                    <a:pt x="1245" y="2754"/>
                    <a:pt x="1504" y="2754"/>
                  </a:cubicBezTo>
                  <a:cubicBezTo>
                    <a:pt x="2230" y="2754"/>
                    <a:pt x="3179" y="2431"/>
                    <a:pt x="3389" y="1987"/>
                  </a:cubicBezTo>
                  <a:cubicBezTo>
                    <a:pt x="3516" y="1797"/>
                    <a:pt x="3579" y="1576"/>
                    <a:pt x="3643" y="1417"/>
                  </a:cubicBezTo>
                  <a:cubicBezTo>
                    <a:pt x="3643" y="911"/>
                    <a:pt x="3358" y="467"/>
                    <a:pt x="2946" y="182"/>
                  </a:cubicBezTo>
                  <a:cubicBezTo>
                    <a:pt x="2668" y="60"/>
                    <a:pt x="2370" y="0"/>
                    <a:pt x="2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18"/>
            <p:cNvSpPr/>
            <p:nvPr/>
          </p:nvSpPr>
          <p:spPr>
            <a:xfrm>
              <a:off x="6149925" y="2623500"/>
              <a:ext cx="80000" cy="68925"/>
            </a:xfrm>
            <a:custGeom>
              <a:rect b="b" l="l" r="r" t="t"/>
              <a:pathLst>
                <a:path extrusionOk="0" h="2757" w="3200">
                  <a:moveTo>
                    <a:pt x="1956" y="0"/>
                  </a:moveTo>
                  <a:cubicBezTo>
                    <a:pt x="1938" y="0"/>
                    <a:pt x="1919" y="1"/>
                    <a:pt x="1901" y="1"/>
                  </a:cubicBezTo>
                  <a:cubicBezTo>
                    <a:pt x="951" y="1"/>
                    <a:pt x="1" y="730"/>
                    <a:pt x="159" y="1490"/>
                  </a:cubicBezTo>
                  <a:cubicBezTo>
                    <a:pt x="128" y="2187"/>
                    <a:pt x="729" y="2757"/>
                    <a:pt x="1426" y="2757"/>
                  </a:cubicBezTo>
                  <a:cubicBezTo>
                    <a:pt x="2408" y="2757"/>
                    <a:pt x="3200" y="2092"/>
                    <a:pt x="3200" y="1300"/>
                  </a:cubicBezTo>
                  <a:cubicBezTo>
                    <a:pt x="3200" y="590"/>
                    <a:pt x="2658" y="0"/>
                    <a:pt x="19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5" name="Google Shape;675;p18"/>
          <p:cNvGrpSpPr/>
          <p:nvPr/>
        </p:nvGrpSpPr>
        <p:grpSpPr>
          <a:xfrm flipH="1">
            <a:off x="4080450" y="4683650"/>
            <a:ext cx="184475" cy="212675"/>
            <a:chOff x="1325975" y="1958675"/>
            <a:chExt cx="184475" cy="212675"/>
          </a:xfrm>
        </p:grpSpPr>
        <p:sp>
          <p:nvSpPr>
            <p:cNvPr id="676" name="Google Shape;676;p18"/>
            <p:cNvSpPr/>
            <p:nvPr/>
          </p:nvSpPr>
          <p:spPr>
            <a:xfrm>
              <a:off x="1432025" y="2083500"/>
              <a:ext cx="78425" cy="87850"/>
            </a:xfrm>
            <a:custGeom>
              <a:rect b="b" l="l" r="r" t="t"/>
              <a:pathLst>
                <a:path extrusionOk="0" h="3514" w="3137">
                  <a:moveTo>
                    <a:pt x="1782" y="1"/>
                  </a:moveTo>
                  <a:cubicBezTo>
                    <a:pt x="1452" y="1"/>
                    <a:pt x="1136" y="113"/>
                    <a:pt x="888" y="320"/>
                  </a:cubicBezTo>
                  <a:cubicBezTo>
                    <a:pt x="349" y="795"/>
                    <a:pt x="64" y="1492"/>
                    <a:pt x="33" y="2188"/>
                  </a:cubicBezTo>
                  <a:cubicBezTo>
                    <a:pt x="1" y="2727"/>
                    <a:pt x="318" y="3202"/>
                    <a:pt x="793" y="3392"/>
                  </a:cubicBezTo>
                  <a:cubicBezTo>
                    <a:pt x="949" y="3475"/>
                    <a:pt x="1118" y="3514"/>
                    <a:pt x="1286" y="3514"/>
                  </a:cubicBezTo>
                  <a:cubicBezTo>
                    <a:pt x="1629" y="3514"/>
                    <a:pt x="1963" y="3352"/>
                    <a:pt x="2154" y="3075"/>
                  </a:cubicBezTo>
                  <a:cubicBezTo>
                    <a:pt x="2503" y="2537"/>
                    <a:pt x="2788" y="1998"/>
                    <a:pt x="2978" y="1428"/>
                  </a:cubicBezTo>
                  <a:cubicBezTo>
                    <a:pt x="3136" y="953"/>
                    <a:pt x="2756" y="352"/>
                    <a:pt x="2313" y="98"/>
                  </a:cubicBezTo>
                  <a:cubicBezTo>
                    <a:pt x="2137" y="32"/>
                    <a:pt x="1958" y="1"/>
                    <a:pt x="1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18"/>
            <p:cNvSpPr/>
            <p:nvPr/>
          </p:nvSpPr>
          <p:spPr>
            <a:xfrm>
              <a:off x="1325975" y="2046325"/>
              <a:ext cx="68875" cy="68150"/>
            </a:xfrm>
            <a:custGeom>
              <a:rect b="b" l="l" r="r" t="t"/>
              <a:pathLst>
                <a:path extrusionOk="0" h="2726" w="2755">
                  <a:moveTo>
                    <a:pt x="1338" y="1"/>
                  </a:moveTo>
                  <a:cubicBezTo>
                    <a:pt x="603" y="1"/>
                    <a:pt x="0" y="622"/>
                    <a:pt x="31" y="1364"/>
                  </a:cubicBezTo>
                  <a:cubicBezTo>
                    <a:pt x="15" y="2266"/>
                    <a:pt x="696" y="2726"/>
                    <a:pt x="1373" y="2726"/>
                  </a:cubicBezTo>
                  <a:cubicBezTo>
                    <a:pt x="2026" y="2726"/>
                    <a:pt x="2676" y="2298"/>
                    <a:pt x="2691" y="1427"/>
                  </a:cubicBezTo>
                  <a:cubicBezTo>
                    <a:pt x="2755" y="667"/>
                    <a:pt x="2153" y="2"/>
                    <a:pt x="1393" y="2"/>
                  </a:cubicBezTo>
                  <a:cubicBezTo>
                    <a:pt x="1374" y="1"/>
                    <a:pt x="1356" y="1"/>
                    <a:pt x="13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18"/>
            <p:cNvSpPr/>
            <p:nvPr/>
          </p:nvSpPr>
          <p:spPr>
            <a:xfrm>
              <a:off x="1412250" y="1958675"/>
              <a:ext cx="66925" cy="65650"/>
            </a:xfrm>
            <a:custGeom>
              <a:rect b="b" l="l" r="r" t="t"/>
              <a:pathLst>
                <a:path extrusionOk="0" h="2626" w="2677">
                  <a:moveTo>
                    <a:pt x="1342" y="1"/>
                  </a:moveTo>
                  <a:cubicBezTo>
                    <a:pt x="673" y="1"/>
                    <a:pt x="0" y="452"/>
                    <a:pt x="32" y="1354"/>
                  </a:cubicBezTo>
                  <a:cubicBezTo>
                    <a:pt x="32" y="2051"/>
                    <a:pt x="602" y="2621"/>
                    <a:pt x="1299" y="2621"/>
                  </a:cubicBezTo>
                  <a:cubicBezTo>
                    <a:pt x="1334" y="2624"/>
                    <a:pt x="1369" y="2626"/>
                    <a:pt x="1404" y="2626"/>
                  </a:cubicBezTo>
                  <a:cubicBezTo>
                    <a:pt x="2084" y="2626"/>
                    <a:pt x="2629" y="2047"/>
                    <a:pt x="2629" y="1354"/>
                  </a:cubicBezTo>
                  <a:cubicBezTo>
                    <a:pt x="2676" y="452"/>
                    <a:pt x="2011" y="1"/>
                    <a:pt x="13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9" name="Google Shape;679;p18"/>
          <p:cNvGrpSpPr/>
          <p:nvPr/>
        </p:nvGrpSpPr>
        <p:grpSpPr>
          <a:xfrm>
            <a:off x="1163925" y="2304750"/>
            <a:ext cx="6670650" cy="2017450"/>
            <a:chOff x="1163925" y="2304750"/>
            <a:chExt cx="6670650" cy="2017450"/>
          </a:xfrm>
        </p:grpSpPr>
        <p:grpSp>
          <p:nvGrpSpPr>
            <p:cNvPr id="680" name="Google Shape;680;p18"/>
            <p:cNvGrpSpPr/>
            <p:nvPr/>
          </p:nvGrpSpPr>
          <p:grpSpPr>
            <a:xfrm flipH="1">
              <a:off x="6453625" y="4151750"/>
              <a:ext cx="149625" cy="170450"/>
              <a:chOff x="2449400" y="2524350"/>
              <a:chExt cx="149625" cy="170450"/>
            </a:xfrm>
          </p:grpSpPr>
          <p:sp>
            <p:nvSpPr>
              <p:cNvPr id="681" name="Google Shape;681;p18"/>
              <p:cNvSpPr/>
              <p:nvPr/>
            </p:nvSpPr>
            <p:spPr>
              <a:xfrm>
                <a:off x="2519875" y="2524350"/>
                <a:ext cx="79150" cy="79400"/>
              </a:xfrm>
              <a:custGeom>
                <a:rect b="b" l="l" r="r" t="t"/>
                <a:pathLst>
                  <a:path extrusionOk="0" h="3176" w="3166">
                    <a:moveTo>
                      <a:pt x="1613" y="0"/>
                    </a:moveTo>
                    <a:cubicBezTo>
                      <a:pt x="765" y="0"/>
                      <a:pt x="64" y="698"/>
                      <a:pt x="64" y="1592"/>
                    </a:cubicBezTo>
                    <a:cubicBezTo>
                      <a:pt x="0" y="2447"/>
                      <a:pt x="697" y="3176"/>
                      <a:pt x="1552" y="3176"/>
                    </a:cubicBezTo>
                    <a:cubicBezTo>
                      <a:pt x="2344" y="3144"/>
                      <a:pt x="3135" y="2194"/>
                      <a:pt x="3135" y="1307"/>
                    </a:cubicBezTo>
                    <a:cubicBezTo>
                      <a:pt x="3166" y="584"/>
                      <a:pt x="2594" y="4"/>
                      <a:pt x="1883" y="4"/>
                    </a:cubicBezTo>
                    <a:cubicBezTo>
                      <a:pt x="1847" y="4"/>
                      <a:pt x="1811" y="6"/>
                      <a:pt x="1774" y="9"/>
                    </a:cubicBezTo>
                    <a:cubicBezTo>
                      <a:pt x="1720" y="3"/>
                      <a:pt x="1666" y="0"/>
                      <a:pt x="16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2" name="Google Shape;682;p18"/>
              <p:cNvSpPr/>
              <p:nvPr/>
            </p:nvSpPr>
            <p:spPr>
              <a:xfrm>
                <a:off x="2449400" y="2628300"/>
                <a:ext cx="82375" cy="66500"/>
              </a:xfrm>
              <a:custGeom>
                <a:rect b="b" l="l" r="r" t="t"/>
                <a:pathLst>
                  <a:path extrusionOk="0" h="2660" w="3295">
                    <a:moveTo>
                      <a:pt x="1704" y="1"/>
                    </a:moveTo>
                    <a:cubicBezTo>
                      <a:pt x="1547" y="1"/>
                      <a:pt x="1390" y="22"/>
                      <a:pt x="1236" y="63"/>
                    </a:cubicBezTo>
                    <a:cubicBezTo>
                      <a:pt x="444" y="253"/>
                      <a:pt x="1" y="791"/>
                      <a:pt x="32" y="1488"/>
                    </a:cubicBezTo>
                    <a:cubicBezTo>
                      <a:pt x="96" y="2216"/>
                      <a:pt x="666" y="2660"/>
                      <a:pt x="1457" y="2660"/>
                    </a:cubicBezTo>
                    <a:lnTo>
                      <a:pt x="1901" y="2660"/>
                    </a:lnTo>
                    <a:cubicBezTo>
                      <a:pt x="2471" y="2628"/>
                      <a:pt x="2914" y="2248"/>
                      <a:pt x="3104" y="1710"/>
                    </a:cubicBezTo>
                    <a:cubicBezTo>
                      <a:pt x="3294" y="1171"/>
                      <a:pt x="3104" y="601"/>
                      <a:pt x="2629" y="284"/>
                    </a:cubicBezTo>
                    <a:cubicBezTo>
                      <a:pt x="2351" y="92"/>
                      <a:pt x="2030" y="1"/>
                      <a:pt x="170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83" name="Google Shape;683;p18"/>
            <p:cNvGrpSpPr/>
            <p:nvPr/>
          </p:nvGrpSpPr>
          <p:grpSpPr>
            <a:xfrm flipH="1">
              <a:off x="7586775" y="2304750"/>
              <a:ext cx="247800" cy="277125"/>
              <a:chOff x="237350" y="3457200"/>
              <a:chExt cx="247800" cy="277125"/>
            </a:xfrm>
          </p:grpSpPr>
          <p:sp>
            <p:nvSpPr>
              <p:cNvPr id="684" name="Google Shape;684;p18"/>
              <p:cNvSpPr/>
              <p:nvPr/>
            </p:nvSpPr>
            <p:spPr>
              <a:xfrm>
                <a:off x="352125" y="3457200"/>
                <a:ext cx="95825" cy="85525"/>
              </a:xfrm>
              <a:custGeom>
                <a:rect b="b" l="l" r="r" t="t"/>
                <a:pathLst>
                  <a:path extrusionOk="0" h="3421" w="3833">
                    <a:moveTo>
                      <a:pt x="2376" y="1"/>
                    </a:moveTo>
                    <a:cubicBezTo>
                      <a:pt x="1362" y="64"/>
                      <a:pt x="507" y="761"/>
                      <a:pt x="222" y="1742"/>
                    </a:cubicBezTo>
                    <a:cubicBezTo>
                      <a:pt x="0" y="2534"/>
                      <a:pt x="570" y="3326"/>
                      <a:pt x="1425" y="3421"/>
                    </a:cubicBezTo>
                    <a:cubicBezTo>
                      <a:pt x="1647" y="3357"/>
                      <a:pt x="1869" y="3294"/>
                      <a:pt x="2091" y="3199"/>
                    </a:cubicBezTo>
                    <a:cubicBezTo>
                      <a:pt x="2566" y="2882"/>
                      <a:pt x="2977" y="2534"/>
                      <a:pt x="3389" y="2186"/>
                    </a:cubicBezTo>
                    <a:cubicBezTo>
                      <a:pt x="3737" y="1806"/>
                      <a:pt x="3832" y="1236"/>
                      <a:pt x="3611" y="792"/>
                    </a:cubicBezTo>
                    <a:cubicBezTo>
                      <a:pt x="3357" y="317"/>
                      <a:pt x="2914" y="1"/>
                      <a:pt x="23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5" name="Google Shape;685;p18"/>
              <p:cNvSpPr/>
              <p:nvPr/>
            </p:nvSpPr>
            <p:spPr>
              <a:xfrm>
                <a:off x="397250" y="3643300"/>
                <a:ext cx="87900" cy="91025"/>
              </a:xfrm>
              <a:custGeom>
                <a:rect b="b" l="l" r="r" t="t"/>
                <a:pathLst>
                  <a:path extrusionOk="0" h="3641" w="3516">
                    <a:moveTo>
                      <a:pt x="2152" y="0"/>
                    </a:moveTo>
                    <a:cubicBezTo>
                      <a:pt x="2058" y="0"/>
                      <a:pt x="1963" y="10"/>
                      <a:pt x="1869" y="30"/>
                    </a:cubicBezTo>
                    <a:cubicBezTo>
                      <a:pt x="1109" y="220"/>
                      <a:pt x="0" y="1677"/>
                      <a:pt x="64" y="2469"/>
                    </a:cubicBezTo>
                    <a:cubicBezTo>
                      <a:pt x="127" y="3134"/>
                      <a:pt x="729" y="3641"/>
                      <a:pt x="1394" y="3641"/>
                    </a:cubicBezTo>
                    <a:cubicBezTo>
                      <a:pt x="1521" y="3609"/>
                      <a:pt x="1616" y="3577"/>
                      <a:pt x="1711" y="3546"/>
                    </a:cubicBezTo>
                    <a:cubicBezTo>
                      <a:pt x="2597" y="3197"/>
                      <a:pt x="3009" y="2406"/>
                      <a:pt x="3357" y="1614"/>
                    </a:cubicBezTo>
                    <a:cubicBezTo>
                      <a:pt x="3516" y="1202"/>
                      <a:pt x="3389" y="727"/>
                      <a:pt x="3072" y="442"/>
                    </a:cubicBezTo>
                    <a:cubicBezTo>
                      <a:pt x="2848" y="142"/>
                      <a:pt x="2504" y="0"/>
                      <a:pt x="21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6" name="Google Shape;686;p18"/>
              <p:cNvSpPr/>
              <p:nvPr/>
            </p:nvSpPr>
            <p:spPr>
              <a:xfrm>
                <a:off x="237350" y="3635225"/>
                <a:ext cx="73625" cy="66750"/>
              </a:xfrm>
              <a:custGeom>
                <a:rect b="b" l="l" r="r" t="t"/>
                <a:pathLst>
                  <a:path extrusionOk="0" h="2670" w="2945">
                    <a:moveTo>
                      <a:pt x="1260" y="1"/>
                    </a:moveTo>
                    <a:cubicBezTo>
                      <a:pt x="575" y="1"/>
                      <a:pt x="1" y="609"/>
                      <a:pt x="31" y="1303"/>
                    </a:cubicBezTo>
                    <a:cubicBezTo>
                      <a:pt x="1" y="2059"/>
                      <a:pt x="604" y="2670"/>
                      <a:pt x="1347" y="2670"/>
                    </a:cubicBezTo>
                    <a:cubicBezTo>
                      <a:pt x="1383" y="2670"/>
                      <a:pt x="1419" y="2668"/>
                      <a:pt x="1456" y="2665"/>
                    </a:cubicBezTo>
                    <a:cubicBezTo>
                      <a:pt x="1475" y="2666"/>
                      <a:pt x="1494" y="2666"/>
                      <a:pt x="1513" y="2666"/>
                    </a:cubicBezTo>
                    <a:cubicBezTo>
                      <a:pt x="2246" y="2666"/>
                      <a:pt x="2818" y="2077"/>
                      <a:pt x="2818" y="1367"/>
                    </a:cubicBezTo>
                    <a:cubicBezTo>
                      <a:pt x="2945" y="638"/>
                      <a:pt x="2058" y="5"/>
                      <a:pt x="1361" y="5"/>
                    </a:cubicBezTo>
                    <a:cubicBezTo>
                      <a:pt x="1327" y="2"/>
                      <a:pt x="1294" y="1"/>
                      <a:pt x="12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87" name="Google Shape;687;p18"/>
            <p:cNvGrpSpPr/>
            <p:nvPr/>
          </p:nvGrpSpPr>
          <p:grpSpPr>
            <a:xfrm flipH="1">
              <a:off x="1163925" y="2879800"/>
              <a:ext cx="203500" cy="235675"/>
              <a:chOff x="7142750" y="3397575"/>
              <a:chExt cx="203500" cy="235675"/>
            </a:xfrm>
          </p:grpSpPr>
          <p:sp>
            <p:nvSpPr>
              <p:cNvPr id="688" name="Google Shape;688;p18"/>
              <p:cNvSpPr/>
              <p:nvPr/>
            </p:nvSpPr>
            <p:spPr>
              <a:xfrm>
                <a:off x="7269450" y="3553325"/>
                <a:ext cx="76800" cy="79925"/>
              </a:xfrm>
              <a:custGeom>
                <a:rect b="b" l="l" r="r" t="t"/>
                <a:pathLst>
                  <a:path extrusionOk="0" h="3197" w="3072">
                    <a:moveTo>
                      <a:pt x="1413" y="0"/>
                    </a:moveTo>
                    <a:cubicBezTo>
                      <a:pt x="1088" y="0"/>
                      <a:pt x="765" y="114"/>
                      <a:pt x="507" y="336"/>
                    </a:cubicBezTo>
                    <a:cubicBezTo>
                      <a:pt x="95" y="716"/>
                      <a:pt x="0" y="1318"/>
                      <a:pt x="285" y="1824"/>
                    </a:cubicBezTo>
                    <a:cubicBezTo>
                      <a:pt x="412" y="2109"/>
                      <a:pt x="570" y="2394"/>
                      <a:pt x="760" y="2679"/>
                    </a:cubicBezTo>
                    <a:cubicBezTo>
                      <a:pt x="1017" y="3007"/>
                      <a:pt x="1413" y="3196"/>
                      <a:pt x="1819" y="3196"/>
                    </a:cubicBezTo>
                    <a:cubicBezTo>
                      <a:pt x="1963" y="3196"/>
                      <a:pt x="2108" y="3172"/>
                      <a:pt x="2249" y="3123"/>
                    </a:cubicBezTo>
                    <a:cubicBezTo>
                      <a:pt x="2755" y="2964"/>
                      <a:pt x="3072" y="2458"/>
                      <a:pt x="3072" y="1634"/>
                    </a:cubicBezTo>
                    <a:cubicBezTo>
                      <a:pt x="3040" y="1033"/>
                      <a:pt x="2660" y="463"/>
                      <a:pt x="2090" y="177"/>
                    </a:cubicBezTo>
                    <a:cubicBezTo>
                      <a:pt x="1879" y="59"/>
                      <a:pt x="1646" y="0"/>
                      <a:pt x="14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9" name="Google Shape;689;p18"/>
              <p:cNvSpPr/>
              <p:nvPr/>
            </p:nvSpPr>
            <p:spPr>
              <a:xfrm>
                <a:off x="7142750" y="3454850"/>
                <a:ext cx="82375" cy="73550"/>
              </a:xfrm>
              <a:custGeom>
                <a:rect b="b" l="l" r="r" t="t"/>
                <a:pathLst>
                  <a:path extrusionOk="0" h="2942" w="3295">
                    <a:moveTo>
                      <a:pt x="1494" y="1"/>
                    </a:moveTo>
                    <a:cubicBezTo>
                      <a:pt x="1362" y="1"/>
                      <a:pt x="1233" y="20"/>
                      <a:pt x="1109" y="63"/>
                    </a:cubicBezTo>
                    <a:cubicBezTo>
                      <a:pt x="856" y="126"/>
                      <a:pt x="634" y="253"/>
                      <a:pt x="476" y="443"/>
                    </a:cubicBezTo>
                    <a:cubicBezTo>
                      <a:pt x="33" y="950"/>
                      <a:pt x="1" y="1710"/>
                      <a:pt x="381" y="2248"/>
                    </a:cubicBezTo>
                    <a:cubicBezTo>
                      <a:pt x="623" y="2652"/>
                      <a:pt x="1369" y="2941"/>
                      <a:pt x="1918" y="2941"/>
                    </a:cubicBezTo>
                    <a:cubicBezTo>
                      <a:pt x="2015" y="2941"/>
                      <a:pt x="2105" y="2932"/>
                      <a:pt x="2186" y="2913"/>
                    </a:cubicBezTo>
                    <a:cubicBezTo>
                      <a:pt x="2788" y="2786"/>
                      <a:pt x="3263" y="2248"/>
                      <a:pt x="3295" y="1615"/>
                    </a:cubicBezTo>
                    <a:cubicBezTo>
                      <a:pt x="3295" y="820"/>
                      <a:pt x="2345" y="1"/>
                      <a:pt x="14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0" name="Google Shape;690;p18"/>
              <p:cNvSpPr/>
              <p:nvPr/>
            </p:nvSpPr>
            <p:spPr>
              <a:xfrm>
                <a:off x="7274200" y="3397575"/>
                <a:ext cx="71150" cy="64400"/>
              </a:xfrm>
              <a:custGeom>
                <a:rect b="b" l="l" r="r" t="t"/>
                <a:pathLst>
                  <a:path extrusionOk="0" h="2576" w="2846">
                    <a:moveTo>
                      <a:pt x="1603" y="1"/>
                    </a:moveTo>
                    <a:cubicBezTo>
                      <a:pt x="1554" y="1"/>
                      <a:pt x="1506" y="4"/>
                      <a:pt x="1457" y="10"/>
                    </a:cubicBezTo>
                    <a:cubicBezTo>
                      <a:pt x="1426" y="9"/>
                      <a:pt x="1396" y="9"/>
                      <a:pt x="1366" y="9"/>
                    </a:cubicBezTo>
                    <a:cubicBezTo>
                      <a:pt x="505" y="9"/>
                      <a:pt x="32" y="450"/>
                      <a:pt x="32" y="1245"/>
                    </a:cubicBezTo>
                    <a:cubicBezTo>
                      <a:pt x="0" y="2069"/>
                      <a:pt x="507" y="2576"/>
                      <a:pt x="1362" y="2576"/>
                    </a:cubicBezTo>
                    <a:cubicBezTo>
                      <a:pt x="2217" y="2576"/>
                      <a:pt x="2787" y="2069"/>
                      <a:pt x="2787" y="1277"/>
                    </a:cubicBezTo>
                    <a:cubicBezTo>
                      <a:pt x="2846" y="598"/>
                      <a:pt x="2271" y="1"/>
                      <a:pt x="16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91" name="Google Shape;691;p18"/>
          <p:cNvSpPr/>
          <p:nvPr/>
        </p:nvSpPr>
        <p:spPr>
          <a:xfrm flipH="1">
            <a:off x="6704825" y="271750"/>
            <a:ext cx="2439175" cy="958925"/>
          </a:xfrm>
          <a:custGeom>
            <a:rect b="b" l="l" r="r" t="t"/>
            <a:pathLst>
              <a:path extrusionOk="0" h="38357" w="97567">
                <a:moveTo>
                  <a:pt x="51893" y="1"/>
                </a:moveTo>
                <a:cubicBezTo>
                  <a:pt x="50233" y="1"/>
                  <a:pt x="48563" y="524"/>
                  <a:pt x="46883" y="1437"/>
                </a:cubicBezTo>
                <a:cubicBezTo>
                  <a:pt x="44798" y="2540"/>
                  <a:pt x="42918" y="3930"/>
                  <a:pt x="41160" y="5524"/>
                </a:cubicBezTo>
                <a:lnTo>
                  <a:pt x="41160" y="5810"/>
                </a:lnTo>
                <a:cubicBezTo>
                  <a:pt x="40302" y="4788"/>
                  <a:pt x="39485" y="3766"/>
                  <a:pt x="38545" y="2867"/>
                </a:cubicBezTo>
                <a:cubicBezTo>
                  <a:pt x="37318" y="1641"/>
                  <a:pt x="35888" y="578"/>
                  <a:pt x="34089" y="374"/>
                </a:cubicBezTo>
                <a:cubicBezTo>
                  <a:pt x="33923" y="353"/>
                  <a:pt x="33757" y="343"/>
                  <a:pt x="33592" y="343"/>
                </a:cubicBezTo>
                <a:cubicBezTo>
                  <a:pt x="32456" y="343"/>
                  <a:pt x="31364" y="825"/>
                  <a:pt x="30615" y="1682"/>
                </a:cubicBezTo>
                <a:cubicBezTo>
                  <a:pt x="29021" y="3399"/>
                  <a:pt x="28571" y="5565"/>
                  <a:pt x="28163" y="7731"/>
                </a:cubicBezTo>
                <a:cubicBezTo>
                  <a:pt x="27836" y="9734"/>
                  <a:pt x="27590" y="11696"/>
                  <a:pt x="27263" y="13699"/>
                </a:cubicBezTo>
                <a:cubicBezTo>
                  <a:pt x="27263" y="13821"/>
                  <a:pt x="27222" y="13944"/>
                  <a:pt x="27141" y="14026"/>
                </a:cubicBezTo>
                <a:cubicBezTo>
                  <a:pt x="26364" y="13453"/>
                  <a:pt x="25587" y="12922"/>
                  <a:pt x="24852" y="12391"/>
                </a:cubicBezTo>
                <a:cubicBezTo>
                  <a:pt x="22931" y="10919"/>
                  <a:pt x="20928" y="9611"/>
                  <a:pt x="18516" y="9039"/>
                </a:cubicBezTo>
                <a:cubicBezTo>
                  <a:pt x="18052" y="8940"/>
                  <a:pt x="17592" y="8891"/>
                  <a:pt x="17142" y="8891"/>
                </a:cubicBezTo>
                <a:cubicBezTo>
                  <a:pt x="15376" y="8891"/>
                  <a:pt x="13788" y="9649"/>
                  <a:pt x="12876" y="11083"/>
                </a:cubicBezTo>
                <a:cubicBezTo>
                  <a:pt x="12263" y="12186"/>
                  <a:pt x="11976" y="13413"/>
                  <a:pt x="12058" y="14680"/>
                </a:cubicBezTo>
                <a:cubicBezTo>
                  <a:pt x="12181" y="17296"/>
                  <a:pt x="12917" y="19789"/>
                  <a:pt x="13611" y="22282"/>
                </a:cubicBezTo>
                <a:cubicBezTo>
                  <a:pt x="12467" y="22405"/>
                  <a:pt x="11404" y="22487"/>
                  <a:pt x="10301" y="22650"/>
                </a:cubicBezTo>
                <a:cubicBezTo>
                  <a:pt x="7317" y="23100"/>
                  <a:pt x="4415" y="23795"/>
                  <a:pt x="2289" y="26165"/>
                </a:cubicBezTo>
                <a:cubicBezTo>
                  <a:pt x="1022" y="27473"/>
                  <a:pt x="246" y="29149"/>
                  <a:pt x="123" y="30988"/>
                </a:cubicBezTo>
                <a:cubicBezTo>
                  <a:pt x="0" y="33073"/>
                  <a:pt x="1104" y="34544"/>
                  <a:pt x="2862" y="35484"/>
                </a:cubicBezTo>
                <a:cubicBezTo>
                  <a:pt x="4783" y="36465"/>
                  <a:pt x="6867" y="37079"/>
                  <a:pt x="9034" y="37242"/>
                </a:cubicBezTo>
                <a:cubicBezTo>
                  <a:pt x="11873" y="37506"/>
                  <a:pt x="14733" y="37622"/>
                  <a:pt x="17584" y="37622"/>
                </a:cubicBezTo>
                <a:cubicBezTo>
                  <a:pt x="18714" y="37622"/>
                  <a:pt x="19843" y="37604"/>
                  <a:pt x="20969" y="37569"/>
                </a:cubicBezTo>
                <a:cubicBezTo>
                  <a:pt x="24280" y="37528"/>
                  <a:pt x="27590" y="37324"/>
                  <a:pt x="30860" y="37201"/>
                </a:cubicBezTo>
                <a:cubicBezTo>
                  <a:pt x="34457" y="37119"/>
                  <a:pt x="38054" y="37038"/>
                  <a:pt x="41692" y="36956"/>
                </a:cubicBezTo>
                <a:lnTo>
                  <a:pt x="41692" y="36915"/>
                </a:lnTo>
                <a:cubicBezTo>
                  <a:pt x="41774" y="36915"/>
                  <a:pt x="41896" y="36956"/>
                  <a:pt x="42060" y="36956"/>
                </a:cubicBezTo>
                <a:cubicBezTo>
                  <a:pt x="44676" y="37038"/>
                  <a:pt x="47292" y="37119"/>
                  <a:pt x="49908" y="37201"/>
                </a:cubicBezTo>
                <a:cubicBezTo>
                  <a:pt x="51256" y="37242"/>
                  <a:pt x="52564" y="37283"/>
                  <a:pt x="53913" y="37324"/>
                </a:cubicBezTo>
                <a:cubicBezTo>
                  <a:pt x="56529" y="37446"/>
                  <a:pt x="59145" y="37569"/>
                  <a:pt x="61761" y="37733"/>
                </a:cubicBezTo>
                <a:cubicBezTo>
                  <a:pt x="64173" y="37855"/>
                  <a:pt x="66543" y="37978"/>
                  <a:pt x="68914" y="38100"/>
                </a:cubicBezTo>
                <a:cubicBezTo>
                  <a:pt x="71285" y="38223"/>
                  <a:pt x="73737" y="38305"/>
                  <a:pt x="76149" y="38346"/>
                </a:cubicBezTo>
                <a:cubicBezTo>
                  <a:pt x="76374" y="38353"/>
                  <a:pt x="76597" y="38357"/>
                  <a:pt x="76820" y="38357"/>
                </a:cubicBezTo>
                <a:cubicBezTo>
                  <a:pt x="77811" y="38357"/>
                  <a:pt x="78785" y="38290"/>
                  <a:pt x="79786" y="38223"/>
                </a:cubicBezTo>
                <a:cubicBezTo>
                  <a:pt x="81748" y="38141"/>
                  <a:pt x="83751" y="38019"/>
                  <a:pt x="85713" y="37855"/>
                </a:cubicBezTo>
                <a:cubicBezTo>
                  <a:pt x="88125" y="37651"/>
                  <a:pt x="90495" y="37119"/>
                  <a:pt x="92743" y="36302"/>
                </a:cubicBezTo>
                <a:cubicBezTo>
                  <a:pt x="94092" y="35893"/>
                  <a:pt x="95278" y="35076"/>
                  <a:pt x="96177" y="33972"/>
                </a:cubicBezTo>
                <a:cubicBezTo>
                  <a:pt x="97567" y="32051"/>
                  <a:pt x="97199" y="30007"/>
                  <a:pt x="95523" y="28168"/>
                </a:cubicBezTo>
                <a:cubicBezTo>
                  <a:pt x="93234" y="25716"/>
                  <a:pt x="90291" y="24203"/>
                  <a:pt x="87103" y="23304"/>
                </a:cubicBezTo>
                <a:cubicBezTo>
                  <a:pt x="85762" y="22929"/>
                  <a:pt x="84369" y="22747"/>
                  <a:pt x="82981" y="22747"/>
                </a:cubicBezTo>
                <a:cubicBezTo>
                  <a:pt x="82252" y="22747"/>
                  <a:pt x="81526" y="22797"/>
                  <a:pt x="80808" y="22895"/>
                </a:cubicBezTo>
                <a:cubicBezTo>
                  <a:pt x="80195" y="22977"/>
                  <a:pt x="79582" y="22977"/>
                  <a:pt x="78887" y="23018"/>
                </a:cubicBezTo>
                <a:cubicBezTo>
                  <a:pt x="78887" y="22854"/>
                  <a:pt x="78928" y="22650"/>
                  <a:pt x="78969" y="22487"/>
                </a:cubicBezTo>
                <a:cubicBezTo>
                  <a:pt x="79337" y="21465"/>
                  <a:pt x="79664" y="20443"/>
                  <a:pt x="80073" y="19421"/>
                </a:cubicBezTo>
                <a:cubicBezTo>
                  <a:pt x="80931" y="17010"/>
                  <a:pt x="81789" y="14639"/>
                  <a:pt x="81748" y="11982"/>
                </a:cubicBezTo>
                <a:cubicBezTo>
                  <a:pt x="81669" y="8755"/>
                  <a:pt x="79259" y="6459"/>
                  <a:pt x="76032" y="6459"/>
                </a:cubicBezTo>
                <a:cubicBezTo>
                  <a:pt x="75949" y="6459"/>
                  <a:pt x="75865" y="6461"/>
                  <a:pt x="75781" y="6464"/>
                </a:cubicBezTo>
                <a:cubicBezTo>
                  <a:pt x="73451" y="6546"/>
                  <a:pt x="71203" y="7282"/>
                  <a:pt x="69323" y="8630"/>
                </a:cubicBezTo>
                <a:cubicBezTo>
                  <a:pt x="67197" y="10061"/>
                  <a:pt x="65276" y="11696"/>
                  <a:pt x="63232" y="13208"/>
                </a:cubicBezTo>
                <a:lnTo>
                  <a:pt x="62047" y="14189"/>
                </a:lnTo>
                <a:cubicBezTo>
                  <a:pt x="61924" y="13780"/>
                  <a:pt x="61884" y="13494"/>
                  <a:pt x="61802" y="13249"/>
                </a:cubicBezTo>
                <a:cubicBezTo>
                  <a:pt x="61311" y="10838"/>
                  <a:pt x="60903" y="8385"/>
                  <a:pt x="59922" y="6096"/>
                </a:cubicBezTo>
                <a:cubicBezTo>
                  <a:pt x="59145" y="4379"/>
                  <a:pt x="58287" y="2704"/>
                  <a:pt x="56693" y="1600"/>
                </a:cubicBezTo>
                <a:cubicBezTo>
                  <a:pt x="55102" y="493"/>
                  <a:pt x="53502" y="1"/>
                  <a:pt x="518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18"/>
          <p:cNvSpPr/>
          <p:nvPr/>
        </p:nvSpPr>
        <p:spPr>
          <a:xfrm>
            <a:off x="656425" y="1527975"/>
            <a:ext cx="7582500" cy="29427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93" name="Google Shape;693;p18"/>
          <p:cNvPicPr preferRelativeResize="0"/>
          <p:nvPr/>
        </p:nvPicPr>
        <p:blipFill rotWithShape="1">
          <a:blip r:embed="rId2">
            <a:alphaModFix/>
          </a:blip>
          <a:srcRect b="0" l="14180" r="13617" t="0"/>
          <a:stretch/>
        </p:blipFill>
        <p:spPr>
          <a:xfrm>
            <a:off x="889322" y="1864975"/>
            <a:ext cx="1896800" cy="260565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18"/>
          <p:cNvSpPr/>
          <p:nvPr/>
        </p:nvSpPr>
        <p:spPr>
          <a:xfrm>
            <a:off x="2786125" y="2943925"/>
            <a:ext cx="340136" cy="447757"/>
          </a:xfrm>
          <a:custGeom>
            <a:rect b="b" l="l" r="r" t="t"/>
            <a:pathLst>
              <a:path extrusionOk="0" h="14424" w="10958">
                <a:moveTo>
                  <a:pt x="5446" y="1"/>
                </a:moveTo>
                <a:cubicBezTo>
                  <a:pt x="5426" y="1"/>
                  <a:pt x="5405" y="1"/>
                  <a:pt x="5384" y="3"/>
                </a:cubicBezTo>
                <a:cubicBezTo>
                  <a:pt x="4941" y="3"/>
                  <a:pt x="4719" y="288"/>
                  <a:pt x="4656" y="731"/>
                </a:cubicBezTo>
                <a:cubicBezTo>
                  <a:pt x="4434" y="2157"/>
                  <a:pt x="4181" y="3582"/>
                  <a:pt x="3991" y="5038"/>
                </a:cubicBezTo>
                <a:cubicBezTo>
                  <a:pt x="3991" y="5387"/>
                  <a:pt x="3737" y="5672"/>
                  <a:pt x="3389" y="5735"/>
                </a:cubicBezTo>
                <a:cubicBezTo>
                  <a:pt x="2471" y="5957"/>
                  <a:pt x="1552" y="6242"/>
                  <a:pt x="634" y="6527"/>
                </a:cubicBezTo>
                <a:cubicBezTo>
                  <a:pt x="285" y="6590"/>
                  <a:pt x="32" y="6907"/>
                  <a:pt x="32" y="7255"/>
                </a:cubicBezTo>
                <a:cubicBezTo>
                  <a:pt x="0" y="7604"/>
                  <a:pt x="222" y="7920"/>
                  <a:pt x="539" y="8047"/>
                </a:cubicBezTo>
                <a:cubicBezTo>
                  <a:pt x="1045" y="8269"/>
                  <a:pt x="1552" y="8522"/>
                  <a:pt x="2059" y="8744"/>
                </a:cubicBezTo>
                <a:cubicBezTo>
                  <a:pt x="2344" y="8839"/>
                  <a:pt x="2534" y="9092"/>
                  <a:pt x="2534" y="9377"/>
                </a:cubicBezTo>
                <a:cubicBezTo>
                  <a:pt x="2534" y="10834"/>
                  <a:pt x="2566" y="12291"/>
                  <a:pt x="2597" y="13747"/>
                </a:cubicBezTo>
                <a:cubicBezTo>
                  <a:pt x="2597" y="13811"/>
                  <a:pt x="2566" y="13906"/>
                  <a:pt x="2597" y="13937"/>
                </a:cubicBezTo>
                <a:cubicBezTo>
                  <a:pt x="2724" y="14096"/>
                  <a:pt x="2851" y="14349"/>
                  <a:pt x="3041" y="14412"/>
                </a:cubicBezTo>
                <a:cubicBezTo>
                  <a:pt x="3083" y="14419"/>
                  <a:pt x="3128" y="14423"/>
                  <a:pt x="3173" y="14423"/>
                </a:cubicBezTo>
                <a:cubicBezTo>
                  <a:pt x="3329" y="14423"/>
                  <a:pt x="3495" y="14377"/>
                  <a:pt x="3642" y="14254"/>
                </a:cubicBezTo>
                <a:cubicBezTo>
                  <a:pt x="3864" y="14032"/>
                  <a:pt x="4022" y="13779"/>
                  <a:pt x="4181" y="13494"/>
                </a:cubicBezTo>
                <a:cubicBezTo>
                  <a:pt x="4687" y="12639"/>
                  <a:pt x="5194" y="11784"/>
                  <a:pt x="5732" y="10897"/>
                </a:cubicBezTo>
                <a:cubicBezTo>
                  <a:pt x="5859" y="10960"/>
                  <a:pt x="5986" y="11055"/>
                  <a:pt x="6112" y="11119"/>
                </a:cubicBezTo>
                <a:cubicBezTo>
                  <a:pt x="6809" y="11752"/>
                  <a:pt x="7474" y="12354"/>
                  <a:pt x="8171" y="12987"/>
                </a:cubicBezTo>
                <a:cubicBezTo>
                  <a:pt x="8298" y="13114"/>
                  <a:pt x="8424" y="13241"/>
                  <a:pt x="8551" y="13336"/>
                </a:cubicBezTo>
                <a:cubicBezTo>
                  <a:pt x="8730" y="13455"/>
                  <a:pt x="8922" y="13562"/>
                  <a:pt x="9118" y="13562"/>
                </a:cubicBezTo>
                <a:cubicBezTo>
                  <a:pt x="9234" y="13562"/>
                  <a:pt x="9352" y="13525"/>
                  <a:pt x="9469" y="13431"/>
                </a:cubicBezTo>
                <a:cubicBezTo>
                  <a:pt x="9723" y="13209"/>
                  <a:pt x="9849" y="12861"/>
                  <a:pt x="9723" y="12544"/>
                </a:cubicBezTo>
                <a:cubicBezTo>
                  <a:pt x="9248" y="10960"/>
                  <a:pt x="8773" y="9377"/>
                  <a:pt x="8298" y="7794"/>
                </a:cubicBezTo>
                <a:cubicBezTo>
                  <a:pt x="8203" y="7572"/>
                  <a:pt x="8266" y="7319"/>
                  <a:pt x="8456" y="7160"/>
                </a:cubicBezTo>
                <a:cubicBezTo>
                  <a:pt x="9216" y="6337"/>
                  <a:pt x="9944" y="5482"/>
                  <a:pt x="10673" y="4627"/>
                </a:cubicBezTo>
                <a:cubicBezTo>
                  <a:pt x="10926" y="4373"/>
                  <a:pt x="10958" y="3962"/>
                  <a:pt x="10768" y="3677"/>
                </a:cubicBezTo>
                <a:cubicBezTo>
                  <a:pt x="10633" y="3452"/>
                  <a:pt x="10404" y="3323"/>
                  <a:pt x="10168" y="3323"/>
                </a:cubicBezTo>
                <a:cubicBezTo>
                  <a:pt x="10071" y="3323"/>
                  <a:pt x="9974" y="3345"/>
                  <a:pt x="9881" y="3392"/>
                </a:cubicBezTo>
                <a:cubicBezTo>
                  <a:pt x="9723" y="3423"/>
                  <a:pt x="9596" y="3487"/>
                  <a:pt x="9438" y="3518"/>
                </a:cubicBezTo>
                <a:lnTo>
                  <a:pt x="7411" y="4278"/>
                </a:lnTo>
                <a:cubicBezTo>
                  <a:pt x="6999" y="3012"/>
                  <a:pt x="6619" y="1808"/>
                  <a:pt x="6239" y="636"/>
                </a:cubicBezTo>
                <a:cubicBezTo>
                  <a:pt x="6149" y="276"/>
                  <a:pt x="5831" y="1"/>
                  <a:pt x="544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5" name="Google Shape;6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20412">
            <a:off x="5377765" y="1446555"/>
            <a:ext cx="3024055" cy="3024055"/>
          </a:xfrm>
          <a:prstGeom prst="round2DiagRect">
            <a:avLst>
              <a:gd fmla="val 47476" name="adj1"/>
              <a:gd fmla="val 50000" name="adj2"/>
            </a:avLst>
          </a:prstGeom>
          <a:noFill/>
          <a:ln>
            <a:noFill/>
          </a:ln>
        </p:spPr>
      </p:pic>
      <p:sp>
        <p:nvSpPr>
          <p:cNvPr id="696" name="Google Shape;696;p18"/>
          <p:cNvSpPr txBox="1"/>
          <p:nvPr/>
        </p:nvSpPr>
        <p:spPr>
          <a:xfrm>
            <a:off x="2010925" y="3069238"/>
            <a:ext cx="44238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ubblegum Sans"/>
                <a:ea typeface="Bubblegum Sans"/>
                <a:cs typeface="Bubblegum Sans"/>
                <a:sym typeface="Bubblegum Sans"/>
              </a:rPr>
              <a:t>Que este Ciclo Escolar </a:t>
            </a:r>
            <a:endParaRPr sz="1800">
              <a:latin typeface="Bubblegum Sans"/>
              <a:ea typeface="Bubblegum Sans"/>
              <a:cs typeface="Bubblegum Sans"/>
              <a:sym typeface="Bubblegum Sans"/>
            </a:endParaRPr>
          </a:p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ubblegum Sans"/>
                <a:ea typeface="Bubblegum Sans"/>
                <a:cs typeface="Bubblegum Sans"/>
                <a:sym typeface="Bubblegum Sans"/>
              </a:rPr>
              <a:t>esté lleno de sueños, oportunidades, aprendizajes y muchas metas cumplidas</a:t>
            </a:r>
            <a:endParaRPr sz="1800"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697" name="Google Shape;697;p18"/>
          <p:cNvSpPr txBox="1"/>
          <p:nvPr/>
        </p:nvSpPr>
        <p:spPr>
          <a:xfrm>
            <a:off x="2426650" y="2211975"/>
            <a:ext cx="3391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2"/>
                </a:solidFill>
                <a:latin typeface="Epilogue"/>
                <a:ea typeface="Epilogue"/>
                <a:cs typeface="Epilogue"/>
                <a:sym typeface="Epilogue"/>
              </a:rPr>
              <a:t> “Quien enseña aprende al enseñar y</a:t>
            </a:r>
            <a:endParaRPr b="1" sz="1200">
              <a:solidFill>
                <a:schemeClr val="dk2"/>
              </a:solidFill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2"/>
                </a:solidFill>
                <a:latin typeface="Epilogue"/>
                <a:ea typeface="Epilogue"/>
                <a:cs typeface="Epilogue"/>
                <a:sym typeface="Epilogue"/>
              </a:rPr>
              <a:t> quien aprende enseña al aprender.“</a:t>
            </a:r>
            <a:endParaRPr b="1" sz="1200">
              <a:solidFill>
                <a:schemeClr val="dk2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698" name="Google Shape;698;p18"/>
          <p:cNvSpPr/>
          <p:nvPr/>
        </p:nvSpPr>
        <p:spPr>
          <a:xfrm flipH="1">
            <a:off x="7494439" y="1764213"/>
            <a:ext cx="340136" cy="447757"/>
          </a:xfrm>
          <a:custGeom>
            <a:rect b="b" l="l" r="r" t="t"/>
            <a:pathLst>
              <a:path extrusionOk="0" h="14424" w="10958">
                <a:moveTo>
                  <a:pt x="5446" y="1"/>
                </a:moveTo>
                <a:cubicBezTo>
                  <a:pt x="5426" y="1"/>
                  <a:pt x="5405" y="1"/>
                  <a:pt x="5384" y="3"/>
                </a:cubicBezTo>
                <a:cubicBezTo>
                  <a:pt x="4941" y="3"/>
                  <a:pt x="4719" y="288"/>
                  <a:pt x="4656" y="731"/>
                </a:cubicBezTo>
                <a:cubicBezTo>
                  <a:pt x="4434" y="2157"/>
                  <a:pt x="4181" y="3582"/>
                  <a:pt x="3991" y="5038"/>
                </a:cubicBezTo>
                <a:cubicBezTo>
                  <a:pt x="3991" y="5387"/>
                  <a:pt x="3737" y="5672"/>
                  <a:pt x="3389" y="5735"/>
                </a:cubicBezTo>
                <a:cubicBezTo>
                  <a:pt x="2471" y="5957"/>
                  <a:pt x="1552" y="6242"/>
                  <a:pt x="634" y="6527"/>
                </a:cubicBezTo>
                <a:cubicBezTo>
                  <a:pt x="285" y="6590"/>
                  <a:pt x="32" y="6907"/>
                  <a:pt x="32" y="7255"/>
                </a:cubicBezTo>
                <a:cubicBezTo>
                  <a:pt x="0" y="7604"/>
                  <a:pt x="222" y="7920"/>
                  <a:pt x="539" y="8047"/>
                </a:cubicBezTo>
                <a:cubicBezTo>
                  <a:pt x="1045" y="8269"/>
                  <a:pt x="1552" y="8522"/>
                  <a:pt x="2059" y="8744"/>
                </a:cubicBezTo>
                <a:cubicBezTo>
                  <a:pt x="2344" y="8839"/>
                  <a:pt x="2534" y="9092"/>
                  <a:pt x="2534" y="9377"/>
                </a:cubicBezTo>
                <a:cubicBezTo>
                  <a:pt x="2534" y="10834"/>
                  <a:pt x="2566" y="12291"/>
                  <a:pt x="2597" y="13747"/>
                </a:cubicBezTo>
                <a:cubicBezTo>
                  <a:pt x="2597" y="13811"/>
                  <a:pt x="2566" y="13906"/>
                  <a:pt x="2597" y="13937"/>
                </a:cubicBezTo>
                <a:cubicBezTo>
                  <a:pt x="2724" y="14096"/>
                  <a:pt x="2851" y="14349"/>
                  <a:pt x="3041" y="14412"/>
                </a:cubicBezTo>
                <a:cubicBezTo>
                  <a:pt x="3083" y="14419"/>
                  <a:pt x="3128" y="14423"/>
                  <a:pt x="3173" y="14423"/>
                </a:cubicBezTo>
                <a:cubicBezTo>
                  <a:pt x="3329" y="14423"/>
                  <a:pt x="3495" y="14377"/>
                  <a:pt x="3642" y="14254"/>
                </a:cubicBezTo>
                <a:cubicBezTo>
                  <a:pt x="3864" y="14032"/>
                  <a:pt x="4022" y="13779"/>
                  <a:pt x="4181" y="13494"/>
                </a:cubicBezTo>
                <a:cubicBezTo>
                  <a:pt x="4687" y="12639"/>
                  <a:pt x="5194" y="11784"/>
                  <a:pt x="5732" y="10897"/>
                </a:cubicBezTo>
                <a:cubicBezTo>
                  <a:pt x="5859" y="10960"/>
                  <a:pt x="5986" y="11055"/>
                  <a:pt x="6112" y="11119"/>
                </a:cubicBezTo>
                <a:cubicBezTo>
                  <a:pt x="6809" y="11752"/>
                  <a:pt x="7474" y="12354"/>
                  <a:pt x="8171" y="12987"/>
                </a:cubicBezTo>
                <a:cubicBezTo>
                  <a:pt x="8298" y="13114"/>
                  <a:pt x="8424" y="13241"/>
                  <a:pt x="8551" y="13336"/>
                </a:cubicBezTo>
                <a:cubicBezTo>
                  <a:pt x="8730" y="13455"/>
                  <a:pt x="8922" y="13562"/>
                  <a:pt x="9118" y="13562"/>
                </a:cubicBezTo>
                <a:cubicBezTo>
                  <a:pt x="9234" y="13562"/>
                  <a:pt x="9352" y="13525"/>
                  <a:pt x="9469" y="13431"/>
                </a:cubicBezTo>
                <a:cubicBezTo>
                  <a:pt x="9723" y="13209"/>
                  <a:pt x="9849" y="12861"/>
                  <a:pt x="9723" y="12544"/>
                </a:cubicBezTo>
                <a:cubicBezTo>
                  <a:pt x="9248" y="10960"/>
                  <a:pt x="8773" y="9377"/>
                  <a:pt x="8298" y="7794"/>
                </a:cubicBezTo>
                <a:cubicBezTo>
                  <a:pt x="8203" y="7572"/>
                  <a:pt x="8266" y="7319"/>
                  <a:pt x="8456" y="7160"/>
                </a:cubicBezTo>
                <a:cubicBezTo>
                  <a:pt x="9216" y="6337"/>
                  <a:pt x="9944" y="5482"/>
                  <a:pt x="10673" y="4627"/>
                </a:cubicBezTo>
                <a:cubicBezTo>
                  <a:pt x="10926" y="4373"/>
                  <a:pt x="10958" y="3962"/>
                  <a:pt x="10768" y="3677"/>
                </a:cubicBezTo>
                <a:cubicBezTo>
                  <a:pt x="10633" y="3452"/>
                  <a:pt x="10404" y="3323"/>
                  <a:pt x="10168" y="3323"/>
                </a:cubicBezTo>
                <a:cubicBezTo>
                  <a:pt x="10071" y="3323"/>
                  <a:pt x="9974" y="3345"/>
                  <a:pt x="9881" y="3392"/>
                </a:cubicBezTo>
                <a:cubicBezTo>
                  <a:pt x="9723" y="3423"/>
                  <a:pt x="9596" y="3487"/>
                  <a:pt x="9438" y="3518"/>
                </a:cubicBezTo>
                <a:lnTo>
                  <a:pt x="7411" y="4278"/>
                </a:lnTo>
                <a:cubicBezTo>
                  <a:pt x="6999" y="3012"/>
                  <a:pt x="6619" y="1808"/>
                  <a:pt x="6239" y="636"/>
                </a:cubicBezTo>
                <a:cubicBezTo>
                  <a:pt x="6149" y="276"/>
                  <a:pt x="5831" y="1"/>
                  <a:pt x="544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5"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0" name="Google Shape;700;p19"/>
          <p:cNvGrpSpPr/>
          <p:nvPr/>
        </p:nvGrpSpPr>
        <p:grpSpPr>
          <a:xfrm>
            <a:off x="0" y="-25"/>
            <a:ext cx="9143654" cy="5143519"/>
            <a:chOff x="0" y="-25"/>
            <a:chExt cx="9143654" cy="5143519"/>
          </a:xfrm>
        </p:grpSpPr>
        <p:sp>
          <p:nvSpPr>
            <p:cNvPr id="701" name="Google Shape;701;p19"/>
            <p:cNvSpPr/>
            <p:nvPr/>
          </p:nvSpPr>
          <p:spPr>
            <a:xfrm>
              <a:off x="91461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19"/>
            <p:cNvSpPr/>
            <p:nvPr/>
          </p:nvSpPr>
          <p:spPr>
            <a:xfrm>
              <a:off x="137179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19"/>
            <p:cNvSpPr/>
            <p:nvPr/>
          </p:nvSpPr>
          <p:spPr>
            <a:xfrm>
              <a:off x="182897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19"/>
            <p:cNvSpPr/>
            <p:nvPr/>
          </p:nvSpPr>
          <p:spPr>
            <a:xfrm>
              <a:off x="228615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19"/>
            <p:cNvSpPr/>
            <p:nvPr/>
          </p:nvSpPr>
          <p:spPr>
            <a:xfrm>
              <a:off x="274333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19"/>
            <p:cNvSpPr/>
            <p:nvPr/>
          </p:nvSpPr>
          <p:spPr>
            <a:xfrm>
              <a:off x="320051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19"/>
            <p:cNvSpPr/>
            <p:nvPr/>
          </p:nvSpPr>
          <p:spPr>
            <a:xfrm>
              <a:off x="365769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19"/>
            <p:cNvSpPr/>
            <p:nvPr/>
          </p:nvSpPr>
          <p:spPr>
            <a:xfrm>
              <a:off x="411488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19"/>
            <p:cNvSpPr/>
            <p:nvPr/>
          </p:nvSpPr>
          <p:spPr>
            <a:xfrm>
              <a:off x="457206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19"/>
            <p:cNvSpPr/>
            <p:nvPr/>
          </p:nvSpPr>
          <p:spPr>
            <a:xfrm>
              <a:off x="502924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19"/>
            <p:cNvSpPr/>
            <p:nvPr/>
          </p:nvSpPr>
          <p:spPr>
            <a:xfrm>
              <a:off x="548642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19"/>
            <p:cNvSpPr/>
            <p:nvPr/>
          </p:nvSpPr>
          <p:spPr>
            <a:xfrm>
              <a:off x="594360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19"/>
            <p:cNvSpPr/>
            <p:nvPr/>
          </p:nvSpPr>
          <p:spPr>
            <a:xfrm>
              <a:off x="640078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19"/>
            <p:cNvSpPr/>
            <p:nvPr/>
          </p:nvSpPr>
          <p:spPr>
            <a:xfrm>
              <a:off x="685796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19"/>
            <p:cNvSpPr/>
            <p:nvPr/>
          </p:nvSpPr>
          <p:spPr>
            <a:xfrm>
              <a:off x="731514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19"/>
            <p:cNvSpPr/>
            <p:nvPr/>
          </p:nvSpPr>
          <p:spPr>
            <a:xfrm>
              <a:off x="777232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19"/>
            <p:cNvSpPr/>
            <p:nvPr/>
          </p:nvSpPr>
          <p:spPr>
            <a:xfrm>
              <a:off x="8229509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19"/>
            <p:cNvSpPr/>
            <p:nvPr/>
          </p:nvSpPr>
          <p:spPr>
            <a:xfrm>
              <a:off x="0" y="93021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19"/>
            <p:cNvSpPr/>
            <p:nvPr/>
          </p:nvSpPr>
          <p:spPr>
            <a:xfrm>
              <a:off x="0" y="1399217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19"/>
            <p:cNvSpPr/>
            <p:nvPr/>
          </p:nvSpPr>
          <p:spPr>
            <a:xfrm>
              <a:off x="0" y="1868221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19"/>
            <p:cNvSpPr/>
            <p:nvPr/>
          </p:nvSpPr>
          <p:spPr>
            <a:xfrm>
              <a:off x="0" y="2337225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19"/>
            <p:cNvSpPr/>
            <p:nvPr/>
          </p:nvSpPr>
          <p:spPr>
            <a:xfrm>
              <a:off x="0" y="280622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19"/>
            <p:cNvSpPr/>
            <p:nvPr/>
          </p:nvSpPr>
          <p:spPr>
            <a:xfrm>
              <a:off x="0" y="327523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19"/>
            <p:cNvSpPr/>
            <p:nvPr/>
          </p:nvSpPr>
          <p:spPr>
            <a:xfrm>
              <a:off x="0" y="3744238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19"/>
            <p:cNvSpPr/>
            <p:nvPr/>
          </p:nvSpPr>
          <p:spPr>
            <a:xfrm>
              <a:off x="0" y="4213242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19"/>
            <p:cNvSpPr/>
            <p:nvPr/>
          </p:nvSpPr>
          <p:spPr>
            <a:xfrm>
              <a:off x="0" y="4682246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19"/>
            <p:cNvSpPr/>
            <p:nvPr/>
          </p:nvSpPr>
          <p:spPr>
            <a:xfrm>
              <a:off x="868669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19"/>
            <p:cNvSpPr/>
            <p:nvPr/>
          </p:nvSpPr>
          <p:spPr>
            <a:xfrm>
              <a:off x="45743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19"/>
            <p:cNvSpPr/>
            <p:nvPr/>
          </p:nvSpPr>
          <p:spPr>
            <a:xfrm>
              <a:off x="0" y="46120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0" name="Google Shape;730;p19"/>
          <p:cNvSpPr/>
          <p:nvPr/>
        </p:nvSpPr>
        <p:spPr>
          <a:xfrm>
            <a:off x="788925" y="539501"/>
            <a:ext cx="7566300" cy="4064400"/>
          </a:xfrm>
          <a:prstGeom prst="roundRect">
            <a:avLst>
              <a:gd fmla="val 5688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1" name="Google Shape;731;p19"/>
          <p:cNvGrpSpPr/>
          <p:nvPr/>
        </p:nvGrpSpPr>
        <p:grpSpPr>
          <a:xfrm flipH="1">
            <a:off x="154575" y="1527975"/>
            <a:ext cx="209050" cy="204975"/>
            <a:chOff x="6020875" y="2487450"/>
            <a:chExt cx="209050" cy="204975"/>
          </a:xfrm>
        </p:grpSpPr>
        <p:sp>
          <p:nvSpPr>
            <p:cNvPr id="732" name="Google Shape;732;p19"/>
            <p:cNvSpPr/>
            <p:nvPr/>
          </p:nvSpPr>
          <p:spPr>
            <a:xfrm>
              <a:off x="6134100" y="2487450"/>
              <a:ext cx="82375" cy="86275"/>
            </a:xfrm>
            <a:custGeom>
              <a:rect b="b" l="l" r="r" t="t"/>
              <a:pathLst>
                <a:path extrusionOk="0" h="3451" w="3295">
                  <a:moveTo>
                    <a:pt x="1965" y="1"/>
                  </a:moveTo>
                  <a:cubicBezTo>
                    <a:pt x="1881" y="1"/>
                    <a:pt x="1796" y="10"/>
                    <a:pt x="1711" y="28"/>
                  </a:cubicBezTo>
                  <a:cubicBezTo>
                    <a:pt x="951" y="155"/>
                    <a:pt x="349" y="788"/>
                    <a:pt x="222" y="1548"/>
                  </a:cubicBezTo>
                  <a:cubicBezTo>
                    <a:pt x="1" y="2498"/>
                    <a:pt x="666" y="3448"/>
                    <a:pt x="1552" y="3448"/>
                  </a:cubicBezTo>
                  <a:cubicBezTo>
                    <a:pt x="1579" y="3450"/>
                    <a:pt x="1606" y="3451"/>
                    <a:pt x="1632" y="3451"/>
                  </a:cubicBezTo>
                  <a:cubicBezTo>
                    <a:pt x="2076" y="3451"/>
                    <a:pt x="2481" y="3202"/>
                    <a:pt x="2661" y="2783"/>
                  </a:cubicBezTo>
                  <a:cubicBezTo>
                    <a:pt x="2882" y="2403"/>
                    <a:pt x="3009" y="1960"/>
                    <a:pt x="3167" y="1548"/>
                  </a:cubicBezTo>
                  <a:cubicBezTo>
                    <a:pt x="3294" y="1168"/>
                    <a:pt x="3199" y="725"/>
                    <a:pt x="2882" y="440"/>
                  </a:cubicBezTo>
                  <a:cubicBezTo>
                    <a:pt x="2652" y="158"/>
                    <a:pt x="2319" y="1"/>
                    <a:pt x="19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19"/>
            <p:cNvSpPr/>
            <p:nvPr/>
          </p:nvSpPr>
          <p:spPr>
            <a:xfrm>
              <a:off x="6020875" y="2604725"/>
              <a:ext cx="91075" cy="68850"/>
            </a:xfrm>
            <a:custGeom>
              <a:rect b="b" l="l" r="r" t="t"/>
              <a:pathLst>
                <a:path extrusionOk="0" h="2754" w="3643">
                  <a:moveTo>
                    <a:pt x="2073" y="0"/>
                  </a:moveTo>
                  <a:cubicBezTo>
                    <a:pt x="1526" y="0"/>
                    <a:pt x="982" y="204"/>
                    <a:pt x="571" y="594"/>
                  </a:cubicBezTo>
                  <a:cubicBezTo>
                    <a:pt x="1" y="1196"/>
                    <a:pt x="159" y="2177"/>
                    <a:pt x="856" y="2621"/>
                  </a:cubicBezTo>
                  <a:cubicBezTo>
                    <a:pt x="1014" y="2713"/>
                    <a:pt x="1245" y="2754"/>
                    <a:pt x="1504" y="2754"/>
                  </a:cubicBezTo>
                  <a:cubicBezTo>
                    <a:pt x="2230" y="2754"/>
                    <a:pt x="3179" y="2431"/>
                    <a:pt x="3389" y="1987"/>
                  </a:cubicBezTo>
                  <a:cubicBezTo>
                    <a:pt x="3516" y="1797"/>
                    <a:pt x="3579" y="1576"/>
                    <a:pt x="3643" y="1417"/>
                  </a:cubicBezTo>
                  <a:cubicBezTo>
                    <a:pt x="3643" y="911"/>
                    <a:pt x="3358" y="467"/>
                    <a:pt x="2946" y="182"/>
                  </a:cubicBezTo>
                  <a:cubicBezTo>
                    <a:pt x="2668" y="60"/>
                    <a:pt x="2370" y="0"/>
                    <a:pt x="2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19"/>
            <p:cNvSpPr/>
            <p:nvPr/>
          </p:nvSpPr>
          <p:spPr>
            <a:xfrm>
              <a:off x="6149925" y="2623500"/>
              <a:ext cx="80000" cy="68925"/>
            </a:xfrm>
            <a:custGeom>
              <a:rect b="b" l="l" r="r" t="t"/>
              <a:pathLst>
                <a:path extrusionOk="0" h="2757" w="3200">
                  <a:moveTo>
                    <a:pt x="1956" y="0"/>
                  </a:moveTo>
                  <a:cubicBezTo>
                    <a:pt x="1938" y="0"/>
                    <a:pt x="1919" y="1"/>
                    <a:pt x="1901" y="1"/>
                  </a:cubicBezTo>
                  <a:cubicBezTo>
                    <a:pt x="951" y="1"/>
                    <a:pt x="1" y="730"/>
                    <a:pt x="159" y="1490"/>
                  </a:cubicBezTo>
                  <a:cubicBezTo>
                    <a:pt x="128" y="2187"/>
                    <a:pt x="729" y="2757"/>
                    <a:pt x="1426" y="2757"/>
                  </a:cubicBezTo>
                  <a:cubicBezTo>
                    <a:pt x="2408" y="2757"/>
                    <a:pt x="3200" y="2092"/>
                    <a:pt x="3200" y="1300"/>
                  </a:cubicBezTo>
                  <a:cubicBezTo>
                    <a:pt x="3200" y="590"/>
                    <a:pt x="2658" y="0"/>
                    <a:pt x="19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5" name="Google Shape;735;p19"/>
          <p:cNvGrpSpPr/>
          <p:nvPr/>
        </p:nvGrpSpPr>
        <p:grpSpPr>
          <a:xfrm flipH="1">
            <a:off x="4080450" y="4683650"/>
            <a:ext cx="184475" cy="212675"/>
            <a:chOff x="1325975" y="1958675"/>
            <a:chExt cx="184475" cy="212675"/>
          </a:xfrm>
        </p:grpSpPr>
        <p:sp>
          <p:nvSpPr>
            <p:cNvPr id="736" name="Google Shape;736;p19"/>
            <p:cNvSpPr/>
            <p:nvPr/>
          </p:nvSpPr>
          <p:spPr>
            <a:xfrm>
              <a:off x="1432025" y="2083500"/>
              <a:ext cx="78425" cy="87850"/>
            </a:xfrm>
            <a:custGeom>
              <a:rect b="b" l="l" r="r" t="t"/>
              <a:pathLst>
                <a:path extrusionOk="0" h="3514" w="3137">
                  <a:moveTo>
                    <a:pt x="1782" y="1"/>
                  </a:moveTo>
                  <a:cubicBezTo>
                    <a:pt x="1452" y="1"/>
                    <a:pt x="1136" y="113"/>
                    <a:pt x="888" y="320"/>
                  </a:cubicBezTo>
                  <a:cubicBezTo>
                    <a:pt x="349" y="795"/>
                    <a:pt x="64" y="1492"/>
                    <a:pt x="33" y="2188"/>
                  </a:cubicBezTo>
                  <a:cubicBezTo>
                    <a:pt x="1" y="2727"/>
                    <a:pt x="318" y="3202"/>
                    <a:pt x="793" y="3392"/>
                  </a:cubicBezTo>
                  <a:cubicBezTo>
                    <a:pt x="949" y="3475"/>
                    <a:pt x="1118" y="3514"/>
                    <a:pt x="1286" y="3514"/>
                  </a:cubicBezTo>
                  <a:cubicBezTo>
                    <a:pt x="1629" y="3514"/>
                    <a:pt x="1963" y="3352"/>
                    <a:pt x="2154" y="3075"/>
                  </a:cubicBezTo>
                  <a:cubicBezTo>
                    <a:pt x="2503" y="2537"/>
                    <a:pt x="2788" y="1998"/>
                    <a:pt x="2978" y="1428"/>
                  </a:cubicBezTo>
                  <a:cubicBezTo>
                    <a:pt x="3136" y="953"/>
                    <a:pt x="2756" y="352"/>
                    <a:pt x="2313" y="98"/>
                  </a:cubicBezTo>
                  <a:cubicBezTo>
                    <a:pt x="2137" y="32"/>
                    <a:pt x="1958" y="1"/>
                    <a:pt x="1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19"/>
            <p:cNvSpPr/>
            <p:nvPr/>
          </p:nvSpPr>
          <p:spPr>
            <a:xfrm>
              <a:off x="1325975" y="2046325"/>
              <a:ext cx="68875" cy="68150"/>
            </a:xfrm>
            <a:custGeom>
              <a:rect b="b" l="l" r="r" t="t"/>
              <a:pathLst>
                <a:path extrusionOk="0" h="2726" w="2755">
                  <a:moveTo>
                    <a:pt x="1338" y="1"/>
                  </a:moveTo>
                  <a:cubicBezTo>
                    <a:pt x="603" y="1"/>
                    <a:pt x="0" y="622"/>
                    <a:pt x="31" y="1364"/>
                  </a:cubicBezTo>
                  <a:cubicBezTo>
                    <a:pt x="15" y="2266"/>
                    <a:pt x="696" y="2726"/>
                    <a:pt x="1373" y="2726"/>
                  </a:cubicBezTo>
                  <a:cubicBezTo>
                    <a:pt x="2026" y="2726"/>
                    <a:pt x="2676" y="2298"/>
                    <a:pt x="2691" y="1427"/>
                  </a:cubicBezTo>
                  <a:cubicBezTo>
                    <a:pt x="2755" y="667"/>
                    <a:pt x="2153" y="2"/>
                    <a:pt x="1393" y="2"/>
                  </a:cubicBezTo>
                  <a:cubicBezTo>
                    <a:pt x="1374" y="1"/>
                    <a:pt x="1356" y="1"/>
                    <a:pt x="13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19"/>
            <p:cNvSpPr/>
            <p:nvPr/>
          </p:nvSpPr>
          <p:spPr>
            <a:xfrm>
              <a:off x="1412250" y="1958675"/>
              <a:ext cx="66925" cy="65650"/>
            </a:xfrm>
            <a:custGeom>
              <a:rect b="b" l="l" r="r" t="t"/>
              <a:pathLst>
                <a:path extrusionOk="0" h="2626" w="2677">
                  <a:moveTo>
                    <a:pt x="1342" y="1"/>
                  </a:moveTo>
                  <a:cubicBezTo>
                    <a:pt x="673" y="1"/>
                    <a:pt x="0" y="452"/>
                    <a:pt x="32" y="1354"/>
                  </a:cubicBezTo>
                  <a:cubicBezTo>
                    <a:pt x="32" y="2051"/>
                    <a:pt x="602" y="2621"/>
                    <a:pt x="1299" y="2621"/>
                  </a:cubicBezTo>
                  <a:cubicBezTo>
                    <a:pt x="1334" y="2624"/>
                    <a:pt x="1369" y="2626"/>
                    <a:pt x="1404" y="2626"/>
                  </a:cubicBezTo>
                  <a:cubicBezTo>
                    <a:pt x="2084" y="2626"/>
                    <a:pt x="2629" y="2047"/>
                    <a:pt x="2629" y="1354"/>
                  </a:cubicBezTo>
                  <a:cubicBezTo>
                    <a:pt x="2676" y="452"/>
                    <a:pt x="2011" y="1"/>
                    <a:pt x="13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9" name="Google Shape;739;p19"/>
          <p:cNvSpPr/>
          <p:nvPr/>
        </p:nvSpPr>
        <p:spPr>
          <a:xfrm>
            <a:off x="8598339" y="2134113"/>
            <a:ext cx="340136" cy="447757"/>
          </a:xfrm>
          <a:custGeom>
            <a:rect b="b" l="l" r="r" t="t"/>
            <a:pathLst>
              <a:path extrusionOk="0" h="14424" w="10958">
                <a:moveTo>
                  <a:pt x="5446" y="1"/>
                </a:moveTo>
                <a:cubicBezTo>
                  <a:pt x="5426" y="1"/>
                  <a:pt x="5405" y="1"/>
                  <a:pt x="5384" y="3"/>
                </a:cubicBezTo>
                <a:cubicBezTo>
                  <a:pt x="4941" y="3"/>
                  <a:pt x="4719" y="288"/>
                  <a:pt x="4656" y="731"/>
                </a:cubicBezTo>
                <a:cubicBezTo>
                  <a:pt x="4434" y="2157"/>
                  <a:pt x="4181" y="3582"/>
                  <a:pt x="3991" y="5038"/>
                </a:cubicBezTo>
                <a:cubicBezTo>
                  <a:pt x="3991" y="5387"/>
                  <a:pt x="3737" y="5672"/>
                  <a:pt x="3389" y="5735"/>
                </a:cubicBezTo>
                <a:cubicBezTo>
                  <a:pt x="2471" y="5957"/>
                  <a:pt x="1552" y="6242"/>
                  <a:pt x="634" y="6527"/>
                </a:cubicBezTo>
                <a:cubicBezTo>
                  <a:pt x="285" y="6590"/>
                  <a:pt x="32" y="6907"/>
                  <a:pt x="32" y="7255"/>
                </a:cubicBezTo>
                <a:cubicBezTo>
                  <a:pt x="0" y="7604"/>
                  <a:pt x="222" y="7920"/>
                  <a:pt x="539" y="8047"/>
                </a:cubicBezTo>
                <a:cubicBezTo>
                  <a:pt x="1045" y="8269"/>
                  <a:pt x="1552" y="8522"/>
                  <a:pt x="2059" y="8744"/>
                </a:cubicBezTo>
                <a:cubicBezTo>
                  <a:pt x="2344" y="8839"/>
                  <a:pt x="2534" y="9092"/>
                  <a:pt x="2534" y="9377"/>
                </a:cubicBezTo>
                <a:cubicBezTo>
                  <a:pt x="2534" y="10834"/>
                  <a:pt x="2566" y="12291"/>
                  <a:pt x="2597" y="13747"/>
                </a:cubicBezTo>
                <a:cubicBezTo>
                  <a:pt x="2597" y="13811"/>
                  <a:pt x="2566" y="13906"/>
                  <a:pt x="2597" y="13937"/>
                </a:cubicBezTo>
                <a:cubicBezTo>
                  <a:pt x="2724" y="14096"/>
                  <a:pt x="2851" y="14349"/>
                  <a:pt x="3041" y="14412"/>
                </a:cubicBezTo>
                <a:cubicBezTo>
                  <a:pt x="3083" y="14419"/>
                  <a:pt x="3128" y="14423"/>
                  <a:pt x="3173" y="14423"/>
                </a:cubicBezTo>
                <a:cubicBezTo>
                  <a:pt x="3329" y="14423"/>
                  <a:pt x="3495" y="14377"/>
                  <a:pt x="3642" y="14254"/>
                </a:cubicBezTo>
                <a:cubicBezTo>
                  <a:pt x="3864" y="14032"/>
                  <a:pt x="4022" y="13779"/>
                  <a:pt x="4181" y="13494"/>
                </a:cubicBezTo>
                <a:cubicBezTo>
                  <a:pt x="4687" y="12639"/>
                  <a:pt x="5194" y="11784"/>
                  <a:pt x="5732" y="10897"/>
                </a:cubicBezTo>
                <a:cubicBezTo>
                  <a:pt x="5859" y="10960"/>
                  <a:pt x="5986" y="11055"/>
                  <a:pt x="6112" y="11119"/>
                </a:cubicBezTo>
                <a:cubicBezTo>
                  <a:pt x="6809" y="11752"/>
                  <a:pt x="7474" y="12354"/>
                  <a:pt x="8171" y="12987"/>
                </a:cubicBezTo>
                <a:cubicBezTo>
                  <a:pt x="8298" y="13114"/>
                  <a:pt x="8424" y="13241"/>
                  <a:pt x="8551" y="13336"/>
                </a:cubicBezTo>
                <a:cubicBezTo>
                  <a:pt x="8730" y="13455"/>
                  <a:pt x="8922" y="13562"/>
                  <a:pt x="9118" y="13562"/>
                </a:cubicBezTo>
                <a:cubicBezTo>
                  <a:pt x="9234" y="13562"/>
                  <a:pt x="9352" y="13525"/>
                  <a:pt x="9469" y="13431"/>
                </a:cubicBezTo>
                <a:cubicBezTo>
                  <a:pt x="9723" y="13209"/>
                  <a:pt x="9849" y="12861"/>
                  <a:pt x="9723" y="12544"/>
                </a:cubicBezTo>
                <a:cubicBezTo>
                  <a:pt x="9248" y="10960"/>
                  <a:pt x="8773" y="9377"/>
                  <a:pt x="8298" y="7794"/>
                </a:cubicBezTo>
                <a:cubicBezTo>
                  <a:pt x="8203" y="7572"/>
                  <a:pt x="8266" y="7319"/>
                  <a:pt x="8456" y="7160"/>
                </a:cubicBezTo>
                <a:cubicBezTo>
                  <a:pt x="9216" y="6337"/>
                  <a:pt x="9944" y="5482"/>
                  <a:pt x="10673" y="4627"/>
                </a:cubicBezTo>
                <a:cubicBezTo>
                  <a:pt x="10926" y="4373"/>
                  <a:pt x="10958" y="3962"/>
                  <a:pt x="10768" y="3677"/>
                </a:cubicBezTo>
                <a:cubicBezTo>
                  <a:pt x="10633" y="3452"/>
                  <a:pt x="10404" y="3323"/>
                  <a:pt x="10168" y="3323"/>
                </a:cubicBezTo>
                <a:cubicBezTo>
                  <a:pt x="10071" y="3323"/>
                  <a:pt x="9974" y="3345"/>
                  <a:pt x="9881" y="3392"/>
                </a:cubicBezTo>
                <a:cubicBezTo>
                  <a:pt x="9723" y="3423"/>
                  <a:pt x="9596" y="3487"/>
                  <a:pt x="9438" y="3518"/>
                </a:cubicBezTo>
                <a:lnTo>
                  <a:pt x="7411" y="4278"/>
                </a:lnTo>
                <a:cubicBezTo>
                  <a:pt x="6999" y="3012"/>
                  <a:pt x="6619" y="1808"/>
                  <a:pt x="6239" y="636"/>
                </a:cubicBezTo>
                <a:cubicBezTo>
                  <a:pt x="6149" y="276"/>
                  <a:pt x="5831" y="1"/>
                  <a:pt x="544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40" name="Google Shape;740;p19"/>
          <p:cNvGrpSpPr/>
          <p:nvPr/>
        </p:nvGrpSpPr>
        <p:grpSpPr>
          <a:xfrm>
            <a:off x="-184125" y="207075"/>
            <a:ext cx="9624700" cy="4577675"/>
            <a:chOff x="-184125" y="207075"/>
            <a:chExt cx="9624700" cy="4577675"/>
          </a:xfrm>
        </p:grpSpPr>
        <p:sp>
          <p:nvSpPr>
            <p:cNvPr id="741" name="Google Shape;741;p19"/>
            <p:cNvSpPr/>
            <p:nvPr/>
          </p:nvSpPr>
          <p:spPr>
            <a:xfrm flipH="1">
              <a:off x="-184125" y="3842550"/>
              <a:ext cx="2411575" cy="942200"/>
            </a:xfrm>
            <a:custGeom>
              <a:rect b="b" l="l" r="r" t="t"/>
              <a:pathLst>
                <a:path extrusionOk="0" h="37688" w="96463">
                  <a:moveTo>
                    <a:pt x="48906" y="0"/>
                  </a:moveTo>
                  <a:cubicBezTo>
                    <a:pt x="48723" y="0"/>
                    <a:pt x="48540" y="6"/>
                    <a:pt x="48354" y="16"/>
                  </a:cubicBezTo>
                  <a:cubicBezTo>
                    <a:pt x="47864" y="57"/>
                    <a:pt x="47332" y="139"/>
                    <a:pt x="46842" y="302"/>
                  </a:cubicBezTo>
                  <a:cubicBezTo>
                    <a:pt x="46433" y="343"/>
                    <a:pt x="46065" y="425"/>
                    <a:pt x="45698" y="506"/>
                  </a:cubicBezTo>
                  <a:lnTo>
                    <a:pt x="45084" y="629"/>
                  </a:lnTo>
                  <a:lnTo>
                    <a:pt x="45084" y="752"/>
                  </a:lnTo>
                  <a:cubicBezTo>
                    <a:pt x="44430" y="997"/>
                    <a:pt x="43776" y="1365"/>
                    <a:pt x="43163" y="1774"/>
                  </a:cubicBezTo>
                  <a:cubicBezTo>
                    <a:pt x="40507" y="3776"/>
                    <a:pt x="38422" y="6515"/>
                    <a:pt x="37196" y="9621"/>
                  </a:cubicBezTo>
                  <a:cubicBezTo>
                    <a:pt x="36828" y="10439"/>
                    <a:pt x="36501" y="11215"/>
                    <a:pt x="36092" y="12074"/>
                  </a:cubicBezTo>
                  <a:cubicBezTo>
                    <a:pt x="36010" y="11992"/>
                    <a:pt x="35888" y="11910"/>
                    <a:pt x="35765" y="11788"/>
                  </a:cubicBezTo>
                  <a:cubicBezTo>
                    <a:pt x="35683" y="11665"/>
                    <a:pt x="35561" y="11502"/>
                    <a:pt x="35479" y="11379"/>
                  </a:cubicBezTo>
                  <a:cubicBezTo>
                    <a:pt x="34416" y="9703"/>
                    <a:pt x="33108" y="8150"/>
                    <a:pt x="31678" y="6801"/>
                  </a:cubicBezTo>
                  <a:cubicBezTo>
                    <a:pt x="30860" y="6065"/>
                    <a:pt x="30043" y="5370"/>
                    <a:pt x="29184" y="4676"/>
                  </a:cubicBezTo>
                  <a:cubicBezTo>
                    <a:pt x="27590" y="3409"/>
                    <a:pt x="25915" y="2223"/>
                    <a:pt x="23912" y="1610"/>
                  </a:cubicBezTo>
                  <a:cubicBezTo>
                    <a:pt x="23333" y="1445"/>
                    <a:pt x="22766" y="1368"/>
                    <a:pt x="22215" y="1368"/>
                  </a:cubicBezTo>
                  <a:cubicBezTo>
                    <a:pt x="20313" y="1368"/>
                    <a:pt x="18617" y="2282"/>
                    <a:pt x="17413" y="3613"/>
                  </a:cubicBezTo>
                  <a:cubicBezTo>
                    <a:pt x="15982" y="5166"/>
                    <a:pt x="15492" y="7169"/>
                    <a:pt x="15328" y="9172"/>
                  </a:cubicBezTo>
                  <a:cubicBezTo>
                    <a:pt x="15124" y="11338"/>
                    <a:pt x="15328" y="13464"/>
                    <a:pt x="15860" y="15548"/>
                  </a:cubicBezTo>
                  <a:cubicBezTo>
                    <a:pt x="16064" y="16325"/>
                    <a:pt x="16227" y="17142"/>
                    <a:pt x="16432" y="18001"/>
                  </a:cubicBezTo>
                  <a:cubicBezTo>
                    <a:pt x="16227" y="18001"/>
                    <a:pt x="16023" y="18001"/>
                    <a:pt x="15819" y="17960"/>
                  </a:cubicBezTo>
                  <a:cubicBezTo>
                    <a:pt x="14879" y="17714"/>
                    <a:pt x="13979" y="17469"/>
                    <a:pt x="13039" y="17265"/>
                  </a:cubicBezTo>
                  <a:cubicBezTo>
                    <a:pt x="11537" y="16939"/>
                    <a:pt x="10004" y="16767"/>
                    <a:pt x="8469" y="16767"/>
                  </a:cubicBezTo>
                  <a:cubicBezTo>
                    <a:pt x="7498" y="16767"/>
                    <a:pt x="6525" y="16836"/>
                    <a:pt x="5559" y="16979"/>
                  </a:cubicBezTo>
                  <a:cubicBezTo>
                    <a:pt x="1308" y="17633"/>
                    <a:pt x="0" y="21557"/>
                    <a:pt x="1554" y="24867"/>
                  </a:cubicBezTo>
                  <a:cubicBezTo>
                    <a:pt x="2984" y="28015"/>
                    <a:pt x="5518" y="30263"/>
                    <a:pt x="8584" y="31816"/>
                  </a:cubicBezTo>
                  <a:cubicBezTo>
                    <a:pt x="12222" y="33696"/>
                    <a:pt x="16227" y="34800"/>
                    <a:pt x="20315" y="35127"/>
                  </a:cubicBezTo>
                  <a:cubicBezTo>
                    <a:pt x="22849" y="35290"/>
                    <a:pt x="25342" y="35495"/>
                    <a:pt x="27876" y="35658"/>
                  </a:cubicBezTo>
                  <a:cubicBezTo>
                    <a:pt x="29266" y="35740"/>
                    <a:pt x="30697" y="35740"/>
                    <a:pt x="32127" y="35781"/>
                  </a:cubicBezTo>
                  <a:cubicBezTo>
                    <a:pt x="34539" y="35903"/>
                    <a:pt x="36950" y="36067"/>
                    <a:pt x="39403" y="36149"/>
                  </a:cubicBezTo>
                  <a:cubicBezTo>
                    <a:pt x="41937" y="36271"/>
                    <a:pt x="44471" y="36353"/>
                    <a:pt x="47005" y="36394"/>
                  </a:cubicBezTo>
                  <a:lnTo>
                    <a:pt x="47864" y="36394"/>
                  </a:lnTo>
                  <a:lnTo>
                    <a:pt x="50439" y="36680"/>
                  </a:lnTo>
                  <a:cubicBezTo>
                    <a:pt x="51583" y="36802"/>
                    <a:pt x="52687" y="36884"/>
                    <a:pt x="53831" y="36925"/>
                  </a:cubicBezTo>
                  <a:cubicBezTo>
                    <a:pt x="56406" y="37129"/>
                    <a:pt x="58982" y="37293"/>
                    <a:pt x="61597" y="37416"/>
                  </a:cubicBezTo>
                  <a:cubicBezTo>
                    <a:pt x="62619" y="37497"/>
                    <a:pt x="63600" y="37538"/>
                    <a:pt x="64581" y="37538"/>
                  </a:cubicBezTo>
                  <a:cubicBezTo>
                    <a:pt x="66715" y="37601"/>
                    <a:pt x="68848" y="37688"/>
                    <a:pt x="70982" y="37688"/>
                  </a:cubicBezTo>
                  <a:cubicBezTo>
                    <a:pt x="71628" y="37688"/>
                    <a:pt x="72274" y="37680"/>
                    <a:pt x="72920" y="37661"/>
                  </a:cubicBezTo>
                  <a:cubicBezTo>
                    <a:pt x="77130" y="37579"/>
                    <a:pt x="81340" y="37211"/>
                    <a:pt x="85345" y="35740"/>
                  </a:cubicBezTo>
                  <a:cubicBezTo>
                    <a:pt x="87225" y="35086"/>
                    <a:pt x="89065" y="34391"/>
                    <a:pt x="90659" y="33206"/>
                  </a:cubicBezTo>
                  <a:cubicBezTo>
                    <a:pt x="93234" y="31244"/>
                    <a:pt x="95196" y="28791"/>
                    <a:pt x="95768" y="25521"/>
                  </a:cubicBezTo>
                  <a:cubicBezTo>
                    <a:pt x="96463" y="22129"/>
                    <a:pt x="94174" y="18818"/>
                    <a:pt x="90741" y="18246"/>
                  </a:cubicBezTo>
                  <a:cubicBezTo>
                    <a:pt x="89955" y="18073"/>
                    <a:pt x="89176" y="18003"/>
                    <a:pt x="88400" y="18003"/>
                  </a:cubicBezTo>
                  <a:cubicBezTo>
                    <a:pt x="87157" y="18003"/>
                    <a:pt x="85924" y="18183"/>
                    <a:pt x="84691" y="18409"/>
                  </a:cubicBezTo>
                  <a:cubicBezTo>
                    <a:pt x="83261" y="18654"/>
                    <a:pt x="81871" y="18941"/>
                    <a:pt x="80440" y="19186"/>
                  </a:cubicBezTo>
                  <a:lnTo>
                    <a:pt x="80440" y="16733"/>
                  </a:lnTo>
                  <a:cubicBezTo>
                    <a:pt x="80522" y="13709"/>
                    <a:pt x="78928" y="10929"/>
                    <a:pt x="76271" y="9458"/>
                  </a:cubicBezTo>
                  <a:cubicBezTo>
                    <a:pt x="75443" y="8966"/>
                    <a:pt x="74516" y="8720"/>
                    <a:pt x="73584" y="8720"/>
                  </a:cubicBezTo>
                  <a:cubicBezTo>
                    <a:pt x="73045" y="8720"/>
                    <a:pt x="72504" y="8803"/>
                    <a:pt x="71979" y="8967"/>
                  </a:cubicBezTo>
                  <a:cubicBezTo>
                    <a:pt x="70140" y="9458"/>
                    <a:pt x="68423" y="10439"/>
                    <a:pt x="67075" y="11788"/>
                  </a:cubicBezTo>
                  <a:cubicBezTo>
                    <a:pt x="66257" y="12483"/>
                    <a:pt x="65481" y="13218"/>
                    <a:pt x="64622" y="13995"/>
                  </a:cubicBezTo>
                  <a:cubicBezTo>
                    <a:pt x="64254" y="13014"/>
                    <a:pt x="63927" y="12115"/>
                    <a:pt x="63559" y="11215"/>
                  </a:cubicBezTo>
                  <a:cubicBezTo>
                    <a:pt x="62905" y="9662"/>
                    <a:pt x="62006" y="8273"/>
                    <a:pt x="60944" y="7005"/>
                  </a:cubicBezTo>
                  <a:cubicBezTo>
                    <a:pt x="59554" y="5289"/>
                    <a:pt x="57960" y="3817"/>
                    <a:pt x="56161" y="2591"/>
                  </a:cubicBezTo>
                  <a:cubicBezTo>
                    <a:pt x="53942" y="1099"/>
                    <a:pt x="51579" y="0"/>
                    <a:pt x="489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19"/>
            <p:cNvSpPr/>
            <p:nvPr/>
          </p:nvSpPr>
          <p:spPr>
            <a:xfrm flipH="1">
              <a:off x="7001400" y="207075"/>
              <a:ext cx="2439175" cy="958925"/>
            </a:xfrm>
            <a:custGeom>
              <a:rect b="b" l="l" r="r" t="t"/>
              <a:pathLst>
                <a:path extrusionOk="0" h="38357" w="97567">
                  <a:moveTo>
                    <a:pt x="51893" y="1"/>
                  </a:moveTo>
                  <a:cubicBezTo>
                    <a:pt x="50233" y="1"/>
                    <a:pt x="48563" y="524"/>
                    <a:pt x="46883" y="1437"/>
                  </a:cubicBezTo>
                  <a:cubicBezTo>
                    <a:pt x="44798" y="2540"/>
                    <a:pt x="42918" y="3930"/>
                    <a:pt x="41160" y="5524"/>
                  </a:cubicBezTo>
                  <a:lnTo>
                    <a:pt x="41160" y="5810"/>
                  </a:lnTo>
                  <a:cubicBezTo>
                    <a:pt x="40302" y="4788"/>
                    <a:pt x="39485" y="3766"/>
                    <a:pt x="38545" y="2867"/>
                  </a:cubicBezTo>
                  <a:cubicBezTo>
                    <a:pt x="37318" y="1641"/>
                    <a:pt x="35888" y="578"/>
                    <a:pt x="34089" y="374"/>
                  </a:cubicBezTo>
                  <a:cubicBezTo>
                    <a:pt x="33923" y="353"/>
                    <a:pt x="33757" y="343"/>
                    <a:pt x="33592" y="343"/>
                  </a:cubicBezTo>
                  <a:cubicBezTo>
                    <a:pt x="32456" y="343"/>
                    <a:pt x="31364" y="825"/>
                    <a:pt x="30615" y="1682"/>
                  </a:cubicBezTo>
                  <a:cubicBezTo>
                    <a:pt x="29021" y="3399"/>
                    <a:pt x="28571" y="5565"/>
                    <a:pt x="28163" y="7731"/>
                  </a:cubicBezTo>
                  <a:cubicBezTo>
                    <a:pt x="27836" y="9734"/>
                    <a:pt x="27590" y="11696"/>
                    <a:pt x="27263" y="13699"/>
                  </a:cubicBezTo>
                  <a:cubicBezTo>
                    <a:pt x="27263" y="13821"/>
                    <a:pt x="27222" y="13944"/>
                    <a:pt x="27141" y="14026"/>
                  </a:cubicBezTo>
                  <a:cubicBezTo>
                    <a:pt x="26364" y="13453"/>
                    <a:pt x="25587" y="12922"/>
                    <a:pt x="24852" y="12391"/>
                  </a:cubicBezTo>
                  <a:cubicBezTo>
                    <a:pt x="22931" y="10919"/>
                    <a:pt x="20928" y="9611"/>
                    <a:pt x="18516" y="9039"/>
                  </a:cubicBezTo>
                  <a:cubicBezTo>
                    <a:pt x="18052" y="8940"/>
                    <a:pt x="17592" y="8891"/>
                    <a:pt x="17142" y="8891"/>
                  </a:cubicBezTo>
                  <a:cubicBezTo>
                    <a:pt x="15376" y="8891"/>
                    <a:pt x="13788" y="9649"/>
                    <a:pt x="12876" y="11083"/>
                  </a:cubicBezTo>
                  <a:cubicBezTo>
                    <a:pt x="12263" y="12186"/>
                    <a:pt x="11976" y="13413"/>
                    <a:pt x="12058" y="14680"/>
                  </a:cubicBezTo>
                  <a:cubicBezTo>
                    <a:pt x="12181" y="17296"/>
                    <a:pt x="12917" y="19789"/>
                    <a:pt x="13611" y="22282"/>
                  </a:cubicBezTo>
                  <a:cubicBezTo>
                    <a:pt x="12467" y="22405"/>
                    <a:pt x="11404" y="22487"/>
                    <a:pt x="10301" y="22650"/>
                  </a:cubicBezTo>
                  <a:cubicBezTo>
                    <a:pt x="7317" y="23100"/>
                    <a:pt x="4415" y="23795"/>
                    <a:pt x="2289" y="26165"/>
                  </a:cubicBezTo>
                  <a:cubicBezTo>
                    <a:pt x="1022" y="27473"/>
                    <a:pt x="246" y="29149"/>
                    <a:pt x="123" y="30988"/>
                  </a:cubicBezTo>
                  <a:cubicBezTo>
                    <a:pt x="0" y="33073"/>
                    <a:pt x="1104" y="34544"/>
                    <a:pt x="2862" y="35484"/>
                  </a:cubicBezTo>
                  <a:cubicBezTo>
                    <a:pt x="4783" y="36465"/>
                    <a:pt x="6867" y="37079"/>
                    <a:pt x="9034" y="37242"/>
                  </a:cubicBezTo>
                  <a:cubicBezTo>
                    <a:pt x="11873" y="37506"/>
                    <a:pt x="14733" y="37622"/>
                    <a:pt x="17584" y="37622"/>
                  </a:cubicBezTo>
                  <a:cubicBezTo>
                    <a:pt x="18714" y="37622"/>
                    <a:pt x="19843" y="37604"/>
                    <a:pt x="20969" y="37569"/>
                  </a:cubicBezTo>
                  <a:cubicBezTo>
                    <a:pt x="24280" y="37528"/>
                    <a:pt x="27590" y="37324"/>
                    <a:pt x="30860" y="37201"/>
                  </a:cubicBezTo>
                  <a:cubicBezTo>
                    <a:pt x="34457" y="37119"/>
                    <a:pt x="38054" y="37038"/>
                    <a:pt x="41692" y="36956"/>
                  </a:cubicBezTo>
                  <a:lnTo>
                    <a:pt x="41692" y="36915"/>
                  </a:lnTo>
                  <a:cubicBezTo>
                    <a:pt x="41774" y="36915"/>
                    <a:pt x="41896" y="36956"/>
                    <a:pt x="42060" y="36956"/>
                  </a:cubicBezTo>
                  <a:cubicBezTo>
                    <a:pt x="44676" y="37038"/>
                    <a:pt x="47292" y="37119"/>
                    <a:pt x="49908" y="37201"/>
                  </a:cubicBezTo>
                  <a:cubicBezTo>
                    <a:pt x="51256" y="37242"/>
                    <a:pt x="52564" y="37283"/>
                    <a:pt x="53913" y="37324"/>
                  </a:cubicBezTo>
                  <a:cubicBezTo>
                    <a:pt x="56529" y="37446"/>
                    <a:pt x="59145" y="37569"/>
                    <a:pt x="61761" y="37733"/>
                  </a:cubicBezTo>
                  <a:cubicBezTo>
                    <a:pt x="64173" y="37855"/>
                    <a:pt x="66543" y="37978"/>
                    <a:pt x="68914" y="38100"/>
                  </a:cubicBezTo>
                  <a:cubicBezTo>
                    <a:pt x="71285" y="38223"/>
                    <a:pt x="73737" y="38305"/>
                    <a:pt x="76149" y="38346"/>
                  </a:cubicBezTo>
                  <a:cubicBezTo>
                    <a:pt x="76374" y="38353"/>
                    <a:pt x="76597" y="38357"/>
                    <a:pt x="76820" y="38357"/>
                  </a:cubicBezTo>
                  <a:cubicBezTo>
                    <a:pt x="77811" y="38357"/>
                    <a:pt x="78785" y="38290"/>
                    <a:pt x="79786" y="38223"/>
                  </a:cubicBezTo>
                  <a:cubicBezTo>
                    <a:pt x="81748" y="38141"/>
                    <a:pt x="83751" y="38019"/>
                    <a:pt x="85713" y="37855"/>
                  </a:cubicBezTo>
                  <a:cubicBezTo>
                    <a:pt x="88125" y="37651"/>
                    <a:pt x="90495" y="37119"/>
                    <a:pt x="92743" y="36302"/>
                  </a:cubicBezTo>
                  <a:cubicBezTo>
                    <a:pt x="94092" y="35893"/>
                    <a:pt x="95278" y="35076"/>
                    <a:pt x="96177" y="33972"/>
                  </a:cubicBezTo>
                  <a:cubicBezTo>
                    <a:pt x="97567" y="32051"/>
                    <a:pt x="97199" y="30007"/>
                    <a:pt x="95523" y="28168"/>
                  </a:cubicBezTo>
                  <a:cubicBezTo>
                    <a:pt x="93234" y="25716"/>
                    <a:pt x="90291" y="24203"/>
                    <a:pt x="87103" y="23304"/>
                  </a:cubicBezTo>
                  <a:cubicBezTo>
                    <a:pt x="85762" y="22929"/>
                    <a:pt x="84369" y="22747"/>
                    <a:pt x="82981" y="22747"/>
                  </a:cubicBezTo>
                  <a:cubicBezTo>
                    <a:pt x="82252" y="22747"/>
                    <a:pt x="81526" y="22797"/>
                    <a:pt x="80808" y="22895"/>
                  </a:cubicBezTo>
                  <a:cubicBezTo>
                    <a:pt x="80195" y="22977"/>
                    <a:pt x="79582" y="22977"/>
                    <a:pt x="78887" y="23018"/>
                  </a:cubicBezTo>
                  <a:cubicBezTo>
                    <a:pt x="78887" y="22854"/>
                    <a:pt x="78928" y="22650"/>
                    <a:pt x="78969" y="22487"/>
                  </a:cubicBezTo>
                  <a:cubicBezTo>
                    <a:pt x="79337" y="21465"/>
                    <a:pt x="79664" y="20443"/>
                    <a:pt x="80073" y="19421"/>
                  </a:cubicBezTo>
                  <a:cubicBezTo>
                    <a:pt x="80931" y="17010"/>
                    <a:pt x="81789" y="14639"/>
                    <a:pt x="81748" y="11982"/>
                  </a:cubicBezTo>
                  <a:cubicBezTo>
                    <a:pt x="81669" y="8755"/>
                    <a:pt x="79259" y="6459"/>
                    <a:pt x="76032" y="6459"/>
                  </a:cubicBezTo>
                  <a:cubicBezTo>
                    <a:pt x="75949" y="6459"/>
                    <a:pt x="75865" y="6461"/>
                    <a:pt x="75781" y="6464"/>
                  </a:cubicBezTo>
                  <a:cubicBezTo>
                    <a:pt x="73451" y="6546"/>
                    <a:pt x="71203" y="7282"/>
                    <a:pt x="69323" y="8630"/>
                  </a:cubicBezTo>
                  <a:cubicBezTo>
                    <a:pt x="67197" y="10061"/>
                    <a:pt x="65276" y="11696"/>
                    <a:pt x="63232" y="13208"/>
                  </a:cubicBezTo>
                  <a:lnTo>
                    <a:pt x="62047" y="14189"/>
                  </a:lnTo>
                  <a:cubicBezTo>
                    <a:pt x="61924" y="13780"/>
                    <a:pt x="61884" y="13494"/>
                    <a:pt x="61802" y="13249"/>
                  </a:cubicBezTo>
                  <a:cubicBezTo>
                    <a:pt x="61311" y="10838"/>
                    <a:pt x="60903" y="8385"/>
                    <a:pt x="59922" y="6096"/>
                  </a:cubicBezTo>
                  <a:cubicBezTo>
                    <a:pt x="59145" y="4379"/>
                    <a:pt x="58287" y="2704"/>
                    <a:pt x="56693" y="1600"/>
                  </a:cubicBezTo>
                  <a:cubicBezTo>
                    <a:pt x="55102" y="493"/>
                    <a:pt x="53502" y="1"/>
                    <a:pt x="518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19"/>
            <p:cNvSpPr/>
            <p:nvPr/>
          </p:nvSpPr>
          <p:spPr>
            <a:xfrm flipH="1">
              <a:off x="2009839" y="362400"/>
              <a:ext cx="340136" cy="447757"/>
            </a:xfrm>
            <a:custGeom>
              <a:rect b="b" l="l" r="r" t="t"/>
              <a:pathLst>
                <a:path extrusionOk="0" h="14424" w="10958">
                  <a:moveTo>
                    <a:pt x="5446" y="1"/>
                  </a:moveTo>
                  <a:cubicBezTo>
                    <a:pt x="5426" y="1"/>
                    <a:pt x="5405" y="1"/>
                    <a:pt x="5384" y="3"/>
                  </a:cubicBezTo>
                  <a:cubicBezTo>
                    <a:pt x="4941" y="3"/>
                    <a:pt x="4719" y="288"/>
                    <a:pt x="4656" y="731"/>
                  </a:cubicBezTo>
                  <a:cubicBezTo>
                    <a:pt x="4434" y="2157"/>
                    <a:pt x="4181" y="3582"/>
                    <a:pt x="3991" y="5038"/>
                  </a:cubicBezTo>
                  <a:cubicBezTo>
                    <a:pt x="3991" y="5387"/>
                    <a:pt x="3737" y="5672"/>
                    <a:pt x="3389" y="5735"/>
                  </a:cubicBezTo>
                  <a:cubicBezTo>
                    <a:pt x="2471" y="5957"/>
                    <a:pt x="1552" y="6242"/>
                    <a:pt x="634" y="6527"/>
                  </a:cubicBezTo>
                  <a:cubicBezTo>
                    <a:pt x="285" y="6590"/>
                    <a:pt x="32" y="6907"/>
                    <a:pt x="32" y="7255"/>
                  </a:cubicBezTo>
                  <a:cubicBezTo>
                    <a:pt x="0" y="7604"/>
                    <a:pt x="222" y="7920"/>
                    <a:pt x="539" y="8047"/>
                  </a:cubicBezTo>
                  <a:cubicBezTo>
                    <a:pt x="1045" y="8269"/>
                    <a:pt x="1552" y="8522"/>
                    <a:pt x="2059" y="8744"/>
                  </a:cubicBezTo>
                  <a:cubicBezTo>
                    <a:pt x="2344" y="8839"/>
                    <a:pt x="2534" y="9092"/>
                    <a:pt x="2534" y="9377"/>
                  </a:cubicBezTo>
                  <a:cubicBezTo>
                    <a:pt x="2534" y="10834"/>
                    <a:pt x="2566" y="12291"/>
                    <a:pt x="2597" y="13747"/>
                  </a:cubicBezTo>
                  <a:cubicBezTo>
                    <a:pt x="2597" y="13811"/>
                    <a:pt x="2566" y="13906"/>
                    <a:pt x="2597" y="13937"/>
                  </a:cubicBezTo>
                  <a:cubicBezTo>
                    <a:pt x="2724" y="14096"/>
                    <a:pt x="2851" y="14349"/>
                    <a:pt x="3041" y="14412"/>
                  </a:cubicBezTo>
                  <a:cubicBezTo>
                    <a:pt x="3083" y="14419"/>
                    <a:pt x="3128" y="14423"/>
                    <a:pt x="3173" y="14423"/>
                  </a:cubicBezTo>
                  <a:cubicBezTo>
                    <a:pt x="3329" y="14423"/>
                    <a:pt x="3495" y="14377"/>
                    <a:pt x="3642" y="14254"/>
                  </a:cubicBezTo>
                  <a:cubicBezTo>
                    <a:pt x="3864" y="14032"/>
                    <a:pt x="4022" y="13779"/>
                    <a:pt x="4181" y="13494"/>
                  </a:cubicBezTo>
                  <a:cubicBezTo>
                    <a:pt x="4687" y="12639"/>
                    <a:pt x="5194" y="11784"/>
                    <a:pt x="5732" y="10897"/>
                  </a:cubicBezTo>
                  <a:cubicBezTo>
                    <a:pt x="5859" y="10960"/>
                    <a:pt x="5986" y="11055"/>
                    <a:pt x="6112" y="11119"/>
                  </a:cubicBezTo>
                  <a:cubicBezTo>
                    <a:pt x="6809" y="11752"/>
                    <a:pt x="7474" y="12354"/>
                    <a:pt x="8171" y="12987"/>
                  </a:cubicBezTo>
                  <a:cubicBezTo>
                    <a:pt x="8298" y="13114"/>
                    <a:pt x="8424" y="13241"/>
                    <a:pt x="8551" y="13336"/>
                  </a:cubicBezTo>
                  <a:cubicBezTo>
                    <a:pt x="8730" y="13455"/>
                    <a:pt x="8922" y="13562"/>
                    <a:pt x="9118" y="13562"/>
                  </a:cubicBezTo>
                  <a:cubicBezTo>
                    <a:pt x="9234" y="13562"/>
                    <a:pt x="9352" y="13525"/>
                    <a:pt x="9469" y="13431"/>
                  </a:cubicBezTo>
                  <a:cubicBezTo>
                    <a:pt x="9723" y="13209"/>
                    <a:pt x="9849" y="12861"/>
                    <a:pt x="9723" y="12544"/>
                  </a:cubicBezTo>
                  <a:cubicBezTo>
                    <a:pt x="9248" y="10960"/>
                    <a:pt x="8773" y="9377"/>
                    <a:pt x="8298" y="7794"/>
                  </a:cubicBezTo>
                  <a:cubicBezTo>
                    <a:pt x="8203" y="7572"/>
                    <a:pt x="8266" y="7319"/>
                    <a:pt x="8456" y="7160"/>
                  </a:cubicBezTo>
                  <a:cubicBezTo>
                    <a:pt x="9216" y="6337"/>
                    <a:pt x="9944" y="5482"/>
                    <a:pt x="10673" y="4627"/>
                  </a:cubicBezTo>
                  <a:cubicBezTo>
                    <a:pt x="10926" y="4373"/>
                    <a:pt x="10958" y="3962"/>
                    <a:pt x="10768" y="3677"/>
                  </a:cubicBezTo>
                  <a:cubicBezTo>
                    <a:pt x="10633" y="3452"/>
                    <a:pt x="10404" y="3323"/>
                    <a:pt x="10168" y="3323"/>
                  </a:cubicBezTo>
                  <a:cubicBezTo>
                    <a:pt x="10071" y="3323"/>
                    <a:pt x="9974" y="3345"/>
                    <a:pt x="9881" y="3392"/>
                  </a:cubicBezTo>
                  <a:cubicBezTo>
                    <a:pt x="9723" y="3423"/>
                    <a:pt x="9596" y="3487"/>
                    <a:pt x="9438" y="3518"/>
                  </a:cubicBezTo>
                  <a:lnTo>
                    <a:pt x="7411" y="4278"/>
                  </a:lnTo>
                  <a:cubicBezTo>
                    <a:pt x="6999" y="3012"/>
                    <a:pt x="6619" y="1808"/>
                    <a:pt x="6239" y="636"/>
                  </a:cubicBezTo>
                  <a:cubicBezTo>
                    <a:pt x="6149" y="276"/>
                    <a:pt x="5831" y="1"/>
                    <a:pt x="54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44" name="Google Shape;744;p19"/>
            <p:cNvGrpSpPr/>
            <p:nvPr/>
          </p:nvGrpSpPr>
          <p:grpSpPr>
            <a:xfrm flipH="1">
              <a:off x="6453625" y="4151750"/>
              <a:ext cx="149625" cy="170450"/>
              <a:chOff x="2449400" y="2524350"/>
              <a:chExt cx="149625" cy="170450"/>
            </a:xfrm>
          </p:grpSpPr>
          <p:sp>
            <p:nvSpPr>
              <p:cNvPr id="745" name="Google Shape;745;p19"/>
              <p:cNvSpPr/>
              <p:nvPr/>
            </p:nvSpPr>
            <p:spPr>
              <a:xfrm>
                <a:off x="2519875" y="2524350"/>
                <a:ext cx="79150" cy="79400"/>
              </a:xfrm>
              <a:custGeom>
                <a:rect b="b" l="l" r="r" t="t"/>
                <a:pathLst>
                  <a:path extrusionOk="0" h="3176" w="3166">
                    <a:moveTo>
                      <a:pt x="1613" y="0"/>
                    </a:moveTo>
                    <a:cubicBezTo>
                      <a:pt x="765" y="0"/>
                      <a:pt x="64" y="698"/>
                      <a:pt x="64" y="1592"/>
                    </a:cubicBezTo>
                    <a:cubicBezTo>
                      <a:pt x="0" y="2447"/>
                      <a:pt x="697" y="3176"/>
                      <a:pt x="1552" y="3176"/>
                    </a:cubicBezTo>
                    <a:cubicBezTo>
                      <a:pt x="2344" y="3144"/>
                      <a:pt x="3135" y="2194"/>
                      <a:pt x="3135" y="1307"/>
                    </a:cubicBezTo>
                    <a:cubicBezTo>
                      <a:pt x="3166" y="584"/>
                      <a:pt x="2594" y="4"/>
                      <a:pt x="1883" y="4"/>
                    </a:cubicBezTo>
                    <a:cubicBezTo>
                      <a:pt x="1847" y="4"/>
                      <a:pt x="1811" y="6"/>
                      <a:pt x="1774" y="9"/>
                    </a:cubicBezTo>
                    <a:cubicBezTo>
                      <a:pt x="1720" y="3"/>
                      <a:pt x="1666" y="0"/>
                      <a:pt x="16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6" name="Google Shape;746;p19"/>
              <p:cNvSpPr/>
              <p:nvPr/>
            </p:nvSpPr>
            <p:spPr>
              <a:xfrm>
                <a:off x="2449400" y="2628300"/>
                <a:ext cx="82375" cy="66500"/>
              </a:xfrm>
              <a:custGeom>
                <a:rect b="b" l="l" r="r" t="t"/>
                <a:pathLst>
                  <a:path extrusionOk="0" h="2660" w="3295">
                    <a:moveTo>
                      <a:pt x="1704" y="1"/>
                    </a:moveTo>
                    <a:cubicBezTo>
                      <a:pt x="1547" y="1"/>
                      <a:pt x="1390" y="22"/>
                      <a:pt x="1236" y="63"/>
                    </a:cubicBezTo>
                    <a:cubicBezTo>
                      <a:pt x="444" y="253"/>
                      <a:pt x="1" y="791"/>
                      <a:pt x="32" y="1488"/>
                    </a:cubicBezTo>
                    <a:cubicBezTo>
                      <a:pt x="96" y="2216"/>
                      <a:pt x="666" y="2660"/>
                      <a:pt x="1457" y="2660"/>
                    </a:cubicBezTo>
                    <a:lnTo>
                      <a:pt x="1901" y="2660"/>
                    </a:lnTo>
                    <a:cubicBezTo>
                      <a:pt x="2471" y="2628"/>
                      <a:pt x="2914" y="2248"/>
                      <a:pt x="3104" y="1710"/>
                    </a:cubicBezTo>
                    <a:cubicBezTo>
                      <a:pt x="3294" y="1171"/>
                      <a:pt x="3104" y="601"/>
                      <a:pt x="2629" y="284"/>
                    </a:cubicBezTo>
                    <a:cubicBezTo>
                      <a:pt x="2351" y="92"/>
                      <a:pt x="2030" y="1"/>
                      <a:pt x="170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47" name="Google Shape;747;p19"/>
            <p:cNvGrpSpPr/>
            <p:nvPr/>
          </p:nvGrpSpPr>
          <p:grpSpPr>
            <a:xfrm flipH="1">
              <a:off x="7586775" y="2304750"/>
              <a:ext cx="247800" cy="277125"/>
              <a:chOff x="237350" y="3457200"/>
              <a:chExt cx="247800" cy="277125"/>
            </a:xfrm>
          </p:grpSpPr>
          <p:sp>
            <p:nvSpPr>
              <p:cNvPr id="748" name="Google Shape;748;p19"/>
              <p:cNvSpPr/>
              <p:nvPr/>
            </p:nvSpPr>
            <p:spPr>
              <a:xfrm>
                <a:off x="352125" y="3457200"/>
                <a:ext cx="95825" cy="85525"/>
              </a:xfrm>
              <a:custGeom>
                <a:rect b="b" l="l" r="r" t="t"/>
                <a:pathLst>
                  <a:path extrusionOk="0" h="3421" w="3833">
                    <a:moveTo>
                      <a:pt x="2376" y="1"/>
                    </a:moveTo>
                    <a:cubicBezTo>
                      <a:pt x="1362" y="64"/>
                      <a:pt x="507" y="761"/>
                      <a:pt x="222" y="1742"/>
                    </a:cubicBezTo>
                    <a:cubicBezTo>
                      <a:pt x="0" y="2534"/>
                      <a:pt x="570" y="3326"/>
                      <a:pt x="1425" y="3421"/>
                    </a:cubicBezTo>
                    <a:cubicBezTo>
                      <a:pt x="1647" y="3357"/>
                      <a:pt x="1869" y="3294"/>
                      <a:pt x="2091" y="3199"/>
                    </a:cubicBezTo>
                    <a:cubicBezTo>
                      <a:pt x="2566" y="2882"/>
                      <a:pt x="2977" y="2534"/>
                      <a:pt x="3389" y="2186"/>
                    </a:cubicBezTo>
                    <a:cubicBezTo>
                      <a:pt x="3737" y="1806"/>
                      <a:pt x="3832" y="1236"/>
                      <a:pt x="3611" y="792"/>
                    </a:cubicBezTo>
                    <a:cubicBezTo>
                      <a:pt x="3357" y="317"/>
                      <a:pt x="2914" y="1"/>
                      <a:pt x="23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9" name="Google Shape;749;p19"/>
              <p:cNvSpPr/>
              <p:nvPr/>
            </p:nvSpPr>
            <p:spPr>
              <a:xfrm>
                <a:off x="397250" y="3643300"/>
                <a:ext cx="87900" cy="91025"/>
              </a:xfrm>
              <a:custGeom>
                <a:rect b="b" l="l" r="r" t="t"/>
                <a:pathLst>
                  <a:path extrusionOk="0" h="3641" w="3516">
                    <a:moveTo>
                      <a:pt x="2152" y="0"/>
                    </a:moveTo>
                    <a:cubicBezTo>
                      <a:pt x="2058" y="0"/>
                      <a:pt x="1963" y="10"/>
                      <a:pt x="1869" y="30"/>
                    </a:cubicBezTo>
                    <a:cubicBezTo>
                      <a:pt x="1109" y="220"/>
                      <a:pt x="0" y="1677"/>
                      <a:pt x="64" y="2469"/>
                    </a:cubicBezTo>
                    <a:cubicBezTo>
                      <a:pt x="127" y="3134"/>
                      <a:pt x="729" y="3641"/>
                      <a:pt x="1394" y="3641"/>
                    </a:cubicBezTo>
                    <a:cubicBezTo>
                      <a:pt x="1521" y="3609"/>
                      <a:pt x="1616" y="3577"/>
                      <a:pt x="1711" y="3546"/>
                    </a:cubicBezTo>
                    <a:cubicBezTo>
                      <a:pt x="2597" y="3197"/>
                      <a:pt x="3009" y="2406"/>
                      <a:pt x="3357" y="1614"/>
                    </a:cubicBezTo>
                    <a:cubicBezTo>
                      <a:pt x="3516" y="1202"/>
                      <a:pt x="3389" y="727"/>
                      <a:pt x="3072" y="442"/>
                    </a:cubicBezTo>
                    <a:cubicBezTo>
                      <a:pt x="2848" y="142"/>
                      <a:pt x="2504" y="0"/>
                      <a:pt x="21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0" name="Google Shape;750;p19"/>
              <p:cNvSpPr/>
              <p:nvPr/>
            </p:nvSpPr>
            <p:spPr>
              <a:xfrm>
                <a:off x="237350" y="3635225"/>
                <a:ext cx="73625" cy="66750"/>
              </a:xfrm>
              <a:custGeom>
                <a:rect b="b" l="l" r="r" t="t"/>
                <a:pathLst>
                  <a:path extrusionOk="0" h="2670" w="2945">
                    <a:moveTo>
                      <a:pt x="1260" y="1"/>
                    </a:moveTo>
                    <a:cubicBezTo>
                      <a:pt x="575" y="1"/>
                      <a:pt x="1" y="609"/>
                      <a:pt x="31" y="1303"/>
                    </a:cubicBezTo>
                    <a:cubicBezTo>
                      <a:pt x="1" y="2059"/>
                      <a:pt x="604" y="2670"/>
                      <a:pt x="1347" y="2670"/>
                    </a:cubicBezTo>
                    <a:cubicBezTo>
                      <a:pt x="1383" y="2670"/>
                      <a:pt x="1419" y="2668"/>
                      <a:pt x="1456" y="2665"/>
                    </a:cubicBezTo>
                    <a:cubicBezTo>
                      <a:pt x="1475" y="2666"/>
                      <a:pt x="1494" y="2666"/>
                      <a:pt x="1513" y="2666"/>
                    </a:cubicBezTo>
                    <a:cubicBezTo>
                      <a:pt x="2246" y="2666"/>
                      <a:pt x="2818" y="2077"/>
                      <a:pt x="2818" y="1367"/>
                    </a:cubicBezTo>
                    <a:cubicBezTo>
                      <a:pt x="2945" y="638"/>
                      <a:pt x="2058" y="5"/>
                      <a:pt x="1361" y="5"/>
                    </a:cubicBezTo>
                    <a:cubicBezTo>
                      <a:pt x="1327" y="2"/>
                      <a:pt x="1294" y="1"/>
                      <a:pt x="12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51" name="Google Shape;751;p19"/>
            <p:cNvGrpSpPr/>
            <p:nvPr/>
          </p:nvGrpSpPr>
          <p:grpSpPr>
            <a:xfrm flipH="1">
              <a:off x="1163925" y="2879800"/>
              <a:ext cx="203500" cy="235675"/>
              <a:chOff x="7142750" y="3397575"/>
              <a:chExt cx="203500" cy="235675"/>
            </a:xfrm>
          </p:grpSpPr>
          <p:sp>
            <p:nvSpPr>
              <p:cNvPr id="752" name="Google Shape;752;p19"/>
              <p:cNvSpPr/>
              <p:nvPr/>
            </p:nvSpPr>
            <p:spPr>
              <a:xfrm>
                <a:off x="7269450" y="3553325"/>
                <a:ext cx="76800" cy="79925"/>
              </a:xfrm>
              <a:custGeom>
                <a:rect b="b" l="l" r="r" t="t"/>
                <a:pathLst>
                  <a:path extrusionOk="0" h="3197" w="3072">
                    <a:moveTo>
                      <a:pt x="1413" y="0"/>
                    </a:moveTo>
                    <a:cubicBezTo>
                      <a:pt x="1088" y="0"/>
                      <a:pt x="765" y="114"/>
                      <a:pt x="507" y="336"/>
                    </a:cubicBezTo>
                    <a:cubicBezTo>
                      <a:pt x="95" y="716"/>
                      <a:pt x="0" y="1318"/>
                      <a:pt x="285" y="1824"/>
                    </a:cubicBezTo>
                    <a:cubicBezTo>
                      <a:pt x="412" y="2109"/>
                      <a:pt x="570" y="2394"/>
                      <a:pt x="760" y="2679"/>
                    </a:cubicBezTo>
                    <a:cubicBezTo>
                      <a:pt x="1017" y="3007"/>
                      <a:pt x="1413" y="3196"/>
                      <a:pt x="1819" y="3196"/>
                    </a:cubicBezTo>
                    <a:cubicBezTo>
                      <a:pt x="1963" y="3196"/>
                      <a:pt x="2108" y="3172"/>
                      <a:pt x="2249" y="3123"/>
                    </a:cubicBezTo>
                    <a:cubicBezTo>
                      <a:pt x="2755" y="2964"/>
                      <a:pt x="3072" y="2458"/>
                      <a:pt x="3072" y="1634"/>
                    </a:cubicBezTo>
                    <a:cubicBezTo>
                      <a:pt x="3040" y="1033"/>
                      <a:pt x="2660" y="463"/>
                      <a:pt x="2090" y="177"/>
                    </a:cubicBezTo>
                    <a:cubicBezTo>
                      <a:pt x="1879" y="59"/>
                      <a:pt x="1646" y="0"/>
                      <a:pt x="14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3" name="Google Shape;753;p19"/>
              <p:cNvSpPr/>
              <p:nvPr/>
            </p:nvSpPr>
            <p:spPr>
              <a:xfrm>
                <a:off x="7142750" y="3454850"/>
                <a:ext cx="82375" cy="73550"/>
              </a:xfrm>
              <a:custGeom>
                <a:rect b="b" l="l" r="r" t="t"/>
                <a:pathLst>
                  <a:path extrusionOk="0" h="2942" w="3295">
                    <a:moveTo>
                      <a:pt x="1494" y="1"/>
                    </a:moveTo>
                    <a:cubicBezTo>
                      <a:pt x="1362" y="1"/>
                      <a:pt x="1233" y="20"/>
                      <a:pt x="1109" y="63"/>
                    </a:cubicBezTo>
                    <a:cubicBezTo>
                      <a:pt x="856" y="126"/>
                      <a:pt x="634" y="253"/>
                      <a:pt x="476" y="443"/>
                    </a:cubicBezTo>
                    <a:cubicBezTo>
                      <a:pt x="33" y="950"/>
                      <a:pt x="1" y="1710"/>
                      <a:pt x="381" y="2248"/>
                    </a:cubicBezTo>
                    <a:cubicBezTo>
                      <a:pt x="623" y="2652"/>
                      <a:pt x="1369" y="2941"/>
                      <a:pt x="1918" y="2941"/>
                    </a:cubicBezTo>
                    <a:cubicBezTo>
                      <a:pt x="2015" y="2941"/>
                      <a:pt x="2105" y="2932"/>
                      <a:pt x="2186" y="2913"/>
                    </a:cubicBezTo>
                    <a:cubicBezTo>
                      <a:pt x="2788" y="2786"/>
                      <a:pt x="3263" y="2248"/>
                      <a:pt x="3295" y="1615"/>
                    </a:cubicBezTo>
                    <a:cubicBezTo>
                      <a:pt x="3295" y="820"/>
                      <a:pt x="2345" y="1"/>
                      <a:pt x="14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4" name="Google Shape;754;p19"/>
              <p:cNvSpPr/>
              <p:nvPr/>
            </p:nvSpPr>
            <p:spPr>
              <a:xfrm>
                <a:off x="7274200" y="3397575"/>
                <a:ext cx="71150" cy="64400"/>
              </a:xfrm>
              <a:custGeom>
                <a:rect b="b" l="l" r="r" t="t"/>
                <a:pathLst>
                  <a:path extrusionOk="0" h="2576" w="2846">
                    <a:moveTo>
                      <a:pt x="1603" y="1"/>
                    </a:moveTo>
                    <a:cubicBezTo>
                      <a:pt x="1554" y="1"/>
                      <a:pt x="1506" y="4"/>
                      <a:pt x="1457" y="10"/>
                    </a:cubicBezTo>
                    <a:cubicBezTo>
                      <a:pt x="1426" y="9"/>
                      <a:pt x="1396" y="9"/>
                      <a:pt x="1366" y="9"/>
                    </a:cubicBezTo>
                    <a:cubicBezTo>
                      <a:pt x="505" y="9"/>
                      <a:pt x="32" y="450"/>
                      <a:pt x="32" y="1245"/>
                    </a:cubicBezTo>
                    <a:cubicBezTo>
                      <a:pt x="0" y="2069"/>
                      <a:pt x="507" y="2576"/>
                      <a:pt x="1362" y="2576"/>
                    </a:cubicBezTo>
                    <a:cubicBezTo>
                      <a:pt x="2217" y="2576"/>
                      <a:pt x="2787" y="2069"/>
                      <a:pt x="2787" y="1277"/>
                    </a:cubicBezTo>
                    <a:cubicBezTo>
                      <a:pt x="2846" y="598"/>
                      <a:pt x="2271" y="1"/>
                      <a:pt x="16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5_1"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6" name="Google Shape;756;p20"/>
          <p:cNvGrpSpPr/>
          <p:nvPr/>
        </p:nvGrpSpPr>
        <p:grpSpPr>
          <a:xfrm>
            <a:off x="0" y="-25"/>
            <a:ext cx="9143654" cy="5143519"/>
            <a:chOff x="0" y="-25"/>
            <a:chExt cx="9143654" cy="5143519"/>
          </a:xfrm>
        </p:grpSpPr>
        <p:sp>
          <p:nvSpPr>
            <p:cNvPr id="757" name="Google Shape;757;p20"/>
            <p:cNvSpPr/>
            <p:nvPr/>
          </p:nvSpPr>
          <p:spPr>
            <a:xfrm>
              <a:off x="91461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20"/>
            <p:cNvSpPr/>
            <p:nvPr/>
          </p:nvSpPr>
          <p:spPr>
            <a:xfrm>
              <a:off x="137179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20"/>
            <p:cNvSpPr/>
            <p:nvPr/>
          </p:nvSpPr>
          <p:spPr>
            <a:xfrm>
              <a:off x="182897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20"/>
            <p:cNvSpPr/>
            <p:nvPr/>
          </p:nvSpPr>
          <p:spPr>
            <a:xfrm>
              <a:off x="228615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20"/>
            <p:cNvSpPr/>
            <p:nvPr/>
          </p:nvSpPr>
          <p:spPr>
            <a:xfrm>
              <a:off x="274333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20"/>
            <p:cNvSpPr/>
            <p:nvPr/>
          </p:nvSpPr>
          <p:spPr>
            <a:xfrm>
              <a:off x="320051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20"/>
            <p:cNvSpPr/>
            <p:nvPr/>
          </p:nvSpPr>
          <p:spPr>
            <a:xfrm>
              <a:off x="365769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20"/>
            <p:cNvSpPr/>
            <p:nvPr/>
          </p:nvSpPr>
          <p:spPr>
            <a:xfrm>
              <a:off x="411488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20"/>
            <p:cNvSpPr/>
            <p:nvPr/>
          </p:nvSpPr>
          <p:spPr>
            <a:xfrm>
              <a:off x="457206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20"/>
            <p:cNvSpPr/>
            <p:nvPr/>
          </p:nvSpPr>
          <p:spPr>
            <a:xfrm>
              <a:off x="5029242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20"/>
            <p:cNvSpPr/>
            <p:nvPr/>
          </p:nvSpPr>
          <p:spPr>
            <a:xfrm>
              <a:off x="5486423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20"/>
            <p:cNvSpPr/>
            <p:nvPr/>
          </p:nvSpPr>
          <p:spPr>
            <a:xfrm>
              <a:off x="5943604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20"/>
            <p:cNvSpPr/>
            <p:nvPr/>
          </p:nvSpPr>
          <p:spPr>
            <a:xfrm>
              <a:off x="6400785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20"/>
            <p:cNvSpPr/>
            <p:nvPr/>
          </p:nvSpPr>
          <p:spPr>
            <a:xfrm>
              <a:off x="6857966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20"/>
            <p:cNvSpPr/>
            <p:nvPr/>
          </p:nvSpPr>
          <p:spPr>
            <a:xfrm>
              <a:off x="7315147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20"/>
            <p:cNvSpPr/>
            <p:nvPr/>
          </p:nvSpPr>
          <p:spPr>
            <a:xfrm>
              <a:off x="7772328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0" y="0"/>
                  </a:moveTo>
                  <a:lnTo>
                    <a:pt x="0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20"/>
            <p:cNvSpPr/>
            <p:nvPr/>
          </p:nvSpPr>
          <p:spPr>
            <a:xfrm>
              <a:off x="8229509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20"/>
            <p:cNvSpPr/>
            <p:nvPr/>
          </p:nvSpPr>
          <p:spPr>
            <a:xfrm>
              <a:off x="0" y="93021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20"/>
            <p:cNvSpPr/>
            <p:nvPr/>
          </p:nvSpPr>
          <p:spPr>
            <a:xfrm>
              <a:off x="0" y="1399217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20"/>
            <p:cNvSpPr/>
            <p:nvPr/>
          </p:nvSpPr>
          <p:spPr>
            <a:xfrm>
              <a:off x="0" y="1868221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20"/>
            <p:cNvSpPr/>
            <p:nvPr/>
          </p:nvSpPr>
          <p:spPr>
            <a:xfrm>
              <a:off x="0" y="2337225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20"/>
            <p:cNvSpPr/>
            <p:nvPr/>
          </p:nvSpPr>
          <p:spPr>
            <a:xfrm>
              <a:off x="0" y="280622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20"/>
            <p:cNvSpPr/>
            <p:nvPr/>
          </p:nvSpPr>
          <p:spPr>
            <a:xfrm>
              <a:off x="0" y="3275233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20"/>
            <p:cNvSpPr/>
            <p:nvPr/>
          </p:nvSpPr>
          <p:spPr>
            <a:xfrm>
              <a:off x="0" y="3744238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20"/>
            <p:cNvSpPr/>
            <p:nvPr/>
          </p:nvSpPr>
          <p:spPr>
            <a:xfrm>
              <a:off x="0" y="4213242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20"/>
            <p:cNvSpPr/>
            <p:nvPr/>
          </p:nvSpPr>
          <p:spPr>
            <a:xfrm>
              <a:off x="0" y="4682246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1"/>
                  </a:moveTo>
                  <a:lnTo>
                    <a:pt x="284960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20"/>
            <p:cNvSpPr/>
            <p:nvPr/>
          </p:nvSpPr>
          <p:spPr>
            <a:xfrm>
              <a:off x="8686690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20"/>
            <p:cNvSpPr/>
            <p:nvPr/>
          </p:nvSpPr>
          <p:spPr>
            <a:xfrm>
              <a:off x="457431" y="-25"/>
              <a:ext cx="29" cy="5143519"/>
            </a:xfrm>
            <a:custGeom>
              <a:rect b="b" l="l" r="r" t="t"/>
              <a:pathLst>
                <a:path extrusionOk="0" fill="none" h="189973" w="1">
                  <a:moveTo>
                    <a:pt x="1" y="0"/>
                  </a:moveTo>
                  <a:lnTo>
                    <a:pt x="1" y="189972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20"/>
            <p:cNvSpPr/>
            <p:nvPr/>
          </p:nvSpPr>
          <p:spPr>
            <a:xfrm>
              <a:off x="0" y="461209"/>
              <a:ext cx="9143654" cy="29"/>
            </a:xfrm>
            <a:custGeom>
              <a:rect b="b" l="l" r="r" t="t"/>
              <a:pathLst>
                <a:path extrusionOk="0" fill="none" h="1" w="284960">
                  <a:moveTo>
                    <a:pt x="0" y="0"/>
                  </a:moveTo>
                  <a:lnTo>
                    <a:pt x="284960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6" name="Google Shape;786;p20"/>
          <p:cNvSpPr/>
          <p:nvPr/>
        </p:nvSpPr>
        <p:spPr>
          <a:xfrm>
            <a:off x="788925" y="539501"/>
            <a:ext cx="7566300" cy="4064400"/>
          </a:xfrm>
          <a:prstGeom prst="roundRect">
            <a:avLst>
              <a:gd fmla="val 5688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7" name="Google Shape;787;p20"/>
          <p:cNvGrpSpPr/>
          <p:nvPr/>
        </p:nvGrpSpPr>
        <p:grpSpPr>
          <a:xfrm>
            <a:off x="199400" y="207075"/>
            <a:ext cx="9386000" cy="4776038"/>
            <a:chOff x="199400" y="207075"/>
            <a:chExt cx="9386000" cy="4776038"/>
          </a:xfrm>
        </p:grpSpPr>
        <p:sp>
          <p:nvSpPr>
            <p:cNvPr id="788" name="Google Shape;788;p20"/>
            <p:cNvSpPr/>
            <p:nvPr/>
          </p:nvSpPr>
          <p:spPr>
            <a:xfrm flipH="1">
              <a:off x="7173825" y="472300"/>
              <a:ext cx="2411575" cy="942200"/>
            </a:xfrm>
            <a:custGeom>
              <a:rect b="b" l="l" r="r" t="t"/>
              <a:pathLst>
                <a:path extrusionOk="0" h="37688" w="96463">
                  <a:moveTo>
                    <a:pt x="48906" y="0"/>
                  </a:moveTo>
                  <a:cubicBezTo>
                    <a:pt x="48723" y="0"/>
                    <a:pt x="48540" y="6"/>
                    <a:pt x="48354" y="16"/>
                  </a:cubicBezTo>
                  <a:cubicBezTo>
                    <a:pt x="47864" y="57"/>
                    <a:pt x="47332" y="139"/>
                    <a:pt x="46842" y="302"/>
                  </a:cubicBezTo>
                  <a:cubicBezTo>
                    <a:pt x="46433" y="343"/>
                    <a:pt x="46065" y="425"/>
                    <a:pt x="45698" y="506"/>
                  </a:cubicBezTo>
                  <a:lnTo>
                    <a:pt x="45084" y="629"/>
                  </a:lnTo>
                  <a:lnTo>
                    <a:pt x="45084" y="752"/>
                  </a:lnTo>
                  <a:cubicBezTo>
                    <a:pt x="44430" y="997"/>
                    <a:pt x="43776" y="1365"/>
                    <a:pt x="43163" y="1774"/>
                  </a:cubicBezTo>
                  <a:cubicBezTo>
                    <a:pt x="40507" y="3776"/>
                    <a:pt x="38422" y="6515"/>
                    <a:pt x="37196" y="9621"/>
                  </a:cubicBezTo>
                  <a:cubicBezTo>
                    <a:pt x="36828" y="10439"/>
                    <a:pt x="36501" y="11215"/>
                    <a:pt x="36092" y="12074"/>
                  </a:cubicBezTo>
                  <a:cubicBezTo>
                    <a:pt x="36010" y="11992"/>
                    <a:pt x="35888" y="11910"/>
                    <a:pt x="35765" y="11788"/>
                  </a:cubicBezTo>
                  <a:cubicBezTo>
                    <a:pt x="35683" y="11665"/>
                    <a:pt x="35561" y="11502"/>
                    <a:pt x="35479" y="11379"/>
                  </a:cubicBezTo>
                  <a:cubicBezTo>
                    <a:pt x="34416" y="9703"/>
                    <a:pt x="33108" y="8150"/>
                    <a:pt x="31678" y="6801"/>
                  </a:cubicBezTo>
                  <a:cubicBezTo>
                    <a:pt x="30860" y="6065"/>
                    <a:pt x="30043" y="5370"/>
                    <a:pt x="29184" y="4676"/>
                  </a:cubicBezTo>
                  <a:cubicBezTo>
                    <a:pt x="27590" y="3409"/>
                    <a:pt x="25915" y="2223"/>
                    <a:pt x="23912" y="1610"/>
                  </a:cubicBezTo>
                  <a:cubicBezTo>
                    <a:pt x="23333" y="1445"/>
                    <a:pt x="22766" y="1368"/>
                    <a:pt x="22215" y="1368"/>
                  </a:cubicBezTo>
                  <a:cubicBezTo>
                    <a:pt x="20313" y="1368"/>
                    <a:pt x="18617" y="2282"/>
                    <a:pt x="17413" y="3613"/>
                  </a:cubicBezTo>
                  <a:cubicBezTo>
                    <a:pt x="15982" y="5166"/>
                    <a:pt x="15492" y="7169"/>
                    <a:pt x="15328" y="9172"/>
                  </a:cubicBezTo>
                  <a:cubicBezTo>
                    <a:pt x="15124" y="11338"/>
                    <a:pt x="15328" y="13464"/>
                    <a:pt x="15860" y="15548"/>
                  </a:cubicBezTo>
                  <a:cubicBezTo>
                    <a:pt x="16064" y="16325"/>
                    <a:pt x="16227" y="17142"/>
                    <a:pt x="16432" y="18001"/>
                  </a:cubicBezTo>
                  <a:cubicBezTo>
                    <a:pt x="16227" y="18001"/>
                    <a:pt x="16023" y="18001"/>
                    <a:pt x="15819" y="17960"/>
                  </a:cubicBezTo>
                  <a:cubicBezTo>
                    <a:pt x="14879" y="17714"/>
                    <a:pt x="13979" y="17469"/>
                    <a:pt x="13039" y="17265"/>
                  </a:cubicBezTo>
                  <a:cubicBezTo>
                    <a:pt x="11537" y="16939"/>
                    <a:pt x="10004" y="16767"/>
                    <a:pt x="8469" y="16767"/>
                  </a:cubicBezTo>
                  <a:cubicBezTo>
                    <a:pt x="7498" y="16767"/>
                    <a:pt x="6525" y="16836"/>
                    <a:pt x="5559" y="16979"/>
                  </a:cubicBezTo>
                  <a:cubicBezTo>
                    <a:pt x="1308" y="17633"/>
                    <a:pt x="0" y="21557"/>
                    <a:pt x="1554" y="24867"/>
                  </a:cubicBezTo>
                  <a:cubicBezTo>
                    <a:pt x="2984" y="28015"/>
                    <a:pt x="5518" y="30263"/>
                    <a:pt x="8584" y="31816"/>
                  </a:cubicBezTo>
                  <a:cubicBezTo>
                    <a:pt x="12222" y="33696"/>
                    <a:pt x="16227" y="34800"/>
                    <a:pt x="20315" y="35127"/>
                  </a:cubicBezTo>
                  <a:cubicBezTo>
                    <a:pt x="22849" y="35290"/>
                    <a:pt x="25342" y="35495"/>
                    <a:pt x="27876" y="35658"/>
                  </a:cubicBezTo>
                  <a:cubicBezTo>
                    <a:pt x="29266" y="35740"/>
                    <a:pt x="30697" y="35740"/>
                    <a:pt x="32127" y="35781"/>
                  </a:cubicBezTo>
                  <a:cubicBezTo>
                    <a:pt x="34539" y="35903"/>
                    <a:pt x="36950" y="36067"/>
                    <a:pt x="39403" y="36149"/>
                  </a:cubicBezTo>
                  <a:cubicBezTo>
                    <a:pt x="41937" y="36271"/>
                    <a:pt x="44471" y="36353"/>
                    <a:pt x="47005" y="36394"/>
                  </a:cubicBezTo>
                  <a:lnTo>
                    <a:pt x="47864" y="36394"/>
                  </a:lnTo>
                  <a:lnTo>
                    <a:pt x="50439" y="36680"/>
                  </a:lnTo>
                  <a:cubicBezTo>
                    <a:pt x="51583" y="36802"/>
                    <a:pt x="52687" y="36884"/>
                    <a:pt x="53831" y="36925"/>
                  </a:cubicBezTo>
                  <a:cubicBezTo>
                    <a:pt x="56406" y="37129"/>
                    <a:pt x="58982" y="37293"/>
                    <a:pt x="61597" y="37416"/>
                  </a:cubicBezTo>
                  <a:cubicBezTo>
                    <a:pt x="62619" y="37497"/>
                    <a:pt x="63600" y="37538"/>
                    <a:pt x="64581" y="37538"/>
                  </a:cubicBezTo>
                  <a:cubicBezTo>
                    <a:pt x="66715" y="37601"/>
                    <a:pt x="68848" y="37688"/>
                    <a:pt x="70982" y="37688"/>
                  </a:cubicBezTo>
                  <a:cubicBezTo>
                    <a:pt x="71628" y="37688"/>
                    <a:pt x="72274" y="37680"/>
                    <a:pt x="72920" y="37661"/>
                  </a:cubicBezTo>
                  <a:cubicBezTo>
                    <a:pt x="77130" y="37579"/>
                    <a:pt x="81340" y="37211"/>
                    <a:pt x="85345" y="35740"/>
                  </a:cubicBezTo>
                  <a:cubicBezTo>
                    <a:pt x="87225" y="35086"/>
                    <a:pt x="89065" y="34391"/>
                    <a:pt x="90659" y="33206"/>
                  </a:cubicBezTo>
                  <a:cubicBezTo>
                    <a:pt x="93234" y="31244"/>
                    <a:pt x="95196" y="28791"/>
                    <a:pt x="95768" y="25521"/>
                  </a:cubicBezTo>
                  <a:cubicBezTo>
                    <a:pt x="96463" y="22129"/>
                    <a:pt x="94174" y="18818"/>
                    <a:pt x="90741" y="18246"/>
                  </a:cubicBezTo>
                  <a:cubicBezTo>
                    <a:pt x="89955" y="18073"/>
                    <a:pt x="89176" y="18003"/>
                    <a:pt x="88400" y="18003"/>
                  </a:cubicBezTo>
                  <a:cubicBezTo>
                    <a:pt x="87157" y="18003"/>
                    <a:pt x="85924" y="18183"/>
                    <a:pt x="84691" y="18409"/>
                  </a:cubicBezTo>
                  <a:cubicBezTo>
                    <a:pt x="83261" y="18654"/>
                    <a:pt x="81871" y="18941"/>
                    <a:pt x="80440" y="19186"/>
                  </a:cubicBezTo>
                  <a:lnTo>
                    <a:pt x="80440" y="16733"/>
                  </a:lnTo>
                  <a:cubicBezTo>
                    <a:pt x="80522" y="13709"/>
                    <a:pt x="78928" y="10929"/>
                    <a:pt x="76271" y="9458"/>
                  </a:cubicBezTo>
                  <a:cubicBezTo>
                    <a:pt x="75443" y="8966"/>
                    <a:pt x="74516" y="8720"/>
                    <a:pt x="73584" y="8720"/>
                  </a:cubicBezTo>
                  <a:cubicBezTo>
                    <a:pt x="73045" y="8720"/>
                    <a:pt x="72504" y="8803"/>
                    <a:pt x="71979" y="8967"/>
                  </a:cubicBezTo>
                  <a:cubicBezTo>
                    <a:pt x="70140" y="9458"/>
                    <a:pt x="68423" y="10439"/>
                    <a:pt x="67075" y="11788"/>
                  </a:cubicBezTo>
                  <a:cubicBezTo>
                    <a:pt x="66257" y="12483"/>
                    <a:pt x="65481" y="13218"/>
                    <a:pt x="64622" y="13995"/>
                  </a:cubicBezTo>
                  <a:cubicBezTo>
                    <a:pt x="64254" y="13014"/>
                    <a:pt x="63927" y="12115"/>
                    <a:pt x="63559" y="11215"/>
                  </a:cubicBezTo>
                  <a:cubicBezTo>
                    <a:pt x="62905" y="9662"/>
                    <a:pt x="62006" y="8273"/>
                    <a:pt x="60944" y="7005"/>
                  </a:cubicBezTo>
                  <a:cubicBezTo>
                    <a:pt x="59554" y="5289"/>
                    <a:pt x="57960" y="3817"/>
                    <a:pt x="56161" y="2591"/>
                  </a:cubicBezTo>
                  <a:cubicBezTo>
                    <a:pt x="53942" y="1099"/>
                    <a:pt x="51579" y="0"/>
                    <a:pt x="489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20"/>
            <p:cNvSpPr/>
            <p:nvPr/>
          </p:nvSpPr>
          <p:spPr>
            <a:xfrm flipH="1">
              <a:off x="2104639" y="786950"/>
              <a:ext cx="340136" cy="447757"/>
            </a:xfrm>
            <a:custGeom>
              <a:rect b="b" l="l" r="r" t="t"/>
              <a:pathLst>
                <a:path extrusionOk="0" h="14424" w="10958">
                  <a:moveTo>
                    <a:pt x="5446" y="1"/>
                  </a:moveTo>
                  <a:cubicBezTo>
                    <a:pt x="5426" y="1"/>
                    <a:pt x="5405" y="1"/>
                    <a:pt x="5384" y="3"/>
                  </a:cubicBezTo>
                  <a:cubicBezTo>
                    <a:pt x="4941" y="3"/>
                    <a:pt x="4719" y="288"/>
                    <a:pt x="4656" y="731"/>
                  </a:cubicBezTo>
                  <a:cubicBezTo>
                    <a:pt x="4434" y="2157"/>
                    <a:pt x="4181" y="3582"/>
                    <a:pt x="3991" y="5038"/>
                  </a:cubicBezTo>
                  <a:cubicBezTo>
                    <a:pt x="3991" y="5387"/>
                    <a:pt x="3737" y="5672"/>
                    <a:pt x="3389" y="5735"/>
                  </a:cubicBezTo>
                  <a:cubicBezTo>
                    <a:pt x="2471" y="5957"/>
                    <a:pt x="1552" y="6242"/>
                    <a:pt x="634" y="6527"/>
                  </a:cubicBezTo>
                  <a:cubicBezTo>
                    <a:pt x="285" y="6590"/>
                    <a:pt x="32" y="6907"/>
                    <a:pt x="32" y="7255"/>
                  </a:cubicBezTo>
                  <a:cubicBezTo>
                    <a:pt x="0" y="7604"/>
                    <a:pt x="222" y="7920"/>
                    <a:pt x="539" y="8047"/>
                  </a:cubicBezTo>
                  <a:cubicBezTo>
                    <a:pt x="1045" y="8269"/>
                    <a:pt x="1552" y="8522"/>
                    <a:pt x="2059" y="8744"/>
                  </a:cubicBezTo>
                  <a:cubicBezTo>
                    <a:pt x="2344" y="8839"/>
                    <a:pt x="2534" y="9092"/>
                    <a:pt x="2534" y="9377"/>
                  </a:cubicBezTo>
                  <a:cubicBezTo>
                    <a:pt x="2534" y="10834"/>
                    <a:pt x="2566" y="12291"/>
                    <a:pt x="2597" y="13747"/>
                  </a:cubicBezTo>
                  <a:cubicBezTo>
                    <a:pt x="2597" y="13811"/>
                    <a:pt x="2566" y="13906"/>
                    <a:pt x="2597" y="13937"/>
                  </a:cubicBezTo>
                  <a:cubicBezTo>
                    <a:pt x="2724" y="14096"/>
                    <a:pt x="2851" y="14349"/>
                    <a:pt x="3041" y="14412"/>
                  </a:cubicBezTo>
                  <a:cubicBezTo>
                    <a:pt x="3083" y="14419"/>
                    <a:pt x="3128" y="14423"/>
                    <a:pt x="3173" y="14423"/>
                  </a:cubicBezTo>
                  <a:cubicBezTo>
                    <a:pt x="3329" y="14423"/>
                    <a:pt x="3495" y="14377"/>
                    <a:pt x="3642" y="14254"/>
                  </a:cubicBezTo>
                  <a:cubicBezTo>
                    <a:pt x="3864" y="14032"/>
                    <a:pt x="4022" y="13779"/>
                    <a:pt x="4181" y="13494"/>
                  </a:cubicBezTo>
                  <a:cubicBezTo>
                    <a:pt x="4687" y="12639"/>
                    <a:pt x="5194" y="11784"/>
                    <a:pt x="5732" y="10897"/>
                  </a:cubicBezTo>
                  <a:cubicBezTo>
                    <a:pt x="5859" y="10960"/>
                    <a:pt x="5986" y="11055"/>
                    <a:pt x="6112" y="11119"/>
                  </a:cubicBezTo>
                  <a:cubicBezTo>
                    <a:pt x="6809" y="11752"/>
                    <a:pt x="7474" y="12354"/>
                    <a:pt x="8171" y="12987"/>
                  </a:cubicBezTo>
                  <a:cubicBezTo>
                    <a:pt x="8298" y="13114"/>
                    <a:pt x="8424" y="13241"/>
                    <a:pt x="8551" y="13336"/>
                  </a:cubicBezTo>
                  <a:cubicBezTo>
                    <a:pt x="8730" y="13455"/>
                    <a:pt x="8922" y="13562"/>
                    <a:pt x="9118" y="13562"/>
                  </a:cubicBezTo>
                  <a:cubicBezTo>
                    <a:pt x="9234" y="13562"/>
                    <a:pt x="9352" y="13525"/>
                    <a:pt x="9469" y="13431"/>
                  </a:cubicBezTo>
                  <a:cubicBezTo>
                    <a:pt x="9723" y="13209"/>
                    <a:pt x="9849" y="12861"/>
                    <a:pt x="9723" y="12544"/>
                  </a:cubicBezTo>
                  <a:cubicBezTo>
                    <a:pt x="9248" y="10960"/>
                    <a:pt x="8773" y="9377"/>
                    <a:pt x="8298" y="7794"/>
                  </a:cubicBezTo>
                  <a:cubicBezTo>
                    <a:pt x="8203" y="7572"/>
                    <a:pt x="8266" y="7319"/>
                    <a:pt x="8456" y="7160"/>
                  </a:cubicBezTo>
                  <a:cubicBezTo>
                    <a:pt x="9216" y="6337"/>
                    <a:pt x="9944" y="5482"/>
                    <a:pt x="10673" y="4627"/>
                  </a:cubicBezTo>
                  <a:cubicBezTo>
                    <a:pt x="10926" y="4373"/>
                    <a:pt x="10958" y="3962"/>
                    <a:pt x="10768" y="3677"/>
                  </a:cubicBezTo>
                  <a:cubicBezTo>
                    <a:pt x="10633" y="3452"/>
                    <a:pt x="10404" y="3323"/>
                    <a:pt x="10168" y="3323"/>
                  </a:cubicBezTo>
                  <a:cubicBezTo>
                    <a:pt x="10071" y="3323"/>
                    <a:pt x="9974" y="3345"/>
                    <a:pt x="9881" y="3392"/>
                  </a:cubicBezTo>
                  <a:cubicBezTo>
                    <a:pt x="9723" y="3423"/>
                    <a:pt x="9596" y="3487"/>
                    <a:pt x="9438" y="3518"/>
                  </a:cubicBezTo>
                  <a:lnTo>
                    <a:pt x="7411" y="4278"/>
                  </a:lnTo>
                  <a:cubicBezTo>
                    <a:pt x="6999" y="3012"/>
                    <a:pt x="6619" y="1808"/>
                    <a:pt x="6239" y="636"/>
                  </a:cubicBezTo>
                  <a:cubicBezTo>
                    <a:pt x="6149" y="276"/>
                    <a:pt x="5831" y="1"/>
                    <a:pt x="54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90" name="Google Shape;790;p20"/>
            <p:cNvGrpSpPr/>
            <p:nvPr/>
          </p:nvGrpSpPr>
          <p:grpSpPr>
            <a:xfrm rot="10800000">
              <a:off x="7612650" y="4054575"/>
              <a:ext cx="149625" cy="170450"/>
              <a:chOff x="2449400" y="2524350"/>
              <a:chExt cx="149625" cy="170450"/>
            </a:xfrm>
          </p:grpSpPr>
          <p:sp>
            <p:nvSpPr>
              <p:cNvPr id="791" name="Google Shape;791;p20"/>
              <p:cNvSpPr/>
              <p:nvPr/>
            </p:nvSpPr>
            <p:spPr>
              <a:xfrm>
                <a:off x="2519875" y="2524350"/>
                <a:ext cx="79150" cy="79400"/>
              </a:xfrm>
              <a:custGeom>
                <a:rect b="b" l="l" r="r" t="t"/>
                <a:pathLst>
                  <a:path extrusionOk="0" h="3176" w="3166">
                    <a:moveTo>
                      <a:pt x="1613" y="0"/>
                    </a:moveTo>
                    <a:cubicBezTo>
                      <a:pt x="765" y="0"/>
                      <a:pt x="64" y="698"/>
                      <a:pt x="64" y="1592"/>
                    </a:cubicBezTo>
                    <a:cubicBezTo>
                      <a:pt x="0" y="2447"/>
                      <a:pt x="697" y="3176"/>
                      <a:pt x="1552" y="3176"/>
                    </a:cubicBezTo>
                    <a:cubicBezTo>
                      <a:pt x="2344" y="3144"/>
                      <a:pt x="3135" y="2194"/>
                      <a:pt x="3135" y="1307"/>
                    </a:cubicBezTo>
                    <a:cubicBezTo>
                      <a:pt x="3166" y="584"/>
                      <a:pt x="2594" y="4"/>
                      <a:pt x="1883" y="4"/>
                    </a:cubicBezTo>
                    <a:cubicBezTo>
                      <a:pt x="1847" y="4"/>
                      <a:pt x="1811" y="6"/>
                      <a:pt x="1774" y="9"/>
                    </a:cubicBezTo>
                    <a:cubicBezTo>
                      <a:pt x="1720" y="3"/>
                      <a:pt x="1666" y="0"/>
                      <a:pt x="16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2" name="Google Shape;792;p20"/>
              <p:cNvSpPr/>
              <p:nvPr/>
            </p:nvSpPr>
            <p:spPr>
              <a:xfrm>
                <a:off x="2449400" y="2628300"/>
                <a:ext cx="82375" cy="66500"/>
              </a:xfrm>
              <a:custGeom>
                <a:rect b="b" l="l" r="r" t="t"/>
                <a:pathLst>
                  <a:path extrusionOk="0" h="2660" w="3295">
                    <a:moveTo>
                      <a:pt x="1704" y="1"/>
                    </a:moveTo>
                    <a:cubicBezTo>
                      <a:pt x="1547" y="1"/>
                      <a:pt x="1390" y="22"/>
                      <a:pt x="1236" y="63"/>
                    </a:cubicBezTo>
                    <a:cubicBezTo>
                      <a:pt x="444" y="253"/>
                      <a:pt x="1" y="791"/>
                      <a:pt x="32" y="1488"/>
                    </a:cubicBezTo>
                    <a:cubicBezTo>
                      <a:pt x="96" y="2216"/>
                      <a:pt x="666" y="2660"/>
                      <a:pt x="1457" y="2660"/>
                    </a:cubicBezTo>
                    <a:lnTo>
                      <a:pt x="1901" y="2660"/>
                    </a:lnTo>
                    <a:cubicBezTo>
                      <a:pt x="2471" y="2628"/>
                      <a:pt x="2914" y="2248"/>
                      <a:pt x="3104" y="1710"/>
                    </a:cubicBezTo>
                    <a:cubicBezTo>
                      <a:pt x="3294" y="1171"/>
                      <a:pt x="3104" y="601"/>
                      <a:pt x="2629" y="284"/>
                    </a:cubicBezTo>
                    <a:cubicBezTo>
                      <a:pt x="2351" y="92"/>
                      <a:pt x="2030" y="1"/>
                      <a:pt x="170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93" name="Google Shape;793;p20"/>
            <p:cNvGrpSpPr/>
            <p:nvPr/>
          </p:nvGrpSpPr>
          <p:grpSpPr>
            <a:xfrm rot="10800000">
              <a:off x="6774975" y="657750"/>
              <a:ext cx="209050" cy="204975"/>
              <a:chOff x="6020875" y="2487450"/>
              <a:chExt cx="209050" cy="204975"/>
            </a:xfrm>
          </p:grpSpPr>
          <p:sp>
            <p:nvSpPr>
              <p:cNvPr id="794" name="Google Shape;794;p20"/>
              <p:cNvSpPr/>
              <p:nvPr/>
            </p:nvSpPr>
            <p:spPr>
              <a:xfrm>
                <a:off x="6134100" y="2487450"/>
                <a:ext cx="82375" cy="86275"/>
              </a:xfrm>
              <a:custGeom>
                <a:rect b="b" l="l" r="r" t="t"/>
                <a:pathLst>
                  <a:path extrusionOk="0" h="3451" w="3295">
                    <a:moveTo>
                      <a:pt x="1965" y="1"/>
                    </a:moveTo>
                    <a:cubicBezTo>
                      <a:pt x="1881" y="1"/>
                      <a:pt x="1796" y="10"/>
                      <a:pt x="1711" y="28"/>
                    </a:cubicBezTo>
                    <a:cubicBezTo>
                      <a:pt x="951" y="155"/>
                      <a:pt x="349" y="788"/>
                      <a:pt x="222" y="1548"/>
                    </a:cubicBezTo>
                    <a:cubicBezTo>
                      <a:pt x="1" y="2498"/>
                      <a:pt x="666" y="3448"/>
                      <a:pt x="1552" y="3448"/>
                    </a:cubicBezTo>
                    <a:cubicBezTo>
                      <a:pt x="1579" y="3450"/>
                      <a:pt x="1606" y="3451"/>
                      <a:pt x="1632" y="3451"/>
                    </a:cubicBezTo>
                    <a:cubicBezTo>
                      <a:pt x="2076" y="3451"/>
                      <a:pt x="2481" y="3202"/>
                      <a:pt x="2661" y="2783"/>
                    </a:cubicBezTo>
                    <a:cubicBezTo>
                      <a:pt x="2882" y="2403"/>
                      <a:pt x="3009" y="1960"/>
                      <a:pt x="3167" y="1548"/>
                    </a:cubicBezTo>
                    <a:cubicBezTo>
                      <a:pt x="3294" y="1168"/>
                      <a:pt x="3199" y="725"/>
                      <a:pt x="2882" y="440"/>
                    </a:cubicBezTo>
                    <a:cubicBezTo>
                      <a:pt x="2652" y="158"/>
                      <a:pt x="2319" y="1"/>
                      <a:pt x="19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5" name="Google Shape;795;p20"/>
              <p:cNvSpPr/>
              <p:nvPr/>
            </p:nvSpPr>
            <p:spPr>
              <a:xfrm>
                <a:off x="6020875" y="2604725"/>
                <a:ext cx="91075" cy="68850"/>
              </a:xfrm>
              <a:custGeom>
                <a:rect b="b" l="l" r="r" t="t"/>
                <a:pathLst>
                  <a:path extrusionOk="0" h="2754" w="3643">
                    <a:moveTo>
                      <a:pt x="2073" y="0"/>
                    </a:moveTo>
                    <a:cubicBezTo>
                      <a:pt x="1526" y="0"/>
                      <a:pt x="982" y="204"/>
                      <a:pt x="571" y="594"/>
                    </a:cubicBezTo>
                    <a:cubicBezTo>
                      <a:pt x="1" y="1196"/>
                      <a:pt x="159" y="2177"/>
                      <a:pt x="856" y="2621"/>
                    </a:cubicBezTo>
                    <a:cubicBezTo>
                      <a:pt x="1014" y="2713"/>
                      <a:pt x="1245" y="2754"/>
                      <a:pt x="1504" y="2754"/>
                    </a:cubicBezTo>
                    <a:cubicBezTo>
                      <a:pt x="2230" y="2754"/>
                      <a:pt x="3179" y="2431"/>
                      <a:pt x="3389" y="1987"/>
                    </a:cubicBezTo>
                    <a:cubicBezTo>
                      <a:pt x="3516" y="1797"/>
                      <a:pt x="3579" y="1576"/>
                      <a:pt x="3643" y="1417"/>
                    </a:cubicBezTo>
                    <a:cubicBezTo>
                      <a:pt x="3643" y="911"/>
                      <a:pt x="3358" y="467"/>
                      <a:pt x="2946" y="182"/>
                    </a:cubicBezTo>
                    <a:cubicBezTo>
                      <a:pt x="2668" y="60"/>
                      <a:pt x="2370" y="0"/>
                      <a:pt x="207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6" name="Google Shape;796;p20"/>
              <p:cNvSpPr/>
              <p:nvPr/>
            </p:nvSpPr>
            <p:spPr>
              <a:xfrm>
                <a:off x="6149925" y="2623500"/>
                <a:ext cx="80000" cy="68925"/>
              </a:xfrm>
              <a:custGeom>
                <a:rect b="b" l="l" r="r" t="t"/>
                <a:pathLst>
                  <a:path extrusionOk="0" h="2757" w="3200">
                    <a:moveTo>
                      <a:pt x="1956" y="0"/>
                    </a:moveTo>
                    <a:cubicBezTo>
                      <a:pt x="1938" y="0"/>
                      <a:pt x="1919" y="1"/>
                      <a:pt x="1901" y="1"/>
                    </a:cubicBezTo>
                    <a:cubicBezTo>
                      <a:pt x="951" y="1"/>
                      <a:pt x="1" y="730"/>
                      <a:pt x="159" y="1490"/>
                    </a:cubicBezTo>
                    <a:cubicBezTo>
                      <a:pt x="128" y="2187"/>
                      <a:pt x="729" y="2757"/>
                      <a:pt x="1426" y="2757"/>
                    </a:cubicBezTo>
                    <a:cubicBezTo>
                      <a:pt x="2408" y="2757"/>
                      <a:pt x="3200" y="2092"/>
                      <a:pt x="3200" y="1300"/>
                    </a:cubicBezTo>
                    <a:cubicBezTo>
                      <a:pt x="3200" y="590"/>
                      <a:pt x="2658" y="0"/>
                      <a:pt x="19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97" name="Google Shape;797;p20"/>
            <p:cNvGrpSpPr/>
            <p:nvPr/>
          </p:nvGrpSpPr>
          <p:grpSpPr>
            <a:xfrm rot="10800000">
              <a:off x="5229050" y="4705988"/>
              <a:ext cx="247800" cy="277125"/>
              <a:chOff x="237350" y="3457200"/>
              <a:chExt cx="247800" cy="277125"/>
            </a:xfrm>
          </p:grpSpPr>
          <p:sp>
            <p:nvSpPr>
              <p:cNvPr id="798" name="Google Shape;798;p20"/>
              <p:cNvSpPr/>
              <p:nvPr/>
            </p:nvSpPr>
            <p:spPr>
              <a:xfrm>
                <a:off x="352125" y="3457200"/>
                <a:ext cx="95825" cy="85525"/>
              </a:xfrm>
              <a:custGeom>
                <a:rect b="b" l="l" r="r" t="t"/>
                <a:pathLst>
                  <a:path extrusionOk="0" h="3421" w="3833">
                    <a:moveTo>
                      <a:pt x="2376" y="1"/>
                    </a:moveTo>
                    <a:cubicBezTo>
                      <a:pt x="1362" y="64"/>
                      <a:pt x="507" y="761"/>
                      <a:pt x="222" y="1742"/>
                    </a:cubicBezTo>
                    <a:cubicBezTo>
                      <a:pt x="0" y="2534"/>
                      <a:pt x="570" y="3326"/>
                      <a:pt x="1425" y="3421"/>
                    </a:cubicBezTo>
                    <a:cubicBezTo>
                      <a:pt x="1647" y="3357"/>
                      <a:pt x="1869" y="3294"/>
                      <a:pt x="2091" y="3199"/>
                    </a:cubicBezTo>
                    <a:cubicBezTo>
                      <a:pt x="2566" y="2882"/>
                      <a:pt x="2977" y="2534"/>
                      <a:pt x="3389" y="2186"/>
                    </a:cubicBezTo>
                    <a:cubicBezTo>
                      <a:pt x="3737" y="1806"/>
                      <a:pt x="3832" y="1236"/>
                      <a:pt x="3611" y="792"/>
                    </a:cubicBezTo>
                    <a:cubicBezTo>
                      <a:pt x="3357" y="317"/>
                      <a:pt x="2914" y="1"/>
                      <a:pt x="23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9" name="Google Shape;799;p20"/>
              <p:cNvSpPr/>
              <p:nvPr/>
            </p:nvSpPr>
            <p:spPr>
              <a:xfrm>
                <a:off x="397250" y="3643300"/>
                <a:ext cx="87900" cy="91025"/>
              </a:xfrm>
              <a:custGeom>
                <a:rect b="b" l="l" r="r" t="t"/>
                <a:pathLst>
                  <a:path extrusionOk="0" h="3641" w="3516">
                    <a:moveTo>
                      <a:pt x="2152" y="0"/>
                    </a:moveTo>
                    <a:cubicBezTo>
                      <a:pt x="2058" y="0"/>
                      <a:pt x="1963" y="10"/>
                      <a:pt x="1869" y="30"/>
                    </a:cubicBezTo>
                    <a:cubicBezTo>
                      <a:pt x="1109" y="220"/>
                      <a:pt x="0" y="1677"/>
                      <a:pt x="64" y="2469"/>
                    </a:cubicBezTo>
                    <a:cubicBezTo>
                      <a:pt x="127" y="3134"/>
                      <a:pt x="729" y="3641"/>
                      <a:pt x="1394" y="3641"/>
                    </a:cubicBezTo>
                    <a:cubicBezTo>
                      <a:pt x="1521" y="3609"/>
                      <a:pt x="1616" y="3577"/>
                      <a:pt x="1711" y="3546"/>
                    </a:cubicBezTo>
                    <a:cubicBezTo>
                      <a:pt x="2597" y="3197"/>
                      <a:pt x="3009" y="2406"/>
                      <a:pt x="3357" y="1614"/>
                    </a:cubicBezTo>
                    <a:cubicBezTo>
                      <a:pt x="3516" y="1202"/>
                      <a:pt x="3389" y="727"/>
                      <a:pt x="3072" y="442"/>
                    </a:cubicBezTo>
                    <a:cubicBezTo>
                      <a:pt x="2848" y="142"/>
                      <a:pt x="2504" y="0"/>
                      <a:pt x="21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0" name="Google Shape;800;p20"/>
              <p:cNvSpPr/>
              <p:nvPr/>
            </p:nvSpPr>
            <p:spPr>
              <a:xfrm>
                <a:off x="237350" y="3635225"/>
                <a:ext cx="73625" cy="66750"/>
              </a:xfrm>
              <a:custGeom>
                <a:rect b="b" l="l" r="r" t="t"/>
                <a:pathLst>
                  <a:path extrusionOk="0" h="2670" w="2945">
                    <a:moveTo>
                      <a:pt x="1260" y="1"/>
                    </a:moveTo>
                    <a:cubicBezTo>
                      <a:pt x="575" y="1"/>
                      <a:pt x="1" y="609"/>
                      <a:pt x="31" y="1303"/>
                    </a:cubicBezTo>
                    <a:cubicBezTo>
                      <a:pt x="1" y="2059"/>
                      <a:pt x="604" y="2670"/>
                      <a:pt x="1347" y="2670"/>
                    </a:cubicBezTo>
                    <a:cubicBezTo>
                      <a:pt x="1383" y="2670"/>
                      <a:pt x="1419" y="2668"/>
                      <a:pt x="1456" y="2665"/>
                    </a:cubicBezTo>
                    <a:cubicBezTo>
                      <a:pt x="1475" y="2666"/>
                      <a:pt x="1494" y="2666"/>
                      <a:pt x="1513" y="2666"/>
                    </a:cubicBezTo>
                    <a:cubicBezTo>
                      <a:pt x="2246" y="2666"/>
                      <a:pt x="2818" y="2077"/>
                      <a:pt x="2818" y="1367"/>
                    </a:cubicBezTo>
                    <a:cubicBezTo>
                      <a:pt x="2945" y="638"/>
                      <a:pt x="2058" y="5"/>
                      <a:pt x="1361" y="5"/>
                    </a:cubicBezTo>
                    <a:cubicBezTo>
                      <a:pt x="1327" y="2"/>
                      <a:pt x="1294" y="1"/>
                      <a:pt x="12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01" name="Google Shape;801;p20"/>
            <p:cNvGrpSpPr/>
            <p:nvPr/>
          </p:nvGrpSpPr>
          <p:grpSpPr>
            <a:xfrm rot="10800000">
              <a:off x="199400" y="2189450"/>
              <a:ext cx="203500" cy="235675"/>
              <a:chOff x="7142750" y="3397575"/>
              <a:chExt cx="203500" cy="235675"/>
            </a:xfrm>
          </p:grpSpPr>
          <p:sp>
            <p:nvSpPr>
              <p:cNvPr id="802" name="Google Shape;802;p20"/>
              <p:cNvSpPr/>
              <p:nvPr/>
            </p:nvSpPr>
            <p:spPr>
              <a:xfrm>
                <a:off x="7269450" y="3553325"/>
                <a:ext cx="76800" cy="79925"/>
              </a:xfrm>
              <a:custGeom>
                <a:rect b="b" l="l" r="r" t="t"/>
                <a:pathLst>
                  <a:path extrusionOk="0" h="3197" w="3072">
                    <a:moveTo>
                      <a:pt x="1413" y="0"/>
                    </a:moveTo>
                    <a:cubicBezTo>
                      <a:pt x="1088" y="0"/>
                      <a:pt x="765" y="114"/>
                      <a:pt x="507" y="336"/>
                    </a:cubicBezTo>
                    <a:cubicBezTo>
                      <a:pt x="95" y="716"/>
                      <a:pt x="0" y="1318"/>
                      <a:pt x="285" y="1824"/>
                    </a:cubicBezTo>
                    <a:cubicBezTo>
                      <a:pt x="412" y="2109"/>
                      <a:pt x="570" y="2394"/>
                      <a:pt x="760" y="2679"/>
                    </a:cubicBezTo>
                    <a:cubicBezTo>
                      <a:pt x="1017" y="3007"/>
                      <a:pt x="1413" y="3196"/>
                      <a:pt x="1819" y="3196"/>
                    </a:cubicBezTo>
                    <a:cubicBezTo>
                      <a:pt x="1963" y="3196"/>
                      <a:pt x="2108" y="3172"/>
                      <a:pt x="2249" y="3123"/>
                    </a:cubicBezTo>
                    <a:cubicBezTo>
                      <a:pt x="2755" y="2964"/>
                      <a:pt x="3072" y="2458"/>
                      <a:pt x="3072" y="1634"/>
                    </a:cubicBezTo>
                    <a:cubicBezTo>
                      <a:pt x="3040" y="1033"/>
                      <a:pt x="2660" y="463"/>
                      <a:pt x="2090" y="177"/>
                    </a:cubicBezTo>
                    <a:cubicBezTo>
                      <a:pt x="1879" y="59"/>
                      <a:pt x="1646" y="0"/>
                      <a:pt x="14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3" name="Google Shape;803;p20"/>
              <p:cNvSpPr/>
              <p:nvPr/>
            </p:nvSpPr>
            <p:spPr>
              <a:xfrm>
                <a:off x="7142750" y="3454850"/>
                <a:ext cx="82375" cy="73550"/>
              </a:xfrm>
              <a:custGeom>
                <a:rect b="b" l="l" r="r" t="t"/>
                <a:pathLst>
                  <a:path extrusionOk="0" h="2942" w="3295">
                    <a:moveTo>
                      <a:pt x="1494" y="1"/>
                    </a:moveTo>
                    <a:cubicBezTo>
                      <a:pt x="1362" y="1"/>
                      <a:pt x="1233" y="20"/>
                      <a:pt x="1109" y="63"/>
                    </a:cubicBezTo>
                    <a:cubicBezTo>
                      <a:pt x="856" y="126"/>
                      <a:pt x="634" y="253"/>
                      <a:pt x="476" y="443"/>
                    </a:cubicBezTo>
                    <a:cubicBezTo>
                      <a:pt x="33" y="950"/>
                      <a:pt x="1" y="1710"/>
                      <a:pt x="381" y="2248"/>
                    </a:cubicBezTo>
                    <a:cubicBezTo>
                      <a:pt x="623" y="2652"/>
                      <a:pt x="1369" y="2941"/>
                      <a:pt x="1918" y="2941"/>
                    </a:cubicBezTo>
                    <a:cubicBezTo>
                      <a:pt x="2015" y="2941"/>
                      <a:pt x="2105" y="2932"/>
                      <a:pt x="2186" y="2913"/>
                    </a:cubicBezTo>
                    <a:cubicBezTo>
                      <a:pt x="2788" y="2786"/>
                      <a:pt x="3263" y="2248"/>
                      <a:pt x="3295" y="1615"/>
                    </a:cubicBezTo>
                    <a:cubicBezTo>
                      <a:pt x="3295" y="820"/>
                      <a:pt x="2345" y="1"/>
                      <a:pt x="14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4" name="Google Shape;804;p20"/>
              <p:cNvSpPr/>
              <p:nvPr/>
            </p:nvSpPr>
            <p:spPr>
              <a:xfrm>
                <a:off x="7274200" y="3397575"/>
                <a:ext cx="71150" cy="64400"/>
              </a:xfrm>
              <a:custGeom>
                <a:rect b="b" l="l" r="r" t="t"/>
                <a:pathLst>
                  <a:path extrusionOk="0" h="2576" w="2846">
                    <a:moveTo>
                      <a:pt x="1603" y="1"/>
                    </a:moveTo>
                    <a:cubicBezTo>
                      <a:pt x="1554" y="1"/>
                      <a:pt x="1506" y="4"/>
                      <a:pt x="1457" y="10"/>
                    </a:cubicBezTo>
                    <a:cubicBezTo>
                      <a:pt x="1426" y="9"/>
                      <a:pt x="1396" y="9"/>
                      <a:pt x="1366" y="9"/>
                    </a:cubicBezTo>
                    <a:cubicBezTo>
                      <a:pt x="505" y="9"/>
                      <a:pt x="32" y="450"/>
                      <a:pt x="32" y="1245"/>
                    </a:cubicBezTo>
                    <a:cubicBezTo>
                      <a:pt x="0" y="2069"/>
                      <a:pt x="507" y="2576"/>
                      <a:pt x="1362" y="2576"/>
                    </a:cubicBezTo>
                    <a:cubicBezTo>
                      <a:pt x="2217" y="2576"/>
                      <a:pt x="2787" y="2069"/>
                      <a:pt x="2787" y="1277"/>
                    </a:cubicBezTo>
                    <a:cubicBezTo>
                      <a:pt x="2846" y="598"/>
                      <a:pt x="2271" y="1"/>
                      <a:pt x="16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05" name="Google Shape;805;p20"/>
            <p:cNvGrpSpPr/>
            <p:nvPr/>
          </p:nvGrpSpPr>
          <p:grpSpPr>
            <a:xfrm rot="10800000">
              <a:off x="3186025" y="207075"/>
              <a:ext cx="184475" cy="212675"/>
              <a:chOff x="1325975" y="1958675"/>
              <a:chExt cx="184475" cy="212675"/>
            </a:xfrm>
          </p:grpSpPr>
          <p:sp>
            <p:nvSpPr>
              <p:cNvPr id="806" name="Google Shape;806;p20"/>
              <p:cNvSpPr/>
              <p:nvPr/>
            </p:nvSpPr>
            <p:spPr>
              <a:xfrm>
                <a:off x="1432025" y="2083500"/>
                <a:ext cx="78425" cy="87850"/>
              </a:xfrm>
              <a:custGeom>
                <a:rect b="b" l="l" r="r" t="t"/>
                <a:pathLst>
                  <a:path extrusionOk="0" h="3514" w="3137">
                    <a:moveTo>
                      <a:pt x="1782" y="1"/>
                    </a:moveTo>
                    <a:cubicBezTo>
                      <a:pt x="1452" y="1"/>
                      <a:pt x="1136" y="113"/>
                      <a:pt x="888" y="320"/>
                    </a:cubicBezTo>
                    <a:cubicBezTo>
                      <a:pt x="349" y="795"/>
                      <a:pt x="64" y="1492"/>
                      <a:pt x="33" y="2188"/>
                    </a:cubicBezTo>
                    <a:cubicBezTo>
                      <a:pt x="1" y="2727"/>
                      <a:pt x="318" y="3202"/>
                      <a:pt x="793" y="3392"/>
                    </a:cubicBezTo>
                    <a:cubicBezTo>
                      <a:pt x="949" y="3475"/>
                      <a:pt x="1118" y="3514"/>
                      <a:pt x="1286" y="3514"/>
                    </a:cubicBezTo>
                    <a:cubicBezTo>
                      <a:pt x="1629" y="3514"/>
                      <a:pt x="1963" y="3352"/>
                      <a:pt x="2154" y="3075"/>
                    </a:cubicBezTo>
                    <a:cubicBezTo>
                      <a:pt x="2503" y="2537"/>
                      <a:pt x="2788" y="1998"/>
                      <a:pt x="2978" y="1428"/>
                    </a:cubicBezTo>
                    <a:cubicBezTo>
                      <a:pt x="3136" y="953"/>
                      <a:pt x="2756" y="352"/>
                      <a:pt x="2313" y="98"/>
                    </a:cubicBezTo>
                    <a:cubicBezTo>
                      <a:pt x="2137" y="32"/>
                      <a:pt x="1958" y="1"/>
                      <a:pt x="178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7" name="Google Shape;807;p20"/>
              <p:cNvSpPr/>
              <p:nvPr/>
            </p:nvSpPr>
            <p:spPr>
              <a:xfrm>
                <a:off x="1325975" y="2046325"/>
                <a:ext cx="68875" cy="68150"/>
              </a:xfrm>
              <a:custGeom>
                <a:rect b="b" l="l" r="r" t="t"/>
                <a:pathLst>
                  <a:path extrusionOk="0" h="2726" w="2755">
                    <a:moveTo>
                      <a:pt x="1338" y="1"/>
                    </a:moveTo>
                    <a:cubicBezTo>
                      <a:pt x="603" y="1"/>
                      <a:pt x="0" y="622"/>
                      <a:pt x="31" y="1364"/>
                    </a:cubicBezTo>
                    <a:cubicBezTo>
                      <a:pt x="15" y="2266"/>
                      <a:pt x="696" y="2726"/>
                      <a:pt x="1373" y="2726"/>
                    </a:cubicBezTo>
                    <a:cubicBezTo>
                      <a:pt x="2026" y="2726"/>
                      <a:pt x="2676" y="2298"/>
                      <a:pt x="2691" y="1427"/>
                    </a:cubicBezTo>
                    <a:cubicBezTo>
                      <a:pt x="2755" y="667"/>
                      <a:pt x="2153" y="2"/>
                      <a:pt x="1393" y="2"/>
                    </a:cubicBezTo>
                    <a:cubicBezTo>
                      <a:pt x="1374" y="1"/>
                      <a:pt x="1356" y="1"/>
                      <a:pt x="13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8" name="Google Shape;808;p20"/>
              <p:cNvSpPr/>
              <p:nvPr/>
            </p:nvSpPr>
            <p:spPr>
              <a:xfrm>
                <a:off x="1412250" y="1958675"/>
                <a:ext cx="66925" cy="65650"/>
              </a:xfrm>
              <a:custGeom>
                <a:rect b="b" l="l" r="r" t="t"/>
                <a:pathLst>
                  <a:path extrusionOk="0" h="2626" w="2677">
                    <a:moveTo>
                      <a:pt x="1342" y="1"/>
                    </a:moveTo>
                    <a:cubicBezTo>
                      <a:pt x="673" y="1"/>
                      <a:pt x="0" y="452"/>
                      <a:pt x="32" y="1354"/>
                    </a:cubicBezTo>
                    <a:cubicBezTo>
                      <a:pt x="32" y="2051"/>
                      <a:pt x="602" y="2621"/>
                      <a:pt x="1299" y="2621"/>
                    </a:cubicBezTo>
                    <a:cubicBezTo>
                      <a:pt x="1334" y="2624"/>
                      <a:pt x="1369" y="2626"/>
                      <a:pt x="1404" y="2626"/>
                    </a:cubicBezTo>
                    <a:cubicBezTo>
                      <a:pt x="2084" y="2626"/>
                      <a:pt x="2629" y="2047"/>
                      <a:pt x="2629" y="1354"/>
                    </a:cubicBezTo>
                    <a:cubicBezTo>
                      <a:pt x="2676" y="452"/>
                      <a:pt x="2011" y="1"/>
                      <a:pt x="134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09" name="Google Shape;809;p20"/>
            <p:cNvSpPr/>
            <p:nvPr/>
          </p:nvSpPr>
          <p:spPr>
            <a:xfrm>
              <a:off x="8298676" y="3396363"/>
              <a:ext cx="340136" cy="447757"/>
            </a:xfrm>
            <a:custGeom>
              <a:rect b="b" l="l" r="r" t="t"/>
              <a:pathLst>
                <a:path extrusionOk="0" h="14424" w="10958">
                  <a:moveTo>
                    <a:pt x="5446" y="1"/>
                  </a:moveTo>
                  <a:cubicBezTo>
                    <a:pt x="5426" y="1"/>
                    <a:pt x="5405" y="1"/>
                    <a:pt x="5384" y="3"/>
                  </a:cubicBezTo>
                  <a:cubicBezTo>
                    <a:pt x="4941" y="3"/>
                    <a:pt x="4719" y="288"/>
                    <a:pt x="4656" y="731"/>
                  </a:cubicBezTo>
                  <a:cubicBezTo>
                    <a:pt x="4434" y="2157"/>
                    <a:pt x="4181" y="3582"/>
                    <a:pt x="3991" y="5038"/>
                  </a:cubicBezTo>
                  <a:cubicBezTo>
                    <a:pt x="3991" y="5387"/>
                    <a:pt x="3737" y="5672"/>
                    <a:pt x="3389" y="5735"/>
                  </a:cubicBezTo>
                  <a:cubicBezTo>
                    <a:pt x="2471" y="5957"/>
                    <a:pt x="1552" y="6242"/>
                    <a:pt x="634" y="6527"/>
                  </a:cubicBezTo>
                  <a:cubicBezTo>
                    <a:pt x="285" y="6590"/>
                    <a:pt x="32" y="6907"/>
                    <a:pt x="32" y="7255"/>
                  </a:cubicBezTo>
                  <a:cubicBezTo>
                    <a:pt x="0" y="7604"/>
                    <a:pt x="222" y="7920"/>
                    <a:pt x="539" y="8047"/>
                  </a:cubicBezTo>
                  <a:cubicBezTo>
                    <a:pt x="1045" y="8269"/>
                    <a:pt x="1552" y="8522"/>
                    <a:pt x="2059" y="8744"/>
                  </a:cubicBezTo>
                  <a:cubicBezTo>
                    <a:pt x="2344" y="8839"/>
                    <a:pt x="2534" y="9092"/>
                    <a:pt x="2534" y="9377"/>
                  </a:cubicBezTo>
                  <a:cubicBezTo>
                    <a:pt x="2534" y="10834"/>
                    <a:pt x="2566" y="12291"/>
                    <a:pt x="2597" y="13747"/>
                  </a:cubicBezTo>
                  <a:cubicBezTo>
                    <a:pt x="2597" y="13811"/>
                    <a:pt x="2566" y="13906"/>
                    <a:pt x="2597" y="13937"/>
                  </a:cubicBezTo>
                  <a:cubicBezTo>
                    <a:pt x="2724" y="14096"/>
                    <a:pt x="2851" y="14349"/>
                    <a:pt x="3041" y="14412"/>
                  </a:cubicBezTo>
                  <a:cubicBezTo>
                    <a:pt x="3083" y="14419"/>
                    <a:pt x="3128" y="14423"/>
                    <a:pt x="3173" y="14423"/>
                  </a:cubicBezTo>
                  <a:cubicBezTo>
                    <a:pt x="3329" y="14423"/>
                    <a:pt x="3495" y="14377"/>
                    <a:pt x="3642" y="14254"/>
                  </a:cubicBezTo>
                  <a:cubicBezTo>
                    <a:pt x="3864" y="14032"/>
                    <a:pt x="4022" y="13779"/>
                    <a:pt x="4181" y="13494"/>
                  </a:cubicBezTo>
                  <a:cubicBezTo>
                    <a:pt x="4687" y="12639"/>
                    <a:pt x="5194" y="11784"/>
                    <a:pt x="5732" y="10897"/>
                  </a:cubicBezTo>
                  <a:cubicBezTo>
                    <a:pt x="5859" y="10960"/>
                    <a:pt x="5986" y="11055"/>
                    <a:pt x="6112" y="11119"/>
                  </a:cubicBezTo>
                  <a:cubicBezTo>
                    <a:pt x="6809" y="11752"/>
                    <a:pt x="7474" y="12354"/>
                    <a:pt x="8171" y="12987"/>
                  </a:cubicBezTo>
                  <a:cubicBezTo>
                    <a:pt x="8298" y="13114"/>
                    <a:pt x="8424" y="13241"/>
                    <a:pt x="8551" y="13336"/>
                  </a:cubicBezTo>
                  <a:cubicBezTo>
                    <a:pt x="8730" y="13455"/>
                    <a:pt x="8922" y="13562"/>
                    <a:pt x="9118" y="13562"/>
                  </a:cubicBezTo>
                  <a:cubicBezTo>
                    <a:pt x="9234" y="13562"/>
                    <a:pt x="9352" y="13525"/>
                    <a:pt x="9469" y="13431"/>
                  </a:cubicBezTo>
                  <a:cubicBezTo>
                    <a:pt x="9723" y="13209"/>
                    <a:pt x="9849" y="12861"/>
                    <a:pt x="9723" y="12544"/>
                  </a:cubicBezTo>
                  <a:cubicBezTo>
                    <a:pt x="9248" y="10960"/>
                    <a:pt x="8773" y="9377"/>
                    <a:pt x="8298" y="7794"/>
                  </a:cubicBezTo>
                  <a:cubicBezTo>
                    <a:pt x="8203" y="7572"/>
                    <a:pt x="8266" y="7319"/>
                    <a:pt x="8456" y="7160"/>
                  </a:cubicBezTo>
                  <a:cubicBezTo>
                    <a:pt x="9216" y="6337"/>
                    <a:pt x="9944" y="5482"/>
                    <a:pt x="10673" y="4627"/>
                  </a:cubicBezTo>
                  <a:cubicBezTo>
                    <a:pt x="10926" y="4373"/>
                    <a:pt x="10958" y="3962"/>
                    <a:pt x="10768" y="3677"/>
                  </a:cubicBezTo>
                  <a:cubicBezTo>
                    <a:pt x="10633" y="3452"/>
                    <a:pt x="10404" y="3323"/>
                    <a:pt x="10168" y="3323"/>
                  </a:cubicBezTo>
                  <a:cubicBezTo>
                    <a:pt x="10071" y="3323"/>
                    <a:pt x="9974" y="3345"/>
                    <a:pt x="9881" y="3392"/>
                  </a:cubicBezTo>
                  <a:cubicBezTo>
                    <a:pt x="9723" y="3423"/>
                    <a:pt x="9596" y="3487"/>
                    <a:pt x="9438" y="3518"/>
                  </a:cubicBezTo>
                  <a:lnTo>
                    <a:pt x="7411" y="4278"/>
                  </a:lnTo>
                  <a:cubicBezTo>
                    <a:pt x="6999" y="3012"/>
                    <a:pt x="6619" y="1808"/>
                    <a:pt x="6239" y="636"/>
                  </a:cubicBezTo>
                  <a:cubicBezTo>
                    <a:pt x="6149" y="276"/>
                    <a:pt x="5831" y="1"/>
                    <a:pt x="54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0" name="Google Shape;810;p20"/>
          <p:cNvSpPr txBox="1"/>
          <p:nvPr/>
        </p:nvSpPr>
        <p:spPr>
          <a:xfrm>
            <a:off x="0" y="4829675"/>
            <a:ext cx="2709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rPr>
              <a:t>Orientaciones para la Fase Intensiva del Consejo Técnico Escolar </a:t>
            </a:r>
            <a:endParaRPr b="1" sz="600">
              <a:solidFill>
                <a:schemeClr val="lt2"/>
              </a:solidFill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rPr>
              <a:t>Educación Básica</a:t>
            </a:r>
            <a:endParaRPr b="1" sz="600">
              <a:solidFill>
                <a:schemeClr val="lt2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BLANK_5">
    <p:bg>
      <p:bgPr>
        <a:solidFill>
          <a:schemeClr val="dk1"/>
        </a:solidFill>
      </p:bgPr>
    </p:bg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Bubblegum Sans"/>
              <a:buNone/>
              <a:defRPr sz="3200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Bubblegum Sans"/>
              <a:buNone/>
              <a:defRPr sz="3200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Bubblegum Sans"/>
              <a:buNone/>
              <a:defRPr sz="3200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Bubblegum Sans"/>
              <a:buNone/>
              <a:defRPr sz="3200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Bubblegum Sans"/>
              <a:buNone/>
              <a:defRPr sz="3200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Bubblegum Sans"/>
              <a:buNone/>
              <a:defRPr sz="3200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Bubblegum Sans"/>
              <a:buNone/>
              <a:defRPr sz="3200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Bubblegum Sans"/>
              <a:buNone/>
              <a:defRPr sz="3200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Bubblegum Sans"/>
              <a:buNone/>
              <a:defRPr sz="3200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246950"/>
            <a:ext cx="7717500" cy="3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●"/>
              <a:defRPr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indent="-3302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○"/>
              <a:defRPr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indent="-3302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■"/>
              <a:defRPr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indent="-3302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●"/>
              <a:defRPr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indent="-3302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○"/>
              <a:defRPr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indent="-3302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■"/>
              <a:defRPr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indent="-3302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●"/>
              <a:defRPr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indent="-3302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○"/>
              <a:defRPr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indent="-3302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■"/>
              <a:defRPr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1.png"/><Relationship Id="rId4" Type="http://schemas.openxmlformats.org/officeDocument/2006/relationships/hyperlink" Target="https://heyzine.com/flip-book/65c2995378.html" TargetMode="External"/><Relationship Id="rId9" Type="http://schemas.openxmlformats.org/officeDocument/2006/relationships/image" Target="../media/image8.png"/><Relationship Id="rId5" Type="http://schemas.openxmlformats.org/officeDocument/2006/relationships/image" Target="../media/image65.png"/><Relationship Id="rId6" Type="http://schemas.openxmlformats.org/officeDocument/2006/relationships/image" Target="../media/image5.png"/><Relationship Id="rId7" Type="http://schemas.openxmlformats.org/officeDocument/2006/relationships/image" Target="../media/image70.png"/><Relationship Id="rId8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drive.google.com/file/d/1WuY4RllFMWg5y4fVd-6JIW-DKaMRbvmh/view?usp=drive_link" TargetMode="External"/><Relationship Id="rId4" Type="http://schemas.openxmlformats.org/officeDocument/2006/relationships/image" Target="../media/image75.png"/><Relationship Id="rId5" Type="http://schemas.openxmlformats.org/officeDocument/2006/relationships/hyperlink" Target="https://heyzine.com/flip-book/65c2995378.html#page/4" TargetMode="External"/><Relationship Id="rId6" Type="http://schemas.openxmlformats.org/officeDocument/2006/relationships/image" Target="../media/image45.png"/><Relationship Id="rId7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6.png"/><Relationship Id="rId10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9" Type="http://schemas.openxmlformats.org/officeDocument/2006/relationships/image" Target="../media/image11.png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15.png"/><Relationship Id="rId8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6.png"/><Relationship Id="rId10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9" Type="http://schemas.openxmlformats.org/officeDocument/2006/relationships/image" Target="../media/image11.png"/><Relationship Id="rId5" Type="http://schemas.openxmlformats.org/officeDocument/2006/relationships/image" Target="../media/image9.png"/><Relationship Id="rId6" Type="http://schemas.openxmlformats.org/officeDocument/2006/relationships/image" Target="../media/image13.png"/><Relationship Id="rId7" Type="http://schemas.openxmlformats.org/officeDocument/2006/relationships/image" Target="../media/image15.png"/><Relationship Id="rId8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39.png"/><Relationship Id="rId10" Type="http://schemas.openxmlformats.org/officeDocument/2006/relationships/image" Target="../media/image37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hyperlink" Target="https://www.mejoredu.gob.mx/images/publicaciones/fasciculo1_aprendamos-comunidad.pdf?1695517460247" TargetMode="External"/><Relationship Id="rId9" Type="http://schemas.openxmlformats.org/officeDocument/2006/relationships/hyperlink" Target="https://gestion.cte.sep.gob.mx/insumos/docs/2526_s0_insumos3_anexo1.pdf" TargetMode="External"/><Relationship Id="rId5" Type="http://schemas.openxmlformats.org/officeDocument/2006/relationships/image" Target="../media/image30.png"/><Relationship Id="rId6" Type="http://schemas.openxmlformats.org/officeDocument/2006/relationships/image" Target="../media/image24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educacionbasica.sep.gob.mx/wp-content/uploads/2024/06/Plan-de-Estudio-ISBN-ELECTRONICO.pdf" TargetMode="External"/><Relationship Id="rId4" Type="http://schemas.openxmlformats.org/officeDocument/2006/relationships/image" Target="../media/image63.png"/><Relationship Id="rId5" Type="http://schemas.openxmlformats.org/officeDocument/2006/relationships/hyperlink" Target="https://view.genially.com/68a55b781807e6a260cb282f/interactive-content-protocolo-reinicio" TargetMode="External"/><Relationship Id="rId6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png"/><Relationship Id="rId4" Type="http://schemas.openxmlformats.org/officeDocument/2006/relationships/image" Target="../media/image21.png"/><Relationship Id="rId9" Type="http://schemas.openxmlformats.org/officeDocument/2006/relationships/image" Target="../media/image35.png"/><Relationship Id="rId5" Type="http://schemas.openxmlformats.org/officeDocument/2006/relationships/image" Target="../media/image34.png"/><Relationship Id="rId6" Type="http://schemas.openxmlformats.org/officeDocument/2006/relationships/image" Target="../media/image23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docs.google.com/document/d/1pPaf1Re-ZBhzC1lIeDsBg5weAkdZSfGT/edit?usp=sharing&amp;ouid=114422274655712980584&amp;rtpof=true&amp;sd=true" TargetMode="External"/><Relationship Id="rId4" Type="http://schemas.openxmlformats.org/officeDocument/2006/relationships/image" Target="../media/image40.png"/><Relationship Id="rId5" Type="http://schemas.openxmlformats.org/officeDocument/2006/relationships/hyperlink" Target="https://heyzine.com/flip-book/65c2995378.html#page/6" TargetMode="External"/><Relationship Id="rId6" Type="http://schemas.openxmlformats.org/officeDocument/2006/relationships/image" Target="../media/image50.png"/><Relationship Id="rId7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png"/><Relationship Id="rId4" Type="http://schemas.openxmlformats.org/officeDocument/2006/relationships/hyperlink" Target="https://gestion.cte.sep.gob.mx/insumos/docs/2526_s0_insumos3_anexo2.pdf" TargetMode="External"/><Relationship Id="rId9" Type="http://schemas.openxmlformats.org/officeDocument/2006/relationships/image" Target="../media/image8.png"/><Relationship Id="rId5" Type="http://schemas.openxmlformats.org/officeDocument/2006/relationships/image" Target="../media/image66.png"/><Relationship Id="rId6" Type="http://schemas.openxmlformats.org/officeDocument/2006/relationships/image" Target="../media/image36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gestion.cte.sep.gob.mx/insumos/docs/2425_s0_insumos_docen_para_el_Proceso_Mejora_Continua_Escuela.pdf" TargetMode="External"/><Relationship Id="rId4" Type="http://schemas.openxmlformats.org/officeDocument/2006/relationships/image" Target="../media/image68.png"/><Relationship Id="rId5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8.png"/><Relationship Id="rId4" Type="http://schemas.openxmlformats.org/officeDocument/2006/relationships/hyperlink" Target="https://docs.google.com/presentation/d/e/2PACX-1vSkh2covqJMlknv_BLl-NUB3pOzfkeg_IV6LSunIGNiOfucN85j_dHvSRuddR9q64x4uvEOTA5hmS1T/pub?start=false&amp;loop=false&amp;delayms=3000" TargetMode="External"/><Relationship Id="rId5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2.png"/><Relationship Id="rId4" Type="http://schemas.openxmlformats.org/officeDocument/2006/relationships/image" Target="../media/image67.png"/><Relationship Id="rId5" Type="http://schemas.openxmlformats.org/officeDocument/2006/relationships/hyperlink" Target="https://heyzine.com/flip-book/65c2995378.html#page/6" TargetMode="External"/><Relationship Id="rId6" Type="http://schemas.openxmlformats.org/officeDocument/2006/relationships/image" Target="../media/image51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71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4.png"/><Relationship Id="rId4" Type="http://schemas.openxmlformats.org/officeDocument/2006/relationships/hyperlink" Target="https://sep.gob.mx/work/models/sep1/Resource/26394/1/images/a05_04_24.pdf" TargetMode="External"/><Relationship Id="rId9" Type="http://schemas.openxmlformats.org/officeDocument/2006/relationships/hyperlink" Target="https://docs.google.com/document/d/1ADY_eFwMECXrB_zIDi_pAPnTf8gIUBBT/edit?usp=sharing&amp;ouid=114422274655712980584&amp;rtpof=true&amp;sd=true" TargetMode="External"/><Relationship Id="rId5" Type="http://schemas.openxmlformats.org/officeDocument/2006/relationships/hyperlink" Target="http://gestion.cte.sep.gob.mx/insumos/docs/2425_s0_insumos_docen_para_el_Proceso_Mejora_Continua_Escuela.pdf" TargetMode="External"/><Relationship Id="rId6" Type="http://schemas.openxmlformats.org/officeDocument/2006/relationships/image" Target="../media/image68.png"/><Relationship Id="rId7" Type="http://schemas.openxmlformats.org/officeDocument/2006/relationships/hyperlink" Target="https://docs.google.com/document/d/1ADY_eFwMECXrB_zIDi_pAPnTf8gIUBBT/edit?usp=sharing&amp;ouid=114422274655712980584&amp;rtpof=true&amp;sd=true" TargetMode="External"/><Relationship Id="rId8" Type="http://schemas.openxmlformats.org/officeDocument/2006/relationships/image" Target="../media/image5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3.png"/><Relationship Id="rId4" Type="http://schemas.openxmlformats.org/officeDocument/2006/relationships/image" Target="../media/image4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gestion.cte.sep.gob.mx/insumos/docs/2425_s0_Infografia_Protocolo_NNA_situacion_Migracion.pdf?1752606666161" TargetMode="External"/><Relationship Id="rId4" Type="http://schemas.openxmlformats.org/officeDocument/2006/relationships/image" Target="../media/image76.png"/><Relationship Id="rId5" Type="http://schemas.openxmlformats.org/officeDocument/2006/relationships/hyperlink" Target="https://drive.google.com/file/d/1W6Sf0m16tqYVfn4J0nHN3AhhtjkDZcUj/view?usp=drive_link" TargetMode="External"/><Relationship Id="rId6" Type="http://schemas.openxmlformats.org/officeDocument/2006/relationships/image" Target="../media/image74.png"/><Relationship Id="rId7" Type="http://schemas.openxmlformats.org/officeDocument/2006/relationships/image" Target="../media/image8.png"/></Relationships>
</file>

<file path=ppt/slides/_rels/slide20.xml.rels><?xml version="1.0" encoding="UTF-8" standalone="yes"?><Relationships xmlns="http://schemas.openxmlformats.org/package/2006/relationships"><Relationship Id="rId11" Type="http://schemas.openxmlformats.org/officeDocument/2006/relationships/hyperlink" Target="https://heyzine.com/flip-book/65c2995378.html#page/8" TargetMode="External"/><Relationship Id="rId10" Type="http://schemas.openxmlformats.org/officeDocument/2006/relationships/image" Target="../media/image46.png"/><Relationship Id="rId13" Type="http://schemas.openxmlformats.org/officeDocument/2006/relationships/image" Target="../media/image8.png"/><Relationship Id="rId1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escuelalibredeviolencia.sep.gob.mx/storage/recursos/Gu%C3%ADa%20did%C3%A1ctica%20acoso%20escolar/OeEqBwe67L-TODAS_Y_TODOS_CONTRA_EL_ACOSO_ESCOLAR_DIGITAL_27_AGOSTO.pdf" TargetMode="External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5" Type="http://schemas.openxmlformats.org/officeDocument/2006/relationships/hyperlink" Target="https://gestion.cte.sep.gob.mx/insumos/docs/2526_s0_insumos3_anexo3.pdf?1755137783971" TargetMode="External"/><Relationship Id="rId6" Type="http://schemas.openxmlformats.org/officeDocument/2006/relationships/image" Target="../media/image47.jpg"/><Relationship Id="rId7" Type="http://schemas.openxmlformats.org/officeDocument/2006/relationships/hyperlink" Target="https://gestion.cte.sep.gob.mx/insumos/docs/2526_s0_insumos3_anexo3.pdf" TargetMode="External"/><Relationship Id="rId8" Type="http://schemas.openxmlformats.org/officeDocument/2006/relationships/hyperlink" Target="https://escuelalibredeviolencia.sep.gob.mx/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8.jpg"/><Relationship Id="rId4" Type="http://schemas.openxmlformats.org/officeDocument/2006/relationships/hyperlink" Target="https://gestion.cte.sep.gob.mx/insumos/docs/2526_s0_ma_cartel_Informativo.pdf?1755148917475" TargetMode="External"/></Relationships>
</file>

<file path=ppt/slides/_rels/slide22.xml.rels><?xml version="1.0" encoding="UTF-8" standalone="yes"?><Relationships xmlns="http://schemas.openxmlformats.org/package/2006/relationships"><Relationship Id="rId11" Type="http://schemas.openxmlformats.org/officeDocument/2006/relationships/hyperlink" Target="https://drive.google.com/file/d/1L7VKmlkUwTQDPNjlf8trBO83Y4QPeoQG/view?usp=sharing" TargetMode="External"/><Relationship Id="rId10" Type="http://schemas.openxmlformats.org/officeDocument/2006/relationships/hyperlink" Target="https://gestion.cte.sep.gob.mx/insumos/docs/2526_s0_ma_infografia_entrega_resultados_salud.pdf?1755148917475" TargetMode="External"/><Relationship Id="rId13" Type="http://schemas.openxmlformats.org/officeDocument/2006/relationships/image" Target="../media/image72.png"/><Relationship Id="rId1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gestion.cte.sep.gob.mx/insumos/docs/2425_s6_Jornada_de_Dialogo_PROP_A_11.pdf?1742520006410" TargetMode="External"/><Relationship Id="rId4" Type="http://schemas.openxmlformats.org/officeDocument/2006/relationships/image" Target="../media/image52.png"/><Relationship Id="rId9" Type="http://schemas.openxmlformats.org/officeDocument/2006/relationships/hyperlink" Target="https://gestion.cte.sep.gob.mx/insumos/docs/2526_s0_ma_informe_resultados.pdf" TargetMode="External"/><Relationship Id="rId14" Type="http://schemas.openxmlformats.org/officeDocument/2006/relationships/image" Target="../media/image8.png"/><Relationship Id="rId5" Type="http://schemas.openxmlformats.org/officeDocument/2006/relationships/image" Target="../media/image54.png"/><Relationship Id="rId6" Type="http://schemas.openxmlformats.org/officeDocument/2006/relationships/image" Target="../media/image60.png"/><Relationship Id="rId7" Type="http://schemas.openxmlformats.org/officeDocument/2006/relationships/image" Target="../media/image57.png"/><Relationship Id="rId8" Type="http://schemas.openxmlformats.org/officeDocument/2006/relationships/hyperlink" Target="https://vidasaludable.gob.mx/storage/recursos/materiales/Consentimiento%20informado_WEB.pdf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6.jpg"/><Relationship Id="rId4" Type="http://schemas.openxmlformats.org/officeDocument/2006/relationships/image" Target="../media/image5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9.png"/><Relationship Id="rId4" Type="http://schemas.openxmlformats.org/officeDocument/2006/relationships/image" Target="../media/image62.png"/><Relationship Id="rId5" Type="http://schemas.openxmlformats.org/officeDocument/2006/relationships/image" Target="../media/image5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23"/>
          <p:cNvSpPr/>
          <p:nvPr/>
        </p:nvSpPr>
        <p:spPr>
          <a:xfrm>
            <a:off x="6333825" y="874400"/>
            <a:ext cx="2644500" cy="1749900"/>
          </a:xfrm>
          <a:prstGeom prst="roundRect">
            <a:avLst>
              <a:gd fmla="val 3437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grpSp>
        <p:nvGrpSpPr>
          <p:cNvPr id="821" name="Google Shape;821;p23"/>
          <p:cNvGrpSpPr/>
          <p:nvPr/>
        </p:nvGrpSpPr>
        <p:grpSpPr>
          <a:xfrm>
            <a:off x="3278500" y="4151750"/>
            <a:ext cx="149625" cy="170450"/>
            <a:chOff x="2449400" y="2524350"/>
            <a:chExt cx="149625" cy="170450"/>
          </a:xfrm>
        </p:grpSpPr>
        <p:sp>
          <p:nvSpPr>
            <p:cNvPr id="822" name="Google Shape;822;p23"/>
            <p:cNvSpPr/>
            <p:nvPr/>
          </p:nvSpPr>
          <p:spPr>
            <a:xfrm>
              <a:off x="2519875" y="2524350"/>
              <a:ext cx="79150" cy="79400"/>
            </a:xfrm>
            <a:custGeom>
              <a:rect b="b" l="l" r="r" t="t"/>
              <a:pathLst>
                <a:path extrusionOk="0" h="3176" w="3166">
                  <a:moveTo>
                    <a:pt x="1613" y="0"/>
                  </a:moveTo>
                  <a:cubicBezTo>
                    <a:pt x="765" y="0"/>
                    <a:pt x="64" y="698"/>
                    <a:pt x="64" y="1592"/>
                  </a:cubicBezTo>
                  <a:cubicBezTo>
                    <a:pt x="0" y="2447"/>
                    <a:pt x="697" y="3176"/>
                    <a:pt x="1552" y="3176"/>
                  </a:cubicBezTo>
                  <a:cubicBezTo>
                    <a:pt x="2344" y="3144"/>
                    <a:pt x="3135" y="2194"/>
                    <a:pt x="3135" y="1307"/>
                  </a:cubicBezTo>
                  <a:cubicBezTo>
                    <a:pt x="3166" y="584"/>
                    <a:pt x="2594" y="4"/>
                    <a:pt x="1883" y="4"/>
                  </a:cubicBezTo>
                  <a:cubicBezTo>
                    <a:pt x="1847" y="4"/>
                    <a:pt x="1811" y="6"/>
                    <a:pt x="1774" y="9"/>
                  </a:cubicBezTo>
                  <a:cubicBezTo>
                    <a:pt x="1720" y="3"/>
                    <a:pt x="1666" y="0"/>
                    <a:pt x="16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23"/>
            <p:cNvSpPr/>
            <p:nvPr/>
          </p:nvSpPr>
          <p:spPr>
            <a:xfrm>
              <a:off x="2449400" y="2628300"/>
              <a:ext cx="82375" cy="66500"/>
            </a:xfrm>
            <a:custGeom>
              <a:rect b="b" l="l" r="r" t="t"/>
              <a:pathLst>
                <a:path extrusionOk="0" h="2660" w="3295">
                  <a:moveTo>
                    <a:pt x="1704" y="1"/>
                  </a:moveTo>
                  <a:cubicBezTo>
                    <a:pt x="1547" y="1"/>
                    <a:pt x="1390" y="22"/>
                    <a:pt x="1236" y="63"/>
                  </a:cubicBezTo>
                  <a:cubicBezTo>
                    <a:pt x="444" y="253"/>
                    <a:pt x="1" y="791"/>
                    <a:pt x="32" y="1488"/>
                  </a:cubicBezTo>
                  <a:cubicBezTo>
                    <a:pt x="96" y="2216"/>
                    <a:pt x="666" y="2660"/>
                    <a:pt x="1457" y="2660"/>
                  </a:cubicBezTo>
                  <a:lnTo>
                    <a:pt x="1901" y="2660"/>
                  </a:lnTo>
                  <a:cubicBezTo>
                    <a:pt x="2471" y="2628"/>
                    <a:pt x="2914" y="2248"/>
                    <a:pt x="3104" y="1710"/>
                  </a:cubicBezTo>
                  <a:cubicBezTo>
                    <a:pt x="3294" y="1171"/>
                    <a:pt x="3104" y="601"/>
                    <a:pt x="2629" y="284"/>
                  </a:cubicBezTo>
                  <a:cubicBezTo>
                    <a:pt x="2351" y="92"/>
                    <a:pt x="2030" y="1"/>
                    <a:pt x="17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4" name="Google Shape;824;p23"/>
          <p:cNvGrpSpPr/>
          <p:nvPr/>
        </p:nvGrpSpPr>
        <p:grpSpPr>
          <a:xfrm>
            <a:off x="8330050" y="3211675"/>
            <a:ext cx="203500" cy="235675"/>
            <a:chOff x="7142750" y="3397575"/>
            <a:chExt cx="203500" cy="235675"/>
          </a:xfrm>
        </p:grpSpPr>
        <p:sp>
          <p:nvSpPr>
            <p:cNvPr id="825" name="Google Shape;825;p23"/>
            <p:cNvSpPr/>
            <p:nvPr/>
          </p:nvSpPr>
          <p:spPr>
            <a:xfrm>
              <a:off x="7269450" y="3553325"/>
              <a:ext cx="76800" cy="79925"/>
            </a:xfrm>
            <a:custGeom>
              <a:rect b="b" l="l" r="r" t="t"/>
              <a:pathLst>
                <a:path extrusionOk="0" h="3197" w="3072">
                  <a:moveTo>
                    <a:pt x="1413" y="0"/>
                  </a:moveTo>
                  <a:cubicBezTo>
                    <a:pt x="1088" y="0"/>
                    <a:pt x="765" y="114"/>
                    <a:pt x="507" y="336"/>
                  </a:cubicBezTo>
                  <a:cubicBezTo>
                    <a:pt x="95" y="716"/>
                    <a:pt x="0" y="1318"/>
                    <a:pt x="285" y="1824"/>
                  </a:cubicBezTo>
                  <a:cubicBezTo>
                    <a:pt x="412" y="2109"/>
                    <a:pt x="570" y="2394"/>
                    <a:pt x="760" y="2679"/>
                  </a:cubicBezTo>
                  <a:cubicBezTo>
                    <a:pt x="1017" y="3007"/>
                    <a:pt x="1413" y="3196"/>
                    <a:pt x="1819" y="3196"/>
                  </a:cubicBezTo>
                  <a:cubicBezTo>
                    <a:pt x="1963" y="3196"/>
                    <a:pt x="2108" y="3172"/>
                    <a:pt x="2249" y="3123"/>
                  </a:cubicBezTo>
                  <a:cubicBezTo>
                    <a:pt x="2755" y="2964"/>
                    <a:pt x="3072" y="2458"/>
                    <a:pt x="3072" y="1634"/>
                  </a:cubicBezTo>
                  <a:cubicBezTo>
                    <a:pt x="3040" y="1033"/>
                    <a:pt x="2660" y="463"/>
                    <a:pt x="2090" y="177"/>
                  </a:cubicBezTo>
                  <a:cubicBezTo>
                    <a:pt x="1879" y="59"/>
                    <a:pt x="1646" y="0"/>
                    <a:pt x="14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23"/>
            <p:cNvSpPr/>
            <p:nvPr/>
          </p:nvSpPr>
          <p:spPr>
            <a:xfrm>
              <a:off x="7142750" y="3454850"/>
              <a:ext cx="82375" cy="73550"/>
            </a:xfrm>
            <a:custGeom>
              <a:rect b="b" l="l" r="r" t="t"/>
              <a:pathLst>
                <a:path extrusionOk="0" h="2942" w="3295">
                  <a:moveTo>
                    <a:pt x="1494" y="1"/>
                  </a:moveTo>
                  <a:cubicBezTo>
                    <a:pt x="1362" y="1"/>
                    <a:pt x="1233" y="20"/>
                    <a:pt x="1109" y="63"/>
                  </a:cubicBezTo>
                  <a:cubicBezTo>
                    <a:pt x="856" y="126"/>
                    <a:pt x="634" y="253"/>
                    <a:pt x="476" y="443"/>
                  </a:cubicBezTo>
                  <a:cubicBezTo>
                    <a:pt x="33" y="950"/>
                    <a:pt x="1" y="1710"/>
                    <a:pt x="381" y="2248"/>
                  </a:cubicBezTo>
                  <a:cubicBezTo>
                    <a:pt x="623" y="2652"/>
                    <a:pt x="1369" y="2941"/>
                    <a:pt x="1918" y="2941"/>
                  </a:cubicBezTo>
                  <a:cubicBezTo>
                    <a:pt x="2015" y="2941"/>
                    <a:pt x="2105" y="2932"/>
                    <a:pt x="2186" y="2913"/>
                  </a:cubicBezTo>
                  <a:cubicBezTo>
                    <a:pt x="2788" y="2786"/>
                    <a:pt x="3263" y="2248"/>
                    <a:pt x="3295" y="1615"/>
                  </a:cubicBezTo>
                  <a:cubicBezTo>
                    <a:pt x="3295" y="820"/>
                    <a:pt x="2345" y="1"/>
                    <a:pt x="14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23"/>
            <p:cNvSpPr/>
            <p:nvPr/>
          </p:nvSpPr>
          <p:spPr>
            <a:xfrm>
              <a:off x="7274200" y="3397575"/>
              <a:ext cx="71150" cy="64400"/>
            </a:xfrm>
            <a:custGeom>
              <a:rect b="b" l="l" r="r" t="t"/>
              <a:pathLst>
                <a:path extrusionOk="0" h="2576" w="2846">
                  <a:moveTo>
                    <a:pt x="1603" y="1"/>
                  </a:moveTo>
                  <a:cubicBezTo>
                    <a:pt x="1554" y="1"/>
                    <a:pt x="1506" y="4"/>
                    <a:pt x="1457" y="10"/>
                  </a:cubicBezTo>
                  <a:cubicBezTo>
                    <a:pt x="1426" y="9"/>
                    <a:pt x="1396" y="9"/>
                    <a:pt x="1366" y="9"/>
                  </a:cubicBezTo>
                  <a:cubicBezTo>
                    <a:pt x="505" y="9"/>
                    <a:pt x="32" y="450"/>
                    <a:pt x="32" y="1245"/>
                  </a:cubicBezTo>
                  <a:cubicBezTo>
                    <a:pt x="0" y="2069"/>
                    <a:pt x="507" y="2576"/>
                    <a:pt x="1362" y="2576"/>
                  </a:cubicBezTo>
                  <a:cubicBezTo>
                    <a:pt x="2217" y="2576"/>
                    <a:pt x="2787" y="2069"/>
                    <a:pt x="2787" y="1277"/>
                  </a:cubicBezTo>
                  <a:cubicBezTo>
                    <a:pt x="2846" y="598"/>
                    <a:pt x="2271" y="1"/>
                    <a:pt x="16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828" name="Google Shape;82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0665" y="1110429"/>
            <a:ext cx="1870800" cy="1279500"/>
          </a:xfrm>
          <a:prstGeom prst="roundRect">
            <a:avLst>
              <a:gd fmla="val 16667" name="adj"/>
            </a:avLst>
          </a:prstGeom>
          <a:solidFill>
            <a:srgbClr val="A11F41"/>
          </a:solidFill>
          <a:ln cap="flat" cmpd="sng" w="263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29" name="Google Shape;829;p23"/>
          <p:cNvSpPr txBox="1"/>
          <p:nvPr/>
        </p:nvSpPr>
        <p:spPr>
          <a:xfrm>
            <a:off x="718163" y="768777"/>
            <a:ext cx="4363800" cy="3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450" lIns="68450" spcFirstLastPara="1" rIns="68450" wrap="square" tIns="6845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 les propone abordar los siguientes temas y propósitos. </a:t>
            </a:r>
            <a:endParaRPr sz="973"/>
          </a:p>
        </p:txBody>
      </p:sp>
      <p:grpSp>
        <p:nvGrpSpPr>
          <p:cNvPr id="830" name="Google Shape;830;p23"/>
          <p:cNvGrpSpPr/>
          <p:nvPr/>
        </p:nvGrpSpPr>
        <p:grpSpPr>
          <a:xfrm>
            <a:off x="577725" y="1110434"/>
            <a:ext cx="5518181" cy="3847278"/>
            <a:chOff x="1087196" y="2968058"/>
            <a:chExt cx="4956153" cy="4007581"/>
          </a:xfrm>
        </p:grpSpPr>
        <p:sp>
          <p:nvSpPr>
            <p:cNvPr id="831" name="Google Shape;831;p23"/>
            <p:cNvSpPr/>
            <p:nvPr/>
          </p:nvSpPr>
          <p:spPr>
            <a:xfrm>
              <a:off x="3400693" y="4318129"/>
              <a:ext cx="224789" cy="447675"/>
            </a:xfrm>
            <a:custGeom>
              <a:rect b="b" l="l" r="r" t="t"/>
              <a:pathLst>
                <a:path extrusionOk="0" h="447675" w="224789">
                  <a:moveTo>
                    <a:pt x="218478" y="0"/>
                  </a:moveTo>
                  <a:lnTo>
                    <a:pt x="24066" y="175640"/>
                  </a:lnTo>
                  <a:lnTo>
                    <a:pt x="5595" y="201686"/>
                  </a:lnTo>
                  <a:lnTo>
                    <a:pt x="0" y="231798"/>
                  </a:lnTo>
                  <a:lnTo>
                    <a:pt x="7167" y="261574"/>
                  </a:lnTo>
                  <a:lnTo>
                    <a:pt x="26987" y="286613"/>
                  </a:lnTo>
                  <a:lnTo>
                    <a:pt x="224624" y="447166"/>
                  </a:lnTo>
                  <a:lnTo>
                    <a:pt x="218478" y="0"/>
                  </a:lnTo>
                  <a:close/>
                </a:path>
              </a:pathLst>
            </a:custGeom>
            <a:solidFill>
              <a:srgbClr val="012F2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44"/>
            </a:p>
          </p:txBody>
        </p:sp>
        <p:sp>
          <p:nvSpPr>
            <p:cNvPr id="832" name="Google Shape;832;p23"/>
            <p:cNvSpPr/>
            <p:nvPr/>
          </p:nvSpPr>
          <p:spPr>
            <a:xfrm>
              <a:off x="3383140" y="4793132"/>
              <a:ext cx="843279" cy="1995170"/>
            </a:xfrm>
            <a:custGeom>
              <a:rect b="b" l="l" r="r" t="t"/>
              <a:pathLst>
                <a:path extrusionOk="0" h="1995170" w="843279">
                  <a:moveTo>
                    <a:pt x="242176" y="1994763"/>
                  </a:moveTo>
                  <a:lnTo>
                    <a:pt x="236029" y="1547596"/>
                  </a:lnTo>
                  <a:lnTo>
                    <a:pt x="13309" y="1748828"/>
                  </a:lnTo>
                  <a:lnTo>
                    <a:pt x="3098" y="1763204"/>
                  </a:lnTo>
                  <a:lnTo>
                    <a:pt x="0" y="1779841"/>
                  </a:lnTo>
                  <a:lnTo>
                    <a:pt x="3962" y="1796300"/>
                  </a:lnTo>
                  <a:lnTo>
                    <a:pt x="14909" y="1810143"/>
                  </a:lnTo>
                  <a:lnTo>
                    <a:pt x="242176" y="1994763"/>
                  </a:lnTo>
                  <a:close/>
                </a:path>
                <a:path extrusionOk="0" h="1995170" w="843279">
                  <a:moveTo>
                    <a:pt x="843076" y="229882"/>
                  </a:moveTo>
                  <a:lnTo>
                    <a:pt x="650836" y="17081"/>
                  </a:lnTo>
                  <a:lnTo>
                    <a:pt x="632358" y="3975"/>
                  </a:lnTo>
                  <a:lnTo>
                    <a:pt x="610984" y="0"/>
                  </a:lnTo>
                  <a:lnTo>
                    <a:pt x="589851" y="5092"/>
                  </a:lnTo>
                  <a:lnTo>
                    <a:pt x="572084" y="19151"/>
                  </a:lnTo>
                  <a:lnTo>
                    <a:pt x="395909" y="236029"/>
                  </a:lnTo>
                  <a:lnTo>
                    <a:pt x="843076" y="229882"/>
                  </a:lnTo>
                  <a:close/>
                </a:path>
              </a:pathLst>
            </a:custGeom>
            <a:solidFill>
              <a:srgbClr val="9D224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44"/>
            </a:p>
          </p:txBody>
        </p:sp>
        <p:sp>
          <p:nvSpPr>
            <p:cNvPr id="833" name="Google Shape;833;p23"/>
            <p:cNvSpPr/>
            <p:nvPr/>
          </p:nvSpPr>
          <p:spPr>
            <a:xfrm>
              <a:off x="5406122" y="4913199"/>
              <a:ext cx="447675" cy="239395"/>
            </a:xfrm>
            <a:custGeom>
              <a:rect b="b" l="l" r="r" t="t"/>
              <a:pathLst>
                <a:path extrusionOk="0" h="239395" w="447675">
                  <a:moveTo>
                    <a:pt x="447166" y="0"/>
                  </a:moveTo>
                  <a:lnTo>
                    <a:pt x="0" y="6146"/>
                  </a:lnTo>
                  <a:lnTo>
                    <a:pt x="196748" y="223913"/>
                  </a:lnTo>
                  <a:lnTo>
                    <a:pt x="213180" y="235570"/>
                  </a:lnTo>
                  <a:lnTo>
                    <a:pt x="232179" y="239101"/>
                  </a:lnTo>
                  <a:lnTo>
                    <a:pt x="250967" y="234581"/>
                  </a:lnTo>
                  <a:lnTo>
                    <a:pt x="266763" y="222084"/>
                  </a:lnTo>
                  <a:lnTo>
                    <a:pt x="447166" y="0"/>
                  </a:lnTo>
                  <a:close/>
                </a:path>
              </a:pathLst>
            </a:custGeom>
            <a:solidFill>
              <a:srgbClr val="012F2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44"/>
            </a:p>
          </p:txBody>
        </p:sp>
        <p:sp>
          <p:nvSpPr>
            <p:cNvPr id="834" name="Google Shape;834;p23"/>
            <p:cNvSpPr/>
            <p:nvPr/>
          </p:nvSpPr>
          <p:spPr>
            <a:xfrm>
              <a:off x="3498904" y="2968062"/>
              <a:ext cx="2544445" cy="2066289"/>
            </a:xfrm>
            <a:custGeom>
              <a:rect b="b" l="l" r="r" t="t"/>
              <a:pathLst>
                <a:path extrusionOk="0" h="2066289" w="2544445">
                  <a:moveTo>
                    <a:pt x="2133906" y="0"/>
                  </a:moveTo>
                  <a:lnTo>
                    <a:pt x="304318" y="0"/>
                  </a:lnTo>
                  <a:lnTo>
                    <a:pt x="252775" y="7370"/>
                  </a:lnTo>
                  <a:lnTo>
                    <a:pt x="206938" y="28083"/>
                  </a:lnTo>
                  <a:lnTo>
                    <a:pt x="168909" y="60040"/>
                  </a:lnTo>
                  <a:lnTo>
                    <a:pt x="140784" y="101141"/>
                  </a:lnTo>
                  <a:lnTo>
                    <a:pt x="124664" y="149288"/>
                  </a:lnTo>
                  <a:lnTo>
                    <a:pt x="123812" y="163940"/>
                  </a:lnTo>
                  <a:lnTo>
                    <a:pt x="126485" y="178206"/>
                  </a:lnTo>
                  <a:lnTo>
                    <a:pt x="132413" y="191500"/>
                  </a:lnTo>
                  <a:lnTo>
                    <a:pt x="141327" y="203238"/>
                  </a:lnTo>
                  <a:lnTo>
                    <a:pt x="296825" y="365264"/>
                  </a:lnTo>
                  <a:lnTo>
                    <a:pt x="312309" y="390116"/>
                  </a:lnTo>
                  <a:lnTo>
                    <a:pt x="316444" y="418003"/>
                  </a:lnTo>
                  <a:lnTo>
                    <a:pt x="309420" y="445301"/>
                  </a:lnTo>
                  <a:lnTo>
                    <a:pt x="291428" y="468388"/>
                  </a:lnTo>
                  <a:lnTo>
                    <a:pt x="148896" y="588797"/>
                  </a:lnTo>
                  <a:lnTo>
                    <a:pt x="137336" y="600954"/>
                  </a:lnTo>
                  <a:lnTo>
                    <a:pt x="128770" y="615157"/>
                  </a:lnTo>
                  <a:lnTo>
                    <a:pt x="123446" y="630868"/>
                  </a:lnTo>
                  <a:lnTo>
                    <a:pt x="121616" y="647547"/>
                  </a:lnTo>
                  <a:lnTo>
                    <a:pt x="121616" y="1411351"/>
                  </a:lnTo>
                  <a:lnTo>
                    <a:pt x="119706" y="1428521"/>
                  </a:lnTo>
                  <a:lnTo>
                    <a:pt x="114150" y="1444659"/>
                  </a:lnTo>
                  <a:lnTo>
                    <a:pt x="105216" y="1459203"/>
                  </a:lnTo>
                  <a:lnTo>
                    <a:pt x="93168" y="1471587"/>
                  </a:lnTo>
                  <a:lnTo>
                    <a:pt x="19254" y="1532369"/>
                  </a:lnTo>
                  <a:lnTo>
                    <a:pt x="4739" y="1551201"/>
                  </a:lnTo>
                  <a:lnTo>
                    <a:pt x="0" y="1573450"/>
                  </a:lnTo>
                  <a:lnTo>
                    <a:pt x="5011" y="1595637"/>
                  </a:lnTo>
                  <a:lnTo>
                    <a:pt x="19750" y="1614284"/>
                  </a:lnTo>
                  <a:lnTo>
                    <a:pt x="93943" y="1673758"/>
                  </a:lnTo>
                  <a:lnTo>
                    <a:pt x="105650" y="1685533"/>
                  </a:lnTo>
                  <a:lnTo>
                    <a:pt x="114342" y="1699436"/>
                  </a:lnTo>
                  <a:lnTo>
                    <a:pt x="119753" y="1714908"/>
                  </a:lnTo>
                  <a:lnTo>
                    <a:pt x="121616" y="1731391"/>
                  </a:lnTo>
                  <a:lnTo>
                    <a:pt x="121616" y="1788020"/>
                  </a:lnTo>
                  <a:lnTo>
                    <a:pt x="130044" y="1838741"/>
                  </a:lnTo>
                  <a:lnTo>
                    <a:pt x="153454" y="1882500"/>
                  </a:lnTo>
                  <a:lnTo>
                    <a:pt x="189034" y="1916484"/>
                  </a:lnTo>
                  <a:lnTo>
                    <a:pt x="233973" y="1937880"/>
                  </a:lnTo>
                  <a:lnTo>
                    <a:pt x="252115" y="1940395"/>
                  </a:lnTo>
                  <a:lnTo>
                    <a:pt x="269895" y="1937716"/>
                  </a:lnTo>
                  <a:lnTo>
                    <a:pt x="286237" y="1930191"/>
                  </a:lnTo>
                  <a:lnTo>
                    <a:pt x="300064" y="1918169"/>
                  </a:lnTo>
                  <a:lnTo>
                    <a:pt x="436221" y="1760486"/>
                  </a:lnTo>
                  <a:lnTo>
                    <a:pt x="462371" y="1740669"/>
                  </a:lnTo>
                  <a:lnTo>
                    <a:pt x="493083" y="1733388"/>
                  </a:lnTo>
                  <a:lnTo>
                    <a:pt x="524183" y="1738769"/>
                  </a:lnTo>
                  <a:lnTo>
                    <a:pt x="551499" y="1756943"/>
                  </a:lnTo>
                  <a:lnTo>
                    <a:pt x="703048" y="1912150"/>
                  </a:lnTo>
                  <a:lnTo>
                    <a:pt x="719291" y="1925756"/>
                  </a:lnTo>
                  <a:lnTo>
                    <a:pt x="737727" y="1935778"/>
                  </a:lnTo>
                  <a:lnTo>
                    <a:pt x="757774" y="1941971"/>
                  </a:lnTo>
                  <a:lnTo>
                    <a:pt x="778854" y="1944090"/>
                  </a:lnTo>
                  <a:lnTo>
                    <a:pt x="1991983" y="1944090"/>
                  </a:lnTo>
                  <a:lnTo>
                    <a:pt x="2001802" y="1945150"/>
                  </a:lnTo>
                  <a:lnTo>
                    <a:pt x="2011068" y="1948235"/>
                  </a:lnTo>
                  <a:lnTo>
                    <a:pt x="2019473" y="1953204"/>
                  </a:lnTo>
                  <a:lnTo>
                    <a:pt x="2026705" y="1959914"/>
                  </a:lnTo>
                  <a:lnTo>
                    <a:pt x="2106652" y="2051875"/>
                  </a:lnTo>
                  <a:lnTo>
                    <a:pt x="2121079" y="2062470"/>
                  </a:lnTo>
                  <a:lnTo>
                    <a:pt x="2137908" y="2065785"/>
                  </a:lnTo>
                  <a:lnTo>
                    <a:pt x="2154606" y="2061866"/>
                  </a:lnTo>
                  <a:lnTo>
                    <a:pt x="2168640" y="2050757"/>
                  </a:lnTo>
                  <a:lnTo>
                    <a:pt x="2242745" y="1959000"/>
                  </a:lnTo>
                  <a:lnTo>
                    <a:pt x="2249131" y="1952689"/>
                  </a:lnTo>
                  <a:lnTo>
                    <a:pt x="2256661" y="1948006"/>
                  </a:lnTo>
                  <a:lnTo>
                    <a:pt x="2265033" y="1945093"/>
                  </a:lnTo>
                  <a:lnTo>
                    <a:pt x="2273949" y="1944090"/>
                  </a:lnTo>
                  <a:lnTo>
                    <a:pt x="2361388" y="1944090"/>
                  </a:lnTo>
                  <a:lnTo>
                    <a:pt x="2409956" y="1937565"/>
                  </a:lnTo>
                  <a:lnTo>
                    <a:pt x="2453597" y="1919148"/>
                  </a:lnTo>
                  <a:lnTo>
                    <a:pt x="2490571" y="1890582"/>
                  </a:lnTo>
                  <a:lnTo>
                    <a:pt x="2519136" y="1853606"/>
                  </a:lnTo>
                  <a:lnTo>
                    <a:pt x="2537552" y="1809961"/>
                  </a:lnTo>
                  <a:lnTo>
                    <a:pt x="2544078" y="1761388"/>
                  </a:lnTo>
                  <a:lnTo>
                    <a:pt x="2544078" y="410171"/>
                  </a:lnTo>
                  <a:lnTo>
                    <a:pt x="2541318" y="362335"/>
                  </a:lnTo>
                  <a:lnTo>
                    <a:pt x="2533245" y="316119"/>
                  </a:lnTo>
                  <a:lnTo>
                    <a:pt x="2520167" y="271833"/>
                  </a:lnTo>
                  <a:lnTo>
                    <a:pt x="2502389" y="229783"/>
                  </a:lnTo>
                  <a:lnTo>
                    <a:pt x="2480222" y="190278"/>
                  </a:lnTo>
                  <a:lnTo>
                    <a:pt x="2453971" y="153625"/>
                  </a:lnTo>
                  <a:lnTo>
                    <a:pt x="2423945" y="120132"/>
                  </a:lnTo>
                  <a:lnTo>
                    <a:pt x="2390452" y="90106"/>
                  </a:lnTo>
                  <a:lnTo>
                    <a:pt x="2353799" y="63856"/>
                  </a:lnTo>
                  <a:lnTo>
                    <a:pt x="2314294" y="41688"/>
                  </a:lnTo>
                  <a:lnTo>
                    <a:pt x="2272244" y="23911"/>
                  </a:lnTo>
                  <a:lnTo>
                    <a:pt x="2227958" y="10832"/>
                  </a:lnTo>
                  <a:lnTo>
                    <a:pt x="2181743" y="2759"/>
                  </a:lnTo>
                  <a:lnTo>
                    <a:pt x="2133906" y="0"/>
                  </a:lnTo>
                  <a:close/>
                </a:path>
              </a:pathLst>
            </a:custGeom>
            <a:solidFill>
              <a:srgbClr val="E3E5E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44"/>
            </a:p>
          </p:txBody>
        </p:sp>
        <p:sp>
          <p:nvSpPr>
            <p:cNvPr id="835" name="Google Shape;835;p23"/>
            <p:cNvSpPr/>
            <p:nvPr/>
          </p:nvSpPr>
          <p:spPr>
            <a:xfrm>
              <a:off x="3498904" y="2968062"/>
              <a:ext cx="2544445" cy="2066289"/>
            </a:xfrm>
            <a:custGeom>
              <a:rect b="b" l="l" r="r" t="t"/>
              <a:pathLst>
                <a:path extrusionOk="0" h="2066289" w="2544445">
                  <a:moveTo>
                    <a:pt x="300064" y="1918169"/>
                  </a:moveTo>
                  <a:lnTo>
                    <a:pt x="436221" y="1760486"/>
                  </a:lnTo>
                  <a:lnTo>
                    <a:pt x="462371" y="1740669"/>
                  </a:lnTo>
                  <a:lnTo>
                    <a:pt x="493083" y="1733388"/>
                  </a:lnTo>
                  <a:lnTo>
                    <a:pt x="524183" y="1738769"/>
                  </a:lnTo>
                  <a:lnTo>
                    <a:pt x="551499" y="1756943"/>
                  </a:lnTo>
                  <a:lnTo>
                    <a:pt x="703048" y="1912150"/>
                  </a:lnTo>
                  <a:lnTo>
                    <a:pt x="719291" y="1925756"/>
                  </a:lnTo>
                  <a:lnTo>
                    <a:pt x="737727" y="1935778"/>
                  </a:lnTo>
                  <a:lnTo>
                    <a:pt x="757774" y="1941971"/>
                  </a:lnTo>
                  <a:lnTo>
                    <a:pt x="778854" y="1944090"/>
                  </a:lnTo>
                  <a:lnTo>
                    <a:pt x="1991983" y="1944090"/>
                  </a:lnTo>
                  <a:lnTo>
                    <a:pt x="2001802" y="1945150"/>
                  </a:lnTo>
                  <a:lnTo>
                    <a:pt x="2011068" y="1948235"/>
                  </a:lnTo>
                  <a:lnTo>
                    <a:pt x="2019473" y="1953204"/>
                  </a:lnTo>
                  <a:lnTo>
                    <a:pt x="2026705" y="1959914"/>
                  </a:lnTo>
                  <a:lnTo>
                    <a:pt x="2106652" y="2051875"/>
                  </a:lnTo>
                  <a:lnTo>
                    <a:pt x="2121079" y="2062470"/>
                  </a:lnTo>
                  <a:lnTo>
                    <a:pt x="2137908" y="2065785"/>
                  </a:lnTo>
                  <a:lnTo>
                    <a:pt x="2154606" y="2061866"/>
                  </a:lnTo>
                  <a:lnTo>
                    <a:pt x="2168640" y="2050757"/>
                  </a:lnTo>
                  <a:lnTo>
                    <a:pt x="2242745" y="1959000"/>
                  </a:lnTo>
                  <a:lnTo>
                    <a:pt x="2249131" y="1952689"/>
                  </a:lnTo>
                  <a:lnTo>
                    <a:pt x="2256661" y="1948006"/>
                  </a:lnTo>
                  <a:lnTo>
                    <a:pt x="2265033" y="1945093"/>
                  </a:lnTo>
                  <a:lnTo>
                    <a:pt x="2273949" y="1944090"/>
                  </a:lnTo>
                  <a:lnTo>
                    <a:pt x="2361388" y="1944090"/>
                  </a:lnTo>
                  <a:lnTo>
                    <a:pt x="2409956" y="1937565"/>
                  </a:lnTo>
                  <a:lnTo>
                    <a:pt x="2453597" y="1919148"/>
                  </a:lnTo>
                  <a:lnTo>
                    <a:pt x="2490571" y="1890582"/>
                  </a:lnTo>
                  <a:lnTo>
                    <a:pt x="2519136" y="1853606"/>
                  </a:lnTo>
                  <a:lnTo>
                    <a:pt x="2537552" y="1809961"/>
                  </a:lnTo>
                  <a:lnTo>
                    <a:pt x="2544078" y="1761388"/>
                  </a:lnTo>
                  <a:lnTo>
                    <a:pt x="2544078" y="410171"/>
                  </a:lnTo>
                  <a:lnTo>
                    <a:pt x="2541318" y="362335"/>
                  </a:lnTo>
                  <a:lnTo>
                    <a:pt x="2533245" y="316119"/>
                  </a:lnTo>
                  <a:lnTo>
                    <a:pt x="2520167" y="271833"/>
                  </a:lnTo>
                  <a:lnTo>
                    <a:pt x="2502389" y="229783"/>
                  </a:lnTo>
                  <a:lnTo>
                    <a:pt x="2480222" y="190278"/>
                  </a:lnTo>
                  <a:lnTo>
                    <a:pt x="2453971" y="153625"/>
                  </a:lnTo>
                  <a:lnTo>
                    <a:pt x="2423945" y="120132"/>
                  </a:lnTo>
                  <a:lnTo>
                    <a:pt x="2390452" y="90106"/>
                  </a:lnTo>
                  <a:lnTo>
                    <a:pt x="2353799" y="63856"/>
                  </a:lnTo>
                  <a:lnTo>
                    <a:pt x="2314294" y="41688"/>
                  </a:lnTo>
                  <a:lnTo>
                    <a:pt x="2272244" y="23911"/>
                  </a:lnTo>
                  <a:lnTo>
                    <a:pt x="2227958" y="10832"/>
                  </a:lnTo>
                  <a:lnTo>
                    <a:pt x="2181743" y="2759"/>
                  </a:lnTo>
                  <a:lnTo>
                    <a:pt x="2133906" y="0"/>
                  </a:lnTo>
                  <a:lnTo>
                    <a:pt x="304318" y="0"/>
                  </a:lnTo>
                  <a:lnTo>
                    <a:pt x="252775" y="7370"/>
                  </a:lnTo>
                  <a:lnTo>
                    <a:pt x="206938" y="28083"/>
                  </a:lnTo>
                  <a:lnTo>
                    <a:pt x="168909" y="60040"/>
                  </a:lnTo>
                  <a:lnTo>
                    <a:pt x="140784" y="101141"/>
                  </a:lnTo>
                  <a:lnTo>
                    <a:pt x="124664" y="149288"/>
                  </a:lnTo>
                  <a:lnTo>
                    <a:pt x="123812" y="163940"/>
                  </a:lnTo>
                  <a:lnTo>
                    <a:pt x="126485" y="178206"/>
                  </a:lnTo>
                  <a:lnTo>
                    <a:pt x="132413" y="191500"/>
                  </a:lnTo>
                  <a:lnTo>
                    <a:pt x="141327" y="203238"/>
                  </a:lnTo>
                  <a:lnTo>
                    <a:pt x="296825" y="365264"/>
                  </a:lnTo>
                  <a:lnTo>
                    <a:pt x="312309" y="390116"/>
                  </a:lnTo>
                  <a:lnTo>
                    <a:pt x="316444" y="418003"/>
                  </a:lnTo>
                  <a:lnTo>
                    <a:pt x="309420" y="445301"/>
                  </a:lnTo>
                  <a:lnTo>
                    <a:pt x="291428" y="468388"/>
                  </a:lnTo>
                  <a:lnTo>
                    <a:pt x="148896" y="588797"/>
                  </a:lnTo>
                  <a:lnTo>
                    <a:pt x="137336" y="600954"/>
                  </a:lnTo>
                  <a:lnTo>
                    <a:pt x="128770" y="615157"/>
                  </a:lnTo>
                  <a:lnTo>
                    <a:pt x="123446" y="630868"/>
                  </a:lnTo>
                  <a:lnTo>
                    <a:pt x="121616" y="647547"/>
                  </a:lnTo>
                  <a:lnTo>
                    <a:pt x="121616" y="1411351"/>
                  </a:lnTo>
                  <a:lnTo>
                    <a:pt x="119706" y="1428521"/>
                  </a:lnTo>
                  <a:lnTo>
                    <a:pt x="114150" y="1444659"/>
                  </a:lnTo>
                  <a:lnTo>
                    <a:pt x="105216" y="1459203"/>
                  </a:lnTo>
                  <a:lnTo>
                    <a:pt x="93168" y="1471587"/>
                  </a:lnTo>
                  <a:lnTo>
                    <a:pt x="19254" y="1532369"/>
                  </a:lnTo>
                  <a:lnTo>
                    <a:pt x="4739" y="1551201"/>
                  </a:lnTo>
                  <a:lnTo>
                    <a:pt x="0" y="1573450"/>
                  </a:lnTo>
                  <a:lnTo>
                    <a:pt x="5011" y="1595637"/>
                  </a:lnTo>
                  <a:lnTo>
                    <a:pt x="19750" y="1614284"/>
                  </a:lnTo>
                  <a:lnTo>
                    <a:pt x="93943" y="1673758"/>
                  </a:lnTo>
                  <a:lnTo>
                    <a:pt x="105650" y="1685533"/>
                  </a:lnTo>
                  <a:lnTo>
                    <a:pt x="114342" y="1699436"/>
                  </a:lnTo>
                  <a:lnTo>
                    <a:pt x="119753" y="1714908"/>
                  </a:lnTo>
                  <a:lnTo>
                    <a:pt x="121616" y="1731391"/>
                  </a:lnTo>
                  <a:lnTo>
                    <a:pt x="121616" y="1788020"/>
                  </a:lnTo>
                  <a:lnTo>
                    <a:pt x="130044" y="1838741"/>
                  </a:lnTo>
                  <a:lnTo>
                    <a:pt x="153454" y="1882500"/>
                  </a:lnTo>
                  <a:lnTo>
                    <a:pt x="189034" y="1916484"/>
                  </a:lnTo>
                  <a:lnTo>
                    <a:pt x="233973" y="1937880"/>
                  </a:lnTo>
                  <a:lnTo>
                    <a:pt x="252115" y="1940395"/>
                  </a:lnTo>
                  <a:lnTo>
                    <a:pt x="269895" y="1937716"/>
                  </a:lnTo>
                  <a:lnTo>
                    <a:pt x="286237" y="1930191"/>
                  </a:lnTo>
                  <a:lnTo>
                    <a:pt x="300064" y="1918169"/>
                  </a:lnTo>
                  <a:close/>
                </a:path>
              </a:pathLst>
            </a:custGeom>
            <a:noFill/>
            <a:ln cap="flat" cmpd="sng" w="27650">
              <a:solidFill>
                <a:srgbClr val="012F2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44"/>
            </a:p>
          </p:txBody>
        </p:sp>
        <p:sp>
          <p:nvSpPr>
            <p:cNvPr id="836" name="Google Shape;836;p23"/>
            <p:cNvSpPr/>
            <p:nvPr/>
          </p:nvSpPr>
          <p:spPr>
            <a:xfrm>
              <a:off x="3490980" y="4883949"/>
              <a:ext cx="2552065" cy="2091690"/>
            </a:xfrm>
            <a:custGeom>
              <a:rect b="b" l="l" r="r" t="t"/>
              <a:pathLst>
                <a:path extrusionOk="0" h="2091690" w="2552065">
                  <a:moveTo>
                    <a:pt x="505780" y="0"/>
                  </a:moveTo>
                  <a:lnTo>
                    <a:pt x="488340" y="3659"/>
                  </a:lnTo>
                  <a:lnTo>
                    <a:pt x="473559" y="14976"/>
                  </a:lnTo>
                  <a:lnTo>
                    <a:pt x="378842" y="129339"/>
                  </a:lnTo>
                  <a:lnTo>
                    <a:pt x="371102" y="136820"/>
                  </a:lnTo>
                  <a:lnTo>
                    <a:pt x="362021" y="142368"/>
                  </a:lnTo>
                  <a:lnTo>
                    <a:pt x="351949" y="145818"/>
                  </a:lnTo>
                  <a:lnTo>
                    <a:pt x="341237" y="147005"/>
                  </a:lnTo>
                  <a:lnTo>
                    <a:pt x="285611" y="147005"/>
                  </a:lnTo>
                  <a:lnTo>
                    <a:pt x="241737" y="153258"/>
                  </a:lnTo>
                  <a:lnTo>
                    <a:pt x="202696" y="170830"/>
                  </a:lnTo>
                  <a:lnTo>
                    <a:pt x="170261" y="197947"/>
                  </a:lnTo>
                  <a:lnTo>
                    <a:pt x="146203" y="232832"/>
                  </a:lnTo>
                  <a:lnTo>
                    <a:pt x="137968" y="260237"/>
                  </a:lnTo>
                  <a:lnTo>
                    <a:pt x="139355" y="288232"/>
                  </a:lnTo>
                  <a:lnTo>
                    <a:pt x="149615" y="314499"/>
                  </a:lnTo>
                  <a:lnTo>
                    <a:pt x="167997" y="336718"/>
                  </a:lnTo>
                  <a:lnTo>
                    <a:pt x="327255" y="475986"/>
                  </a:lnTo>
                  <a:lnTo>
                    <a:pt x="338441" y="491624"/>
                  </a:lnTo>
                  <a:lnTo>
                    <a:pt x="343758" y="511559"/>
                  </a:lnTo>
                  <a:lnTo>
                    <a:pt x="342103" y="531379"/>
                  </a:lnTo>
                  <a:lnTo>
                    <a:pt x="332373" y="546674"/>
                  </a:lnTo>
                  <a:lnTo>
                    <a:pt x="158853" y="710110"/>
                  </a:lnTo>
                  <a:lnTo>
                    <a:pt x="146450" y="722799"/>
                  </a:lnTo>
                  <a:lnTo>
                    <a:pt x="137244" y="737727"/>
                  </a:lnTo>
                  <a:lnTo>
                    <a:pt x="131514" y="754302"/>
                  </a:lnTo>
                  <a:lnTo>
                    <a:pt x="129541" y="771934"/>
                  </a:lnTo>
                  <a:lnTo>
                    <a:pt x="129541" y="1531445"/>
                  </a:lnTo>
                  <a:lnTo>
                    <a:pt x="128324" y="1542372"/>
                  </a:lnTo>
                  <a:lnTo>
                    <a:pt x="124787" y="1552644"/>
                  </a:lnTo>
                  <a:lnTo>
                    <a:pt x="119099" y="1561902"/>
                  </a:lnTo>
                  <a:lnTo>
                    <a:pt x="111431" y="1569786"/>
                  </a:lnTo>
                  <a:lnTo>
                    <a:pt x="14733" y="1649301"/>
                  </a:lnTo>
                  <a:lnTo>
                    <a:pt x="3705" y="1663551"/>
                  </a:lnTo>
                  <a:lnTo>
                    <a:pt x="0" y="1680403"/>
                  </a:lnTo>
                  <a:lnTo>
                    <a:pt x="3626" y="1697275"/>
                  </a:lnTo>
                  <a:lnTo>
                    <a:pt x="14593" y="1711582"/>
                  </a:lnTo>
                  <a:lnTo>
                    <a:pt x="103239" y="1785216"/>
                  </a:lnTo>
                  <a:lnTo>
                    <a:pt x="114378" y="1796766"/>
                  </a:lnTo>
                  <a:lnTo>
                    <a:pt x="122639" y="1810304"/>
                  </a:lnTo>
                  <a:lnTo>
                    <a:pt x="127775" y="1825305"/>
                  </a:lnTo>
                  <a:lnTo>
                    <a:pt x="129541" y="1841249"/>
                  </a:lnTo>
                  <a:lnTo>
                    <a:pt x="129541" y="1908394"/>
                  </a:lnTo>
                  <a:lnTo>
                    <a:pt x="136067" y="1956967"/>
                  </a:lnTo>
                  <a:lnTo>
                    <a:pt x="154483" y="2000612"/>
                  </a:lnTo>
                  <a:lnTo>
                    <a:pt x="183049" y="2037587"/>
                  </a:lnTo>
                  <a:lnTo>
                    <a:pt x="220025" y="2066154"/>
                  </a:lnTo>
                  <a:lnTo>
                    <a:pt x="263670" y="2084570"/>
                  </a:lnTo>
                  <a:lnTo>
                    <a:pt x="312243" y="2091096"/>
                  </a:lnTo>
                  <a:lnTo>
                    <a:pt x="2141831" y="2091096"/>
                  </a:lnTo>
                  <a:lnTo>
                    <a:pt x="2189668" y="2088336"/>
                  </a:lnTo>
                  <a:lnTo>
                    <a:pt x="2235883" y="2080263"/>
                  </a:lnTo>
                  <a:lnTo>
                    <a:pt x="2280171" y="2067184"/>
                  </a:lnTo>
                  <a:lnTo>
                    <a:pt x="2322221" y="2049407"/>
                  </a:lnTo>
                  <a:lnTo>
                    <a:pt x="2361728" y="2027240"/>
                  </a:lnTo>
                  <a:lnTo>
                    <a:pt x="2398382" y="2000989"/>
                  </a:lnTo>
                  <a:lnTo>
                    <a:pt x="2431876" y="1970963"/>
                  </a:lnTo>
                  <a:lnTo>
                    <a:pt x="2461904" y="1937470"/>
                  </a:lnTo>
                  <a:lnTo>
                    <a:pt x="2488155" y="1900817"/>
                  </a:lnTo>
                  <a:lnTo>
                    <a:pt x="2510324" y="1861312"/>
                  </a:lnTo>
                  <a:lnTo>
                    <a:pt x="2528103" y="1819262"/>
                  </a:lnTo>
                  <a:lnTo>
                    <a:pt x="2541182" y="1774976"/>
                  </a:lnTo>
                  <a:lnTo>
                    <a:pt x="2549256" y="1728761"/>
                  </a:lnTo>
                  <a:lnTo>
                    <a:pt x="2552015" y="1680924"/>
                  </a:lnTo>
                  <a:lnTo>
                    <a:pt x="2552015" y="329707"/>
                  </a:lnTo>
                  <a:lnTo>
                    <a:pt x="2546252" y="284001"/>
                  </a:lnTo>
                  <a:lnTo>
                    <a:pt x="2529920" y="242539"/>
                  </a:lnTo>
                  <a:lnTo>
                    <a:pt x="2504459" y="206762"/>
                  </a:lnTo>
                  <a:lnTo>
                    <a:pt x="2471307" y="178107"/>
                  </a:lnTo>
                  <a:lnTo>
                    <a:pt x="2433582" y="162111"/>
                  </a:lnTo>
                  <a:lnTo>
                    <a:pt x="2393610" y="161010"/>
                  </a:lnTo>
                  <a:lnTo>
                    <a:pt x="2355441" y="173839"/>
                  </a:lnTo>
                  <a:lnTo>
                    <a:pt x="2323123" y="199634"/>
                  </a:lnTo>
                  <a:lnTo>
                    <a:pt x="2194117" y="346662"/>
                  </a:lnTo>
                  <a:lnTo>
                    <a:pt x="2173604" y="361909"/>
                  </a:lnTo>
                  <a:lnTo>
                    <a:pt x="2149621" y="367287"/>
                  </a:lnTo>
                  <a:lnTo>
                    <a:pt x="2125463" y="362739"/>
                  </a:lnTo>
                  <a:lnTo>
                    <a:pt x="2104429" y="348211"/>
                  </a:lnTo>
                  <a:lnTo>
                    <a:pt x="1957744" y="192306"/>
                  </a:lnTo>
                  <a:lnTo>
                    <a:pt x="1935484" y="173028"/>
                  </a:lnTo>
                  <a:lnTo>
                    <a:pt x="1910035" y="158811"/>
                  </a:lnTo>
                  <a:lnTo>
                    <a:pt x="1882240" y="150017"/>
                  </a:lnTo>
                  <a:lnTo>
                    <a:pt x="1852944" y="147005"/>
                  </a:lnTo>
                  <a:lnTo>
                    <a:pt x="664821" y="147005"/>
                  </a:lnTo>
                  <a:lnTo>
                    <a:pt x="654567" y="145843"/>
                  </a:lnTo>
                  <a:lnTo>
                    <a:pt x="644939" y="142468"/>
                  </a:lnTo>
                  <a:lnTo>
                    <a:pt x="636292" y="137050"/>
                  </a:lnTo>
                  <a:lnTo>
                    <a:pt x="628981" y="129759"/>
                  </a:lnTo>
                  <a:lnTo>
                    <a:pt x="537744" y="15560"/>
                  </a:lnTo>
                  <a:lnTo>
                    <a:pt x="523156" y="3975"/>
                  </a:lnTo>
                  <a:lnTo>
                    <a:pt x="505780" y="0"/>
                  </a:lnTo>
                  <a:close/>
                </a:path>
              </a:pathLst>
            </a:custGeom>
            <a:solidFill>
              <a:srgbClr val="F5EAE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44"/>
            </a:p>
          </p:txBody>
        </p:sp>
        <p:sp>
          <p:nvSpPr>
            <p:cNvPr id="837" name="Google Shape;837;p23"/>
            <p:cNvSpPr/>
            <p:nvPr/>
          </p:nvSpPr>
          <p:spPr>
            <a:xfrm>
              <a:off x="3490980" y="4883949"/>
              <a:ext cx="2552065" cy="2091690"/>
            </a:xfrm>
            <a:custGeom>
              <a:rect b="b" l="l" r="r" t="t"/>
              <a:pathLst>
                <a:path extrusionOk="0" h="2091690" w="2552065">
                  <a:moveTo>
                    <a:pt x="285611" y="147005"/>
                  </a:moveTo>
                  <a:lnTo>
                    <a:pt x="341237" y="147005"/>
                  </a:lnTo>
                  <a:lnTo>
                    <a:pt x="351949" y="145818"/>
                  </a:lnTo>
                  <a:lnTo>
                    <a:pt x="362021" y="142368"/>
                  </a:lnTo>
                  <a:lnTo>
                    <a:pt x="371102" y="136820"/>
                  </a:lnTo>
                  <a:lnTo>
                    <a:pt x="378842" y="129339"/>
                  </a:lnTo>
                  <a:lnTo>
                    <a:pt x="473559" y="14976"/>
                  </a:lnTo>
                  <a:lnTo>
                    <a:pt x="488340" y="3659"/>
                  </a:lnTo>
                  <a:lnTo>
                    <a:pt x="505780" y="0"/>
                  </a:lnTo>
                  <a:lnTo>
                    <a:pt x="523156" y="3975"/>
                  </a:lnTo>
                  <a:lnTo>
                    <a:pt x="537744" y="15560"/>
                  </a:lnTo>
                  <a:lnTo>
                    <a:pt x="628981" y="129759"/>
                  </a:lnTo>
                  <a:lnTo>
                    <a:pt x="636292" y="137050"/>
                  </a:lnTo>
                  <a:lnTo>
                    <a:pt x="644939" y="142468"/>
                  </a:lnTo>
                  <a:lnTo>
                    <a:pt x="654567" y="145843"/>
                  </a:lnTo>
                  <a:lnTo>
                    <a:pt x="664821" y="147005"/>
                  </a:lnTo>
                  <a:lnTo>
                    <a:pt x="1852944" y="147005"/>
                  </a:lnTo>
                  <a:lnTo>
                    <a:pt x="1882240" y="150017"/>
                  </a:lnTo>
                  <a:lnTo>
                    <a:pt x="1910035" y="158811"/>
                  </a:lnTo>
                  <a:lnTo>
                    <a:pt x="1935484" y="173028"/>
                  </a:lnTo>
                  <a:lnTo>
                    <a:pt x="1957744" y="192306"/>
                  </a:lnTo>
                  <a:lnTo>
                    <a:pt x="2104429" y="348211"/>
                  </a:lnTo>
                  <a:lnTo>
                    <a:pt x="2125463" y="362739"/>
                  </a:lnTo>
                  <a:lnTo>
                    <a:pt x="2149621" y="367287"/>
                  </a:lnTo>
                  <a:lnTo>
                    <a:pt x="2173604" y="361909"/>
                  </a:lnTo>
                  <a:lnTo>
                    <a:pt x="2194117" y="346662"/>
                  </a:lnTo>
                  <a:lnTo>
                    <a:pt x="2323123" y="199634"/>
                  </a:lnTo>
                  <a:lnTo>
                    <a:pt x="2355441" y="173839"/>
                  </a:lnTo>
                  <a:lnTo>
                    <a:pt x="2393610" y="161010"/>
                  </a:lnTo>
                  <a:lnTo>
                    <a:pt x="2433582" y="162111"/>
                  </a:lnTo>
                  <a:lnTo>
                    <a:pt x="2471307" y="178107"/>
                  </a:lnTo>
                  <a:lnTo>
                    <a:pt x="2504459" y="206762"/>
                  </a:lnTo>
                  <a:lnTo>
                    <a:pt x="2529920" y="242539"/>
                  </a:lnTo>
                  <a:lnTo>
                    <a:pt x="2546252" y="284001"/>
                  </a:lnTo>
                  <a:lnTo>
                    <a:pt x="2552015" y="329707"/>
                  </a:lnTo>
                  <a:lnTo>
                    <a:pt x="2552015" y="1680924"/>
                  </a:lnTo>
                  <a:lnTo>
                    <a:pt x="2549256" y="1728761"/>
                  </a:lnTo>
                  <a:lnTo>
                    <a:pt x="2541182" y="1774976"/>
                  </a:lnTo>
                  <a:lnTo>
                    <a:pt x="2528103" y="1819262"/>
                  </a:lnTo>
                  <a:lnTo>
                    <a:pt x="2510324" y="1861312"/>
                  </a:lnTo>
                  <a:lnTo>
                    <a:pt x="2488155" y="1900817"/>
                  </a:lnTo>
                  <a:lnTo>
                    <a:pt x="2461904" y="1937470"/>
                  </a:lnTo>
                  <a:lnTo>
                    <a:pt x="2431876" y="1970963"/>
                  </a:lnTo>
                  <a:lnTo>
                    <a:pt x="2398382" y="2000989"/>
                  </a:lnTo>
                  <a:lnTo>
                    <a:pt x="2361728" y="2027240"/>
                  </a:lnTo>
                  <a:lnTo>
                    <a:pt x="2322221" y="2049407"/>
                  </a:lnTo>
                  <a:lnTo>
                    <a:pt x="2280171" y="2067184"/>
                  </a:lnTo>
                  <a:lnTo>
                    <a:pt x="2235883" y="2080263"/>
                  </a:lnTo>
                  <a:lnTo>
                    <a:pt x="2189668" y="2088336"/>
                  </a:lnTo>
                  <a:lnTo>
                    <a:pt x="2141831" y="2091096"/>
                  </a:lnTo>
                  <a:lnTo>
                    <a:pt x="312243" y="2091096"/>
                  </a:lnTo>
                  <a:lnTo>
                    <a:pt x="263670" y="2084570"/>
                  </a:lnTo>
                  <a:lnTo>
                    <a:pt x="220025" y="2066154"/>
                  </a:lnTo>
                  <a:lnTo>
                    <a:pt x="183049" y="2037587"/>
                  </a:lnTo>
                  <a:lnTo>
                    <a:pt x="154483" y="2000612"/>
                  </a:lnTo>
                  <a:lnTo>
                    <a:pt x="136067" y="1956967"/>
                  </a:lnTo>
                  <a:lnTo>
                    <a:pt x="129541" y="1908394"/>
                  </a:lnTo>
                  <a:lnTo>
                    <a:pt x="129541" y="1841249"/>
                  </a:lnTo>
                  <a:lnTo>
                    <a:pt x="127775" y="1825305"/>
                  </a:lnTo>
                  <a:lnTo>
                    <a:pt x="122639" y="1810304"/>
                  </a:lnTo>
                  <a:lnTo>
                    <a:pt x="114378" y="1796766"/>
                  </a:lnTo>
                  <a:lnTo>
                    <a:pt x="103239" y="1785216"/>
                  </a:lnTo>
                  <a:lnTo>
                    <a:pt x="14593" y="1711582"/>
                  </a:lnTo>
                  <a:lnTo>
                    <a:pt x="3626" y="1697275"/>
                  </a:lnTo>
                  <a:lnTo>
                    <a:pt x="0" y="1680403"/>
                  </a:lnTo>
                  <a:lnTo>
                    <a:pt x="3705" y="1663551"/>
                  </a:lnTo>
                  <a:lnTo>
                    <a:pt x="14733" y="1649301"/>
                  </a:lnTo>
                  <a:lnTo>
                    <a:pt x="111431" y="1569786"/>
                  </a:lnTo>
                  <a:lnTo>
                    <a:pt x="119099" y="1561902"/>
                  </a:lnTo>
                  <a:lnTo>
                    <a:pt x="124787" y="1552644"/>
                  </a:lnTo>
                  <a:lnTo>
                    <a:pt x="128324" y="1542372"/>
                  </a:lnTo>
                  <a:lnTo>
                    <a:pt x="129541" y="1531445"/>
                  </a:lnTo>
                  <a:lnTo>
                    <a:pt x="129541" y="771934"/>
                  </a:lnTo>
                  <a:lnTo>
                    <a:pt x="131514" y="754302"/>
                  </a:lnTo>
                  <a:lnTo>
                    <a:pt x="137244" y="737727"/>
                  </a:lnTo>
                  <a:lnTo>
                    <a:pt x="146450" y="722799"/>
                  </a:lnTo>
                  <a:lnTo>
                    <a:pt x="158853" y="710110"/>
                  </a:lnTo>
                  <a:lnTo>
                    <a:pt x="332373" y="546674"/>
                  </a:lnTo>
                  <a:lnTo>
                    <a:pt x="342103" y="531379"/>
                  </a:lnTo>
                  <a:lnTo>
                    <a:pt x="343758" y="511559"/>
                  </a:lnTo>
                  <a:lnTo>
                    <a:pt x="338441" y="491624"/>
                  </a:lnTo>
                  <a:lnTo>
                    <a:pt x="327255" y="475986"/>
                  </a:lnTo>
                  <a:lnTo>
                    <a:pt x="167997" y="336718"/>
                  </a:lnTo>
                  <a:lnTo>
                    <a:pt x="149615" y="314499"/>
                  </a:lnTo>
                  <a:lnTo>
                    <a:pt x="139355" y="288232"/>
                  </a:lnTo>
                  <a:lnTo>
                    <a:pt x="137968" y="260237"/>
                  </a:lnTo>
                  <a:lnTo>
                    <a:pt x="146203" y="232832"/>
                  </a:lnTo>
                  <a:lnTo>
                    <a:pt x="170261" y="197947"/>
                  </a:lnTo>
                  <a:lnTo>
                    <a:pt x="202696" y="170830"/>
                  </a:lnTo>
                  <a:lnTo>
                    <a:pt x="241737" y="153258"/>
                  </a:lnTo>
                  <a:lnTo>
                    <a:pt x="285611" y="147005"/>
                  </a:lnTo>
                  <a:close/>
                </a:path>
              </a:pathLst>
            </a:custGeom>
            <a:noFill/>
            <a:ln cap="flat" cmpd="sng" w="27650">
              <a:solidFill>
                <a:srgbClr val="9D224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44"/>
            </a:p>
          </p:txBody>
        </p:sp>
        <p:sp>
          <p:nvSpPr>
            <p:cNvPr id="838" name="Google Shape;838;p23"/>
            <p:cNvSpPr/>
            <p:nvPr/>
          </p:nvSpPr>
          <p:spPr>
            <a:xfrm>
              <a:off x="3504873" y="5177807"/>
              <a:ext cx="224789" cy="447675"/>
            </a:xfrm>
            <a:custGeom>
              <a:rect b="b" l="l" r="r" t="t"/>
              <a:pathLst>
                <a:path extrusionOk="0" h="447675" w="224789">
                  <a:moveTo>
                    <a:pt x="0" y="0"/>
                  </a:moveTo>
                  <a:lnTo>
                    <a:pt x="6146" y="447167"/>
                  </a:lnTo>
                  <a:lnTo>
                    <a:pt x="200558" y="271526"/>
                  </a:lnTo>
                  <a:lnTo>
                    <a:pt x="219029" y="245480"/>
                  </a:lnTo>
                  <a:lnTo>
                    <a:pt x="224624" y="215368"/>
                  </a:lnTo>
                  <a:lnTo>
                    <a:pt x="217456" y="185592"/>
                  </a:lnTo>
                  <a:lnTo>
                    <a:pt x="197637" y="160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2F2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44"/>
            </a:p>
          </p:txBody>
        </p:sp>
        <p:sp>
          <p:nvSpPr>
            <p:cNvPr id="839" name="Google Shape;839;p23"/>
            <p:cNvSpPr/>
            <p:nvPr/>
          </p:nvSpPr>
          <p:spPr>
            <a:xfrm>
              <a:off x="2903956" y="3155225"/>
              <a:ext cx="843279" cy="1995170"/>
            </a:xfrm>
            <a:custGeom>
              <a:rect b="b" l="l" r="r" t="t"/>
              <a:pathLst>
                <a:path extrusionOk="0" h="1995170" w="843279">
                  <a:moveTo>
                    <a:pt x="447167" y="1758734"/>
                  </a:moveTo>
                  <a:lnTo>
                    <a:pt x="0" y="1764880"/>
                  </a:lnTo>
                  <a:lnTo>
                    <a:pt x="192239" y="1977682"/>
                  </a:lnTo>
                  <a:lnTo>
                    <a:pt x="210731" y="1990788"/>
                  </a:lnTo>
                  <a:lnTo>
                    <a:pt x="232092" y="1994750"/>
                  </a:lnTo>
                  <a:lnTo>
                    <a:pt x="253225" y="1989670"/>
                  </a:lnTo>
                  <a:lnTo>
                    <a:pt x="270992" y="1975612"/>
                  </a:lnTo>
                  <a:lnTo>
                    <a:pt x="447167" y="1758734"/>
                  </a:lnTo>
                  <a:close/>
                </a:path>
                <a:path extrusionOk="0" h="1995170" w="843279">
                  <a:moveTo>
                    <a:pt x="843089" y="214909"/>
                  </a:moveTo>
                  <a:lnTo>
                    <a:pt x="839127" y="198450"/>
                  </a:lnTo>
                  <a:lnTo>
                    <a:pt x="828179" y="184619"/>
                  </a:lnTo>
                  <a:lnTo>
                    <a:pt x="600913" y="0"/>
                  </a:lnTo>
                  <a:lnTo>
                    <a:pt x="607060" y="447167"/>
                  </a:lnTo>
                  <a:lnTo>
                    <a:pt x="829779" y="245948"/>
                  </a:lnTo>
                  <a:lnTo>
                    <a:pt x="839990" y="231546"/>
                  </a:lnTo>
                  <a:lnTo>
                    <a:pt x="843089" y="214909"/>
                  </a:lnTo>
                  <a:close/>
                </a:path>
              </a:pathLst>
            </a:custGeom>
            <a:solidFill>
              <a:srgbClr val="9D224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44"/>
            </a:p>
          </p:txBody>
        </p:sp>
        <p:sp>
          <p:nvSpPr>
            <p:cNvPr id="840" name="Google Shape;840;p23"/>
            <p:cNvSpPr/>
            <p:nvPr/>
          </p:nvSpPr>
          <p:spPr>
            <a:xfrm>
              <a:off x="1276904" y="4790803"/>
              <a:ext cx="447675" cy="239395"/>
            </a:xfrm>
            <a:custGeom>
              <a:rect b="b" l="l" r="r" t="t"/>
              <a:pathLst>
                <a:path extrusionOk="0" h="239395" w="447675">
                  <a:moveTo>
                    <a:pt x="214987" y="0"/>
                  </a:moveTo>
                  <a:lnTo>
                    <a:pt x="196199" y="4520"/>
                  </a:lnTo>
                  <a:lnTo>
                    <a:pt x="180403" y="17016"/>
                  </a:lnTo>
                  <a:lnTo>
                    <a:pt x="0" y="239101"/>
                  </a:lnTo>
                  <a:lnTo>
                    <a:pt x="447167" y="232954"/>
                  </a:lnTo>
                  <a:lnTo>
                    <a:pt x="250418" y="15187"/>
                  </a:lnTo>
                  <a:lnTo>
                    <a:pt x="233986" y="3530"/>
                  </a:lnTo>
                  <a:lnTo>
                    <a:pt x="214987" y="0"/>
                  </a:lnTo>
                  <a:close/>
                </a:path>
              </a:pathLst>
            </a:custGeom>
            <a:solidFill>
              <a:srgbClr val="012F2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44"/>
            </a:p>
          </p:txBody>
        </p:sp>
        <p:sp>
          <p:nvSpPr>
            <p:cNvPr id="841" name="Google Shape;841;p23"/>
            <p:cNvSpPr/>
            <p:nvPr/>
          </p:nvSpPr>
          <p:spPr>
            <a:xfrm>
              <a:off x="1087210" y="4909255"/>
              <a:ext cx="2544445" cy="2066290"/>
            </a:xfrm>
            <a:custGeom>
              <a:rect b="b" l="l" r="r" t="t"/>
              <a:pathLst>
                <a:path extrusionOk="0" h="2066290" w="2544445">
                  <a:moveTo>
                    <a:pt x="406169" y="0"/>
                  </a:moveTo>
                  <a:lnTo>
                    <a:pt x="389471" y="3919"/>
                  </a:lnTo>
                  <a:lnTo>
                    <a:pt x="375437" y="15027"/>
                  </a:lnTo>
                  <a:lnTo>
                    <a:pt x="301332" y="106784"/>
                  </a:lnTo>
                  <a:lnTo>
                    <a:pt x="294946" y="113095"/>
                  </a:lnTo>
                  <a:lnTo>
                    <a:pt x="287416" y="117778"/>
                  </a:lnTo>
                  <a:lnTo>
                    <a:pt x="279044" y="120691"/>
                  </a:lnTo>
                  <a:lnTo>
                    <a:pt x="270128" y="121694"/>
                  </a:lnTo>
                  <a:lnTo>
                    <a:pt x="182702" y="121694"/>
                  </a:lnTo>
                  <a:lnTo>
                    <a:pt x="134129" y="128221"/>
                  </a:lnTo>
                  <a:lnTo>
                    <a:pt x="90484" y="146639"/>
                  </a:lnTo>
                  <a:lnTo>
                    <a:pt x="53508" y="175207"/>
                  </a:lnTo>
                  <a:lnTo>
                    <a:pt x="24941" y="212184"/>
                  </a:lnTo>
                  <a:lnTo>
                    <a:pt x="6525" y="255828"/>
                  </a:lnTo>
                  <a:lnTo>
                    <a:pt x="0" y="304396"/>
                  </a:lnTo>
                  <a:lnTo>
                    <a:pt x="0" y="1655613"/>
                  </a:lnTo>
                  <a:lnTo>
                    <a:pt x="2759" y="1703450"/>
                  </a:lnTo>
                  <a:lnTo>
                    <a:pt x="10832" y="1749665"/>
                  </a:lnTo>
                  <a:lnTo>
                    <a:pt x="23911" y="1793951"/>
                  </a:lnTo>
                  <a:lnTo>
                    <a:pt x="41688" y="1836001"/>
                  </a:lnTo>
                  <a:lnTo>
                    <a:pt x="63856" y="1875506"/>
                  </a:lnTo>
                  <a:lnTo>
                    <a:pt x="90106" y="1912159"/>
                  </a:lnTo>
                  <a:lnTo>
                    <a:pt x="120132" y="1945652"/>
                  </a:lnTo>
                  <a:lnTo>
                    <a:pt x="153625" y="1975678"/>
                  </a:lnTo>
                  <a:lnTo>
                    <a:pt x="190278" y="2001929"/>
                  </a:lnTo>
                  <a:lnTo>
                    <a:pt x="229783" y="2024096"/>
                  </a:lnTo>
                  <a:lnTo>
                    <a:pt x="271833" y="2041873"/>
                  </a:lnTo>
                  <a:lnTo>
                    <a:pt x="316119" y="2054952"/>
                  </a:lnTo>
                  <a:lnTo>
                    <a:pt x="362335" y="2063025"/>
                  </a:lnTo>
                  <a:lnTo>
                    <a:pt x="410171" y="2065785"/>
                  </a:lnTo>
                  <a:lnTo>
                    <a:pt x="2239759" y="2065785"/>
                  </a:lnTo>
                  <a:lnTo>
                    <a:pt x="2291303" y="2058414"/>
                  </a:lnTo>
                  <a:lnTo>
                    <a:pt x="2337139" y="2037701"/>
                  </a:lnTo>
                  <a:lnTo>
                    <a:pt x="2375169" y="2005744"/>
                  </a:lnTo>
                  <a:lnTo>
                    <a:pt x="2403293" y="1964643"/>
                  </a:lnTo>
                  <a:lnTo>
                    <a:pt x="2419413" y="1916496"/>
                  </a:lnTo>
                  <a:lnTo>
                    <a:pt x="2420265" y="1901850"/>
                  </a:lnTo>
                  <a:lnTo>
                    <a:pt x="2417592" y="1887583"/>
                  </a:lnTo>
                  <a:lnTo>
                    <a:pt x="2411664" y="1874286"/>
                  </a:lnTo>
                  <a:lnTo>
                    <a:pt x="2402751" y="1862547"/>
                  </a:lnTo>
                  <a:lnTo>
                    <a:pt x="2248674" y="1701993"/>
                  </a:lnTo>
                  <a:lnTo>
                    <a:pt x="2237034" y="1680600"/>
                  </a:lnTo>
                  <a:lnTo>
                    <a:pt x="2233417" y="1653205"/>
                  </a:lnTo>
                  <a:lnTo>
                    <a:pt x="2238003" y="1626235"/>
                  </a:lnTo>
                  <a:lnTo>
                    <a:pt x="2250973" y="1606121"/>
                  </a:lnTo>
                  <a:lnTo>
                    <a:pt x="2395181" y="1474943"/>
                  </a:lnTo>
                  <a:lnTo>
                    <a:pt x="2406741" y="1462778"/>
                  </a:lnTo>
                  <a:lnTo>
                    <a:pt x="2415308" y="1448571"/>
                  </a:lnTo>
                  <a:lnTo>
                    <a:pt x="2420631" y="1432859"/>
                  </a:lnTo>
                  <a:lnTo>
                    <a:pt x="2422461" y="1416180"/>
                  </a:lnTo>
                  <a:lnTo>
                    <a:pt x="2422461" y="654434"/>
                  </a:lnTo>
                  <a:lnTo>
                    <a:pt x="2424372" y="637264"/>
                  </a:lnTo>
                  <a:lnTo>
                    <a:pt x="2429927" y="621125"/>
                  </a:lnTo>
                  <a:lnTo>
                    <a:pt x="2438861" y="606581"/>
                  </a:lnTo>
                  <a:lnTo>
                    <a:pt x="2450909" y="594198"/>
                  </a:lnTo>
                  <a:lnTo>
                    <a:pt x="2524823" y="533415"/>
                  </a:lnTo>
                  <a:lnTo>
                    <a:pt x="2539339" y="514583"/>
                  </a:lnTo>
                  <a:lnTo>
                    <a:pt x="2544078" y="492334"/>
                  </a:lnTo>
                  <a:lnTo>
                    <a:pt x="2539066" y="470147"/>
                  </a:lnTo>
                  <a:lnTo>
                    <a:pt x="2524328" y="451500"/>
                  </a:lnTo>
                  <a:lnTo>
                    <a:pt x="2450134" y="392026"/>
                  </a:lnTo>
                  <a:lnTo>
                    <a:pt x="2438427" y="380251"/>
                  </a:lnTo>
                  <a:lnTo>
                    <a:pt x="2429735" y="366348"/>
                  </a:lnTo>
                  <a:lnTo>
                    <a:pt x="2424324" y="350876"/>
                  </a:lnTo>
                  <a:lnTo>
                    <a:pt x="2422461" y="334394"/>
                  </a:lnTo>
                  <a:lnTo>
                    <a:pt x="2422461" y="277764"/>
                  </a:lnTo>
                  <a:lnTo>
                    <a:pt x="2414033" y="227047"/>
                  </a:lnTo>
                  <a:lnTo>
                    <a:pt x="2390624" y="183294"/>
                  </a:lnTo>
                  <a:lnTo>
                    <a:pt x="2355044" y="149311"/>
                  </a:lnTo>
                  <a:lnTo>
                    <a:pt x="2310104" y="127904"/>
                  </a:lnTo>
                  <a:lnTo>
                    <a:pt x="2291962" y="125391"/>
                  </a:lnTo>
                  <a:lnTo>
                    <a:pt x="2274182" y="128073"/>
                  </a:lnTo>
                  <a:lnTo>
                    <a:pt x="2257840" y="135598"/>
                  </a:lnTo>
                  <a:lnTo>
                    <a:pt x="2244013" y="147615"/>
                  </a:lnTo>
                  <a:lnTo>
                    <a:pt x="2107857" y="305298"/>
                  </a:lnTo>
                  <a:lnTo>
                    <a:pt x="2081706" y="325117"/>
                  </a:lnTo>
                  <a:lnTo>
                    <a:pt x="2050994" y="332401"/>
                  </a:lnTo>
                  <a:lnTo>
                    <a:pt x="2019894" y="327020"/>
                  </a:lnTo>
                  <a:lnTo>
                    <a:pt x="1992579" y="308841"/>
                  </a:lnTo>
                  <a:lnTo>
                    <a:pt x="1841030" y="153635"/>
                  </a:lnTo>
                  <a:lnTo>
                    <a:pt x="1824786" y="140029"/>
                  </a:lnTo>
                  <a:lnTo>
                    <a:pt x="1806351" y="130006"/>
                  </a:lnTo>
                  <a:lnTo>
                    <a:pt x="1786303" y="123813"/>
                  </a:lnTo>
                  <a:lnTo>
                    <a:pt x="1765223" y="121694"/>
                  </a:lnTo>
                  <a:lnTo>
                    <a:pt x="552094" y="121694"/>
                  </a:lnTo>
                  <a:lnTo>
                    <a:pt x="542275" y="120634"/>
                  </a:lnTo>
                  <a:lnTo>
                    <a:pt x="533009" y="117549"/>
                  </a:lnTo>
                  <a:lnTo>
                    <a:pt x="524605" y="112580"/>
                  </a:lnTo>
                  <a:lnTo>
                    <a:pt x="517372" y="105870"/>
                  </a:lnTo>
                  <a:lnTo>
                    <a:pt x="437426" y="13909"/>
                  </a:lnTo>
                  <a:lnTo>
                    <a:pt x="422998" y="3315"/>
                  </a:lnTo>
                  <a:lnTo>
                    <a:pt x="406169" y="0"/>
                  </a:lnTo>
                  <a:close/>
                </a:path>
              </a:pathLst>
            </a:custGeom>
            <a:solidFill>
              <a:srgbClr val="E3E5E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44"/>
            </a:p>
          </p:txBody>
        </p:sp>
        <p:sp>
          <p:nvSpPr>
            <p:cNvPr id="842" name="Google Shape;842;p23"/>
            <p:cNvSpPr/>
            <p:nvPr/>
          </p:nvSpPr>
          <p:spPr>
            <a:xfrm>
              <a:off x="1087210" y="4909255"/>
              <a:ext cx="2544445" cy="2066290"/>
            </a:xfrm>
            <a:custGeom>
              <a:rect b="b" l="l" r="r" t="t"/>
              <a:pathLst>
                <a:path extrusionOk="0" h="2066290" w="2544445">
                  <a:moveTo>
                    <a:pt x="2244013" y="147615"/>
                  </a:moveTo>
                  <a:lnTo>
                    <a:pt x="2107857" y="305298"/>
                  </a:lnTo>
                  <a:lnTo>
                    <a:pt x="2081706" y="325117"/>
                  </a:lnTo>
                  <a:lnTo>
                    <a:pt x="2050994" y="332401"/>
                  </a:lnTo>
                  <a:lnTo>
                    <a:pt x="2019894" y="327020"/>
                  </a:lnTo>
                  <a:lnTo>
                    <a:pt x="1992579" y="308841"/>
                  </a:lnTo>
                  <a:lnTo>
                    <a:pt x="1841030" y="153635"/>
                  </a:lnTo>
                  <a:lnTo>
                    <a:pt x="1824786" y="140029"/>
                  </a:lnTo>
                  <a:lnTo>
                    <a:pt x="1806351" y="130006"/>
                  </a:lnTo>
                  <a:lnTo>
                    <a:pt x="1786303" y="123813"/>
                  </a:lnTo>
                  <a:lnTo>
                    <a:pt x="1765223" y="121694"/>
                  </a:lnTo>
                  <a:lnTo>
                    <a:pt x="552094" y="121694"/>
                  </a:lnTo>
                  <a:lnTo>
                    <a:pt x="542275" y="120634"/>
                  </a:lnTo>
                  <a:lnTo>
                    <a:pt x="533009" y="117549"/>
                  </a:lnTo>
                  <a:lnTo>
                    <a:pt x="524605" y="112580"/>
                  </a:lnTo>
                  <a:lnTo>
                    <a:pt x="517372" y="105870"/>
                  </a:lnTo>
                  <a:lnTo>
                    <a:pt x="437426" y="13909"/>
                  </a:lnTo>
                  <a:lnTo>
                    <a:pt x="422998" y="3315"/>
                  </a:lnTo>
                  <a:lnTo>
                    <a:pt x="406169" y="0"/>
                  </a:lnTo>
                  <a:lnTo>
                    <a:pt x="389471" y="3919"/>
                  </a:lnTo>
                  <a:lnTo>
                    <a:pt x="375437" y="15027"/>
                  </a:lnTo>
                  <a:lnTo>
                    <a:pt x="301332" y="106784"/>
                  </a:lnTo>
                  <a:lnTo>
                    <a:pt x="294946" y="113095"/>
                  </a:lnTo>
                  <a:lnTo>
                    <a:pt x="287416" y="117778"/>
                  </a:lnTo>
                  <a:lnTo>
                    <a:pt x="279044" y="120691"/>
                  </a:lnTo>
                  <a:lnTo>
                    <a:pt x="270128" y="121694"/>
                  </a:lnTo>
                  <a:lnTo>
                    <a:pt x="182702" y="121694"/>
                  </a:lnTo>
                  <a:lnTo>
                    <a:pt x="134129" y="128221"/>
                  </a:lnTo>
                  <a:lnTo>
                    <a:pt x="90484" y="146639"/>
                  </a:lnTo>
                  <a:lnTo>
                    <a:pt x="53508" y="175207"/>
                  </a:lnTo>
                  <a:lnTo>
                    <a:pt x="24941" y="212184"/>
                  </a:lnTo>
                  <a:lnTo>
                    <a:pt x="6525" y="255828"/>
                  </a:lnTo>
                  <a:lnTo>
                    <a:pt x="0" y="304396"/>
                  </a:lnTo>
                  <a:lnTo>
                    <a:pt x="0" y="1655613"/>
                  </a:lnTo>
                  <a:lnTo>
                    <a:pt x="2759" y="1703450"/>
                  </a:lnTo>
                  <a:lnTo>
                    <a:pt x="10832" y="1749665"/>
                  </a:lnTo>
                  <a:lnTo>
                    <a:pt x="23911" y="1793951"/>
                  </a:lnTo>
                  <a:lnTo>
                    <a:pt x="41688" y="1836001"/>
                  </a:lnTo>
                  <a:lnTo>
                    <a:pt x="63856" y="1875506"/>
                  </a:lnTo>
                  <a:lnTo>
                    <a:pt x="90106" y="1912159"/>
                  </a:lnTo>
                  <a:lnTo>
                    <a:pt x="120132" y="1945652"/>
                  </a:lnTo>
                  <a:lnTo>
                    <a:pt x="153625" y="1975678"/>
                  </a:lnTo>
                  <a:lnTo>
                    <a:pt x="190278" y="2001929"/>
                  </a:lnTo>
                  <a:lnTo>
                    <a:pt x="229783" y="2024096"/>
                  </a:lnTo>
                  <a:lnTo>
                    <a:pt x="271833" y="2041873"/>
                  </a:lnTo>
                  <a:lnTo>
                    <a:pt x="316119" y="2054952"/>
                  </a:lnTo>
                  <a:lnTo>
                    <a:pt x="362335" y="2063025"/>
                  </a:lnTo>
                  <a:lnTo>
                    <a:pt x="410171" y="2065785"/>
                  </a:lnTo>
                  <a:lnTo>
                    <a:pt x="2239759" y="2065785"/>
                  </a:lnTo>
                  <a:lnTo>
                    <a:pt x="2291303" y="2058414"/>
                  </a:lnTo>
                  <a:lnTo>
                    <a:pt x="2337139" y="2037701"/>
                  </a:lnTo>
                  <a:lnTo>
                    <a:pt x="2375169" y="2005744"/>
                  </a:lnTo>
                  <a:lnTo>
                    <a:pt x="2403293" y="1964643"/>
                  </a:lnTo>
                  <a:lnTo>
                    <a:pt x="2419413" y="1916496"/>
                  </a:lnTo>
                  <a:lnTo>
                    <a:pt x="2420265" y="1901850"/>
                  </a:lnTo>
                  <a:lnTo>
                    <a:pt x="2417592" y="1887583"/>
                  </a:lnTo>
                  <a:lnTo>
                    <a:pt x="2411664" y="1874286"/>
                  </a:lnTo>
                  <a:lnTo>
                    <a:pt x="2402751" y="1862547"/>
                  </a:lnTo>
                  <a:lnTo>
                    <a:pt x="2248674" y="1701993"/>
                  </a:lnTo>
                  <a:lnTo>
                    <a:pt x="2237034" y="1680600"/>
                  </a:lnTo>
                  <a:lnTo>
                    <a:pt x="2233417" y="1653205"/>
                  </a:lnTo>
                  <a:lnTo>
                    <a:pt x="2238003" y="1626235"/>
                  </a:lnTo>
                  <a:lnTo>
                    <a:pt x="2250973" y="1606121"/>
                  </a:lnTo>
                  <a:lnTo>
                    <a:pt x="2395181" y="1474943"/>
                  </a:lnTo>
                  <a:lnTo>
                    <a:pt x="2406741" y="1462778"/>
                  </a:lnTo>
                  <a:lnTo>
                    <a:pt x="2415308" y="1448571"/>
                  </a:lnTo>
                  <a:lnTo>
                    <a:pt x="2420631" y="1432859"/>
                  </a:lnTo>
                  <a:lnTo>
                    <a:pt x="2422461" y="1416180"/>
                  </a:lnTo>
                  <a:lnTo>
                    <a:pt x="2422461" y="654434"/>
                  </a:lnTo>
                  <a:lnTo>
                    <a:pt x="2424372" y="637264"/>
                  </a:lnTo>
                  <a:lnTo>
                    <a:pt x="2429927" y="621125"/>
                  </a:lnTo>
                  <a:lnTo>
                    <a:pt x="2438861" y="606581"/>
                  </a:lnTo>
                  <a:lnTo>
                    <a:pt x="2450909" y="594198"/>
                  </a:lnTo>
                  <a:lnTo>
                    <a:pt x="2524823" y="533415"/>
                  </a:lnTo>
                  <a:lnTo>
                    <a:pt x="2539339" y="514583"/>
                  </a:lnTo>
                  <a:lnTo>
                    <a:pt x="2544078" y="492334"/>
                  </a:lnTo>
                  <a:lnTo>
                    <a:pt x="2539066" y="470147"/>
                  </a:lnTo>
                  <a:lnTo>
                    <a:pt x="2524328" y="451500"/>
                  </a:lnTo>
                  <a:lnTo>
                    <a:pt x="2450134" y="392026"/>
                  </a:lnTo>
                  <a:lnTo>
                    <a:pt x="2438427" y="380251"/>
                  </a:lnTo>
                  <a:lnTo>
                    <a:pt x="2429735" y="366348"/>
                  </a:lnTo>
                  <a:lnTo>
                    <a:pt x="2424324" y="350876"/>
                  </a:lnTo>
                  <a:lnTo>
                    <a:pt x="2422461" y="334394"/>
                  </a:lnTo>
                  <a:lnTo>
                    <a:pt x="2422461" y="277764"/>
                  </a:lnTo>
                  <a:lnTo>
                    <a:pt x="2414033" y="227047"/>
                  </a:lnTo>
                  <a:lnTo>
                    <a:pt x="2390624" y="183294"/>
                  </a:lnTo>
                  <a:lnTo>
                    <a:pt x="2355044" y="149311"/>
                  </a:lnTo>
                  <a:lnTo>
                    <a:pt x="2310104" y="127904"/>
                  </a:lnTo>
                  <a:lnTo>
                    <a:pt x="2291962" y="125391"/>
                  </a:lnTo>
                  <a:lnTo>
                    <a:pt x="2274182" y="128073"/>
                  </a:lnTo>
                  <a:lnTo>
                    <a:pt x="2257840" y="135598"/>
                  </a:lnTo>
                  <a:lnTo>
                    <a:pt x="2244013" y="147615"/>
                  </a:lnTo>
                  <a:close/>
                </a:path>
              </a:pathLst>
            </a:custGeom>
            <a:noFill/>
            <a:ln cap="flat" cmpd="sng" w="27650">
              <a:solidFill>
                <a:srgbClr val="012F2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44"/>
            </a:p>
          </p:txBody>
        </p:sp>
        <p:sp>
          <p:nvSpPr>
            <p:cNvPr id="843" name="Google Shape;843;p23"/>
            <p:cNvSpPr/>
            <p:nvPr/>
          </p:nvSpPr>
          <p:spPr>
            <a:xfrm>
              <a:off x="1087196" y="2968058"/>
              <a:ext cx="2552065" cy="2091689"/>
            </a:xfrm>
            <a:custGeom>
              <a:rect b="b" l="l" r="r" t="t"/>
              <a:pathLst>
                <a:path extrusionOk="0" h="2091689" w="2552065">
                  <a:moveTo>
                    <a:pt x="2239772" y="0"/>
                  </a:moveTo>
                  <a:lnTo>
                    <a:pt x="410184" y="0"/>
                  </a:lnTo>
                  <a:lnTo>
                    <a:pt x="362347" y="2759"/>
                  </a:lnTo>
                  <a:lnTo>
                    <a:pt x="316131" y="10832"/>
                  </a:lnTo>
                  <a:lnTo>
                    <a:pt x="271844" y="23911"/>
                  </a:lnTo>
                  <a:lnTo>
                    <a:pt x="229794" y="41688"/>
                  </a:lnTo>
                  <a:lnTo>
                    <a:pt x="190287" y="63856"/>
                  </a:lnTo>
                  <a:lnTo>
                    <a:pt x="153633" y="90106"/>
                  </a:lnTo>
                  <a:lnTo>
                    <a:pt x="120138" y="120132"/>
                  </a:lnTo>
                  <a:lnTo>
                    <a:pt x="90111" y="153625"/>
                  </a:lnTo>
                  <a:lnTo>
                    <a:pt x="63859" y="190278"/>
                  </a:lnTo>
                  <a:lnTo>
                    <a:pt x="41690" y="229783"/>
                  </a:lnTo>
                  <a:lnTo>
                    <a:pt x="23912" y="271833"/>
                  </a:lnTo>
                  <a:lnTo>
                    <a:pt x="10833" y="316119"/>
                  </a:lnTo>
                  <a:lnTo>
                    <a:pt x="2759" y="362335"/>
                  </a:lnTo>
                  <a:lnTo>
                    <a:pt x="0" y="410171"/>
                  </a:lnTo>
                  <a:lnTo>
                    <a:pt x="0" y="1761388"/>
                  </a:lnTo>
                  <a:lnTo>
                    <a:pt x="5763" y="1807094"/>
                  </a:lnTo>
                  <a:lnTo>
                    <a:pt x="22094" y="1848556"/>
                  </a:lnTo>
                  <a:lnTo>
                    <a:pt x="47555" y="1884334"/>
                  </a:lnTo>
                  <a:lnTo>
                    <a:pt x="80708" y="1912988"/>
                  </a:lnTo>
                  <a:lnTo>
                    <a:pt x="118431" y="1928989"/>
                  </a:lnTo>
                  <a:lnTo>
                    <a:pt x="158400" y="1930090"/>
                  </a:lnTo>
                  <a:lnTo>
                    <a:pt x="196569" y="1917258"/>
                  </a:lnTo>
                  <a:lnTo>
                    <a:pt x="228892" y="1891461"/>
                  </a:lnTo>
                  <a:lnTo>
                    <a:pt x="357886" y="1744433"/>
                  </a:lnTo>
                  <a:lnTo>
                    <a:pt x="378405" y="1729186"/>
                  </a:lnTo>
                  <a:lnTo>
                    <a:pt x="402391" y="1723809"/>
                  </a:lnTo>
                  <a:lnTo>
                    <a:pt x="426546" y="1728356"/>
                  </a:lnTo>
                  <a:lnTo>
                    <a:pt x="447573" y="1742884"/>
                  </a:lnTo>
                  <a:lnTo>
                    <a:pt x="594271" y="1898789"/>
                  </a:lnTo>
                  <a:lnTo>
                    <a:pt x="616530" y="1918067"/>
                  </a:lnTo>
                  <a:lnTo>
                    <a:pt x="641980" y="1932284"/>
                  </a:lnTo>
                  <a:lnTo>
                    <a:pt x="669775" y="1941078"/>
                  </a:lnTo>
                  <a:lnTo>
                    <a:pt x="699071" y="1944090"/>
                  </a:lnTo>
                  <a:lnTo>
                    <a:pt x="1887194" y="1944090"/>
                  </a:lnTo>
                  <a:lnTo>
                    <a:pt x="1897448" y="1945253"/>
                  </a:lnTo>
                  <a:lnTo>
                    <a:pt x="1907076" y="1948629"/>
                  </a:lnTo>
                  <a:lnTo>
                    <a:pt x="1915723" y="1954050"/>
                  </a:lnTo>
                  <a:lnTo>
                    <a:pt x="1923033" y="1961349"/>
                  </a:lnTo>
                  <a:lnTo>
                    <a:pt x="2014270" y="2075535"/>
                  </a:lnTo>
                  <a:lnTo>
                    <a:pt x="2028859" y="2087121"/>
                  </a:lnTo>
                  <a:lnTo>
                    <a:pt x="2046235" y="2091096"/>
                  </a:lnTo>
                  <a:lnTo>
                    <a:pt x="2063675" y="2087437"/>
                  </a:lnTo>
                  <a:lnTo>
                    <a:pt x="2078456" y="2076119"/>
                  </a:lnTo>
                  <a:lnTo>
                    <a:pt x="2173173" y="1961756"/>
                  </a:lnTo>
                  <a:lnTo>
                    <a:pt x="2180913" y="1954275"/>
                  </a:lnTo>
                  <a:lnTo>
                    <a:pt x="2189994" y="1948727"/>
                  </a:lnTo>
                  <a:lnTo>
                    <a:pt x="2200065" y="1945277"/>
                  </a:lnTo>
                  <a:lnTo>
                    <a:pt x="2210777" y="1944090"/>
                  </a:lnTo>
                  <a:lnTo>
                    <a:pt x="2266403" y="1944090"/>
                  </a:lnTo>
                  <a:lnTo>
                    <a:pt x="2310278" y="1937838"/>
                  </a:lnTo>
                  <a:lnTo>
                    <a:pt x="2349319" y="1920265"/>
                  </a:lnTo>
                  <a:lnTo>
                    <a:pt x="2381754" y="1893148"/>
                  </a:lnTo>
                  <a:lnTo>
                    <a:pt x="2405811" y="1858264"/>
                  </a:lnTo>
                  <a:lnTo>
                    <a:pt x="2414047" y="1830858"/>
                  </a:lnTo>
                  <a:lnTo>
                    <a:pt x="2412660" y="1802863"/>
                  </a:lnTo>
                  <a:lnTo>
                    <a:pt x="2402400" y="1776596"/>
                  </a:lnTo>
                  <a:lnTo>
                    <a:pt x="2384018" y="1754378"/>
                  </a:lnTo>
                  <a:lnTo>
                    <a:pt x="2224278" y="1614690"/>
                  </a:lnTo>
                  <a:lnTo>
                    <a:pt x="2209220" y="1594095"/>
                  </a:lnTo>
                  <a:lnTo>
                    <a:pt x="2204489" y="1570102"/>
                  </a:lnTo>
                  <a:lnTo>
                    <a:pt x="2210024" y="1546283"/>
                  </a:lnTo>
                  <a:lnTo>
                    <a:pt x="2225763" y="1526209"/>
                  </a:lnTo>
                  <a:lnTo>
                    <a:pt x="2393162" y="1389481"/>
                  </a:lnTo>
                  <a:lnTo>
                    <a:pt x="2405564" y="1376801"/>
                  </a:lnTo>
                  <a:lnTo>
                    <a:pt x="2414771" y="1361881"/>
                  </a:lnTo>
                  <a:lnTo>
                    <a:pt x="2420501" y="1345308"/>
                  </a:lnTo>
                  <a:lnTo>
                    <a:pt x="2422474" y="1327670"/>
                  </a:lnTo>
                  <a:lnTo>
                    <a:pt x="2422474" y="559650"/>
                  </a:lnTo>
                  <a:lnTo>
                    <a:pt x="2423691" y="548723"/>
                  </a:lnTo>
                  <a:lnTo>
                    <a:pt x="2427228" y="538451"/>
                  </a:lnTo>
                  <a:lnTo>
                    <a:pt x="2432916" y="529193"/>
                  </a:lnTo>
                  <a:lnTo>
                    <a:pt x="2440584" y="521309"/>
                  </a:lnTo>
                  <a:lnTo>
                    <a:pt x="2537282" y="441794"/>
                  </a:lnTo>
                  <a:lnTo>
                    <a:pt x="2548310" y="427545"/>
                  </a:lnTo>
                  <a:lnTo>
                    <a:pt x="2552015" y="410692"/>
                  </a:lnTo>
                  <a:lnTo>
                    <a:pt x="2548388" y="393821"/>
                  </a:lnTo>
                  <a:lnTo>
                    <a:pt x="2537421" y="379514"/>
                  </a:lnTo>
                  <a:lnTo>
                    <a:pt x="2448775" y="305879"/>
                  </a:lnTo>
                  <a:lnTo>
                    <a:pt x="2437636" y="294329"/>
                  </a:lnTo>
                  <a:lnTo>
                    <a:pt x="2429376" y="280792"/>
                  </a:lnTo>
                  <a:lnTo>
                    <a:pt x="2424240" y="265790"/>
                  </a:lnTo>
                  <a:lnTo>
                    <a:pt x="2422474" y="249847"/>
                  </a:lnTo>
                  <a:lnTo>
                    <a:pt x="2422474" y="182702"/>
                  </a:lnTo>
                  <a:lnTo>
                    <a:pt x="2415948" y="134129"/>
                  </a:lnTo>
                  <a:lnTo>
                    <a:pt x="2397532" y="90484"/>
                  </a:lnTo>
                  <a:lnTo>
                    <a:pt x="2368965" y="53508"/>
                  </a:lnTo>
                  <a:lnTo>
                    <a:pt x="2331989" y="24941"/>
                  </a:lnTo>
                  <a:lnTo>
                    <a:pt x="2288345" y="6525"/>
                  </a:lnTo>
                  <a:lnTo>
                    <a:pt x="2239772" y="0"/>
                  </a:lnTo>
                  <a:close/>
                </a:path>
              </a:pathLst>
            </a:custGeom>
            <a:solidFill>
              <a:srgbClr val="F5EAE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44"/>
            </a:p>
          </p:txBody>
        </p:sp>
        <p:sp>
          <p:nvSpPr>
            <p:cNvPr id="844" name="Google Shape;844;p23"/>
            <p:cNvSpPr/>
            <p:nvPr/>
          </p:nvSpPr>
          <p:spPr>
            <a:xfrm>
              <a:off x="1087196" y="2968058"/>
              <a:ext cx="2552065" cy="2091689"/>
            </a:xfrm>
            <a:custGeom>
              <a:rect b="b" l="l" r="r" t="t"/>
              <a:pathLst>
                <a:path extrusionOk="0" h="2091689" w="2552065">
                  <a:moveTo>
                    <a:pt x="2266403" y="1944090"/>
                  </a:moveTo>
                  <a:lnTo>
                    <a:pt x="2210777" y="1944090"/>
                  </a:lnTo>
                  <a:lnTo>
                    <a:pt x="2200065" y="1945277"/>
                  </a:lnTo>
                  <a:lnTo>
                    <a:pt x="2189994" y="1948727"/>
                  </a:lnTo>
                  <a:lnTo>
                    <a:pt x="2180913" y="1954275"/>
                  </a:lnTo>
                  <a:lnTo>
                    <a:pt x="2173173" y="1961756"/>
                  </a:lnTo>
                  <a:lnTo>
                    <a:pt x="2078456" y="2076119"/>
                  </a:lnTo>
                  <a:lnTo>
                    <a:pt x="2063675" y="2087437"/>
                  </a:lnTo>
                  <a:lnTo>
                    <a:pt x="2046235" y="2091096"/>
                  </a:lnTo>
                  <a:lnTo>
                    <a:pt x="2028859" y="2087121"/>
                  </a:lnTo>
                  <a:lnTo>
                    <a:pt x="2014270" y="2075535"/>
                  </a:lnTo>
                  <a:lnTo>
                    <a:pt x="1923033" y="1961349"/>
                  </a:lnTo>
                  <a:lnTo>
                    <a:pt x="1915723" y="1954050"/>
                  </a:lnTo>
                  <a:lnTo>
                    <a:pt x="1907076" y="1948629"/>
                  </a:lnTo>
                  <a:lnTo>
                    <a:pt x="1897448" y="1945253"/>
                  </a:lnTo>
                  <a:lnTo>
                    <a:pt x="1887194" y="1944090"/>
                  </a:lnTo>
                  <a:lnTo>
                    <a:pt x="699071" y="1944090"/>
                  </a:lnTo>
                  <a:lnTo>
                    <a:pt x="669775" y="1941078"/>
                  </a:lnTo>
                  <a:lnTo>
                    <a:pt x="641980" y="1932284"/>
                  </a:lnTo>
                  <a:lnTo>
                    <a:pt x="616530" y="1918067"/>
                  </a:lnTo>
                  <a:lnTo>
                    <a:pt x="594271" y="1898789"/>
                  </a:lnTo>
                  <a:lnTo>
                    <a:pt x="447573" y="1742884"/>
                  </a:lnTo>
                  <a:lnTo>
                    <a:pt x="426546" y="1728356"/>
                  </a:lnTo>
                  <a:lnTo>
                    <a:pt x="402391" y="1723809"/>
                  </a:lnTo>
                  <a:lnTo>
                    <a:pt x="378405" y="1729186"/>
                  </a:lnTo>
                  <a:lnTo>
                    <a:pt x="357886" y="1744433"/>
                  </a:lnTo>
                  <a:lnTo>
                    <a:pt x="228892" y="1891461"/>
                  </a:lnTo>
                  <a:lnTo>
                    <a:pt x="196569" y="1917258"/>
                  </a:lnTo>
                  <a:lnTo>
                    <a:pt x="158400" y="1930090"/>
                  </a:lnTo>
                  <a:lnTo>
                    <a:pt x="118431" y="1928989"/>
                  </a:lnTo>
                  <a:lnTo>
                    <a:pt x="80708" y="1912988"/>
                  </a:lnTo>
                  <a:lnTo>
                    <a:pt x="47555" y="1884334"/>
                  </a:lnTo>
                  <a:lnTo>
                    <a:pt x="22094" y="1848556"/>
                  </a:lnTo>
                  <a:lnTo>
                    <a:pt x="5763" y="1807094"/>
                  </a:lnTo>
                  <a:lnTo>
                    <a:pt x="0" y="1761388"/>
                  </a:lnTo>
                  <a:lnTo>
                    <a:pt x="0" y="410171"/>
                  </a:lnTo>
                  <a:lnTo>
                    <a:pt x="2759" y="362335"/>
                  </a:lnTo>
                  <a:lnTo>
                    <a:pt x="10833" y="316119"/>
                  </a:lnTo>
                  <a:lnTo>
                    <a:pt x="23912" y="271833"/>
                  </a:lnTo>
                  <a:lnTo>
                    <a:pt x="41690" y="229783"/>
                  </a:lnTo>
                  <a:lnTo>
                    <a:pt x="63859" y="190278"/>
                  </a:lnTo>
                  <a:lnTo>
                    <a:pt x="90111" y="153625"/>
                  </a:lnTo>
                  <a:lnTo>
                    <a:pt x="120138" y="120132"/>
                  </a:lnTo>
                  <a:lnTo>
                    <a:pt x="153633" y="90106"/>
                  </a:lnTo>
                  <a:lnTo>
                    <a:pt x="190287" y="63856"/>
                  </a:lnTo>
                  <a:lnTo>
                    <a:pt x="229794" y="41688"/>
                  </a:lnTo>
                  <a:lnTo>
                    <a:pt x="271844" y="23911"/>
                  </a:lnTo>
                  <a:lnTo>
                    <a:pt x="316131" y="10832"/>
                  </a:lnTo>
                  <a:lnTo>
                    <a:pt x="362347" y="2759"/>
                  </a:lnTo>
                  <a:lnTo>
                    <a:pt x="410184" y="0"/>
                  </a:lnTo>
                  <a:lnTo>
                    <a:pt x="2239772" y="0"/>
                  </a:lnTo>
                  <a:lnTo>
                    <a:pt x="2288345" y="6525"/>
                  </a:lnTo>
                  <a:lnTo>
                    <a:pt x="2331989" y="24941"/>
                  </a:lnTo>
                  <a:lnTo>
                    <a:pt x="2368965" y="53508"/>
                  </a:lnTo>
                  <a:lnTo>
                    <a:pt x="2397532" y="90484"/>
                  </a:lnTo>
                  <a:lnTo>
                    <a:pt x="2415948" y="134129"/>
                  </a:lnTo>
                  <a:lnTo>
                    <a:pt x="2422474" y="182702"/>
                  </a:lnTo>
                  <a:lnTo>
                    <a:pt x="2422474" y="249847"/>
                  </a:lnTo>
                  <a:lnTo>
                    <a:pt x="2424240" y="265790"/>
                  </a:lnTo>
                  <a:lnTo>
                    <a:pt x="2429376" y="280792"/>
                  </a:lnTo>
                  <a:lnTo>
                    <a:pt x="2437636" y="294329"/>
                  </a:lnTo>
                  <a:lnTo>
                    <a:pt x="2448775" y="305879"/>
                  </a:lnTo>
                  <a:lnTo>
                    <a:pt x="2537421" y="379514"/>
                  </a:lnTo>
                  <a:lnTo>
                    <a:pt x="2548388" y="393821"/>
                  </a:lnTo>
                  <a:lnTo>
                    <a:pt x="2552015" y="410692"/>
                  </a:lnTo>
                  <a:lnTo>
                    <a:pt x="2548310" y="427545"/>
                  </a:lnTo>
                  <a:lnTo>
                    <a:pt x="2537282" y="441794"/>
                  </a:lnTo>
                  <a:lnTo>
                    <a:pt x="2440584" y="521309"/>
                  </a:lnTo>
                  <a:lnTo>
                    <a:pt x="2432916" y="529193"/>
                  </a:lnTo>
                  <a:lnTo>
                    <a:pt x="2427228" y="538451"/>
                  </a:lnTo>
                  <a:lnTo>
                    <a:pt x="2423691" y="548723"/>
                  </a:lnTo>
                  <a:lnTo>
                    <a:pt x="2422474" y="559650"/>
                  </a:lnTo>
                  <a:lnTo>
                    <a:pt x="2422474" y="1327670"/>
                  </a:lnTo>
                  <a:lnTo>
                    <a:pt x="2420501" y="1345308"/>
                  </a:lnTo>
                  <a:lnTo>
                    <a:pt x="2414771" y="1361881"/>
                  </a:lnTo>
                  <a:lnTo>
                    <a:pt x="2405564" y="1376801"/>
                  </a:lnTo>
                  <a:lnTo>
                    <a:pt x="2393162" y="1389481"/>
                  </a:lnTo>
                  <a:lnTo>
                    <a:pt x="2225763" y="1526209"/>
                  </a:lnTo>
                  <a:lnTo>
                    <a:pt x="2210024" y="1546283"/>
                  </a:lnTo>
                  <a:lnTo>
                    <a:pt x="2204489" y="1570102"/>
                  </a:lnTo>
                  <a:lnTo>
                    <a:pt x="2209220" y="1594095"/>
                  </a:lnTo>
                  <a:lnTo>
                    <a:pt x="2224278" y="1614690"/>
                  </a:lnTo>
                  <a:lnTo>
                    <a:pt x="2384018" y="1754378"/>
                  </a:lnTo>
                  <a:lnTo>
                    <a:pt x="2402400" y="1776596"/>
                  </a:lnTo>
                  <a:lnTo>
                    <a:pt x="2412660" y="1802863"/>
                  </a:lnTo>
                  <a:lnTo>
                    <a:pt x="2414047" y="1830858"/>
                  </a:lnTo>
                  <a:lnTo>
                    <a:pt x="2405811" y="1858264"/>
                  </a:lnTo>
                  <a:lnTo>
                    <a:pt x="2381754" y="1893148"/>
                  </a:lnTo>
                  <a:lnTo>
                    <a:pt x="2349319" y="1920265"/>
                  </a:lnTo>
                  <a:lnTo>
                    <a:pt x="2310278" y="1937838"/>
                  </a:lnTo>
                  <a:lnTo>
                    <a:pt x="2266403" y="1944090"/>
                  </a:lnTo>
                  <a:close/>
                </a:path>
              </a:pathLst>
            </a:custGeom>
            <a:noFill/>
            <a:ln cap="flat" cmpd="sng" w="27650">
              <a:solidFill>
                <a:srgbClr val="9D224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44"/>
            </a:p>
          </p:txBody>
        </p:sp>
      </p:grpSp>
      <p:sp>
        <p:nvSpPr>
          <p:cNvPr id="845" name="Google Shape;845;p23"/>
          <p:cNvSpPr txBox="1"/>
          <p:nvPr/>
        </p:nvSpPr>
        <p:spPr>
          <a:xfrm>
            <a:off x="3559515" y="4004933"/>
            <a:ext cx="24612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700">
            <a:spAutoFit/>
          </a:bodyPr>
          <a:lstStyle/>
          <a:p>
            <a:pPr indent="0" lvl="0" marL="9695" marR="3878" rtl="0" algn="ctr">
              <a:lnSpc>
                <a:spcPct val="1030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2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Tomar decisiones en torno al Proceso de Mejora Continua </a:t>
            </a:r>
            <a:endParaRPr sz="1221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9695" marR="3878" rtl="0" algn="ctr">
              <a:lnSpc>
                <a:spcPct val="1030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2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 la escuela o centro.</a:t>
            </a:r>
            <a:endParaRPr sz="839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46" name="Google Shape;846;p23"/>
          <p:cNvSpPr txBox="1"/>
          <p:nvPr/>
        </p:nvSpPr>
        <p:spPr>
          <a:xfrm>
            <a:off x="782768" y="1830464"/>
            <a:ext cx="23586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200">
            <a:spAutoFit/>
          </a:bodyPr>
          <a:lstStyle/>
          <a:p>
            <a:pPr indent="-485" lvl="0" marL="9695" marR="3878" rtl="0" algn="ctr">
              <a:lnSpc>
                <a:spcPct val="115000"/>
              </a:lnSpc>
              <a:spcBef>
                <a:spcPts val="752"/>
              </a:spcBef>
              <a:spcAft>
                <a:spcPts val="0"/>
              </a:spcAft>
              <a:buNone/>
            </a:pPr>
            <a:r>
              <a:rPr lang="en" sz="1145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Reflexionar acerca del proceso de lectura de la realidad desde la perspectiva curricular de la Nueva Escuela Mexicana.</a:t>
            </a:r>
            <a:endParaRPr sz="992"/>
          </a:p>
        </p:txBody>
      </p:sp>
      <p:sp>
        <p:nvSpPr>
          <p:cNvPr id="847" name="Google Shape;847;p23"/>
          <p:cNvSpPr txBox="1"/>
          <p:nvPr/>
        </p:nvSpPr>
        <p:spPr>
          <a:xfrm>
            <a:off x="3969696" y="3467981"/>
            <a:ext cx="1641000" cy="4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200">
            <a:spAutoFit/>
          </a:bodyPr>
          <a:lstStyle/>
          <a:p>
            <a:pPr indent="0" lvl="0" marL="0" marR="3878" rtl="0" algn="ctr">
              <a:lnSpc>
                <a:spcPct val="100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35">
                <a:solidFill>
                  <a:srgbClr val="9D2248"/>
                </a:solidFill>
                <a:latin typeface="Russo One"/>
                <a:ea typeface="Russo One"/>
                <a:cs typeface="Russo One"/>
                <a:sym typeface="Russo One"/>
              </a:rPr>
              <a:t>El Proceso de Mejora Continua</a:t>
            </a:r>
            <a:endParaRPr sz="1335"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848" name="Google Shape;848;p23"/>
          <p:cNvSpPr txBox="1"/>
          <p:nvPr/>
        </p:nvSpPr>
        <p:spPr>
          <a:xfrm>
            <a:off x="3610931" y="1879571"/>
            <a:ext cx="2358600" cy="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200">
            <a:spAutoFit/>
          </a:bodyPr>
          <a:lstStyle/>
          <a:p>
            <a:pPr indent="0" lvl="0" marL="9695" marR="3878" rtl="0" algn="just">
              <a:lnSpc>
                <a:spcPct val="115000"/>
              </a:lnSpc>
              <a:spcBef>
                <a:spcPts val="1004"/>
              </a:spcBef>
              <a:spcAft>
                <a:spcPts val="0"/>
              </a:spcAft>
              <a:buNone/>
            </a:pPr>
            <a:r>
              <a:rPr lang="en" sz="1145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Profundizar en la apropiación del planteamiento curricular de la Nueva Escuela Mexicana.</a:t>
            </a:r>
            <a:endParaRPr sz="839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49" name="Google Shape;849;p23"/>
          <p:cNvSpPr txBox="1"/>
          <p:nvPr/>
        </p:nvSpPr>
        <p:spPr>
          <a:xfrm>
            <a:off x="967515" y="1184134"/>
            <a:ext cx="2065500" cy="5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69800" lIns="69800" spcFirstLastPara="1" rIns="69800" wrap="square" tIns="69800">
            <a:spAutoFit/>
          </a:bodyPr>
          <a:lstStyle/>
          <a:p>
            <a:pPr indent="0" lvl="0" marL="355337" marR="367941" rtl="0" algn="ctr">
              <a:lnSpc>
                <a:spcPct val="100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35">
                <a:solidFill>
                  <a:srgbClr val="9D2248"/>
                </a:solidFill>
                <a:latin typeface="Russo One"/>
                <a:ea typeface="Russo One"/>
                <a:cs typeface="Russo One"/>
                <a:sym typeface="Russo One"/>
              </a:rPr>
              <a:t>La lectura </a:t>
            </a:r>
            <a:endParaRPr sz="1335">
              <a:solidFill>
                <a:srgbClr val="9D2248"/>
              </a:solidFill>
              <a:latin typeface="Russo One"/>
              <a:ea typeface="Russo One"/>
              <a:cs typeface="Russo One"/>
              <a:sym typeface="Russo One"/>
            </a:endParaRPr>
          </a:p>
          <a:p>
            <a:pPr indent="0" lvl="0" marL="355337" marR="367941" rtl="0" algn="ctr">
              <a:lnSpc>
                <a:spcPct val="100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35">
                <a:solidFill>
                  <a:srgbClr val="9D2248"/>
                </a:solidFill>
                <a:latin typeface="Russo One"/>
                <a:ea typeface="Russo One"/>
                <a:cs typeface="Russo One"/>
                <a:sym typeface="Russo One"/>
              </a:rPr>
              <a:t>de la realidad</a:t>
            </a:r>
            <a:endParaRPr sz="1335">
              <a:solidFill>
                <a:srgbClr val="000000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850" name="Google Shape;850;p23"/>
          <p:cNvSpPr txBox="1"/>
          <p:nvPr/>
        </p:nvSpPr>
        <p:spPr>
          <a:xfrm>
            <a:off x="3610931" y="1184134"/>
            <a:ext cx="2358600" cy="5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69800" lIns="69800" spcFirstLastPara="1" rIns="69800" wrap="square" tIns="69800">
            <a:spAutoFit/>
          </a:bodyPr>
          <a:lstStyle/>
          <a:p>
            <a:pPr indent="0" lvl="0" marL="170639" marR="164821" rtl="0" algn="ctr">
              <a:lnSpc>
                <a:spcPct val="100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35">
                <a:solidFill>
                  <a:srgbClr val="012F2A"/>
                </a:solidFill>
                <a:latin typeface="Russo One"/>
                <a:ea typeface="Russo One"/>
                <a:cs typeface="Russo One"/>
                <a:sym typeface="Russo One"/>
              </a:rPr>
              <a:t>El Programa Analítico de la escuela</a:t>
            </a:r>
            <a:endParaRPr sz="1335">
              <a:solidFill>
                <a:srgbClr val="000000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851" name="Google Shape;851;p23"/>
          <p:cNvSpPr txBox="1"/>
          <p:nvPr/>
        </p:nvSpPr>
        <p:spPr>
          <a:xfrm>
            <a:off x="769599" y="3411793"/>
            <a:ext cx="2358600" cy="5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69800" lIns="69800" spcFirstLastPara="1" rIns="69800" wrap="square" tIns="69800">
            <a:spAutoFit/>
          </a:bodyPr>
          <a:lstStyle/>
          <a:p>
            <a:pPr indent="0" lvl="0" marL="17452" marR="78047" rtl="0" algn="ctr">
              <a:lnSpc>
                <a:spcPct val="100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35">
                <a:solidFill>
                  <a:srgbClr val="012F2A"/>
                </a:solidFill>
                <a:latin typeface="Russo One"/>
                <a:ea typeface="Russo One"/>
                <a:cs typeface="Russo One"/>
                <a:sym typeface="Russo One"/>
              </a:rPr>
              <a:t>Actividades de inicio del Ciclo Escolar 2025-2026</a:t>
            </a:r>
            <a:endParaRPr sz="1335">
              <a:solidFill>
                <a:srgbClr val="000000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852" name="Google Shape;852;p23"/>
          <p:cNvSpPr txBox="1"/>
          <p:nvPr/>
        </p:nvSpPr>
        <p:spPr>
          <a:xfrm>
            <a:off x="718183" y="4004933"/>
            <a:ext cx="2461200" cy="7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69800" lIns="69800" spcFirstLastPara="1" rIns="69800" wrap="square" tIns="69800">
            <a:spAutoFit/>
          </a:bodyPr>
          <a:lstStyle/>
          <a:p>
            <a:pPr indent="0" lvl="0" marL="9695" marR="3878" rtl="0" algn="ctr">
              <a:lnSpc>
                <a:spcPct val="103099"/>
              </a:lnSpc>
              <a:spcBef>
                <a:spcPts val="1096"/>
              </a:spcBef>
              <a:spcAft>
                <a:spcPts val="0"/>
              </a:spcAft>
              <a:buNone/>
            </a:pPr>
            <a:r>
              <a:rPr lang="en" sz="122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Planear las actividades esenciales del ciclo escolar 2025-2026</a:t>
            </a:r>
            <a:r>
              <a:rPr lang="en" sz="916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.</a:t>
            </a:r>
            <a:endParaRPr sz="916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53" name="Google Shape;853;p23"/>
          <p:cNvSpPr txBox="1"/>
          <p:nvPr/>
        </p:nvSpPr>
        <p:spPr>
          <a:xfrm>
            <a:off x="718175" y="186225"/>
            <a:ext cx="5251500" cy="563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68450" lIns="68450" spcFirstLastPara="1" rIns="68450" wrap="square" tIns="6845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95"/>
              <a:buFont typeface="Century Gothic"/>
              <a:buNone/>
            </a:pPr>
            <a:r>
              <a:rPr b="1" lang="en" sz="3071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Agenda de Trabajo</a:t>
            </a:r>
            <a:endParaRPr b="1" sz="3071">
              <a:solidFill>
                <a:schemeClr val="dk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854" name="Google Shape;854;p23"/>
          <p:cNvSpPr txBox="1"/>
          <p:nvPr/>
        </p:nvSpPr>
        <p:spPr>
          <a:xfrm>
            <a:off x="6439076" y="2302597"/>
            <a:ext cx="2461200" cy="383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63200" lIns="63200" spcFirstLastPara="1" rIns="63200" wrap="square" tIns="632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29">
                <a:solidFill>
                  <a:srgbClr val="FFFFFF"/>
                </a:solidFill>
                <a:latin typeface="Russo One"/>
                <a:ea typeface="Russo One"/>
                <a:cs typeface="Russo One"/>
                <a:sym typeface="Russo One"/>
              </a:rPr>
              <a:t>Mensaje del maestro Mario Delgado Carrillo, Secretario de Educación Pública.</a:t>
            </a:r>
            <a:endParaRPr sz="829">
              <a:solidFill>
                <a:srgbClr val="FFFFFF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pic>
        <p:nvPicPr>
          <p:cNvPr id="855" name="Google Shape;85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3677" y="2877373"/>
            <a:ext cx="2409701" cy="1844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24"/>
          <p:cNvSpPr txBox="1"/>
          <p:nvPr/>
        </p:nvSpPr>
        <p:spPr>
          <a:xfrm>
            <a:off x="527442" y="122362"/>
            <a:ext cx="29967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925" lIns="34925" spcFirstLastPara="1" rIns="34925" wrap="square" tIns="349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362"/>
              <a:buFont typeface="Century Gothic"/>
              <a:buNone/>
            </a:pPr>
            <a:r>
              <a:rPr b="1" lang="en" sz="3209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Presentación</a:t>
            </a:r>
            <a:r>
              <a:rPr b="1" i="0" lang="en" sz="3209" u="none" cap="none" strike="noStrike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 </a:t>
            </a:r>
            <a:endParaRPr sz="916">
              <a:solidFill>
                <a:schemeClr val="lt2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861" name="Google Shape;861;p24"/>
          <p:cNvSpPr txBox="1"/>
          <p:nvPr/>
        </p:nvSpPr>
        <p:spPr>
          <a:xfrm>
            <a:off x="385081" y="657705"/>
            <a:ext cx="35817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925" lIns="69850" spcFirstLastPara="1" rIns="69850" wrap="square" tIns="34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8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Estimadas maestras y maestros: </a:t>
            </a:r>
            <a:endParaRPr sz="993"/>
          </a:p>
        </p:txBody>
      </p:sp>
      <p:sp>
        <p:nvSpPr>
          <p:cNvPr id="862" name="Google Shape;862;p24"/>
          <p:cNvSpPr txBox="1"/>
          <p:nvPr/>
        </p:nvSpPr>
        <p:spPr>
          <a:xfrm>
            <a:off x="181250" y="987100"/>
            <a:ext cx="3871500" cy="3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69850" lIns="69850" spcFirstLastPara="1" rIns="69850" wrap="square" tIns="69850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 les da la más cordial bienvenida al ciclo escolar 2025-2026 en el que consolidaremos la Nueva Escuela Mexicana. </a:t>
            </a:r>
            <a:endParaRPr b="1" sz="1298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8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Este nuevo ciclo representa la oportunidad para desplegar los procesos de enseñanza y aprendizaje desde las características socioeducativas de niñas, niños y adolescentes y de los contextos en los que ejercen la docencia; asimismo para reflexionar de manera colectiva en torno al papel fundamental que maestras y maestros desempeñan en ellos. </a:t>
            </a:r>
            <a:endParaRPr sz="1298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34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El nuevo año lectivo será también el escenario para avanzar en la consolidación de los Consejos Técnicos Escolares como comunidades de profesionales que analizan sus prácticas y toman decisiones para mejorar la enseñanza y aprender colectivamente. </a:t>
            </a:r>
            <a:endParaRPr sz="1222"/>
          </a:p>
        </p:txBody>
      </p:sp>
      <p:cxnSp>
        <p:nvCxnSpPr>
          <p:cNvPr id="863" name="Google Shape;863;p24"/>
          <p:cNvCxnSpPr/>
          <p:nvPr/>
        </p:nvCxnSpPr>
        <p:spPr>
          <a:xfrm>
            <a:off x="4109923" y="657705"/>
            <a:ext cx="28800" cy="4081500"/>
          </a:xfrm>
          <a:prstGeom prst="straightConnector1">
            <a:avLst/>
          </a:prstGeom>
          <a:noFill/>
          <a:ln cap="flat" cmpd="sng" w="7275">
            <a:solidFill>
              <a:schemeClr val="lt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864" name="Google Shape;864;p24"/>
          <p:cNvSpPr txBox="1"/>
          <p:nvPr/>
        </p:nvSpPr>
        <p:spPr>
          <a:xfrm>
            <a:off x="4195900" y="603550"/>
            <a:ext cx="4501800" cy="37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69850" lIns="69850" spcFirstLastPara="1" rIns="69850" wrap="square" tIns="6985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2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Por estas razones, las Orientaciones para la Fase Intensiva del CTE, se han diseñado buscando dar flexibilidad y poder de decisión a agentes educativos y docentes. </a:t>
            </a:r>
            <a:endParaRPr sz="1122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8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2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 sugieren temas que se consideran importantes para el inicio del ciclo escolar: la lectura de la realidad, el Programa Analítico, el Programa de mejora continua y las actividades de organización de la escuela para recibir a niñas, niños y adolescentes. </a:t>
            </a:r>
            <a:endParaRPr sz="1122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8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2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Será tarea de cada CTE definir las formas de organización y las actividades que resulten más pertinentes para su abordaje</a:t>
            </a:r>
            <a:endParaRPr sz="1122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8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2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Asimismo, los temas propuestos implican un trabajo de análisis, reflexión colectiva, diálogo y toma de decisiones que no siempre se concretan en el primer intento, o que requieren más tiempo del disponible, por ello se recomienda privilegiar el diálogo y la argumentación que les permita acordar criterios comunes para la construcción de estos documentos, a fin de que posteriormente puedan avanzar en afinarlos o completarlos en otros espacios de trabajo individual, por fases o comisiones, entre otras formas de organización acordadas por el colectivo.</a:t>
            </a:r>
            <a:endParaRPr sz="1122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65" name="Google Shape;865;p24"/>
          <p:cNvSpPr txBox="1"/>
          <p:nvPr/>
        </p:nvSpPr>
        <p:spPr>
          <a:xfrm>
            <a:off x="4251900" y="4350650"/>
            <a:ext cx="4323900" cy="4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69850" lIns="69850" spcFirstLastPara="1" rIns="69850" wrap="square" tIns="69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46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Les deseamos una provechosa Fase Intensiva del Consejo Técnico Escolar y excelente ciclo escolar 2025-2026.</a:t>
            </a:r>
            <a:endParaRPr b="1" sz="993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25"/>
          <p:cNvSpPr/>
          <p:nvPr/>
        </p:nvSpPr>
        <p:spPr>
          <a:xfrm>
            <a:off x="3195409" y="1699336"/>
            <a:ext cx="3645000" cy="1418400"/>
          </a:xfrm>
          <a:prstGeom prst="foldedCorner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1634" rotWithShape="0" algn="bl" dir="5400000" dist="13878">
              <a:srgbClr val="000000">
                <a:alpha val="50000"/>
              </a:srgbClr>
            </a:outerShdw>
          </a:effectLst>
        </p:spPr>
        <p:txBody>
          <a:bodyPr anchorCtr="0" anchor="ctr" bIns="66600" lIns="66600" spcFirstLastPara="1" rIns="66600" wrap="square" tIns="666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9">
              <a:solidFill>
                <a:srgbClr val="FFFFFF"/>
              </a:solidFill>
            </a:endParaRPr>
          </a:p>
        </p:txBody>
      </p:sp>
      <p:pic>
        <p:nvPicPr>
          <p:cNvPr id="871" name="Google Shape;871;p25" title="Captura de pantalla 2025-08-16 a la(s) 2.38.24 a.m.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34367">
            <a:off x="482758" y="3136888"/>
            <a:ext cx="1012187" cy="1601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25" title="Captura de pantalla 2025-08-16 a la(s) 2.07.19 a.m.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58154">
            <a:off x="256421" y="3595605"/>
            <a:ext cx="781603" cy="1228255"/>
          </a:xfrm>
          <a:prstGeom prst="rect">
            <a:avLst/>
          </a:prstGeom>
          <a:noFill/>
          <a:ln cap="flat" cmpd="sng" w="79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78162" rotWithShape="0" algn="bl" dir="5400000" dist="47510">
              <a:srgbClr val="A7A7A7">
                <a:alpha val="54000"/>
              </a:srgbClr>
            </a:outerShdw>
          </a:effectLst>
        </p:spPr>
      </p:pic>
      <p:sp>
        <p:nvSpPr>
          <p:cNvPr id="873" name="Google Shape;873;p25"/>
          <p:cNvSpPr txBox="1"/>
          <p:nvPr/>
        </p:nvSpPr>
        <p:spPr>
          <a:xfrm>
            <a:off x="1169500" y="392550"/>
            <a:ext cx="65619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6600" lIns="66600" spcFirstLastPara="1" rIns="66600" wrap="square" tIns="666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58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LA ESCUELA QUE QUIERO</a:t>
            </a:r>
            <a:endParaRPr b="1" sz="3658">
              <a:solidFill>
                <a:schemeClr val="lt2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874" name="Google Shape;874;p25"/>
          <p:cNvSpPr txBox="1"/>
          <p:nvPr/>
        </p:nvSpPr>
        <p:spPr>
          <a:xfrm>
            <a:off x="509300" y="904938"/>
            <a:ext cx="7939500" cy="706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66600" lIns="66600" spcFirstLastPara="1" rIns="66600" wrap="square" tIns="6660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23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 iniciar la reflexión, te invitamos a visualizar los rostros de cada integrante de la comunidad educativa a la que perteneces: a los niños, niñas y jóvenes, a los profesores y profesoras, a los auxiliares de educación, los administrativos; los padres, madres de familia, a los equipos directivos…</a:t>
            </a:r>
            <a:endParaRPr sz="1238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75" name="Google Shape;875;p25"/>
          <p:cNvSpPr txBox="1"/>
          <p:nvPr/>
        </p:nvSpPr>
        <p:spPr>
          <a:xfrm>
            <a:off x="2345653" y="3157350"/>
            <a:ext cx="53445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66600" lIns="66600" spcFirstLastPara="1" rIns="66600" wrap="square" tIns="666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48">
                <a:solidFill>
                  <a:schemeClr val="dk2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¿Qué soñamos para nuestra escuela?</a:t>
            </a:r>
            <a:r>
              <a:rPr b="1" lang="en" sz="2038">
                <a:solidFill>
                  <a:schemeClr val="dk2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 </a:t>
            </a:r>
            <a:endParaRPr b="1" sz="2038">
              <a:solidFill>
                <a:schemeClr val="dk2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876" name="Google Shape;876;p25"/>
          <p:cNvSpPr txBox="1"/>
          <p:nvPr/>
        </p:nvSpPr>
        <p:spPr>
          <a:xfrm>
            <a:off x="1525850" y="3621000"/>
            <a:ext cx="71055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66600" lIns="66600" spcFirstLastPara="1" rIns="66600" wrap="square" tIns="6660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9">
                <a:latin typeface="Didact Gothic"/>
                <a:ea typeface="Didact Gothic"/>
                <a:cs typeface="Didact Gothic"/>
                <a:sym typeface="Didact Gothic"/>
              </a:rPr>
              <a:t>La NEM reconoce que el ejercicio de la enseñanza se basa en </a:t>
            </a:r>
            <a:r>
              <a:rPr b="1" lang="en" sz="1219">
                <a:latin typeface="Didact Gothic"/>
                <a:ea typeface="Didact Gothic"/>
                <a:cs typeface="Didact Gothic"/>
                <a:sym typeface="Didact Gothic"/>
              </a:rPr>
              <a:t>la autonomía profesional del magisterio</a:t>
            </a:r>
            <a:r>
              <a:rPr lang="en" sz="1219">
                <a:latin typeface="Didact Gothic"/>
                <a:ea typeface="Didact Gothic"/>
                <a:cs typeface="Didact Gothic"/>
                <a:sym typeface="Didact Gothic"/>
              </a:rPr>
              <a:t> para decidir, con sustento en los programas de estudio, sobre su ejercicio didáctico, el acercamiento epistemológico de los conocimientos y saberes, y para establecer un diálogo pedagógico con los estudiantes en los procesos de enseñanza y aprendizaje, considerando la composición de la diversidad de sus grupos, el contexto en el que viven, sus trayectorias formativas, su propia formación como docentes, y su compromiso para hacer efectivo el derecho humano a la educación.</a:t>
            </a:r>
            <a:endParaRPr sz="1219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877" name="Google Shape;877;p25"/>
          <p:cNvSpPr txBox="1"/>
          <p:nvPr/>
        </p:nvSpPr>
        <p:spPr>
          <a:xfrm>
            <a:off x="3195400" y="1777706"/>
            <a:ext cx="34665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66600" lIns="66600" spcFirstLastPara="1" rIns="66600" wrap="square" tIns="666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65">
                <a:solidFill>
                  <a:srgbClr val="99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¿Qué sentimos al llegar a nuestra escuela?</a:t>
            </a:r>
            <a:endParaRPr b="1" sz="1165">
              <a:solidFill>
                <a:srgbClr val="99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09">
              <a:solidFill>
                <a:srgbClr val="8F3E8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92">
                <a:solidFill>
                  <a:srgbClr val="0B539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¿Qué la embellece y nos llena de orgullo? </a:t>
            </a:r>
            <a:endParaRPr sz="1457">
              <a:solidFill>
                <a:srgbClr val="0B539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09">
              <a:solidFill>
                <a:srgbClr val="FF66C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65">
                <a:solidFill>
                  <a:srgbClr val="B45F0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¿Qué muestra de nosotros? </a:t>
            </a:r>
            <a:endParaRPr b="1" sz="1165">
              <a:solidFill>
                <a:srgbClr val="B45F0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09">
              <a:solidFill>
                <a:srgbClr val="DE995E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65">
                <a:solidFill>
                  <a:srgbClr val="134F5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¿Qué define a nuestra comunidad escolar?</a:t>
            </a:r>
            <a:endParaRPr b="1" sz="1165">
              <a:solidFill>
                <a:srgbClr val="134F5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878" name="Google Shape;878;p25"/>
          <p:cNvGrpSpPr/>
          <p:nvPr/>
        </p:nvGrpSpPr>
        <p:grpSpPr>
          <a:xfrm>
            <a:off x="797801" y="1059121"/>
            <a:ext cx="2709692" cy="2734717"/>
            <a:chOff x="-92725" y="1282076"/>
            <a:chExt cx="3719549" cy="3753901"/>
          </a:xfrm>
        </p:grpSpPr>
        <p:pic>
          <p:nvPicPr>
            <p:cNvPr id="879" name="Google Shape;879;p25"/>
            <p:cNvPicPr preferRelativeResize="0"/>
            <p:nvPr/>
          </p:nvPicPr>
          <p:blipFill rotWithShape="1">
            <a:blip r:embed="rId6">
              <a:alphaModFix/>
            </a:blip>
            <a:srcRect b="18467" l="0" r="14412" t="0"/>
            <a:stretch/>
          </p:blipFill>
          <p:spPr>
            <a:xfrm rot="-3343524">
              <a:off x="389796" y="1847037"/>
              <a:ext cx="2754509" cy="26239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0" name="Google Shape;880;p25"/>
            <p:cNvPicPr preferRelativeResize="0"/>
            <p:nvPr/>
          </p:nvPicPr>
          <p:blipFill rotWithShape="1">
            <a:blip r:embed="rId7">
              <a:alphaModFix/>
            </a:blip>
            <a:srcRect b="20634" l="0" r="15675" t="0"/>
            <a:stretch/>
          </p:blipFill>
          <p:spPr>
            <a:xfrm rot="-3232615">
              <a:off x="460393" y="1946935"/>
              <a:ext cx="2539143" cy="238995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1" name="Google Shape;881;p25"/>
            <p:cNvSpPr txBox="1"/>
            <p:nvPr/>
          </p:nvSpPr>
          <p:spPr>
            <a:xfrm>
              <a:off x="598375" y="2696475"/>
              <a:ext cx="2145000" cy="10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6600" lIns="66600" spcFirstLastPara="1" rIns="66600" wrap="square" tIns="6660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655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De manera colaborativa </a:t>
              </a:r>
              <a:endParaRPr b="1" sz="655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55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elaboremos una representación metafórica de nuestra comunidad educativa que contenga nuestros valores, prácticas, metas y sueños </a:t>
              </a:r>
              <a:endParaRPr sz="655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55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para este Ciclo Escolar.</a:t>
              </a:r>
              <a:endParaRPr sz="874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882" name="Google Shape;882;p25"/>
          <p:cNvSpPr/>
          <p:nvPr/>
        </p:nvSpPr>
        <p:spPr>
          <a:xfrm>
            <a:off x="7099700" y="2161500"/>
            <a:ext cx="784392" cy="1283031"/>
          </a:xfrm>
          <a:custGeom>
            <a:rect b="b" l="l" r="r" t="t"/>
            <a:pathLst>
              <a:path extrusionOk="0" h="2618431" w="1220844">
                <a:moveTo>
                  <a:pt x="0" y="0"/>
                </a:moveTo>
                <a:lnTo>
                  <a:pt x="1220844" y="0"/>
                </a:lnTo>
                <a:lnTo>
                  <a:pt x="1220844" y="2618431"/>
                </a:lnTo>
                <a:lnTo>
                  <a:pt x="0" y="26184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883" name="Google Shape;883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11100" y="4525575"/>
            <a:ext cx="356625" cy="35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26"/>
          <p:cNvSpPr/>
          <p:nvPr/>
        </p:nvSpPr>
        <p:spPr>
          <a:xfrm>
            <a:off x="2444025" y="975125"/>
            <a:ext cx="6148800" cy="2072700"/>
          </a:xfrm>
          <a:prstGeom prst="roundRect">
            <a:avLst>
              <a:gd fmla="val 1415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9" name="Google Shape;889;p26" title="Captura de pantalla 2025-08-15 a la(s) 5.20.50 p.m.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16450"/>
          <a:stretch/>
        </p:blipFill>
        <p:spPr>
          <a:xfrm>
            <a:off x="3044125" y="3207731"/>
            <a:ext cx="2078100" cy="973500"/>
          </a:xfrm>
          <a:prstGeom prst="roundRect">
            <a:avLst>
              <a:gd fmla="val 16667" name="adj"/>
            </a:avLst>
          </a:prstGeom>
          <a:noFill/>
          <a:ln cap="flat" cmpd="sng" w="20750">
            <a:solidFill>
              <a:srgbClr val="660000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890" name="Google Shape;890;p26"/>
          <p:cNvGrpSpPr/>
          <p:nvPr/>
        </p:nvGrpSpPr>
        <p:grpSpPr>
          <a:xfrm>
            <a:off x="435700" y="358379"/>
            <a:ext cx="3367402" cy="456846"/>
            <a:chOff x="1422397" y="2086891"/>
            <a:chExt cx="3107893" cy="421639"/>
          </a:xfrm>
        </p:grpSpPr>
        <p:sp>
          <p:nvSpPr>
            <p:cNvPr id="891" name="Google Shape;891;p26"/>
            <p:cNvSpPr/>
            <p:nvPr/>
          </p:nvSpPr>
          <p:spPr>
            <a:xfrm>
              <a:off x="1785186" y="2099734"/>
              <a:ext cx="2745104" cy="395605"/>
            </a:xfrm>
            <a:custGeom>
              <a:rect b="b" l="l" r="r" t="t"/>
              <a:pathLst>
                <a:path extrusionOk="0" h="395605" w="2745104">
                  <a:moveTo>
                    <a:pt x="2532735" y="0"/>
                  </a:moveTo>
                  <a:lnTo>
                    <a:pt x="0" y="0"/>
                  </a:lnTo>
                  <a:lnTo>
                    <a:pt x="0" y="395516"/>
                  </a:lnTo>
                  <a:lnTo>
                    <a:pt x="2532735" y="395516"/>
                  </a:lnTo>
                  <a:lnTo>
                    <a:pt x="2539737" y="394860"/>
                  </a:lnTo>
                  <a:lnTo>
                    <a:pt x="2732303" y="225539"/>
                  </a:lnTo>
                  <a:lnTo>
                    <a:pt x="2744495" y="197764"/>
                  </a:lnTo>
                  <a:lnTo>
                    <a:pt x="2741447" y="182873"/>
                  </a:lnTo>
                  <a:lnTo>
                    <a:pt x="2558275" y="9956"/>
                  </a:lnTo>
                  <a:lnTo>
                    <a:pt x="2532735" y="0"/>
                  </a:lnTo>
                  <a:close/>
                </a:path>
              </a:pathLst>
            </a:custGeom>
            <a:solidFill>
              <a:srgbClr val="9D224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6"/>
            </a:p>
          </p:txBody>
        </p:sp>
        <p:sp>
          <p:nvSpPr>
            <p:cNvPr id="892" name="Google Shape;892;p26"/>
            <p:cNvSpPr/>
            <p:nvPr/>
          </p:nvSpPr>
          <p:spPr>
            <a:xfrm>
              <a:off x="1422397" y="2086891"/>
              <a:ext cx="3036570" cy="421639"/>
            </a:xfrm>
            <a:custGeom>
              <a:rect b="b" l="l" r="r" t="t"/>
              <a:pathLst>
                <a:path extrusionOk="0" h="421639" w="3036570">
                  <a:moveTo>
                    <a:pt x="2810700" y="0"/>
                  </a:moveTo>
                  <a:lnTo>
                    <a:pt x="113411" y="0"/>
                  </a:lnTo>
                  <a:lnTo>
                    <a:pt x="69265" y="8910"/>
                  </a:lnTo>
                  <a:lnTo>
                    <a:pt x="33216" y="33210"/>
                  </a:lnTo>
                  <a:lnTo>
                    <a:pt x="8912" y="69255"/>
                  </a:lnTo>
                  <a:lnTo>
                    <a:pt x="0" y="113398"/>
                  </a:lnTo>
                  <a:lnTo>
                    <a:pt x="0" y="307809"/>
                  </a:lnTo>
                  <a:lnTo>
                    <a:pt x="8912" y="351947"/>
                  </a:lnTo>
                  <a:lnTo>
                    <a:pt x="33216" y="387992"/>
                  </a:lnTo>
                  <a:lnTo>
                    <a:pt x="69265" y="412296"/>
                  </a:lnTo>
                  <a:lnTo>
                    <a:pt x="113411" y="421208"/>
                  </a:lnTo>
                  <a:lnTo>
                    <a:pt x="2810700" y="421208"/>
                  </a:lnTo>
                  <a:lnTo>
                    <a:pt x="3023247" y="240182"/>
                  </a:lnTo>
                  <a:lnTo>
                    <a:pt x="3036230" y="210599"/>
                  </a:lnTo>
                  <a:lnTo>
                    <a:pt x="3032984" y="194742"/>
                  </a:lnTo>
                  <a:lnTo>
                    <a:pt x="2837903" y="10604"/>
                  </a:lnTo>
                  <a:lnTo>
                    <a:pt x="2810700" y="0"/>
                  </a:lnTo>
                  <a:close/>
                </a:path>
              </a:pathLst>
            </a:custGeom>
            <a:solidFill>
              <a:srgbClr val="F5EAE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6"/>
            </a:p>
          </p:txBody>
        </p:sp>
        <p:sp>
          <p:nvSpPr>
            <p:cNvPr id="893" name="Google Shape;893;p26"/>
            <p:cNvSpPr/>
            <p:nvPr/>
          </p:nvSpPr>
          <p:spPr>
            <a:xfrm>
              <a:off x="1422397" y="2086891"/>
              <a:ext cx="3036570" cy="421639"/>
            </a:xfrm>
            <a:custGeom>
              <a:rect b="b" l="l" r="r" t="t"/>
              <a:pathLst>
                <a:path extrusionOk="0" h="421639" w="3036570">
                  <a:moveTo>
                    <a:pt x="2810700" y="421208"/>
                  </a:moveTo>
                  <a:lnTo>
                    <a:pt x="113411" y="421208"/>
                  </a:lnTo>
                  <a:lnTo>
                    <a:pt x="69265" y="412296"/>
                  </a:lnTo>
                  <a:lnTo>
                    <a:pt x="33216" y="387992"/>
                  </a:lnTo>
                  <a:lnTo>
                    <a:pt x="8912" y="351947"/>
                  </a:lnTo>
                  <a:lnTo>
                    <a:pt x="0" y="307809"/>
                  </a:lnTo>
                  <a:lnTo>
                    <a:pt x="0" y="113398"/>
                  </a:lnTo>
                  <a:lnTo>
                    <a:pt x="8912" y="69255"/>
                  </a:lnTo>
                  <a:lnTo>
                    <a:pt x="33216" y="33210"/>
                  </a:lnTo>
                  <a:lnTo>
                    <a:pt x="69265" y="8910"/>
                  </a:lnTo>
                  <a:lnTo>
                    <a:pt x="113411" y="0"/>
                  </a:lnTo>
                  <a:lnTo>
                    <a:pt x="2810700" y="0"/>
                  </a:lnTo>
                  <a:lnTo>
                    <a:pt x="3023247" y="181025"/>
                  </a:lnTo>
                  <a:lnTo>
                    <a:pt x="3036230" y="210599"/>
                  </a:lnTo>
                  <a:lnTo>
                    <a:pt x="3032984" y="226458"/>
                  </a:lnTo>
                  <a:lnTo>
                    <a:pt x="2837903" y="410603"/>
                  </a:lnTo>
                  <a:lnTo>
                    <a:pt x="2810700" y="421208"/>
                  </a:lnTo>
                  <a:close/>
                </a:path>
              </a:pathLst>
            </a:custGeom>
            <a:noFill/>
            <a:ln cap="flat" cmpd="sng" w="27825">
              <a:solidFill>
                <a:srgbClr val="9D224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6"/>
            </a:p>
          </p:txBody>
        </p:sp>
      </p:grpSp>
      <p:sp>
        <p:nvSpPr>
          <p:cNvPr id="894" name="Google Shape;894;p26"/>
          <p:cNvSpPr txBox="1"/>
          <p:nvPr/>
        </p:nvSpPr>
        <p:spPr>
          <a:xfrm>
            <a:off x="577851" y="447010"/>
            <a:ext cx="30831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050">
            <a:spAutoFit/>
          </a:bodyPr>
          <a:lstStyle/>
          <a:p>
            <a:pPr indent="0" lvl="0" marL="92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43">
                <a:solidFill>
                  <a:srgbClr val="A11F41"/>
                </a:solidFill>
                <a:latin typeface="Russo One"/>
                <a:ea typeface="Russo One"/>
                <a:cs typeface="Russo One"/>
                <a:sym typeface="Russo One"/>
              </a:rPr>
              <a:t>La lectura de la realidad</a:t>
            </a:r>
            <a:endParaRPr sz="1743"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895" name="Google Shape;895;p26"/>
          <p:cNvSpPr txBox="1"/>
          <p:nvPr/>
        </p:nvSpPr>
        <p:spPr>
          <a:xfrm>
            <a:off x="2536325" y="1054275"/>
            <a:ext cx="5953800" cy="19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66425" lIns="66425" spcFirstLastPara="1" rIns="66425" wrap="square" tIns="66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34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 agenda propuesta para esta Fase Intensiva les invita a reflexionar acerca del proceso de lectura de la realidad, analizar cómo lo han realizado y reconocer la importancia de la problematización en este ejercicio. </a:t>
            </a:r>
            <a:r>
              <a:rPr b="1" lang="en" sz="1334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Leer de manera crítica la realidad implica no solo enlistar problemas sino interrogarlos</a:t>
            </a:r>
            <a:r>
              <a:rPr lang="en" sz="1334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supone también </a:t>
            </a:r>
            <a:r>
              <a:rPr b="1" lang="en" sz="1334">
                <a:solidFill>
                  <a:srgbClr val="BF9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cuestionar esquemas de pensamiento estáticos</a:t>
            </a:r>
            <a:r>
              <a:rPr lang="en" sz="1334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 nos impiden comprenderla en toda su complejidad. Más aún,</a:t>
            </a:r>
            <a:r>
              <a:rPr b="1" lang="en" sz="1334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la lectura de la realidad tiene como horizonte la posibilidad de su transformación.</a:t>
            </a:r>
            <a:endParaRPr b="1" sz="1116"/>
          </a:p>
        </p:txBody>
      </p:sp>
      <p:grpSp>
        <p:nvGrpSpPr>
          <p:cNvPr id="896" name="Google Shape;896;p26"/>
          <p:cNvGrpSpPr/>
          <p:nvPr/>
        </p:nvGrpSpPr>
        <p:grpSpPr>
          <a:xfrm>
            <a:off x="5490038" y="3137189"/>
            <a:ext cx="3000105" cy="1795225"/>
            <a:chOff x="7821450" y="4096800"/>
            <a:chExt cx="4130100" cy="2471400"/>
          </a:xfrm>
        </p:grpSpPr>
        <p:sp>
          <p:nvSpPr>
            <p:cNvPr id="897" name="Google Shape;897;p26"/>
            <p:cNvSpPr/>
            <p:nvPr/>
          </p:nvSpPr>
          <p:spPr>
            <a:xfrm>
              <a:off x="7821450" y="4096800"/>
              <a:ext cx="4130100" cy="2471400"/>
            </a:xfrm>
            <a:prstGeom prst="roundRect">
              <a:avLst>
                <a:gd fmla="val 10051" name="adj"/>
              </a:avLst>
            </a:prstGeom>
            <a:solidFill>
              <a:srgbClr val="FFFFFF"/>
            </a:solidFill>
            <a:ln cap="flat" cmpd="sng" w="20750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6425" lIns="66425" spcFirstLastPara="1" rIns="66425" wrap="square" tIns="66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6">
                <a:solidFill>
                  <a:srgbClr val="FFFFFF"/>
                </a:solidFill>
              </a:endParaRPr>
            </a:p>
          </p:txBody>
        </p:sp>
        <p:sp>
          <p:nvSpPr>
            <p:cNvPr id="898" name="Google Shape;898;p26"/>
            <p:cNvSpPr txBox="1"/>
            <p:nvPr/>
          </p:nvSpPr>
          <p:spPr>
            <a:xfrm>
              <a:off x="7884900" y="4150638"/>
              <a:ext cx="4003200" cy="240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6425" lIns="66425" spcFirstLastPara="1" rIns="66425" wrap="square" tIns="66425">
              <a:sp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62">
                  <a:latin typeface="Jost"/>
                  <a:ea typeface="Jost"/>
                  <a:cs typeface="Jost"/>
                  <a:sym typeface="Jost"/>
                </a:rPr>
                <a:t>Es fundamental fortalecer nuestras propias capacidades y desarrollar algunas otras, que quizá hasta el momento no hemos necesitado, para realizar la lectura de la realidad y el ejercicio de problematización al que alude. </a:t>
              </a:r>
              <a:r>
                <a:rPr b="1" lang="en" sz="1162">
                  <a:latin typeface="Jost"/>
                  <a:ea typeface="Jost"/>
                  <a:cs typeface="Jost"/>
                  <a:sym typeface="Jost"/>
                </a:rPr>
                <a:t>Así obtendremos elementos esenciales para la elaboración del Programa Analítico y del Programa de mejora continua.</a:t>
              </a:r>
              <a:endParaRPr b="1" sz="1162">
                <a:latin typeface="Jost"/>
                <a:ea typeface="Jost"/>
                <a:cs typeface="Jost"/>
                <a:sym typeface="Jost"/>
              </a:endParaRPr>
            </a:p>
          </p:txBody>
        </p:sp>
      </p:grpSp>
      <p:grpSp>
        <p:nvGrpSpPr>
          <p:cNvPr id="899" name="Google Shape;899;p26"/>
          <p:cNvGrpSpPr/>
          <p:nvPr/>
        </p:nvGrpSpPr>
        <p:grpSpPr>
          <a:xfrm>
            <a:off x="207791" y="3315084"/>
            <a:ext cx="2742422" cy="1523745"/>
            <a:chOff x="955340" y="2959970"/>
            <a:chExt cx="3374874" cy="1686305"/>
          </a:xfrm>
        </p:grpSpPr>
        <p:grpSp>
          <p:nvGrpSpPr>
            <p:cNvPr id="900" name="Google Shape;900;p26"/>
            <p:cNvGrpSpPr/>
            <p:nvPr/>
          </p:nvGrpSpPr>
          <p:grpSpPr>
            <a:xfrm>
              <a:off x="955340" y="2959970"/>
              <a:ext cx="3360215" cy="1685613"/>
              <a:chOff x="832576" y="2619838"/>
              <a:chExt cx="3704757" cy="1858449"/>
            </a:xfrm>
          </p:grpSpPr>
          <p:sp>
            <p:nvSpPr>
              <p:cNvPr id="901" name="Google Shape;901;p26"/>
              <p:cNvSpPr/>
              <p:nvPr/>
            </p:nvSpPr>
            <p:spPr>
              <a:xfrm flipH="1">
                <a:off x="832576" y="2668043"/>
                <a:ext cx="3178637" cy="1426846"/>
              </a:xfrm>
              <a:custGeom>
                <a:rect b="b" l="l" r="r" t="t"/>
                <a:pathLst>
                  <a:path extrusionOk="0" h="26680" w="59436">
                    <a:moveTo>
                      <a:pt x="0" y="0"/>
                    </a:moveTo>
                    <a:lnTo>
                      <a:pt x="2057" y="25394"/>
                    </a:lnTo>
                    <a:lnTo>
                      <a:pt x="59435" y="26680"/>
                    </a:lnTo>
                    <a:lnTo>
                      <a:pt x="47220" y="1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73763"/>
              </a:solidFill>
              <a:ln>
                <a:noFill/>
              </a:ln>
            </p:spPr>
            <p:txBody>
              <a:bodyPr anchorCtr="0" anchor="ctr" bIns="114050" lIns="114050" spcFirstLastPara="1" rIns="114050" wrap="square" tIns="1140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2" name="Google Shape;902;p26"/>
              <p:cNvSpPr/>
              <p:nvPr/>
            </p:nvSpPr>
            <p:spPr>
              <a:xfrm flipH="1">
                <a:off x="901489" y="2676600"/>
                <a:ext cx="661975" cy="1495675"/>
              </a:xfrm>
              <a:custGeom>
                <a:rect b="b" l="l" r="r" t="t"/>
                <a:pathLst>
                  <a:path extrusionOk="0" h="27967" w="12378">
                    <a:moveTo>
                      <a:pt x="1" y="149"/>
                    </a:moveTo>
                    <a:lnTo>
                      <a:pt x="1" y="149"/>
                    </a:lnTo>
                    <a:cubicBezTo>
                      <a:pt x="1" y="149"/>
                      <a:pt x="1" y="153"/>
                      <a:pt x="2" y="161"/>
                    </a:cubicBezTo>
                    <a:cubicBezTo>
                      <a:pt x="3" y="173"/>
                      <a:pt x="4" y="185"/>
                      <a:pt x="6" y="196"/>
                    </a:cubicBezTo>
                    <a:lnTo>
                      <a:pt x="6" y="196"/>
                    </a:lnTo>
                    <a:cubicBezTo>
                      <a:pt x="3" y="165"/>
                      <a:pt x="1" y="149"/>
                      <a:pt x="1" y="149"/>
                    </a:cubicBezTo>
                    <a:close/>
                    <a:moveTo>
                      <a:pt x="1448" y="1"/>
                    </a:moveTo>
                    <a:cubicBezTo>
                      <a:pt x="1448" y="1"/>
                      <a:pt x="750" y="439"/>
                      <a:pt x="323" y="439"/>
                    </a:cubicBezTo>
                    <a:cubicBezTo>
                      <a:pt x="159" y="439"/>
                      <a:pt x="35" y="374"/>
                      <a:pt x="6" y="196"/>
                    </a:cubicBezTo>
                    <a:lnTo>
                      <a:pt x="6" y="196"/>
                    </a:lnTo>
                    <a:cubicBezTo>
                      <a:pt x="142" y="1426"/>
                      <a:pt x="2800" y="26657"/>
                      <a:pt x="2830" y="26874"/>
                    </a:cubicBezTo>
                    <a:cubicBezTo>
                      <a:pt x="2863" y="27099"/>
                      <a:pt x="12377" y="27966"/>
                      <a:pt x="12377" y="27966"/>
                    </a:cubicBezTo>
                    <a:lnTo>
                      <a:pt x="14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4050" lIns="114050" spcFirstLastPara="1" rIns="114050" wrap="square" tIns="1140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3" name="Google Shape;903;p26"/>
              <p:cNvSpPr/>
              <p:nvPr/>
            </p:nvSpPr>
            <p:spPr>
              <a:xfrm flipH="1">
                <a:off x="1059628" y="2685210"/>
                <a:ext cx="529559" cy="1576430"/>
              </a:xfrm>
              <a:custGeom>
                <a:rect b="b" l="l" r="r" t="t"/>
                <a:pathLst>
                  <a:path extrusionOk="0" h="29477" w="9902">
                    <a:moveTo>
                      <a:pt x="1" y="0"/>
                    </a:moveTo>
                    <a:lnTo>
                      <a:pt x="3022" y="28577"/>
                    </a:lnTo>
                    <a:lnTo>
                      <a:pt x="9901" y="29477"/>
                    </a:lnTo>
                    <a:lnTo>
                      <a:pt x="1544" y="3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4050" lIns="114050" spcFirstLastPara="1" rIns="114050" wrap="square" tIns="1140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4" name="Google Shape;904;p26"/>
              <p:cNvSpPr/>
              <p:nvPr/>
            </p:nvSpPr>
            <p:spPr>
              <a:xfrm flipH="1">
                <a:off x="1432690" y="2723018"/>
                <a:ext cx="417786" cy="1710558"/>
              </a:xfrm>
              <a:custGeom>
                <a:rect b="b" l="l" r="r" t="t"/>
                <a:pathLst>
                  <a:path extrusionOk="0" h="31985" w="7812">
                    <a:moveTo>
                      <a:pt x="5433" y="1"/>
                    </a:moveTo>
                    <a:lnTo>
                      <a:pt x="1" y="30763"/>
                    </a:lnTo>
                    <a:lnTo>
                      <a:pt x="7812" y="31984"/>
                    </a:lnTo>
                    <a:lnTo>
                      <a:pt x="7812" y="31984"/>
                    </a:lnTo>
                    <a:lnTo>
                      <a:pt x="54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4050" lIns="114050" spcFirstLastPara="1" rIns="114050" wrap="square" tIns="1140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5" name="Google Shape;905;p26"/>
              <p:cNvSpPr/>
              <p:nvPr/>
            </p:nvSpPr>
            <p:spPr>
              <a:xfrm flipH="1">
                <a:off x="1253911" y="2685210"/>
                <a:ext cx="508862" cy="1681304"/>
              </a:xfrm>
              <a:custGeom>
                <a:rect b="b" l="l" r="r" t="t"/>
                <a:pathLst>
                  <a:path extrusionOk="0" h="31438" w="9515">
                    <a:moveTo>
                      <a:pt x="2539" y="0"/>
                    </a:moveTo>
                    <a:lnTo>
                      <a:pt x="0" y="29991"/>
                    </a:lnTo>
                    <a:lnTo>
                      <a:pt x="9515" y="31438"/>
                    </a:lnTo>
                    <a:lnTo>
                      <a:pt x="4468" y="258"/>
                    </a:lnTo>
                    <a:lnTo>
                      <a:pt x="25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4050" lIns="114050" spcFirstLastPara="1" rIns="114050" wrap="square" tIns="1140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6" name="Google Shape;906;p26"/>
              <p:cNvSpPr/>
              <p:nvPr/>
            </p:nvSpPr>
            <p:spPr>
              <a:xfrm flipH="1">
                <a:off x="1559750" y="2673177"/>
                <a:ext cx="2339750" cy="1791366"/>
              </a:xfrm>
              <a:custGeom>
                <a:rect b="b" l="l" r="r" t="t"/>
                <a:pathLst>
                  <a:path extrusionOk="0" h="33496" w="43750">
                    <a:moveTo>
                      <a:pt x="3569" y="0"/>
                    </a:moveTo>
                    <a:lnTo>
                      <a:pt x="1" y="23498"/>
                    </a:lnTo>
                    <a:lnTo>
                      <a:pt x="38927" y="33495"/>
                    </a:lnTo>
                    <a:lnTo>
                      <a:pt x="43749" y="933"/>
                    </a:lnTo>
                    <a:lnTo>
                      <a:pt x="356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4050" lIns="114050" spcFirstLastPara="1" rIns="114050" wrap="square" tIns="1140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7" name="Google Shape;907;p26"/>
              <p:cNvSpPr/>
              <p:nvPr/>
            </p:nvSpPr>
            <p:spPr>
              <a:xfrm flipH="1">
                <a:off x="1559772" y="2693819"/>
                <a:ext cx="1946084" cy="1772434"/>
              </a:xfrm>
              <a:custGeom>
                <a:rect b="b" l="l" r="r" t="t"/>
                <a:pathLst>
                  <a:path extrusionOk="0" h="33142" w="36389">
                    <a:moveTo>
                      <a:pt x="1" y="0"/>
                    </a:moveTo>
                    <a:lnTo>
                      <a:pt x="740" y="24173"/>
                    </a:lnTo>
                    <a:lnTo>
                      <a:pt x="35295" y="33141"/>
                    </a:lnTo>
                    <a:lnTo>
                      <a:pt x="36388" y="54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4050" lIns="114050" spcFirstLastPara="1" rIns="114050" wrap="square" tIns="1140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8" name="Google Shape;908;p26"/>
              <p:cNvSpPr/>
              <p:nvPr/>
            </p:nvSpPr>
            <p:spPr>
              <a:xfrm flipH="1">
                <a:off x="1561633" y="2723018"/>
                <a:ext cx="242425" cy="1652104"/>
              </a:xfrm>
              <a:custGeom>
                <a:rect b="b" l="l" r="r" t="t"/>
                <a:pathLst>
                  <a:path extrusionOk="0" fill="none" h="30892" w="4533">
                    <a:moveTo>
                      <a:pt x="1" y="30892"/>
                    </a:moveTo>
                    <a:lnTo>
                      <a:pt x="4533" y="1"/>
                    </a:lnTo>
                  </a:path>
                </a:pathLst>
              </a:custGeom>
              <a:noFill/>
              <a:ln cap="rnd" cmpd="sng" w="23775">
                <a:solidFill>
                  <a:srgbClr val="3B353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14050" lIns="114050" spcFirstLastPara="1" rIns="114050" wrap="square" tIns="1140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9" name="Google Shape;909;p26"/>
              <p:cNvSpPr/>
              <p:nvPr/>
            </p:nvSpPr>
            <p:spPr>
              <a:xfrm flipH="1">
                <a:off x="1542711" y="2697242"/>
                <a:ext cx="72251" cy="1672747"/>
              </a:xfrm>
              <a:custGeom>
                <a:rect b="b" l="l" r="r" t="t"/>
                <a:pathLst>
                  <a:path extrusionOk="0" fill="none" h="31278" w="1351">
                    <a:moveTo>
                      <a:pt x="0" y="31277"/>
                    </a:moveTo>
                    <a:lnTo>
                      <a:pt x="1351" y="0"/>
                    </a:lnTo>
                  </a:path>
                </a:pathLst>
              </a:custGeom>
              <a:noFill/>
              <a:ln cap="rnd" cmpd="sng" w="23775">
                <a:solidFill>
                  <a:srgbClr val="3B353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14050" lIns="114050" spcFirstLastPara="1" rIns="114050" wrap="square" tIns="1140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0" name="Google Shape;910;p26"/>
              <p:cNvSpPr/>
              <p:nvPr/>
            </p:nvSpPr>
            <p:spPr>
              <a:xfrm flipH="1">
                <a:off x="1441265" y="2698953"/>
                <a:ext cx="82573" cy="1617717"/>
              </a:xfrm>
              <a:custGeom>
                <a:rect b="b" l="l" r="r" t="t"/>
                <a:pathLst>
                  <a:path extrusionOk="0" fill="none" h="30249" w="1544">
                    <a:moveTo>
                      <a:pt x="1543" y="30249"/>
                    </a:moveTo>
                    <a:lnTo>
                      <a:pt x="0" y="1"/>
                    </a:lnTo>
                  </a:path>
                </a:pathLst>
              </a:custGeom>
              <a:noFill/>
              <a:ln cap="rnd" cmpd="sng" w="23775">
                <a:solidFill>
                  <a:srgbClr val="3B353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14050" lIns="114050" spcFirstLastPara="1" rIns="114050" wrap="square" tIns="1140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1" name="Google Shape;911;p26"/>
              <p:cNvSpPr/>
              <p:nvPr/>
            </p:nvSpPr>
            <p:spPr>
              <a:xfrm flipH="1">
                <a:off x="1279703" y="2686921"/>
                <a:ext cx="226969" cy="1518030"/>
              </a:xfrm>
              <a:custGeom>
                <a:rect b="b" l="l" r="r" t="t"/>
                <a:pathLst>
                  <a:path extrusionOk="0" fill="none" h="28385" w="4244">
                    <a:moveTo>
                      <a:pt x="4244" y="28384"/>
                    </a:moveTo>
                    <a:lnTo>
                      <a:pt x="1" y="1"/>
                    </a:lnTo>
                  </a:path>
                </a:pathLst>
              </a:custGeom>
              <a:noFill/>
              <a:ln cap="rnd" cmpd="sng" w="23775">
                <a:solidFill>
                  <a:srgbClr val="3B353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14050" lIns="114050" spcFirstLastPara="1" rIns="114050" wrap="square" tIns="1140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2" name="Google Shape;912;p26"/>
              <p:cNvSpPr/>
              <p:nvPr/>
            </p:nvSpPr>
            <p:spPr>
              <a:xfrm flipH="1">
                <a:off x="1097497" y="2681787"/>
                <a:ext cx="397142" cy="1449201"/>
              </a:xfrm>
              <a:custGeom>
                <a:rect b="b" l="l" r="r" t="t"/>
                <a:pathLst>
                  <a:path extrusionOk="0" fill="none" h="27098" w="7426">
                    <a:moveTo>
                      <a:pt x="7426" y="27098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23775">
                <a:solidFill>
                  <a:srgbClr val="3B353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14050" lIns="114050" spcFirstLastPara="1" rIns="114050" wrap="square" tIns="1140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3" name="Google Shape;913;p26"/>
              <p:cNvSpPr/>
              <p:nvPr/>
            </p:nvSpPr>
            <p:spPr>
              <a:xfrm flipH="1">
                <a:off x="1559805" y="2666278"/>
                <a:ext cx="2977528" cy="1812009"/>
              </a:xfrm>
              <a:custGeom>
                <a:rect b="b" l="l" r="r" t="t"/>
                <a:pathLst>
                  <a:path extrusionOk="0" h="33882" w="55772">
                    <a:moveTo>
                      <a:pt x="9290" y="1"/>
                    </a:moveTo>
                    <a:lnTo>
                      <a:pt x="1" y="32820"/>
                    </a:lnTo>
                    <a:lnTo>
                      <a:pt x="46449" y="33881"/>
                    </a:lnTo>
                    <a:lnTo>
                      <a:pt x="55771" y="1062"/>
                    </a:lnTo>
                    <a:lnTo>
                      <a:pt x="9290" y="1"/>
                    </a:lnTo>
                    <a:close/>
                  </a:path>
                </a:pathLst>
              </a:custGeom>
              <a:solidFill>
                <a:srgbClr val="2B67A9"/>
              </a:solidFill>
              <a:ln>
                <a:noFill/>
              </a:ln>
            </p:spPr>
            <p:txBody>
              <a:bodyPr anchorCtr="0" anchor="ctr" bIns="114050" lIns="114050" spcFirstLastPara="1" rIns="114050" wrap="square" tIns="1140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4" name="Google Shape;914;p26"/>
              <p:cNvSpPr/>
              <p:nvPr/>
            </p:nvSpPr>
            <p:spPr>
              <a:xfrm flipH="1">
                <a:off x="1482316" y="2619838"/>
                <a:ext cx="2560766" cy="107303"/>
              </a:xfrm>
              <a:custGeom>
                <a:rect b="b" l="l" r="r" t="t"/>
                <a:pathLst>
                  <a:path extrusionOk="0" h="1930" w="47800">
                    <a:moveTo>
                      <a:pt x="1383" y="1"/>
                    </a:moveTo>
                    <a:lnTo>
                      <a:pt x="1" y="869"/>
                    </a:lnTo>
                    <a:lnTo>
                      <a:pt x="46417" y="1930"/>
                    </a:lnTo>
                    <a:lnTo>
                      <a:pt x="47799" y="1062"/>
                    </a:lnTo>
                    <a:lnTo>
                      <a:pt x="1383" y="1"/>
                    </a:lnTo>
                    <a:close/>
                  </a:path>
                </a:pathLst>
              </a:custGeom>
              <a:solidFill>
                <a:srgbClr val="073763"/>
              </a:solidFill>
              <a:ln>
                <a:noFill/>
              </a:ln>
            </p:spPr>
            <p:txBody>
              <a:bodyPr anchorCtr="0" anchor="ctr" bIns="114050" lIns="114050" spcFirstLastPara="1" rIns="114050" wrap="square" tIns="1140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15" name="Google Shape;915;p26"/>
            <p:cNvSpPr/>
            <p:nvPr/>
          </p:nvSpPr>
          <p:spPr>
            <a:xfrm>
              <a:off x="3121939" y="3003046"/>
              <a:ext cx="1208275" cy="1608550"/>
            </a:xfrm>
            <a:custGeom>
              <a:rect b="b" l="l" r="r" t="t"/>
              <a:pathLst>
                <a:path extrusionOk="0" h="64342" w="48331">
                  <a:moveTo>
                    <a:pt x="29797" y="0"/>
                  </a:moveTo>
                  <a:lnTo>
                    <a:pt x="0" y="716"/>
                  </a:lnTo>
                  <a:lnTo>
                    <a:pt x="17212" y="64342"/>
                  </a:lnTo>
                  <a:lnTo>
                    <a:pt x="48331" y="63687"/>
                  </a:lnTo>
                  <a:close/>
                </a:path>
              </a:pathLst>
            </a:custGeom>
            <a:solidFill>
              <a:srgbClr val="2B67A9"/>
            </a:solidFill>
            <a:ln>
              <a:noFill/>
            </a:ln>
          </p:spPr>
        </p:sp>
        <p:sp>
          <p:nvSpPr>
            <p:cNvPr id="916" name="Google Shape;916;p26"/>
            <p:cNvSpPr/>
            <p:nvPr/>
          </p:nvSpPr>
          <p:spPr>
            <a:xfrm>
              <a:off x="1617125" y="3039550"/>
              <a:ext cx="1228750" cy="1606725"/>
            </a:xfrm>
            <a:custGeom>
              <a:rect b="b" l="l" r="r" t="t"/>
              <a:pathLst>
                <a:path extrusionOk="0" h="64269" w="49150">
                  <a:moveTo>
                    <a:pt x="30693" y="0"/>
                  </a:moveTo>
                  <a:lnTo>
                    <a:pt x="0" y="577"/>
                  </a:lnTo>
                  <a:lnTo>
                    <a:pt x="18016" y="64269"/>
                  </a:lnTo>
                  <a:lnTo>
                    <a:pt x="49150" y="63553"/>
                  </a:lnTo>
                  <a:close/>
                </a:path>
              </a:pathLst>
            </a:custGeom>
            <a:solidFill>
              <a:srgbClr val="2B67A9"/>
            </a:solidFill>
            <a:ln>
              <a:noFill/>
            </a:ln>
          </p:spPr>
        </p:sp>
      </p:grpSp>
      <p:grpSp>
        <p:nvGrpSpPr>
          <p:cNvPr id="917" name="Google Shape;917;p26"/>
          <p:cNvGrpSpPr/>
          <p:nvPr/>
        </p:nvGrpSpPr>
        <p:grpSpPr>
          <a:xfrm>
            <a:off x="668929" y="1441334"/>
            <a:ext cx="1875533" cy="2755600"/>
            <a:chOff x="920228" y="835548"/>
            <a:chExt cx="1875721" cy="2563111"/>
          </a:xfrm>
        </p:grpSpPr>
        <p:sp>
          <p:nvSpPr>
            <p:cNvPr id="918" name="Google Shape;918;p26"/>
            <p:cNvSpPr/>
            <p:nvPr/>
          </p:nvSpPr>
          <p:spPr>
            <a:xfrm flipH="1">
              <a:off x="1418912" y="1677543"/>
              <a:ext cx="1016013" cy="900015"/>
            </a:xfrm>
            <a:custGeom>
              <a:rect b="b" l="l" r="r" t="t"/>
              <a:pathLst>
                <a:path extrusionOk="0" h="16829" w="18998">
                  <a:moveTo>
                    <a:pt x="14001" y="0"/>
                  </a:moveTo>
                  <a:cubicBezTo>
                    <a:pt x="13921" y="0"/>
                    <a:pt x="13840" y="2"/>
                    <a:pt x="13758" y="7"/>
                  </a:cubicBezTo>
                  <a:lnTo>
                    <a:pt x="4212" y="650"/>
                  </a:lnTo>
                  <a:cubicBezTo>
                    <a:pt x="1801" y="778"/>
                    <a:pt x="1" y="2836"/>
                    <a:pt x="161" y="5214"/>
                  </a:cubicBezTo>
                  <a:lnTo>
                    <a:pt x="643" y="12768"/>
                  </a:lnTo>
                  <a:cubicBezTo>
                    <a:pt x="798" y="15079"/>
                    <a:pt x="2664" y="16828"/>
                    <a:pt x="4942" y="16828"/>
                  </a:cubicBezTo>
                  <a:cubicBezTo>
                    <a:pt x="5040" y="16828"/>
                    <a:pt x="5140" y="16825"/>
                    <a:pt x="5240" y="16818"/>
                  </a:cubicBezTo>
                  <a:lnTo>
                    <a:pt x="14819" y="16208"/>
                  </a:lnTo>
                  <a:cubicBezTo>
                    <a:pt x="17198" y="16047"/>
                    <a:pt x="18998" y="13990"/>
                    <a:pt x="18837" y="11611"/>
                  </a:cubicBezTo>
                  <a:lnTo>
                    <a:pt x="18355" y="4057"/>
                  </a:lnTo>
                  <a:cubicBezTo>
                    <a:pt x="18200" y="1759"/>
                    <a:pt x="16304" y="0"/>
                    <a:pt x="14001" y="0"/>
                  </a:cubicBezTo>
                  <a:close/>
                </a:path>
              </a:pathLst>
            </a:custGeom>
            <a:solidFill>
              <a:srgbClr val="2B67A9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26"/>
            <p:cNvSpPr/>
            <p:nvPr/>
          </p:nvSpPr>
          <p:spPr>
            <a:xfrm flipH="1">
              <a:off x="1458436" y="1716848"/>
              <a:ext cx="936970" cy="822736"/>
            </a:xfrm>
            <a:custGeom>
              <a:rect b="b" l="l" r="r" t="t"/>
              <a:pathLst>
                <a:path extrusionOk="0" h="15384" w="17520">
                  <a:moveTo>
                    <a:pt x="13020" y="0"/>
                  </a:moveTo>
                  <a:cubicBezTo>
                    <a:pt x="12924" y="0"/>
                    <a:pt x="12828" y="4"/>
                    <a:pt x="12730" y="11"/>
                  </a:cubicBezTo>
                  <a:lnTo>
                    <a:pt x="3858" y="558"/>
                  </a:lnTo>
                  <a:cubicBezTo>
                    <a:pt x="1672" y="718"/>
                    <a:pt x="1" y="2583"/>
                    <a:pt x="162" y="4801"/>
                  </a:cubicBezTo>
                  <a:lnTo>
                    <a:pt x="580" y="11647"/>
                  </a:lnTo>
                  <a:cubicBezTo>
                    <a:pt x="734" y="13784"/>
                    <a:pt x="2470" y="15383"/>
                    <a:pt x="4579" y="15383"/>
                  </a:cubicBezTo>
                  <a:cubicBezTo>
                    <a:pt x="4660" y="15383"/>
                    <a:pt x="4741" y="15381"/>
                    <a:pt x="4823" y="15376"/>
                  </a:cubicBezTo>
                  <a:lnTo>
                    <a:pt x="13662" y="14798"/>
                  </a:lnTo>
                  <a:cubicBezTo>
                    <a:pt x="15848" y="14669"/>
                    <a:pt x="17520" y="12772"/>
                    <a:pt x="17391" y="10587"/>
                  </a:cubicBezTo>
                  <a:lnTo>
                    <a:pt x="16941" y="3708"/>
                  </a:lnTo>
                  <a:cubicBezTo>
                    <a:pt x="16787" y="1619"/>
                    <a:pt x="15079" y="0"/>
                    <a:pt x="13020" y="0"/>
                  </a:cubicBezTo>
                  <a:close/>
                </a:path>
              </a:pathLst>
            </a:custGeom>
            <a:solidFill>
              <a:srgbClr val="544E4F">
                <a:alpha val="27219"/>
              </a:srgbClr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26"/>
            <p:cNvSpPr/>
            <p:nvPr/>
          </p:nvSpPr>
          <p:spPr>
            <a:xfrm flipH="1">
              <a:off x="1434378" y="2179157"/>
              <a:ext cx="826908" cy="742302"/>
            </a:xfrm>
            <a:custGeom>
              <a:rect b="b" l="l" r="r" t="t"/>
              <a:pathLst>
                <a:path extrusionOk="0" h="13880" w="15462">
                  <a:moveTo>
                    <a:pt x="7720" y="1"/>
                  </a:moveTo>
                  <a:cubicBezTo>
                    <a:pt x="5807" y="1"/>
                    <a:pt x="3907" y="786"/>
                    <a:pt x="2540" y="2327"/>
                  </a:cubicBezTo>
                  <a:cubicBezTo>
                    <a:pt x="0" y="5188"/>
                    <a:pt x="257" y="9592"/>
                    <a:pt x="3118" y="12131"/>
                  </a:cubicBezTo>
                  <a:cubicBezTo>
                    <a:pt x="4438" y="13303"/>
                    <a:pt x="6080" y="13879"/>
                    <a:pt x="7717" y="13879"/>
                  </a:cubicBezTo>
                  <a:cubicBezTo>
                    <a:pt x="9630" y="13879"/>
                    <a:pt x="11537" y="13094"/>
                    <a:pt x="12922" y="11553"/>
                  </a:cubicBezTo>
                  <a:cubicBezTo>
                    <a:pt x="15462" y="8692"/>
                    <a:pt x="15204" y="4288"/>
                    <a:pt x="12344" y="1749"/>
                  </a:cubicBezTo>
                  <a:cubicBezTo>
                    <a:pt x="11009" y="577"/>
                    <a:pt x="9359" y="1"/>
                    <a:pt x="7720" y="1"/>
                  </a:cubicBez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26"/>
            <p:cNvSpPr/>
            <p:nvPr/>
          </p:nvSpPr>
          <p:spPr>
            <a:xfrm flipH="1">
              <a:off x="1822935" y="1774122"/>
              <a:ext cx="1765" cy="1818"/>
            </a:xfrm>
            <a:custGeom>
              <a:rect b="b" l="l" r="r" t="t"/>
              <a:pathLst>
                <a:path extrusionOk="0" h="34" w="33">
                  <a:moveTo>
                    <a:pt x="33" y="33"/>
                  </a:moveTo>
                  <a:lnTo>
                    <a:pt x="33" y="33"/>
                  </a:lnTo>
                  <a:cubicBezTo>
                    <a:pt x="1" y="1"/>
                    <a:pt x="1" y="1"/>
                    <a:pt x="33" y="33"/>
                  </a:cubicBezTo>
                  <a:close/>
                </a:path>
              </a:pathLst>
            </a:custGeom>
            <a:solidFill>
              <a:srgbClr val="E35132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26"/>
            <p:cNvSpPr/>
            <p:nvPr/>
          </p:nvSpPr>
          <p:spPr>
            <a:xfrm flipH="1">
              <a:off x="2558979" y="2468360"/>
              <a:ext cx="236970" cy="247292"/>
            </a:xfrm>
            <a:custGeom>
              <a:rect b="b" l="l" r="r" t="t"/>
              <a:pathLst>
                <a:path extrusionOk="0" h="4624" w="4431">
                  <a:moveTo>
                    <a:pt x="2876" y="0"/>
                  </a:moveTo>
                  <a:cubicBezTo>
                    <a:pt x="2756" y="0"/>
                    <a:pt x="2614" y="12"/>
                    <a:pt x="2444" y="37"/>
                  </a:cubicBezTo>
                  <a:cubicBezTo>
                    <a:pt x="1480" y="1162"/>
                    <a:pt x="708" y="2448"/>
                    <a:pt x="162" y="3863"/>
                  </a:cubicBezTo>
                  <a:cubicBezTo>
                    <a:pt x="1" y="4306"/>
                    <a:pt x="358" y="4624"/>
                    <a:pt x="711" y="4624"/>
                  </a:cubicBezTo>
                  <a:cubicBezTo>
                    <a:pt x="920" y="4624"/>
                    <a:pt x="1127" y="4512"/>
                    <a:pt x="1223" y="4248"/>
                  </a:cubicBezTo>
                  <a:cubicBezTo>
                    <a:pt x="1939" y="2069"/>
                    <a:pt x="4431" y="0"/>
                    <a:pt x="2876" y="0"/>
                  </a:cubicBezTo>
                  <a:close/>
                </a:path>
              </a:pathLst>
            </a:custGeom>
            <a:solidFill>
              <a:srgbClr val="AC724D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26"/>
            <p:cNvSpPr/>
            <p:nvPr/>
          </p:nvSpPr>
          <p:spPr>
            <a:xfrm flipH="1">
              <a:off x="2532617" y="2498682"/>
              <a:ext cx="202261" cy="260234"/>
            </a:xfrm>
            <a:custGeom>
              <a:rect b="b" l="l" r="r" t="t"/>
              <a:pathLst>
                <a:path extrusionOk="0" h="4866" w="3782">
                  <a:moveTo>
                    <a:pt x="2379" y="1"/>
                  </a:moveTo>
                  <a:cubicBezTo>
                    <a:pt x="2261" y="1"/>
                    <a:pt x="2117" y="17"/>
                    <a:pt x="1945" y="49"/>
                  </a:cubicBezTo>
                  <a:cubicBezTo>
                    <a:pt x="1077" y="1303"/>
                    <a:pt x="466" y="2717"/>
                    <a:pt x="113" y="4196"/>
                  </a:cubicBezTo>
                  <a:cubicBezTo>
                    <a:pt x="1" y="4606"/>
                    <a:pt x="334" y="4865"/>
                    <a:pt x="664" y="4865"/>
                  </a:cubicBezTo>
                  <a:cubicBezTo>
                    <a:pt x="902" y="4865"/>
                    <a:pt x="1138" y="4731"/>
                    <a:pt x="1206" y="4421"/>
                  </a:cubicBezTo>
                  <a:cubicBezTo>
                    <a:pt x="1591" y="2197"/>
                    <a:pt x="3781" y="1"/>
                    <a:pt x="2379" y="1"/>
                  </a:cubicBezTo>
                  <a:close/>
                </a:path>
              </a:pathLst>
            </a:custGeom>
            <a:solidFill>
              <a:srgbClr val="AC724D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26"/>
            <p:cNvSpPr/>
            <p:nvPr/>
          </p:nvSpPr>
          <p:spPr>
            <a:xfrm flipH="1">
              <a:off x="2527541" y="2519164"/>
              <a:ext cx="125678" cy="265796"/>
            </a:xfrm>
            <a:custGeom>
              <a:rect b="b" l="l" r="r" t="t"/>
              <a:pathLst>
                <a:path extrusionOk="0" h="4970" w="2350">
                  <a:moveTo>
                    <a:pt x="1135" y="1"/>
                  </a:moveTo>
                  <a:cubicBezTo>
                    <a:pt x="1026" y="1"/>
                    <a:pt x="896" y="17"/>
                    <a:pt x="740" y="52"/>
                  </a:cubicBezTo>
                  <a:cubicBezTo>
                    <a:pt x="354" y="502"/>
                    <a:pt x="0" y="1916"/>
                    <a:pt x="32" y="4423"/>
                  </a:cubicBezTo>
                  <a:cubicBezTo>
                    <a:pt x="65" y="4745"/>
                    <a:pt x="322" y="4970"/>
                    <a:pt x="643" y="4970"/>
                  </a:cubicBezTo>
                  <a:cubicBezTo>
                    <a:pt x="932" y="4938"/>
                    <a:pt x="1190" y="4681"/>
                    <a:pt x="1157" y="4359"/>
                  </a:cubicBezTo>
                  <a:cubicBezTo>
                    <a:pt x="833" y="2058"/>
                    <a:pt x="2349" y="1"/>
                    <a:pt x="1135" y="1"/>
                  </a:cubicBezTo>
                  <a:close/>
                </a:path>
              </a:pathLst>
            </a:custGeom>
            <a:solidFill>
              <a:srgbClr val="AC724D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26"/>
            <p:cNvSpPr/>
            <p:nvPr/>
          </p:nvSpPr>
          <p:spPr>
            <a:xfrm flipH="1">
              <a:off x="2501338" y="2472799"/>
              <a:ext cx="103751" cy="281465"/>
            </a:xfrm>
            <a:custGeom>
              <a:rect b="b" l="l" r="r" t="t"/>
              <a:pathLst>
                <a:path extrusionOk="0" h="5263" w="1940">
                  <a:moveTo>
                    <a:pt x="871" y="1"/>
                  </a:moveTo>
                  <a:cubicBezTo>
                    <a:pt x="757" y="1"/>
                    <a:pt x="618" y="27"/>
                    <a:pt x="450" y="83"/>
                  </a:cubicBezTo>
                  <a:cubicBezTo>
                    <a:pt x="0" y="662"/>
                    <a:pt x="65" y="2269"/>
                    <a:pt x="547" y="4808"/>
                  </a:cubicBezTo>
                  <a:cubicBezTo>
                    <a:pt x="613" y="5124"/>
                    <a:pt x="845" y="5262"/>
                    <a:pt x="1082" y="5262"/>
                  </a:cubicBezTo>
                  <a:cubicBezTo>
                    <a:pt x="1423" y="5262"/>
                    <a:pt x="1773" y="4975"/>
                    <a:pt x="1640" y="4519"/>
                  </a:cubicBezTo>
                  <a:cubicBezTo>
                    <a:pt x="885" y="2312"/>
                    <a:pt x="1940" y="1"/>
                    <a:pt x="871" y="1"/>
                  </a:cubicBezTo>
                  <a:close/>
                </a:path>
              </a:pathLst>
            </a:custGeom>
            <a:solidFill>
              <a:srgbClr val="AC724D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26"/>
            <p:cNvSpPr/>
            <p:nvPr/>
          </p:nvSpPr>
          <p:spPr>
            <a:xfrm flipH="1">
              <a:off x="2453901" y="2551571"/>
              <a:ext cx="163221" cy="109367"/>
            </a:xfrm>
            <a:custGeom>
              <a:rect b="b" l="l" r="r" t="t"/>
              <a:pathLst>
                <a:path extrusionOk="0" h="2045" w="3052">
                  <a:moveTo>
                    <a:pt x="1161" y="1"/>
                  </a:moveTo>
                  <a:cubicBezTo>
                    <a:pt x="1010" y="1"/>
                    <a:pt x="855" y="44"/>
                    <a:pt x="675" y="121"/>
                  </a:cubicBezTo>
                  <a:cubicBezTo>
                    <a:pt x="0" y="1214"/>
                    <a:pt x="1093" y="796"/>
                    <a:pt x="1897" y="1857"/>
                  </a:cubicBezTo>
                  <a:cubicBezTo>
                    <a:pt x="2021" y="1989"/>
                    <a:pt x="2164" y="2045"/>
                    <a:pt x="2302" y="2045"/>
                  </a:cubicBezTo>
                  <a:cubicBezTo>
                    <a:pt x="2699" y="2045"/>
                    <a:pt x="3051" y="1579"/>
                    <a:pt x="2765" y="1149"/>
                  </a:cubicBezTo>
                  <a:cubicBezTo>
                    <a:pt x="1963" y="325"/>
                    <a:pt x="1577" y="1"/>
                    <a:pt x="1161" y="1"/>
                  </a:cubicBezTo>
                  <a:close/>
                </a:path>
              </a:pathLst>
            </a:custGeom>
            <a:solidFill>
              <a:srgbClr val="AC724D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26"/>
            <p:cNvSpPr/>
            <p:nvPr/>
          </p:nvSpPr>
          <p:spPr>
            <a:xfrm flipH="1">
              <a:off x="2463037" y="2449643"/>
              <a:ext cx="309703" cy="221675"/>
            </a:xfrm>
            <a:custGeom>
              <a:rect b="b" l="l" r="r" t="t"/>
              <a:pathLst>
                <a:path extrusionOk="0" h="4145" w="5791">
                  <a:moveTo>
                    <a:pt x="3053" y="1"/>
                  </a:moveTo>
                  <a:cubicBezTo>
                    <a:pt x="1519" y="1"/>
                    <a:pt x="0" y="1875"/>
                    <a:pt x="1271" y="3409"/>
                  </a:cubicBezTo>
                  <a:cubicBezTo>
                    <a:pt x="1685" y="3929"/>
                    <a:pt x="2206" y="4145"/>
                    <a:pt x="2726" y="4145"/>
                  </a:cubicBezTo>
                  <a:cubicBezTo>
                    <a:pt x="4263" y="4145"/>
                    <a:pt x="5791" y="2254"/>
                    <a:pt x="4518" y="741"/>
                  </a:cubicBezTo>
                  <a:cubicBezTo>
                    <a:pt x="4101" y="218"/>
                    <a:pt x="3576" y="1"/>
                    <a:pt x="3053" y="1"/>
                  </a:cubicBezTo>
                  <a:close/>
                </a:path>
              </a:pathLst>
            </a:custGeom>
            <a:solidFill>
              <a:srgbClr val="AC724D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26"/>
            <p:cNvSpPr/>
            <p:nvPr/>
          </p:nvSpPr>
          <p:spPr>
            <a:xfrm flipH="1">
              <a:off x="920228" y="1583477"/>
              <a:ext cx="270127" cy="174291"/>
            </a:xfrm>
            <a:custGeom>
              <a:rect b="b" l="l" r="r" t="t"/>
              <a:pathLst>
                <a:path extrusionOk="0" h="3259" w="5051">
                  <a:moveTo>
                    <a:pt x="4240" y="1"/>
                  </a:moveTo>
                  <a:cubicBezTo>
                    <a:pt x="4115" y="1"/>
                    <a:pt x="3982" y="48"/>
                    <a:pt x="3857" y="159"/>
                  </a:cubicBezTo>
                  <a:cubicBezTo>
                    <a:pt x="2829" y="994"/>
                    <a:pt x="1672" y="1669"/>
                    <a:pt x="450" y="2152"/>
                  </a:cubicBezTo>
                  <a:cubicBezTo>
                    <a:pt x="161" y="2280"/>
                    <a:pt x="0" y="2602"/>
                    <a:pt x="129" y="2891"/>
                  </a:cubicBezTo>
                  <a:cubicBezTo>
                    <a:pt x="211" y="3110"/>
                    <a:pt x="409" y="3259"/>
                    <a:pt x="625" y="3259"/>
                  </a:cubicBezTo>
                  <a:cubicBezTo>
                    <a:pt x="663" y="3259"/>
                    <a:pt x="701" y="3254"/>
                    <a:pt x="739" y="3244"/>
                  </a:cubicBezTo>
                  <a:lnTo>
                    <a:pt x="836" y="3212"/>
                  </a:lnTo>
                  <a:cubicBezTo>
                    <a:pt x="2186" y="2666"/>
                    <a:pt x="3472" y="1927"/>
                    <a:pt x="4597" y="994"/>
                  </a:cubicBezTo>
                  <a:cubicBezTo>
                    <a:pt x="5050" y="616"/>
                    <a:pt x="4694" y="1"/>
                    <a:pt x="4240" y="1"/>
                  </a:cubicBezTo>
                  <a:close/>
                </a:path>
              </a:pathLst>
            </a:custGeom>
            <a:solidFill>
              <a:srgbClr val="AC724D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26"/>
            <p:cNvSpPr/>
            <p:nvPr/>
          </p:nvSpPr>
          <p:spPr>
            <a:xfrm flipH="1">
              <a:off x="951299" y="1516363"/>
              <a:ext cx="261624" cy="196379"/>
            </a:xfrm>
            <a:custGeom>
              <a:rect b="b" l="l" r="r" t="t"/>
              <a:pathLst>
                <a:path extrusionOk="0" h="3672" w="4892">
                  <a:moveTo>
                    <a:pt x="4083" y="1"/>
                  </a:moveTo>
                  <a:cubicBezTo>
                    <a:pt x="3942" y="1"/>
                    <a:pt x="3796" y="57"/>
                    <a:pt x="3669" y="192"/>
                  </a:cubicBezTo>
                  <a:cubicBezTo>
                    <a:pt x="2737" y="1156"/>
                    <a:pt x="1676" y="1960"/>
                    <a:pt x="519" y="2603"/>
                  </a:cubicBezTo>
                  <a:cubicBezTo>
                    <a:pt x="1" y="2877"/>
                    <a:pt x="233" y="3671"/>
                    <a:pt x="807" y="3671"/>
                  </a:cubicBezTo>
                  <a:cubicBezTo>
                    <a:pt x="838" y="3671"/>
                    <a:pt x="871" y="3669"/>
                    <a:pt x="904" y="3664"/>
                  </a:cubicBezTo>
                  <a:cubicBezTo>
                    <a:pt x="969" y="3664"/>
                    <a:pt x="1001" y="3632"/>
                    <a:pt x="1065" y="3599"/>
                  </a:cubicBezTo>
                  <a:cubicBezTo>
                    <a:pt x="2351" y="2892"/>
                    <a:pt x="3508" y="2024"/>
                    <a:pt x="4504" y="964"/>
                  </a:cubicBezTo>
                  <a:cubicBezTo>
                    <a:pt x="4892" y="528"/>
                    <a:pt x="4513" y="1"/>
                    <a:pt x="4083" y="1"/>
                  </a:cubicBezTo>
                  <a:close/>
                </a:path>
              </a:pathLst>
            </a:custGeom>
            <a:solidFill>
              <a:srgbClr val="AC724D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26"/>
            <p:cNvSpPr/>
            <p:nvPr/>
          </p:nvSpPr>
          <p:spPr>
            <a:xfrm flipH="1">
              <a:off x="1012213" y="1457645"/>
              <a:ext cx="195362" cy="230606"/>
            </a:xfrm>
            <a:custGeom>
              <a:rect b="b" l="l" r="r" t="t"/>
              <a:pathLst>
                <a:path extrusionOk="0" h="4312" w="3653">
                  <a:moveTo>
                    <a:pt x="2903" y="1"/>
                  </a:moveTo>
                  <a:cubicBezTo>
                    <a:pt x="2712" y="1"/>
                    <a:pt x="2521" y="96"/>
                    <a:pt x="2411" y="326"/>
                  </a:cubicBezTo>
                  <a:cubicBezTo>
                    <a:pt x="1865" y="1419"/>
                    <a:pt x="1126" y="2447"/>
                    <a:pt x="226" y="3315"/>
                  </a:cubicBezTo>
                  <a:cubicBezTo>
                    <a:pt x="1" y="3540"/>
                    <a:pt x="1" y="3894"/>
                    <a:pt x="194" y="4119"/>
                  </a:cubicBezTo>
                  <a:cubicBezTo>
                    <a:pt x="322" y="4247"/>
                    <a:pt x="515" y="4312"/>
                    <a:pt x="676" y="4312"/>
                  </a:cubicBezTo>
                  <a:cubicBezTo>
                    <a:pt x="804" y="4280"/>
                    <a:pt x="933" y="4247"/>
                    <a:pt x="997" y="4151"/>
                  </a:cubicBezTo>
                  <a:cubicBezTo>
                    <a:pt x="1994" y="3187"/>
                    <a:pt x="2829" y="2062"/>
                    <a:pt x="3440" y="808"/>
                  </a:cubicBezTo>
                  <a:cubicBezTo>
                    <a:pt x="3652" y="362"/>
                    <a:pt x="3276" y="1"/>
                    <a:pt x="2903" y="1"/>
                  </a:cubicBezTo>
                  <a:close/>
                </a:path>
              </a:pathLst>
            </a:custGeom>
            <a:solidFill>
              <a:srgbClr val="AC724D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26"/>
            <p:cNvSpPr/>
            <p:nvPr/>
          </p:nvSpPr>
          <p:spPr>
            <a:xfrm flipH="1">
              <a:off x="1096494" y="1448554"/>
              <a:ext cx="164344" cy="262747"/>
            </a:xfrm>
            <a:custGeom>
              <a:rect b="b" l="l" r="r" t="t"/>
              <a:pathLst>
                <a:path extrusionOk="0" h="4913" w="3073">
                  <a:moveTo>
                    <a:pt x="2398" y="1"/>
                  </a:moveTo>
                  <a:cubicBezTo>
                    <a:pt x="2169" y="1"/>
                    <a:pt x="1943" y="132"/>
                    <a:pt x="1865" y="431"/>
                  </a:cubicBezTo>
                  <a:cubicBezTo>
                    <a:pt x="1479" y="1685"/>
                    <a:pt x="932" y="2907"/>
                    <a:pt x="193" y="4032"/>
                  </a:cubicBezTo>
                  <a:cubicBezTo>
                    <a:pt x="0" y="4289"/>
                    <a:pt x="64" y="4642"/>
                    <a:pt x="354" y="4835"/>
                  </a:cubicBezTo>
                  <a:cubicBezTo>
                    <a:pt x="448" y="4882"/>
                    <a:pt x="542" y="4912"/>
                    <a:pt x="649" y="4912"/>
                  </a:cubicBezTo>
                  <a:cubicBezTo>
                    <a:pt x="688" y="4912"/>
                    <a:pt x="729" y="4908"/>
                    <a:pt x="772" y="4900"/>
                  </a:cubicBezTo>
                  <a:cubicBezTo>
                    <a:pt x="900" y="4867"/>
                    <a:pt x="1061" y="4771"/>
                    <a:pt x="1125" y="4642"/>
                  </a:cubicBezTo>
                  <a:cubicBezTo>
                    <a:pt x="1929" y="3453"/>
                    <a:pt x="2572" y="2103"/>
                    <a:pt x="2957" y="721"/>
                  </a:cubicBezTo>
                  <a:cubicBezTo>
                    <a:pt x="3072" y="281"/>
                    <a:pt x="2733" y="1"/>
                    <a:pt x="2398" y="1"/>
                  </a:cubicBezTo>
                  <a:close/>
                </a:path>
              </a:pathLst>
            </a:custGeom>
            <a:solidFill>
              <a:srgbClr val="AC724D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26"/>
            <p:cNvSpPr/>
            <p:nvPr/>
          </p:nvSpPr>
          <p:spPr>
            <a:xfrm flipH="1">
              <a:off x="1152488" y="1500160"/>
              <a:ext cx="104928" cy="138888"/>
            </a:xfrm>
            <a:custGeom>
              <a:rect b="b" l="l" r="r" t="t"/>
              <a:pathLst>
                <a:path extrusionOk="0" h="2597" w="1962">
                  <a:moveTo>
                    <a:pt x="669" y="1"/>
                  </a:moveTo>
                  <a:cubicBezTo>
                    <a:pt x="629" y="1"/>
                    <a:pt x="588" y="5"/>
                    <a:pt x="547" y="13"/>
                  </a:cubicBezTo>
                  <a:cubicBezTo>
                    <a:pt x="225" y="45"/>
                    <a:pt x="0" y="367"/>
                    <a:pt x="97" y="688"/>
                  </a:cubicBezTo>
                  <a:cubicBezTo>
                    <a:pt x="161" y="1363"/>
                    <a:pt x="483" y="1974"/>
                    <a:pt x="933" y="2488"/>
                  </a:cubicBezTo>
                  <a:cubicBezTo>
                    <a:pt x="1029" y="2560"/>
                    <a:pt x="1162" y="2597"/>
                    <a:pt x="1290" y="2597"/>
                  </a:cubicBezTo>
                  <a:cubicBezTo>
                    <a:pt x="1332" y="2597"/>
                    <a:pt x="1375" y="2593"/>
                    <a:pt x="1415" y="2584"/>
                  </a:cubicBezTo>
                  <a:cubicBezTo>
                    <a:pt x="1543" y="2584"/>
                    <a:pt x="1640" y="2520"/>
                    <a:pt x="1736" y="2424"/>
                  </a:cubicBezTo>
                  <a:cubicBezTo>
                    <a:pt x="1961" y="2199"/>
                    <a:pt x="1929" y="1813"/>
                    <a:pt x="1704" y="1620"/>
                  </a:cubicBezTo>
                  <a:cubicBezTo>
                    <a:pt x="1415" y="1299"/>
                    <a:pt x="1254" y="881"/>
                    <a:pt x="1222" y="463"/>
                  </a:cubicBezTo>
                  <a:cubicBezTo>
                    <a:pt x="1166" y="183"/>
                    <a:pt x="939" y="1"/>
                    <a:pt x="669" y="1"/>
                  </a:cubicBezTo>
                  <a:close/>
                </a:path>
              </a:pathLst>
            </a:custGeom>
            <a:solidFill>
              <a:srgbClr val="AC724D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26"/>
            <p:cNvSpPr/>
            <p:nvPr/>
          </p:nvSpPr>
          <p:spPr>
            <a:xfrm flipH="1">
              <a:off x="1001888" y="1545455"/>
              <a:ext cx="267560" cy="223867"/>
            </a:xfrm>
            <a:custGeom>
              <a:rect b="b" l="l" r="r" t="t"/>
              <a:pathLst>
                <a:path extrusionOk="0" h="4186" w="5003">
                  <a:moveTo>
                    <a:pt x="2283" y="0"/>
                  </a:moveTo>
                  <a:cubicBezTo>
                    <a:pt x="2158" y="0"/>
                    <a:pt x="2029" y="11"/>
                    <a:pt x="1897" y="34"/>
                  </a:cubicBezTo>
                  <a:cubicBezTo>
                    <a:pt x="772" y="227"/>
                    <a:pt x="0" y="1287"/>
                    <a:pt x="193" y="2413"/>
                  </a:cubicBezTo>
                  <a:cubicBezTo>
                    <a:pt x="368" y="3540"/>
                    <a:pt x="1319" y="4185"/>
                    <a:pt x="2285" y="4185"/>
                  </a:cubicBezTo>
                  <a:cubicBezTo>
                    <a:pt x="2917" y="4185"/>
                    <a:pt x="3554" y="3910"/>
                    <a:pt x="3986" y="3313"/>
                  </a:cubicBezTo>
                  <a:cubicBezTo>
                    <a:pt x="5002" y="1879"/>
                    <a:pt x="3935" y="0"/>
                    <a:pt x="2283" y="0"/>
                  </a:cubicBezTo>
                  <a:close/>
                </a:path>
              </a:pathLst>
            </a:custGeom>
            <a:solidFill>
              <a:srgbClr val="AC724D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26"/>
            <p:cNvSpPr/>
            <p:nvPr/>
          </p:nvSpPr>
          <p:spPr>
            <a:xfrm flipH="1">
              <a:off x="1128426" y="1567273"/>
              <a:ext cx="56903" cy="127871"/>
            </a:xfrm>
            <a:custGeom>
              <a:rect b="b" l="l" r="r" t="t"/>
              <a:pathLst>
                <a:path extrusionOk="0" h="2391" w="1064">
                  <a:moveTo>
                    <a:pt x="153" y="1"/>
                  </a:moveTo>
                  <a:cubicBezTo>
                    <a:pt x="71" y="1"/>
                    <a:pt x="1" y="131"/>
                    <a:pt x="99" y="204"/>
                  </a:cubicBezTo>
                  <a:cubicBezTo>
                    <a:pt x="710" y="687"/>
                    <a:pt x="967" y="1490"/>
                    <a:pt x="806" y="2262"/>
                  </a:cubicBezTo>
                  <a:cubicBezTo>
                    <a:pt x="774" y="2326"/>
                    <a:pt x="806" y="2390"/>
                    <a:pt x="870" y="2390"/>
                  </a:cubicBezTo>
                  <a:lnTo>
                    <a:pt x="903" y="2390"/>
                  </a:lnTo>
                  <a:cubicBezTo>
                    <a:pt x="935" y="2390"/>
                    <a:pt x="967" y="2358"/>
                    <a:pt x="999" y="2326"/>
                  </a:cubicBezTo>
                  <a:cubicBezTo>
                    <a:pt x="1063" y="2005"/>
                    <a:pt x="1063" y="1683"/>
                    <a:pt x="999" y="1362"/>
                  </a:cubicBezTo>
                  <a:cubicBezTo>
                    <a:pt x="903" y="847"/>
                    <a:pt x="645" y="365"/>
                    <a:pt x="228" y="44"/>
                  </a:cubicBezTo>
                  <a:cubicBezTo>
                    <a:pt x="205" y="13"/>
                    <a:pt x="178" y="1"/>
                    <a:pt x="153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26"/>
            <p:cNvSpPr/>
            <p:nvPr/>
          </p:nvSpPr>
          <p:spPr>
            <a:xfrm flipH="1">
              <a:off x="1090528" y="1602247"/>
              <a:ext cx="1646917" cy="1001841"/>
            </a:xfrm>
            <a:custGeom>
              <a:rect b="b" l="l" r="r" t="t"/>
              <a:pathLst>
                <a:path extrusionOk="0" h="18733" w="30795">
                  <a:moveTo>
                    <a:pt x="27580" y="0"/>
                  </a:moveTo>
                  <a:cubicBezTo>
                    <a:pt x="27194" y="258"/>
                    <a:pt x="26873" y="547"/>
                    <a:pt x="26487" y="804"/>
                  </a:cubicBezTo>
                  <a:cubicBezTo>
                    <a:pt x="26134" y="1061"/>
                    <a:pt x="25748" y="1318"/>
                    <a:pt x="25362" y="1543"/>
                  </a:cubicBezTo>
                  <a:cubicBezTo>
                    <a:pt x="24623" y="1993"/>
                    <a:pt x="23819" y="2347"/>
                    <a:pt x="22983" y="2636"/>
                  </a:cubicBezTo>
                  <a:cubicBezTo>
                    <a:pt x="22180" y="2893"/>
                    <a:pt x="21344" y="3086"/>
                    <a:pt x="20508" y="3215"/>
                  </a:cubicBezTo>
                  <a:cubicBezTo>
                    <a:pt x="20090" y="3247"/>
                    <a:pt x="19673" y="3279"/>
                    <a:pt x="19287" y="3279"/>
                  </a:cubicBezTo>
                  <a:lnTo>
                    <a:pt x="18612" y="3279"/>
                  </a:lnTo>
                  <a:cubicBezTo>
                    <a:pt x="17994" y="2914"/>
                    <a:pt x="17302" y="2721"/>
                    <a:pt x="16601" y="2721"/>
                  </a:cubicBezTo>
                  <a:cubicBezTo>
                    <a:pt x="16500" y="2721"/>
                    <a:pt x="16399" y="2725"/>
                    <a:pt x="16297" y="2733"/>
                  </a:cubicBezTo>
                  <a:lnTo>
                    <a:pt x="11347" y="3054"/>
                  </a:lnTo>
                  <a:cubicBezTo>
                    <a:pt x="9740" y="3151"/>
                    <a:pt x="8390" y="4179"/>
                    <a:pt x="7843" y="5658"/>
                  </a:cubicBezTo>
                  <a:lnTo>
                    <a:pt x="7361" y="4822"/>
                  </a:lnTo>
                  <a:cubicBezTo>
                    <a:pt x="3247" y="7619"/>
                    <a:pt x="675" y="12376"/>
                    <a:pt x="0" y="17262"/>
                  </a:cubicBezTo>
                  <a:lnTo>
                    <a:pt x="4468" y="18162"/>
                  </a:lnTo>
                  <a:cubicBezTo>
                    <a:pt x="4854" y="16844"/>
                    <a:pt x="5433" y="15591"/>
                    <a:pt x="6172" y="14433"/>
                  </a:cubicBezTo>
                  <a:lnTo>
                    <a:pt x="6172" y="14433"/>
                  </a:lnTo>
                  <a:lnTo>
                    <a:pt x="5658" y="17262"/>
                  </a:lnTo>
                  <a:cubicBezTo>
                    <a:pt x="5658" y="17262"/>
                    <a:pt x="6754" y="18733"/>
                    <a:pt x="12306" y="18733"/>
                  </a:cubicBezTo>
                  <a:cubicBezTo>
                    <a:pt x="13059" y="18733"/>
                    <a:pt x="13894" y="18706"/>
                    <a:pt x="14819" y="18644"/>
                  </a:cubicBezTo>
                  <a:cubicBezTo>
                    <a:pt x="21312" y="18259"/>
                    <a:pt x="23755" y="16105"/>
                    <a:pt x="23755" y="16105"/>
                  </a:cubicBezTo>
                  <a:lnTo>
                    <a:pt x="21505" y="9065"/>
                  </a:lnTo>
                  <a:lnTo>
                    <a:pt x="21794" y="9001"/>
                  </a:lnTo>
                  <a:cubicBezTo>
                    <a:pt x="22983" y="8647"/>
                    <a:pt x="24141" y="8197"/>
                    <a:pt x="25234" y="7619"/>
                  </a:cubicBezTo>
                  <a:cubicBezTo>
                    <a:pt x="26294" y="7040"/>
                    <a:pt x="27323" y="6365"/>
                    <a:pt x="28255" y="5594"/>
                  </a:cubicBezTo>
                  <a:cubicBezTo>
                    <a:pt x="28737" y="5240"/>
                    <a:pt x="29155" y="4790"/>
                    <a:pt x="29605" y="4404"/>
                  </a:cubicBezTo>
                  <a:cubicBezTo>
                    <a:pt x="30023" y="3986"/>
                    <a:pt x="30409" y="3536"/>
                    <a:pt x="30794" y="3118"/>
                  </a:cubicBezTo>
                  <a:lnTo>
                    <a:pt x="275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26"/>
            <p:cNvSpPr/>
            <p:nvPr/>
          </p:nvSpPr>
          <p:spPr>
            <a:xfrm flipH="1">
              <a:off x="1800565" y="1770700"/>
              <a:ext cx="293498" cy="251784"/>
            </a:xfrm>
            <a:custGeom>
              <a:rect b="b" l="l" r="r" t="t"/>
              <a:pathLst>
                <a:path extrusionOk="0" h="4708" w="5488">
                  <a:moveTo>
                    <a:pt x="3101" y="0"/>
                  </a:moveTo>
                  <a:cubicBezTo>
                    <a:pt x="1007" y="0"/>
                    <a:pt x="0" y="2517"/>
                    <a:pt x="1470" y="4019"/>
                  </a:cubicBezTo>
                  <a:cubicBezTo>
                    <a:pt x="1946" y="4495"/>
                    <a:pt x="2532" y="4708"/>
                    <a:pt x="3108" y="4708"/>
                  </a:cubicBezTo>
                  <a:cubicBezTo>
                    <a:pt x="4320" y="4708"/>
                    <a:pt x="5488" y="3764"/>
                    <a:pt x="5488" y="2347"/>
                  </a:cubicBezTo>
                  <a:cubicBezTo>
                    <a:pt x="5488" y="1029"/>
                    <a:pt x="4427" y="1"/>
                    <a:pt x="3141" y="1"/>
                  </a:cubicBezTo>
                  <a:cubicBezTo>
                    <a:pt x="3128" y="0"/>
                    <a:pt x="3115" y="0"/>
                    <a:pt x="3101" y="0"/>
                  </a:cubicBezTo>
                  <a:close/>
                </a:path>
              </a:pathLst>
            </a:custGeom>
            <a:solidFill>
              <a:srgbClr val="EEAAA3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26"/>
            <p:cNvSpPr/>
            <p:nvPr/>
          </p:nvSpPr>
          <p:spPr>
            <a:xfrm flipH="1">
              <a:off x="1427507" y="1813160"/>
              <a:ext cx="341309" cy="626518"/>
            </a:xfrm>
            <a:custGeom>
              <a:rect b="b" l="l" r="r" t="t"/>
              <a:pathLst>
                <a:path extrusionOk="0" h="11715" w="6382">
                  <a:moveTo>
                    <a:pt x="956" y="0"/>
                  </a:moveTo>
                  <a:cubicBezTo>
                    <a:pt x="482" y="0"/>
                    <a:pt x="1" y="451"/>
                    <a:pt x="274" y="1039"/>
                  </a:cubicBezTo>
                  <a:lnTo>
                    <a:pt x="4903" y="11293"/>
                  </a:lnTo>
                  <a:cubicBezTo>
                    <a:pt x="5022" y="11531"/>
                    <a:pt x="5279" y="11714"/>
                    <a:pt x="5546" y="11714"/>
                  </a:cubicBezTo>
                  <a:cubicBezTo>
                    <a:pt x="5567" y="11714"/>
                    <a:pt x="5589" y="11713"/>
                    <a:pt x="5610" y="11711"/>
                  </a:cubicBezTo>
                  <a:cubicBezTo>
                    <a:pt x="5706" y="11711"/>
                    <a:pt x="5770" y="11679"/>
                    <a:pt x="5867" y="11647"/>
                  </a:cubicBezTo>
                  <a:cubicBezTo>
                    <a:pt x="6220" y="11486"/>
                    <a:pt x="6381" y="11036"/>
                    <a:pt x="6220" y="10682"/>
                  </a:cubicBezTo>
                  <a:lnTo>
                    <a:pt x="1592" y="428"/>
                  </a:lnTo>
                  <a:cubicBezTo>
                    <a:pt x="1458" y="127"/>
                    <a:pt x="1208" y="0"/>
                    <a:pt x="956" y="0"/>
                  </a:cubicBezTo>
                  <a:close/>
                </a:path>
              </a:pathLst>
            </a:custGeom>
            <a:solidFill>
              <a:srgbClr val="2B67A9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26"/>
            <p:cNvSpPr/>
            <p:nvPr/>
          </p:nvSpPr>
          <p:spPr>
            <a:xfrm flipH="1">
              <a:off x="2229774" y="1746795"/>
              <a:ext cx="248147" cy="712888"/>
            </a:xfrm>
            <a:custGeom>
              <a:rect b="b" l="l" r="r" t="t"/>
              <a:pathLst>
                <a:path extrusionOk="0" h="13330" w="4640">
                  <a:moveTo>
                    <a:pt x="3746" y="1"/>
                  </a:moveTo>
                  <a:cubicBezTo>
                    <a:pt x="3437" y="1"/>
                    <a:pt x="3134" y="185"/>
                    <a:pt x="3055" y="608"/>
                  </a:cubicBezTo>
                  <a:lnTo>
                    <a:pt x="97" y="12438"/>
                  </a:lnTo>
                  <a:cubicBezTo>
                    <a:pt x="1" y="12823"/>
                    <a:pt x="258" y="13209"/>
                    <a:pt x="644" y="13305"/>
                  </a:cubicBezTo>
                  <a:cubicBezTo>
                    <a:pt x="676" y="13321"/>
                    <a:pt x="708" y="13330"/>
                    <a:pt x="744" y="13330"/>
                  </a:cubicBezTo>
                  <a:cubicBezTo>
                    <a:pt x="780" y="13330"/>
                    <a:pt x="821" y="13321"/>
                    <a:pt x="869" y="13305"/>
                  </a:cubicBezTo>
                  <a:cubicBezTo>
                    <a:pt x="1158" y="13305"/>
                    <a:pt x="1447" y="13080"/>
                    <a:pt x="1512" y="12791"/>
                  </a:cubicBezTo>
                  <a:lnTo>
                    <a:pt x="4469" y="962"/>
                  </a:lnTo>
                  <a:cubicBezTo>
                    <a:pt x="4639" y="376"/>
                    <a:pt x="4187" y="1"/>
                    <a:pt x="3746" y="1"/>
                  </a:cubicBezTo>
                  <a:close/>
                </a:path>
              </a:pathLst>
            </a:custGeom>
            <a:solidFill>
              <a:srgbClr val="2B67A9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26"/>
            <p:cNvSpPr/>
            <p:nvPr/>
          </p:nvSpPr>
          <p:spPr>
            <a:xfrm flipH="1">
              <a:off x="1702524" y="1657168"/>
              <a:ext cx="612079" cy="404202"/>
            </a:xfrm>
            <a:custGeom>
              <a:rect b="b" l="l" r="r" t="t"/>
              <a:pathLst>
                <a:path extrusionOk="0" h="7558" w="11445">
                  <a:moveTo>
                    <a:pt x="5610" y="0"/>
                  </a:moveTo>
                  <a:cubicBezTo>
                    <a:pt x="2572" y="0"/>
                    <a:pt x="96" y="1617"/>
                    <a:pt x="33" y="3667"/>
                  </a:cubicBezTo>
                  <a:cubicBezTo>
                    <a:pt x="1" y="5756"/>
                    <a:pt x="2508" y="7492"/>
                    <a:pt x="5658" y="7556"/>
                  </a:cubicBezTo>
                  <a:cubicBezTo>
                    <a:pt x="5717" y="7557"/>
                    <a:pt x="5776" y="7558"/>
                    <a:pt x="5835" y="7558"/>
                  </a:cubicBezTo>
                  <a:cubicBezTo>
                    <a:pt x="8873" y="7558"/>
                    <a:pt x="11348" y="5941"/>
                    <a:pt x="11380" y="3892"/>
                  </a:cubicBezTo>
                  <a:cubicBezTo>
                    <a:pt x="11444" y="1802"/>
                    <a:pt x="8937" y="66"/>
                    <a:pt x="5787" y="2"/>
                  </a:cubicBezTo>
                  <a:cubicBezTo>
                    <a:pt x="5727" y="1"/>
                    <a:pt x="5668" y="0"/>
                    <a:pt x="5610" y="0"/>
                  </a:cubicBez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26"/>
            <p:cNvSpPr/>
            <p:nvPr/>
          </p:nvSpPr>
          <p:spPr>
            <a:xfrm flipH="1">
              <a:off x="2403897" y="1370211"/>
              <a:ext cx="216647" cy="191726"/>
            </a:xfrm>
            <a:custGeom>
              <a:rect b="b" l="l" r="r" t="t"/>
              <a:pathLst>
                <a:path extrusionOk="0" h="3585" w="4051">
                  <a:moveTo>
                    <a:pt x="2031" y="0"/>
                  </a:moveTo>
                  <a:cubicBezTo>
                    <a:pt x="1839" y="0"/>
                    <a:pt x="1642" y="31"/>
                    <a:pt x="1446" y="96"/>
                  </a:cubicBezTo>
                  <a:cubicBezTo>
                    <a:pt x="514" y="386"/>
                    <a:pt x="0" y="1414"/>
                    <a:pt x="321" y="2346"/>
                  </a:cubicBezTo>
                  <a:cubicBezTo>
                    <a:pt x="582" y="3103"/>
                    <a:pt x="1288" y="3584"/>
                    <a:pt x="2060" y="3584"/>
                  </a:cubicBezTo>
                  <a:cubicBezTo>
                    <a:pt x="2239" y="3584"/>
                    <a:pt x="2422" y="3558"/>
                    <a:pt x="2604" y="3504"/>
                  </a:cubicBezTo>
                  <a:cubicBezTo>
                    <a:pt x="3536" y="3182"/>
                    <a:pt x="4050" y="2154"/>
                    <a:pt x="3729" y="1221"/>
                  </a:cubicBezTo>
                  <a:cubicBezTo>
                    <a:pt x="3472" y="478"/>
                    <a:pt x="2787" y="0"/>
                    <a:pt x="2031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26"/>
            <p:cNvSpPr/>
            <p:nvPr/>
          </p:nvSpPr>
          <p:spPr>
            <a:xfrm flipH="1">
              <a:off x="2285278" y="897367"/>
              <a:ext cx="335266" cy="293712"/>
            </a:xfrm>
            <a:custGeom>
              <a:rect b="b" l="l" r="r" t="t"/>
              <a:pathLst>
                <a:path extrusionOk="0" h="5492" w="6269">
                  <a:moveTo>
                    <a:pt x="3131" y="1"/>
                  </a:moveTo>
                  <a:cubicBezTo>
                    <a:pt x="2631" y="1"/>
                    <a:pt x="2125" y="136"/>
                    <a:pt x="1672" y="420"/>
                  </a:cubicBezTo>
                  <a:cubicBezTo>
                    <a:pt x="386" y="1224"/>
                    <a:pt x="0" y="2927"/>
                    <a:pt x="804" y="4213"/>
                  </a:cubicBezTo>
                  <a:cubicBezTo>
                    <a:pt x="1319" y="5037"/>
                    <a:pt x="2203" y="5492"/>
                    <a:pt x="3111" y="5492"/>
                  </a:cubicBezTo>
                  <a:cubicBezTo>
                    <a:pt x="3619" y="5492"/>
                    <a:pt x="4135" y="5349"/>
                    <a:pt x="4597" y="5049"/>
                  </a:cubicBezTo>
                  <a:cubicBezTo>
                    <a:pt x="5882" y="4245"/>
                    <a:pt x="6268" y="2574"/>
                    <a:pt x="5465" y="1288"/>
                  </a:cubicBezTo>
                  <a:cubicBezTo>
                    <a:pt x="4945" y="456"/>
                    <a:pt x="4048" y="1"/>
                    <a:pt x="3131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26"/>
            <p:cNvSpPr/>
            <p:nvPr/>
          </p:nvSpPr>
          <p:spPr>
            <a:xfrm flipH="1">
              <a:off x="2230303" y="988545"/>
              <a:ext cx="345106" cy="294247"/>
            </a:xfrm>
            <a:custGeom>
              <a:rect b="b" l="l" r="r" t="t"/>
              <a:pathLst>
                <a:path extrusionOk="0" h="5502" w="6453">
                  <a:moveTo>
                    <a:pt x="3681" y="1"/>
                  </a:moveTo>
                  <a:cubicBezTo>
                    <a:pt x="1264" y="1"/>
                    <a:pt x="1" y="2904"/>
                    <a:pt x="1663" y="4662"/>
                  </a:cubicBezTo>
                  <a:cubicBezTo>
                    <a:pt x="2231" y="5240"/>
                    <a:pt x="2942" y="5501"/>
                    <a:pt x="3640" y="5501"/>
                  </a:cubicBezTo>
                  <a:cubicBezTo>
                    <a:pt x="5035" y="5501"/>
                    <a:pt x="6378" y="4458"/>
                    <a:pt x="6421" y="2830"/>
                  </a:cubicBezTo>
                  <a:cubicBezTo>
                    <a:pt x="6453" y="1287"/>
                    <a:pt x="5231" y="33"/>
                    <a:pt x="3721" y="1"/>
                  </a:cubicBezTo>
                  <a:cubicBezTo>
                    <a:pt x="3707" y="1"/>
                    <a:pt x="3694" y="1"/>
                    <a:pt x="3681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26"/>
            <p:cNvSpPr/>
            <p:nvPr/>
          </p:nvSpPr>
          <p:spPr>
            <a:xfrm flipH="1">
              <a:off x="2154634" y="857901"/>
              <a:ext cx="323287" cy="294087"/>
            </a:xfrm>
            <a:custGeom>
              <a:rect b="b" l="l" r="r" t="t"/>
              <a:pathLst>
                <a:path extrusionOk="0" h="5499" w="6045">
                  <a:moveTo>
                    <a:pt x="3021" y="0"/>
                  </a:moveTo>
                  <a:cubicBezTo>
                    <a:pt x="2338" y="0"/>
                    <a:pt x="1656" y="258"/>
                    <a:pt x="1126" y="772"/>
                  </a:cubicBezTo>
                  <a:cubicBezTo>
                    <a:pt x="33" y="1801"/>
                    <a:pt x="1" y="3537"/>
                    <a:pt x="1030" y="4630"/>
                  </a:cubicBezTo>
                  <a:cubicBezTo>
                    <a:pt x="1576" y="5209"/>
                    <a:pt x="2300" y="5498"/>
                    <a:pt x="3024" y="5498"/>
                  </a:cubicBezTo>
                  <a:cubicBezTo>
                    <a:pt x="3707" y="5498"/>
                    <a:pt x="4389" y="5241"/>
                    <a:pt x="4919" y="4726"/>
                  </a:cubicBezTo>
                  <a:cubicBezTo>
                    <a:pt x="6012" y="3697"/>
                    <a:pt x="6044" y="1962"/>
                    <a:pt x="5016" y="869"/>
                  </a:cubicBezTo>
                  <a:cubicBezTo>
                    <a:pt x="4470" y="290"/>
                    <a:pt x="3745" y="0"/>
                    <a:pt x="3021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26"/>
            <p:cNvSpPr/>
            <p:nvPr/>
          </p:nvSpPr>
          <p:spPr>
            <a:xfrm flipH="1">
              <a:off x="2006823" y="835548"/>
              <a:ext cx="345106" cy="294996"/>
            </a:xfrm>
            <a:custGeom>
              <a:rect b="b" l="l" r="r" t="t"/>
              <a:pathLst>
                <a:path extrusionOk="0" h="5516" w="6453">
                  <a:moveTo>
                    <a:pt x="3680" y="1"/>
                  </a:moveTo>
                  <a:cubicBezTo>
                    <a:pt x="1263" y="1"/>
                    <a:pt x="1" y="2904"/>
                    <a:pt x="1663" y="4662"/>
                  </a:cubicBezTo>
                  <a:cubicBezTo>
                    <a:pt x="2231" y="5251"/>
                    <a:pt x="2938" y="5516"/>
                    <a:pt x="3631" y="5516"/>
                  </a:cubicBezTo>
                  <a:cubicBezTo>
                    <a:pt x="5017" y="5516"/>
                    <a:pt x="6345" y="4458"/>
                    <a:pt x="6388" y="2830"/>
                  </a:cubicBezTo>
                  <a:cubicBezTo>
                    <a:pt x="6453" y="1319"/>
                    <a:pt x="5231" y="33"/>
                    <a:pt x="3720" y="1"/>
                  </a:cubicBezTo>
                  <a:cubicBezTo>
                    <a:pt x="3707" y="1"/>
                    <a:pt x="3694" y="1"/>
                    <a:pt x="3680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26"/>
            <p:cNvSpPr/>
            <p:nvPr/>
          </p:nvSpPr>
          <p:spPr>
            <a:xfrm flipH="1">
              <a:off x="1843504" y="835548"/>
              <a:ext cx="345106" cy="294996"/>
            </a:xfrm>
            <a:custGeom>
              <a:rect b="b" l="l" r="r" t="t"/>
              <a:pathLst>
                <a:path extrusionOk="0" h="5516" w="6453">
                  <a:moveTo>
                    <a:pt x="3680" y="1"/>
                  </a:moveTo>
                  <a:cubicBezTo>
                    <a:pt x="1263" y="1"/>
                    <a:pt x="0" y="2904"/>
                    <a:pt x="1663" y="4662"/>
                  </a:cubicBezTo>
                  <a:cubicBezTo>
                    <a:pt x="2231" y="5251"/>
                    <a:pt x="2941" y="5516"/>
                    <a:pt x="3639" y="5516"/>
                  </a:cubicBezTo>
                  <a:cubicBezTo>
                    <a:pt x="5034" y="5516"/>
                    <a:pt x="6377" y="4458"/>
                    <a:pt x="6420" y="2830"/>
                  </a:cubicBezTo>
                  <a:cubicBezTo>
                    <a:pt x="6452" y="1319"/>
                    <a:pt x="5231" y="33"/>
                    <a:pt x="3720" y="1"/>
                  </a:cubicBezTo>
                  <a:cubicBezTo>
                    <a:pt x="3707" y="1"/>
                    <a:pt x="3693" y="1"/>
                    <a:pt x="3680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26"/>
            <p:cNvSpPr/>
            <p:nvPr/>
          </p:nvSpPr>
          <p:spPr>
            <a:xfrm flipH="1">
              <a:off x="1657886" y="856190"/>
              <a:ext cx="343342" cy="294996"/>
            </a:xfrm>
            <a:custGeom>
              <a:rect b="b" l="l" r="r" t="t"/>
              <a:pathLst>
                <a:path extrusionOk="0" h="5516" w="6420">
                  <a:moveTo>
                    <a:pt x="3680" y="0"/>
                  </a:moveTo>
                  <a:cubicBezTo>
                    <a:pt x="1263" y="0"/>
                    <a:pt x="0" y="2903"/>
                    <a:pt x="1662" y="4662"/>
                  </a:cubicBezTo>
                  <a:cubicBezTo>
                    <a:pt x="2230" y="5251"/>
                    <a:pt x="2938" y="5515"/>
                    <a:pt x="3630" y="5515"/>
                  </a:cubicBezTo>
                  <a:cubicBezTo>
                    <a:pt x="5016" y="5515"/>
                    <a:pt x="6345" y="4458"/>
                    <a:pt x="6388" y="2829"/>
                  </a:cubicBezTo>
                  <a:cubicBezTo>
                    <a:pt x="6420" y="1319"/>
                    <a:pt x="5231" y="33"/>
                    <a:pt x="3720" y="1"/>
                  </a:cubicBezTo>
                  <a:cubicBezTo>
                    <a:pt x="3706" y="1"/>
                    <a:pt x="3693" y="0"/>
                    <a:pt x="3680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26"/>
            <p:cNvSpPr/>
            <p:nvPr/>
          </p:nvSpPr>
          <p:spPr>
            <a:xfrm flipH="1">
              <a:off x="1434405" y="988064"/>
              <a:ext cx="344518" cy="293391"/>
            </a:xfrm>
            <a:custGeom>
              <a:rect b="b" l="l" r="r" t="t"/>
              <a:pathLst>
                <a:path extrusionOk="0" h="5486" w="6442">
                  <a:moveTo>
                    <a:pt x="3573" y="1"/>
                  </a:moveTo>
                  <a:cubicBezTo>
                    <a:pt x="1275" y="1"/>
                    <a:pt x="0" y="2738"/>
                    <a:pt x="1556" y="4542"/>
                  </a:cubicBezTo>
                  <a:cubicBezTo>
                    <a:pt x="2126" y="5192"/>
                    <a:pt x="2873" y="5486"/>
                    <a:pt x="3608" y="5486"/>
                  </a:cubicBezTo>
                  <a:cubicBezTo>
                    <a:pt x="4946" y="5486"/>
                    <a:pt x="6241" y="4512"/>
                    <a:pt x="6345" y="2935"/>
                  </a:cubicBezTo>
                  <a:cubicBezTo>
                    <a:pt x="6442" y="1424"/>
                    <a:pt x="5317" y="106"/>
                    <a:pt x="3806" y="10"/>
                  </a:cubicBezTo>
                  <a:cubicBezTo>
                    <a:pt x="3727" y="4"/>
                    <a:pt x="3649" y="1"/>
                    <a:pt x="3573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26"/>
            <p:cNvSpPr/>
            <p:nvPr/>
          </p:nvSpPr>
          <p:spPr>
            <a:xfrm flipH="1">
              <a:off x="1491145" y="912448"/>
              <a:ext cx="323233" cy="293231"/>
            </a:xfrm>
            <a:custGeom>
              <a:rect b="b" l="l" r="r" t="t"/>
              <a:pathLst>
                <a:path extrusionOk="0" h="5483" w="6044">
                  <a:moveTo>
                    <a:pt x="3019" y="1"/>
                  </a:moveTo>
                  <a:cubicBezTo>
                    <a:pt x="2337" y="1"/>
                    <a:pt x="1656" y="250"/>
                    <a:pt x="1126" y="749"/>
                  </a:cubicBezTo>
                  <a:cubicBezTo>
                    <a:pt x="33" y="1810"/>
                    <a:pt x="1" y="3545"/>
                    <a:pt x="1029" y="4638"/>
                  </a:cubicBezTo>
                  <a:cubicBezTo>
                    <a:pt x="1576" y="5201"/>
                    <a:pt x="2301" y="5483"/>
                    <a:pt x="3026" y="5483"/>
                  </a:cubicBezTo>
                  <a:cubicBezTo>
                    <a:pt x="3708" y="5483"/>
                    <a:pt x="4389" y="5233"/>
                    <a:pt x="4919" y="4735"/>
                  </a:cubicBezTo>
                  <a:cubicBezTo>
                    <a:pt x="6012" y="3674"/>
                    <a:pt x="6044" y="1938"/>
                    <a:pt x="5015" y="845"/>
                  </a:cubicBezTo>
                  <a:cubicBezTo>
                    <a:pt x="4469" y="282"/>
                    <a:pt x="3743" y="1"/>
                    <a:pt x="3019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26"/>
            <p:cNvSpPr/>
            <p:nvPr/>
          </p:nvSpPr>
          <p:spPr>
            <a:xfrm flipH="1">
              <a:off x="1362214" y="1137853"/>
              <a:ext cx="295584" cy="250821"/>
            </a:xfrm>
            <a:custGeom>
              <a:rect b="b" l="l" r="r" t="t"/>
              <a:pathLst>
                <a:path extrusionOk="0" h="4690" w="5527">
                  <a:moveTo>
                    <a:pt x="3119" y="1"/>
                  </a:moveTo>
                  <a:cubicBezTo>
                    <a:pt x="1127" y="1"/>
                    <a:pt x="1" y="2360"/>
                    <a:pt x="1348" y="3895"/>
                  </a:cubicBezTo>
                  <a:cubicBezTo>
                    <a:pt x="1826" y="4441"/>
                    <a:pt x="2461" y="4689"/>
                    <a:pt x="3087" y="4689"/>
                  </a:cubicBezTo>
                  <a:cubicBezTo>
                    <a:pt x="4231" y="4689"/>
                    <a:pt x="5347" y="3863"/>
                    <a:pt x="5430" y="2513"/>
                  </a:cubicBezTo>
                  <a:cubicBezTo>
                    <a:pt x="5527" y="1227"/>
                    <a:pt x="4562" y="102"/>
                    <a:pt x="3277" y="5"/>
                  </a:cubicBezTo>
                  <a:cubicBezTo>
                    <a:pt x="3223" y="2"/>
                    <a:pt x="3171" y="1"/>
                    <a:pt x="3119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26"/>
            <p:cNvSpPr/>
            <p:nvPr/>
          </p:nvSpPr>
          <p:spPr>
            <a:xfrm flipH="1">
              <a:off x="1326117" y="992556"/>
              <a:ext cx="295744" cy="265368"/>
            </a:xfrm>
            <a:custGeom>
              <a:rect b="b" l="l" r="r" t="t"/>
              <a:pathLst>
                <a:path extrusionOk="0" h="4962" w="5530">
                  <a:moveTo>
                    <a:pt x="2769" y="1"/>
                  </a:moveTo>
                  <a:cubicBezTo>
                    <a:pt x="2556" y="1"/>
                    <a:pt x="2339" y="29"/>
                    <a:pt x="2122" y="87"/>
                  </a:cubicBezTo>
                  <a:cubicBezTo>
                    <a:pt x="772" y="440"/>
                    <a:pt x="1" y="1790"/>
                    <a:pt x="354" y="3140"/>
                  </a:cubicBezTo>
                  <a:cubicBezTo>
                    <a:pt x="650" y="4242"/>
                    <a:pt x="1664" y="4962"/>
                    <a:pt x="2759" y="4962"/>
                  </a:cubicBezTo>
                  <a:cubicBezTo>
                    <a:pt x="2974" y="4962"/>
                    <a:pt x="3192" y="4934"/>
                    <a:pt x="3408" y="4876"/>
                  </a:cubicBezTo>
                  <a:cubicBezTo>
                    <a:pt x="4726" y="4523"/>
                    <a:pt x="5530" y="3140"/>
                    <a:pt x="5144" y="1822"/>
                  </a:cubicBezTo>
                  <a:cubicBezTo>
                    <a:pt x="4848" y="721"/>
                    <a:pt x="3856" y="1"/>
                    <a:pt x="2769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26"/>
            <p:cNvSpPr/>
            <p:nvPr/>
          </p:nvSpPr>
          <p:spPr>
            <a:xfrm flipH="1">
              <a:off x="1429226" y="1434329"/>
              <a:ext cx="196592" cy="166269"/>
            </a:xfrm>
            <a:custGeom>
              <a:rect b="b" l="l" r="r" t="t"/>
              <a:pathLst>
                <a:path extrusionOk="0" h="3109" w="3676">
                  <a:moveTo>
                    <a:pt x="1997" y="1"/>
                  </a:moveTo>
                  <a:cubicBezTo>
                    <a:pt x="765" y="1"/>
                    <a:pt x="1" y="1446"/>
                    <a:pt x="782" y="2498"/>
                  </a:cubicBezTo>
                  <a:cubicBezTo>
                    <a:pt x="1102" y="2916"/>
                    <a:pt x="1560" y="3109"/>
                    <a:pt x="2013" y="3109"/>
                  </a:cubicBezTo>
                  <a:cubicBezTo>
                    <a:pt x="2742" y="3109"/>
                    <a:pt x="3460" y="2611"/>
                    <a:pt x="3579" y="1758"/>
                  </a:cubicBezTo>
                  <a:cubicBezTo>
                    <a:pt x="3675" y="922"/>
                    <a:pt x="3096" y="119"/>
                    <a:pt x="2261" y="22"/>
                  </a:cubicBezTo>
                  <a:cubicBezTo>
                    <a:pt x="2171" y="8"/>
                    <a:pt x="2082" y="1"/>
                    <a:pt x="1997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26"/>
            <p:cNvSpPr/>
            <p:nvPr/>
          </p:nvSpPr>
          <p:spPr>
            <a:xfrm flipH="1">
              <a:off x="1396605" y="1333044"/>
              <a:ext cx="193116" cy="166590"/>
            </a:xfrm>
            <a:custGeom>
              <a:rect b="b" l="l" r="r" t="t"/>
              <a:pathLst>
                <a:path extrusionOk="0" h="3115" w="3611">
                  <a:moveTo>
                    <a:pt x="1825" y="1"/>
                  </a:moveTo>
                  <a:cubicBezTo>
                    <a:pt x="832" y="1"/>
                    <a:pt x="1" y="981"/>
                    <a:pt x="364" y="2045"/>
                  </a:cubicBezTo>
                  <a:cubicBezTo>
                    <a:pt x="605" y="2750"/>
                    <a:pt x="1232" y="3114"/>
                    <a:pt x="1861" y="3114"/>
                  </a:cubicBezTo>
                  <a:cubicBezTo>
                    <a:pt x="2408" y="3114"/>
                    <a:pt x="2958" y="2838"/>
                    <a:pt x="3257" y="2270"/>
                  </a:cubicBezTo>
                  <a:cubicBezTo>
                    <a:pt x="3611" y="1499"/>
                    <a:pt x="3321" y="566"/>
                    <a:pt x="2550" y="181"/>
                  </a:cubicBezTo>
                  <a:cubicBezTo>
                    <a:pt x="2308" y="57"/>
                    <a:pt x="2062" y="1"/>
                    <a:pt x="1825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26"/>
            <p:cNvSpPr/>
            <p:nvPr/>
          </p:nvSpPr>
          <p:spPr>
            <a:xfrm flipH="1">
              <a:off x="1379380" y="1564011"/>
              <a:ext cx="298632" cy="253335"/>
            </a:xfrm>
            <a:custGeom>
              <a:rect b="b" l="l" r="r" t="t"/>
              <a:pathLst>
                <a:path extrusionOk="0" h="4737" w="5584">
                  <a:moveTo>
                    <a:pt x="3106" y="1"/>
                  </a:moveTo>
                  <a:cubicBezTo>
                    <a:pt x="1106" y="1"/>
                    <a:pt x="1" y="2373"/>
                    <a:pt x="1340" y="3930"/>
                  </a:cubicBezTo>
                  <a:cubicBezTo>
                    <a:pt x="1828" y="4485"/>
                    <a:pt x="2471" y="4737"/>
                    <a:pt x="3105" y="4737"/>
                  </a:cubicBezTo>
                  <a:cubicBezTo>
                    <a:pt x="4270" y="4737"/>
                    <a:pt x="5404" y="3889"/>
                    <a:pt x="5487" y="2516"/>
                  </a:cubicBezTo>
                  <a:cubicBezTo>
                    <a:pt x="5583" y="1230"/>
                    <a:pt x="4587" y="73"/>
                    <a:pt x="3301" y="8"/>
                  </a:cubicBezTo>
                  <a:cubicBezTo>
                    <a:pt x="3235" y="3"/>
                    <a:pt x="3170" y="1"/>
                    <a:pt x="3106" y="1"/>
                  </a:cubicBezTo>
                  <a:close/>
                </a:path>
              </a:pathLst>
            </a:custGeom>
            <a:solidFill>
              <a:srgbClr val="AC724D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26"/>
            <p:cNvSpPr/>
            <p:nvPr/>
          </p:nvSpPr>
          <p:spPr>
            <a:xfrm flipH="1">
              <a:off x="2391860" y="1493528"/>
              <a:ext cx="298632" cy="254190"/>
            </a:xfrm>
            <a:custGeom>
              <a:rect b="b" l="l" r="r" t="t"/>
              <a:pathLst>
                <a:path extrusionOk="0" h="4753" w="5584">
                  <a:moveTo>
                    <a:pt x="3108" y="1"/>
                  </a:moveTo>
                  <a:cubicBezTo>
                    <a:pt x="1107" y="1"/>
                    <a:pt x="0" y="2403"/>
                    <a:pt x="1340" y="3930"/>
                  </a:cubicBezTo>
                  <a:cubicBezTo>
                    <a:pt x="1840" y="4498"/>
                    <a:pt x="2488" y="4753"/>
                    <a:pt x="3125" y="4753"/>
                  </a:cubicBezTo>
                  <a:cubicBezTo>
                    <a:pt x="4289" y="4753"/>
                    <a:pt x="5415" y="3899"/>
                    <a:pt x="5519" y="2548"/>
                  </a:cubicBezTo>
                  <a:cubicBezTo>
                    <a:pt x="5583" y="1230"/>
                    <a:pt x="4619" y="105"/>
                    <a:pt x="3301" y="8"/>
                  </a:cubicBezTo>
                  <a:cubicBezTo>
                    <a:pt x="3236" y="3"/>
                    <a:pt x="3171" y="1"/>
                    <a:pt x="3108" y="1"/>
                  </a:cubicBezTo>
                  <a:close/>
                </a:path>
              </a:pathLst>
            </a:custGeom>
            <a:solidFill>
              <a:srgbClr val="AC724D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26"/>
            <p:cNvSpPr/>
            <p:nvPr/>
          </p:nvSpPr>
          <p:spPr>
            <a:xfrm flipH="1">
              <a:off x="1479072" y="1033626"/>
              <a:ext cx="1053823" cy="967400"/>
            </a:xfrm>
            <a:custGeom>
              <a:rect b="b" l="l" r="r" t="t"/>
              <a:pathLst>
                <a:path extrusionOk="0" h="18089" w="19705">
                  <a:moveTo>
                    <a:pt x="9749" y="0"/>
                  </a:moveTo>
                  <a:cubicBezTo>
                    <a:pt x="4749" y="0"/>
                    <a:pt x="568" y="3926"/>
                    <a:pt x="322" y="9026"/>
                  </a:cubicBezTo>
                  <a:cubicBezTo>
                    <a:pt x="0" y="14234"/>
                    <a:pt x="3986" y="17705"/>
                    <a:pt x="9194" y="18059"/>
                  </a:cubicBezTo>
                  <a:cubicBezTo>
                    <a:pt x="9484" y="18078"/>
                    <a:pt x="9772" y="18088"/>
                    <a:pt x="10057" y="18088"/>
                  </a:cubicBezTo>
                  <a:cubicBezTo>
                    <a:pt x="14916" y="18088"/>
                    <a:pt x="18921" y="15261"/>
                    <a:pt x="19255" y="10312"/>
                  </a:cubicBezTo>
                  <a:cubicBezTo>
                    <a:pt x="19705" y="5008"/>
                    <a:pt x="15751" y="379"/>
                    <a:pt x="10447" y="26"/>
                  </a:cubicBezTo>
                  <a:cubicBezTo>
                    <a:pt x="10213" y="9"/>
                    <a:pt x="9980" y="0"/>
                    <a:pt x="9749" y="0"/>
                  </a:cubicBezTo>
                  <a:close/>
                </a:path>
              </a:pathLst>
            </a:custGeom>
            <a:solidFill>
              <a:srgbClr val="AC724D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26"/>
            <p:cNvSpPr/>
            <p:nvPr/>
          </p:nvSpPr>
          <p:spPr>
            <a:xfrm flipH="1">
              <a:off x="2121061" y="1394489"/>
              <a:ext cx="149530" cy="90702"/>
            </a:xfrm>
            <a:custGeom>
              <a:rect b="b" l="l" r="r" t="t"/>
              <a:pathLst>
                <a:path extrusionOk="0" h="1696" w="2796">
                  <a:moveTo>
                    <a:pt x="2105" y="0"/>
                  </a:moveTo>
                  <a:cubicBezTo>
                    <a:pt x="2033" y="0"/>
                    <a:pt x="1956" y="19"/>
                    <a:pt x="1878" y="60"/>
                  </a:cubicBezTo>
                  <a:lnTo>
                    <a:pt x="496" y="800"/>
                  </a:lnTo>
                  <a:cubicBezTo>
                    <a:pt x="0" y="1047"/>
                    <a:pt x="259" y="1695"/>
                    <a:pt x="686" y="1695"/>
                  </a:cubicBezTo>
                  <a:cubicBezTo>
                    <a:pt x="758" y="1695"/>
                    <a:pt x="835" y="1677"/>
                    <a:pt x="913" y="1635"/>
                  </a:cubicBezTo>
                  <a:lnTo>
                    <a:pt x="2328" y="896"/>
                  </a:lnTo>
                  <a:cubicBezTo>
                    <a:pt x="2796" y="648"/>
                    <a:pt x="2533" y="0"/>
                    <a:pt x="2105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26"/>
            <p:cNvSpPr/>
            <p:nvPr/>
          </p:nvSpPr>
          <p:spPr>
            <a:xfrm flipH="1">
              <a:off x="1738647" y="1416147"/>
              <a:ext cx="142685" cy="100542"/>
            </a:xfrm>
            <a:custGeom>
              <a:rect b="b" l="l" r="r" t="t"/>
              <a:pathLst>
                <a:path extrusionOk="0" h="1880" w="2668">
                  <a:moveTo>
                    <a:pt x="673" y="0"/>
                  </a:moveTo>
                  <a:cubicBezTo>
                    <a:pt x="279" y="0"/>
                    <a:pt x="1" y="565"/>
                    <a:pt x="417" y="877"/>
                  </a:cubicBezTo>
                  <a:lnTo>
                    <a:pt x="1703" y="1777"/>
                  </a:lnTo>
                  <a:cubicBezTo>
                    <a:pt x="1798" y="1849"/>
                    <a:pt x="1895" y="1879"/>
                    <a:pt x="1986" y="1879"/>
                  </a:cubicBezTo>
                  <a:cubicBezTo>
                    <a:pt x="2384" y="1879"/>
                    <a:pt x="2668" y="1293"/>
                    <a:pt x="2249" y="1005"/>
                  </a:cubicBezTo>
                  <a:lnTo>
                    <a:pt x="963" y="105"/>
                  </a:lnTo>
                  <a:cubicBezTo>
                    <a:pt x="865" y="32"/>
                    <a:pt x="766" y="0"/>
                    <a:pt x="673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26"/>
            <p:cNvSpPr/>
            <p:nvPr/>
          </p:nvSpPr>
          <p:spPr>
            <a:xfrm flipH="1">
              <a:off x="2127160" y="1523048"/>
              <a:ext cx="90649" cy="76583"/>
            </a:xfrm>
            <a:custGeom>
              <a:rect b="b" l="l" r="r" t="t"/>
              <a:pathLst>
                <a:path extrusionOk="0" h="1432" w="1695">
                  <a:moveTo>
                    <a:pt x="736" y="0"/>
                  </a:moveTo>
                  <a:cubicBezTo>
                    <a:pt x="374" y="0"/>
                    <a:pt x="53" y="281"/>
                    <a:pt x="23" y="678"/>
                  </a:cubicBezTo>
                  <a:cubicBezTo>
                    <a:pt x="0" y="1111"/>
                    <a:pt x="366" y="1431"/>
                    <a:pt x="752" y="1431"/>
                  </a:cubicBezTo>
                  <a:cubicBezTo>
                    <a:pt x="911" y="1431"/>
                    <a:pt x="1072" y="1378"/>
                    <a:pt x="1212" y="1256"/>
                  </a:cubicBezTo>
                  <a:cubicBezTo>
                    <a:pt x="1694" y="839"/>
                    <a:pt x="1437" y="35"/>
                    <a:pt x="794" y="3"/>
                  </a:cubicBezTo>
                  <a:cubicBezTo>
                    <a:pt x="775" y="1"/>
                    <a:pt x="755" y="0"/>
                    <a:pt x="736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26"/>
            <p:cNvSpPr/>
            <p:nvPr/>
          </p:nvSpPr>
          <p:spPr>
            <a:xfrm flipH="1">
              <a:off x="1793678" y="1543690"/>
              <a:ext cx="90167" cy="76851"/>
            </a:xfrm>
            <a:custGeom>
              <a:rect b="b" l="l" r="r" t="t"/>
              <a:pathLst>
                <a:path extrusionOk="0" h="1437" w="1686">
                  <a:moveTo>
                    <a:pt x="732" y="0"/>
                  </a:moveTo>
                  <a:cubicBezTo>
                    <a:pt x="368" y="0"/>
                    <a:pt x="46" y="310"/>
                    <a:pt x="46" y="678"/>
                  </a:cubicBezTo>
                  <a:cubicBezTo>
                    <a:pt x="1" y="1128"/>
                    <a:pt x="367" y="1437"/>
                    <a:pt x="745" y="1437"/>
                  </a:cubicBezTo>
                  <a:cubicBezTo>
                    <a:pt x="906" y="1437"/>
                    <a:pt x="1069" y="1381"/>
                    <a:pt x="1203" y="1256"/>
                  </a:cubicBezTo>
                  <a:cubicBezTo>
                    <a:pt x="1685" y="838"/>
                    <a:pt x="1428" y="35"/>
                    <a:pt x="785" y="3"/>
                  </a:cubicBezTo>
                  <a:cubicBezTo>
                    <a:pt x="768" y="1"/>
                    <a:pt x="750" y="0"/>
                    <a:pt x="732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26"/>
            <p:cNvSpPr/>
            <p:nvPr/>
          </p:nvSpPr>
          <p:spPr>
            <a:xfrm flipH="1">
              <a:off x="1950096" y="1623317"/>
              <a:ext cx="132416" cy="75246"/>
            </a:xfrm>
            <a:custGeom>
              <a:rect b="b" l="l" r="r" t="t"/>
              <a:pathLst>
                <a:path extrusionOk="0" h="1407" w="2476">
                  <a:moveTo>
                    <a:pt x="161" y="0"/>
                  </a:moveTo>
                  <a:cubicBezTo>
                    <a:pt x="105" y="0"/>
                    <a:pt x="48" y="40"/>
                    <a:pt x="32" y="121"/>
                  </a:cubicBezTo>
                  <a:cubicBezTo>
                    <a:pt x="0" y="442"/>
                    <a:pt x="129" y="764"/>
                    <a:pt x="354" y="989"/>
                  </a:cubicBezTo>
                  <a:cubicBezTo>
                    <a:pt x="514" y="1214"/>
                    <a:pt x="740" y="1342"/>
                    <a:pt x="997" y="1407"/>
                  </a:cubicBezTo>
                  <a:cubicBezTo>
                    <a:pt x="1061" y="1407"/>
                    <a:pt x="1125" y="1407"/>
                    <a:pt x="1190" y="1374"/>
                  </a:cubicBezTo>
                  <a:cubicBezTo>
                    <a:pt x="1210" y="1375"/>
                    <a:pt x="1230" y="1376"/>
                    <a:pt x="1249" y="1376"/>
                  </a:cubicBezTo>
                  <a:cubicBezTo>
                    <a:pt x="1898" y="1376"/>
                    <a:pt x="2444" y="872"/>
                    <a:pt x="2475" y="217"/>
                  </a:cubicBezTo>
                  <a:cubicBezTo>
                    <a:pt x="2459" y="153"/>
                    <a:pt x="2403" y="121"/>
                    <a:pt x="2347" y="121"/>
                  </a:cubicBezTo>
                  <a:cubicBezTo>
                    <a:pt x="2290" y="121"/>
                    <a:pt x="2234" y="153"/>
                    <a:pt x="2218" y="217"/>
                  </a:cubicBezTo>
                  <a:cubicBezTo>
                    <a:pt x="2187" y="836"/>
                    <a:pt x="1724" y="1135"/>
                    <a:pt x="1260" y="1135"/>
                  </a:cubicBezTo>
                  <a:cubicBezTo>
                    <a:pt x="759" y="1135"/>
                    <a:pt x="256" y="788"/>
                    <a:pt x="289" y="121"/>
                  </a:cubicBezTo>
                  <a:cubicBezTo>
                    <a:pt x="273" y="40"/>
                    <a:pt x="217" y="0"/>
                    <a:pt x="161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26"/>
            <p:cNvSpPr/>
            <p:nvPr/>
          </p:nvSpPr>
          <p:spPr>
            <a:xfrm flipH="1">
              <a:off x="1424095" y="1638077"/>
              <a:ext cx="153434" cy="108618"/>
            </a:xfrm>
            <a:custGeom>
              <a:rect b="b" l="l" r="r" t="t"/>
              <a:pathLst>
                <a:path extrusionOk="0" h="2031" w="2869">
                  <a:moveTo>
                    <a:pt x="1564" y="0"/>
                  </a:moveTo>
                  <a:cubicBezTo>
                    <a:pt x="573" y="0"/>
                    <a:pt x="0" y="1192"/>
                    <a:pt x="651" y="1966"/>
                  </a:cubicBezTo>
                  <a:cubicBezTo>
                    <a:pt x="683" y="1998"/>
                    <a:pt x="715" y="2031"/>
                    <a:pt x="747" y="2031"/>
                  </a:cubicBezTo>
                  <a:cubicBezTo>
                    <a:pt x="779" y="2031"/>
                    <a:pt x="811" y="1998"/>
                    <a:pt x="843" y="1998"/>
                  </a:cubicBezTo>
                  <a:cubicBezTo>
                    <a:pt x="908" y="1934"/>
                    <a:pt x="908" y="1870"/>
                    <a:pt x="876" y="1806"/>
                  </a:cubicBezTo>
                  <a:cubicBezTo>
                    <a:pt x="715" y="1613"/>
                    <a:pt x="651" y="1388"/>
                    <a:pt x="651" y="1131"/>
                  </a:cubicBezTo>
                  <a:cubicBezTo>
                    <a:pt x="683" y="1002"/>
                    <a:pt x="715" y="841"/>
                    <a:pt x="779" y="713"/>
                  </a:cubicBezTo>
                  <a:lnTo>
                    <a:pt x="972" y="713"/>
                  </a:lnTo>
                  <a:cubicBezTo>
                    <a:pt x="1326" y="745"/>
                    <a:pt x="1647" y="1002"/>
                    <a:pt x="1743" y="1356"/>
                  </a:cubicBezTo>
                  <a:cubicBezTo>
                    <a:pt x="1743" y="1420"/>
                    <a:pt x="1808" y="1452"/>
                    <a:pt x="1840" y="1452"/>
                  </a:cubicBezTo>
                  <a:lnTo>
                    <a:pt x="1904" y="1452"/>
                  </a:lnTo>
                  <a:cubicBezTo>
                    <a:pt x="1968" y="1420"/>
                    <a:pt x="2001" y="1356"/>
                    <a:pt x="2001" y="1291"/>
                  </a:cubicBezTo>
                  <a:cubicBezTo>
                    <a:pt x="1872" y="841"/>
                    <a:pt x="1486" y="520"/>
                    <a:pt x="1036" y="488"/>
                  </a:cubicBezTo>
                  <a:cubicBezTo>
                    <a:pt x="1170" y="354"/>
                    <a:pt x="1371" y="287"/>
                    <a:pt x="1565" y="287"/>
                  </a:cubicBezTo>
                  <a:cubicBezTo>
                    <a:pt x="1603" y="287"/>
                    <a:pt x="1642" y="289"/>
                    <a:pt x="1679" y="295"/>
                  </a:cubicBezTo>
                  <a:cubicBezTo>
                    <a:pt x="2193" y="327"/>
                    <a:pt x="2611" y="777"/>
                    <a:pt x="2547" y="1291"/>
                  </a:cubicBezTo>
                  <a:cubicBezTo>
                    <a:pt x="2547" y="1388"/>
                    <a:pt x="2611" y="1452"/>
                    <a:pt x="2676" y="1452"/>
                  </a:cubicBezTo>
                  <a:cubicBezTo>
                    <a:pt x="2740" y="1452"/>
                    <a:pt x="2804" y="1388"/>
                    <a:pt x="2836" y="1323"/>
                  </a:cubicBezTo>
                  <a:cubicBezTo>
                    <a:pt x="2868" y="648"/>
                    <a:pt x="2386" y="38"/>
                    <a:pt x="1679" y="5"/>
                  </a:cubicBezTo>
                  <a:cubicBezTo>
                    <a:pt x="1640" y="2"/>
                    <a:pt x="1602" y="0"/>
                    <a:pt x="1564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26"/>
            <p:cNvSpPr/>
            <p:nvPr/>
          </p:nvSpPr>
          <p:spPr>
            <a:xfrm flipH="1">
              <a:off x="2474383" y="1562407"/>
              <a:ext cx="153060" cy="115517"/>
            </a:xfrm>
            <a:custGeom>
              <a:rect b="b" l="l" r="r" t="t"/>
              <a:pathLst>
                <a:path extrusionOk="0" h="2160" w="2862">
                  <a:moveTo>
                    <a:pt x="1204" y="1"/>
                  </a:moveTo>
                  <a:cubicBezTo>
                    <a:pt x="579" y="1"/>
                    <a:pt x="61" y="494"/>
                    <a:pt x="0" y="1131"/>
                  </a:cubicBezTo>
                  <a:cubicBezTo>
                    <a:pt x="0" y="1212"/>
                    <a:pt x="65" y="1252"/>
                    <a:pt x="129" y="1252"/>
                  </a:cubicBezTo>
                  <a:cubicBezTo>
                    <a:pt x="193" y="1252"/>
                    <a:pt x="258" y="1212"/>
                    <a:pt x="258" y="1131"/>
                  </a:cubicBezTo>
                  <a:cubicBezTo>
                    <a:pt x="300" y="578"/>
                    <a:pt x="751" y="236"/>
                    <a:pt x="1219" y="236"/>
                  </a:cubicBezTo>
                  <a:cubicBezTo>
                    <a:pt x="1458" y="236"/>
                    <a:pt x="1701" y="325"/>
                    <a:pt x="1897" y="520"/>
                  </a:cubicBezTo>
                  <a:cubicBezTo>
                    <a:pt x="1447" y="520"/>
                    <a:pt x="1029" y="778"/>
                    <a:pt x="836" y="1228"/>
                  </a:cubicBezTo>
                  <a:cubicBezTo>
                    <a:pt x="804" y="1292"/>
                    <a:pt x="836" y="1356"/>
                    <a:pt x="900" y="1388"/>
                  </a:cubicBezTo>
                  <a:lnTo>
                    <a:pt x="933" y="1388"/>
                  </a:lnTo>
                  <a:cubicBezTo>
                    <a:pt x="997" y="1388"/>
                    <a:pt x="1061" y="1356"/>
                    <a:pt x="1061" y="1292"/>
                  </a:cubicBezTo>
                  <a:cubicBezTo>
                    <a:pt x="1212" y="991"/>
                    <a:pt x="1531" y="775"/>
                    <a:pt x="1861" y="775"/>
                  </a:cubicBezTo>
                  <a:cubicBezTo>
                    <a:pt x="1884" y="775"/>
                    <a:pt x="1907" y="776"/>
                    <a:pt x="1929" y="778"/>
                  </a:cubicBezTo>
                  <a:cubicBezTo>
                    <a:pt x="1993" y="778"/>
                    <a:pt x="2026" y="778"/>
                    <a:pt x="2090" y="810"/>
                  </a:cubicBezTo>
                  <a:cubicBezTo>
                    <a:pt x="2154" y="938"/>
                    <a:pt x="2186" y="1099"/>
                    <a:pt x="2186" y="1260"/>
                  </a:cubicBezTo>
                  <a:cubicBezTo>
                    <a:pt x="2154" y="1517"/>
                    <a:pt x="2058" y="1742"/>
                    <a:pt x="1865" y="1935"/>
                  </a:cubicBezTo>
                  <a:cubicBezTo>
                    <a:pt x="1833" y="1999"/>
                    <a:pt x="1833" y="2063"/>
                    <a:pt x="1865" y="2128"/>
                  </a:cubicBezTo>
                  <a:cubicBezTo>
                    <a:pt x="1897" y="2160"/>
                    <a:pt x="1929" y="2160"/>
                    <a:pt x="1961" y="2160"/>
                  </a:cubicBezTo>
                  <a:cubicBezTo>
                    <a:pt x="1993" y="2160"/>
                    <a:pt x="2026" y="2160"/>
                    <a:pt x="2058" y="2128"/>
                  </a:cubicBezTo>
                  <a:cubicBezTo>
                    <a:pt x="2861" y="1388"/>
                    <a:pt x="2379" y="70"/>
                    <a:pt x="1318" y="38"/>
                  </a:cubicBezTo>
                  <a:lnTo>
                    <a:pt x="1318" y="6"/>
                  </a:lnTo>
                  <a:cubicBezTo>
                    <a:pt x="1280" y="2"/>
                    <a:pt x="1242" y="1"/>
                    <a:pt x="1204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26"/>
            <p:cNvSpPr/>
            <p:nvPr/>
          </p:nvSpPr>
          <p:spPr>
            <a:xfrm flipH="1">
              <a:off x="2343733" y="1294220"/>
              <a:ext cx="252640" cy="215310"/>
            </a:xfrm>
            <a:custGeom>
              <a:rect b="b" l="l" r="r" t="t"/>
              <a:pathLst>
                <a:path extrusionOk="0" h="4026" w="4724">
                  <a:moveTo>
                    <a:pt x="2669" y="1"/>
                  </a:moveTo>
                  <a:cubicBezTo>
                    <a:pt x="966" y="1"/>
                    <a:pt x="0" y="2007"/>
                    <a:pt x="1123" y="3317"/>
                  </a:cubicBezTo>
                  <a:cubicBezTo>
                    <a:pt x="1544" y="3806"/>
                    <a:pt x="2097" y="4026"/>
                    <a:pt x="2640" y="4026"/>
                  </a:cubicBezTo>
                  <a:cubicBezTo>
                    <a:pt x="3634" y="4026"/>
                    <a:pt x="4597" y="3292"/>
                    <a:pt x="4659" y="2128"/>
                  </a:cubicBezTo>
                  <a:cubicBezTo>
                    <a:pt x="4723" y="1035"/>
                    <a:pt x="3887" y="103"/>
                    <a:pt x="2827" y="7"/>
                  </a:cubicBezTo>
                  <a:cubicBezTo>
                    <a:pt x="2774" y="3"/>
                    <a:pt x="2721" y="1"/>
                    <a:pt x="2669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26"/>
            <p:cNvSpPr/>
            <p:nvPr/>
          </p:nvSpPr>
          <p:spPr>
            <a:xfrm flipH="1">
              <a:off x="2402183" y="1220315"/>
              <a:ext cx="254351" cy="215792"/>
            </a:xfrm>
            <a:custGeom>
              <a:rect b="b" l="l" r="r" t="t"/>
              <a:pathLst>
                <a:path extrusionOk="0" h="4035" w="4756">
                  <a:moveTo>
                    <a:pt x="2669" y="1"/>
                  </a:moveTo>
                  <a:cubicBezTo>
                    <a:pt x="966" y="1"/>
                    <a:pt x="1" y="2008"/>
                    <a:pt x="1155" y="3349"/>
                  </a:cubicBezTo>
                  <a:cubicBezTo>
                    <a:pt x="1571" y="3821"/>
                    <a:pt x="2113" y="4034"/>
                    <a:pt x="2647" y="4034"/>
                  </a:cubicBezTo>
                  <a:cubicBezTo>
                    <a:pt x="3640" y="4034"/>
                    <a:pt x="4607" y="3299"/>
                    <a:pt x="4691" y="2128"/>
                  </a:cubicBezTo>
                  <a:cubicBezTo>
                    <a:pt x="4755" y="1035"/>
                    <a:pt x="3920" y="103"/>
                    <a:pt x="2827" y="6"/>
                  </a:cubicBezTo>
                  <a:cubicBezTo>
                    <a:pt x="2773" y="3"/>
                    <a:pt x="2721" y="1"/>
                    <a:pt x="2669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26"/>
            <p:cNvSpPr/>
            <p:nvPr/>
          </p:nvSpPr>
          <p:spPr>
            <a:xfrm flipH="1">
              <a:off x="2415927" y="1065606"/>
              <a:ext cx="250928" cy="213385"/>
            </a:xfrm>
            <a:custGeom>
              <a:rect b="b" l="l" r="r" t="t"/>
              <a:pathLst>
                <a:path extrusionOk="0" h="3990" w="4692">
                  <a:moveTo>
                    <a:pt x="2608" y="1"/>
                  </a:moveTo>
                  <a:cubicBezTo>
                    <a:pt x="936" y="1"/>
                    <a:pt x="0" y="2007"/>
                    <a:pt x="1123" y="3317"/>
                  </a:cubicBezTo>
                  <a:cubicBezTo>
                    <a:pt x="1529" y="3780"/>
                    <a:pt x="2063" y="3989"/>
                    <a:pt x="2589" y="3989"/>
                  </a:cubicBezTo>
                  <a:cubicBezTo>
                    <a:pt x="3562" y="3989"/>
                    <a:pt x="4511" y="3275"/>
                    <a:pt x="4595" y="2128"/>
                  </a:cubicBezTo>
                  <a:cubicBezTo>
                    <a:pt x="4691" y="1035"/>
                    <a:pt x="3855" y="103"/>
                    <a:pt x="2763" y="6"/>
                  </a:cubicBezTo>
                  <a:cubicBezTo>
                    <a:pt x="2710" y="3"/>
                    <a:pt x="2659" y="1"/>
                    <a:pt x="2608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26"/>
            <p:cNvSpPr/>
            <p:nvPr/>
          </p:nvSpPr>
          <p:spPr>
            <a:xfrm flipH="1">
              <a:off x="2280149" y="1180795"/>
              <a:ext cx="252586" cy="215310"/>
            </a:xfrm>
            <a:custGeom>
              <a:rect b="b" l="l" r="r" t="t"/>
              <a:pathLst>
                <a:path extrusionOk="0" h="4026" w="4723">
                  <a:moveTo>
                    <a:pt x="2668" y="0"/>
                  </a:moveTo>
                  <a:cubicBezTo>
                    <a:pt x="965" y="0"/>
                    <a:pt x="0" y="2007"/>
                    <a:pt x="1155" y="3317"/>
                  </a:cubicBezTo>
                  <a:cubicBezTo>
                    <a:pt x="1564" y="3806"/>
                    <a:pt x="2109" y="4025"/>
                    <a:pt x="2648" y="4025"/>
                  </a:cubicBezTo>
                  <a:cubicBezTo>
                    <a:pt x="3634" y="4025"/>
                    <a:pt x="4596" y="3291"/>
                    <a:pt x="4658" y="2128"/>
                  </a:cubicBezTo>
                  <a:cubicBezTo>
                    <a:pt x="4723" y="1035"/>
                    <a:pt x="3919" y="70"/>
                    <a:pt x="2826" y="6"/>
                  </a:cubicBezTo>
                  <a:cubicBezTo>
                    <a:pt x="2773" y="2"/>
                    <a:pt x="2720" y="0"/>
                    <a:pt x="2668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26"/>
            <p:cNvSpPr/>
            <p:nvPr/>
          </p:nvSpPr>
          <p:spPr>
            <a:xfrm flipH="1">
              <a:off x="2151216" y="1091382"/>
              <a:ext cx="254297" cy="215310"/>
            </a:xfrm>
            <a:custGeom>
              <a:rect b="b" l="l" r="r" t="t"/>
              <a:pathLst>
                <a:path extrusionOk="0" h="4026" w="4755">
                  <a:moveTo>
                    <a:pt x="2668" y="1"/>
                  </a:moveTo>
                  <a:cubicBezTo>
                    <a:pt x="965" y="1"/>
                    <a:pt x="0" y="2007"/>
                    <a:pt x="1154" y="3317"/>
                  </a:cubicBezTo>
                  <a:cubicBezTo>
                    <a:pt x="1575" y="3806"/>
                    <a:pt x="2124" y="4026"/>
                    <a:pt x="2664" y="4026"/>
                  </a:cubicBezTo>
                  <a:cubicBezTo>
                    <a:pt x="3651" y="4026"/>
                    <a:pt x="4607" y="3292"/>
                    <a:pt x="4690" y="2128"/>
                  </a:cubicBezTo>
                  <a:cubicBezTo>
                    <a:pt x="4754" y="1035"/>
                    <a:pt x="3919" y="71"/>
                    <a:pt x="2826" y="7"/>
                  </a:cubicBezTo>
                  <a:cubicBezTo>
                    <a:pt x="2773" y="3"/>
                    <a:pt x="2720" y="1"/>
                    <a:pt x="2668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26"/>
            <p:cNvSpPr/>
            <p:nvPr/>
          </p:nvSpPr>
          <p:spPr>
            <a:xfrm flipH="1">
              <a:off x="2027470" y="1024375"/>
              <a:ext cx="250928" cy="212850"/>
            </a:xfrm>
            <a:custGeom>
              <a:rect b="b" l="l" r="r" t="t"/>
              <a:pathLst>
                <a:path extrusionOk="0" h="3980" w="4692">
                  <a:moveTo>
                    <a:pt x="2608" y="0"/>
                  </a:moveTo>
                  <a:cubicBezTo>
                    <a:pt x="936" y="0"/>
                    <a:pt x="1" y="2006"/>
                    <a:pt x="1124" y="3285"/>
                  </a:cubicBezTo>
                  <a:cubicBezTo>
                    <a:pt x="1535" y="3764"/>
                    <a:pt x="2075" y="3980"/>
                    <a:pt x="2607" y="3980"/>
                  </a:cubicBezTo>
                  <a:cubicBezTo>
                    <a:pt x="3574" y="3980"/>
                    <a:pt x="4512" y="3268"/>
                    <a:pt x="4595" y="2127"/>
                  </a:cubicBezTo>
                  <a:cubicBezTo>
                    <a:pt x="4692" y="1035"/>
                    <a:pt x="3856" y="70"/>
                    <a:pt x="2763" y="6"/>
                  </a:cubicBezTo>
                  <a:cubicBezTo>
                    <a:pt x="2711" y="2"/>
                    <a:pt x="2659" y="0"/>
                    <a:pt x="2608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26"/>
            <p:cNvSpPr/>
            <p:nvPr/>
          </p:nvSpPr>
          <p:spPr>
            <a:xfrm flipH="1">
              <a:off x="1869285" y="1043252"/>
              <a:ext cx="252693" cy="215310"/>
            </a:xfrm>
            <a:custGeom>
              <a:rect b="b" l="l" r="r" t="t"/>
              <a:pathLst>
                <a:path extrusionOk="0" h="4026" w="4725">
                  <a:moveTo>
                    <a:pt x="2670" y="1"/>
                  </a:moveTo>
                  <a:cubicBezTo>
                    <a:pt x="967" y="1"/>
                    <a:pt x="1" y="2007"/>
                    <a:pt x="1124" y="3317"/>
                  </a:cubicBezTo>
                  <a:cubicBezTo>
                    <a:pt x="1544" y="3806"/>
                    <a:pt x="2097" y="4026"/>
                    <a:pt x="2641" y="4026"/>
                  </a:cubicBezTo>
                  <a:cubicBezTo>
                    <a:pt x="3635" y="4026"/>
                    <a:pt x="4597" y="3292"/>
                    <a:pt x="4660" y="2128"/>
                  </a:cubicBezTo>
                  <a:cubicBezTo>
                    <a:pt x="4724" y="1035"/>
                    <a:pt x="3920" y="71"/>
                    <a:pt x="2828" y="6"/>
                  </a:cubicBezTo>
                  <a:cubicBezTo>
                    <a:pt x="2774" y="3"/>
                    <a:pt x="2722" y="1"/>
                    <a:pt x="2670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26"/>
            <p:cNvSpPr/>
            <p:nvPr/>
          </p:nvSpPr>
          <p:spPr>
            <a:xfrm flipH="1">
              <a:off x="1642379" y="1065926"/>
              <a:ext cx="309489" cy="211727"/>
            </a:xfrm>
            <a:custGeom>
              <a:rect b="b" l="l" r="r" t="t"/>
              <a:pathLst>
                <a:path extrusionOk="0" h="3959" w="5787">
                  <a:moveTo>
                    <a:pt x="2572" y="0"/>
                  </a:moveTo>
                  <a:cubicBezTo>
                    <a:pt x="225" y="161"/>
                    <a:pt x="0" y="3472"/>
                    <a:pt x="2282" y="3954"/>
                  </a:cubicBezTo>
                  <a:cubicBezTo>
                    <a:pt x="2319" y="3957"/>
                    <a:pt x="2356" y="3959"/>
                    <a:pt x="2395" y="3959"/>
                  </a:cubicBezTo>
                  <a:cubicBezTo>
                    <a:pt x="3523" y="3959"/>
                    <a:pt x="5629" y="2632"/>
                    <a:pt x="5722" y="1575"/>
                  </a:cubicBezTo>
                  <a:cubicBezTo>
                    <a:pt x="5786" y="483"/>
                    <a:pt x="3665" y="97"/>
                    <a:pt x="2572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26"/>
            <p:cNvSpPr/>
            <p:nvPr/>
          </p:nvSpPr>
          <p:spPr>
            <a:xfrm flipH="1">
              <a:off x="1755861" y="1005658"/>
              <a:ext cx="251784" cy="214722"/>
            </a:xfrm>
            <a:custGeom>
              <a:rect b="b" l="l" r="r" t="t"/>
              <a:pathLst>
                <a:path extrusionOk="0" h="4015" w="4708">
                  <a:moveTo>
                    <a:pt x="2669" y="1"/>
                  </a:moveTo>
                  <a:cubicBezTo>
                    <a:pt x="919" y="1"/>
                    <a:pt x="0" y="2142"/>
                    <a:pt x="1236" y="3410"/>
                  </a:cubicBezTo>
                  <a:cubicBezTo>
                    <a:pt x="1644" y="3828"/>
                    <a:pt x="2150" y="4015"/>
                    <a:pt x="2649" y="4015"/>
                  </a:cubicBezTo>
                  <a:cubicBezTo>
                    <a:pt x="3684" y="4015"/>
                    <a:pt x="4686" y="3210"/>
                    <a:pt x="4708" y="1995"/>
                  </a:cubicBezTo>
                  <a:cubicBezTo>
                    <a:pt x="4708" y="902"/>
                    <a:pt x="3840" y="34"/>
                    <a:pt x="2747" y="2"/>
                  </a:cubicBezTo>
                  <a:cubicBezTo>
                    <a:pt x="2721" y="1"/>
                    <a:pt x="2695" y="1"/>
                    <a:pt x="2669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26"/>
            <p:cNvSpPr/>
            <p:nvPr/>
          </p:nvSpPr>
          <p:spPr>
            <a:xfrm flipH="1">
              <a:off x="1907147" y="991914"/>
              <a:ext cx="250072" cy="214722"/>
            </a:xfrm>
            <a:custGeom>
              <a:rect b="b" l="l" r="r" t="t"/>
              <a:pathLst>
                <a:path extrusionOk="0" h="4015" w="4676">
                  <a:moveTo>
                    <a:pt x="2638" y="1"/>
                  </a:moveTo>
                  <a:cubicBezTo>
                    <a:pt x="889" y="1"/>
                    <a:pt x="1" y="2142"/>
                    <a:pt x="1236" y="3409"/>
                  </a:cubicBezTo>
                  <a:cubicBezTo>
                    <a:pt x="1644" y="3828"/>
                    <a:pt x="2150" y="4015"/>
                    <a:pt x="2648" y="4015"/>
                  </a:cubicBezTo>
                  <a:cubicBezTo>
                    <a:pt x="3681" y="4015"/>
                    <a:pt x="4676" y="3210"/>
                    <a:pt x="4676" y="1995"/>
                  </a:cubicBezTo>
                  <a:cubicBezTo>
                    <a:pt x="4676" y="902"/>
                    <a:pt x="3808" y="2"/>
                    <a:pt x="2715" y="2"/>
                  </a:cubicBezTo>
                  <a:cubicBezTo>
                    <a:pt x="2689" y="1"/>
                    <a:pt x="2663" y="1"/>
                    <a:pt x="2638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26"/>
            <p:cNvSpPr/>
            <p:nvPr/>
          </p:nvSpPr>
          <p:spPr>
            <a:xfrm flipH="1">
              <a:off x="1578798" y="1142987"/>
              <a:ext cx="250875" cy="211620"/>
            </a:xfrm>
            <a:custGeom>
              <a:rect b="b" l="l" r="r" t="t"/>
              <a:pathLst>
                <a:path extrusionOk="0" h="3957" w="4691">
                  <a:moveTo>
                    <a:pt x="2605" y="0"/>
                  </a:moveTo>
                  <a:cubicBezTo>
                    <a:pt x="934" y="0"/>
                    <a:pt x="1" y="1975"/>
                    <a:pt x="1155" y="3285"/>
                  </a:cubicBezTo>
                  <a:cubicBezTo>
                    <a:pt x="1561" y="3747"/>
                    <a:pt x="2094" y="3956"/>
                    <a:pt x="2620" y="3956"/>
                  </a:cubicBezTo>
                  <a:cubicBezTo>
                    <a:pt x="3593" y="3956"/>
                    <a:pt x="4543" y="3242"/>
                    <a:pt x="4626" y="2095"/>
                  </a:cubicBezTo>
                  <a:cubicBezTo>
                    <a:pt x="4690" y="1002"/>
                    <a:pt x="3855" y="70"/>
                    <a:pt x="2762" y="6"/>
                  </a:cubicBezTo>
                  <a:cubicBezTo>
                    <a:pt x="2709" y="2"/>
                    <a:pt x="2656" y="0"/>
                    <a:pt x="2605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26"/>
            <p:cNvSpPr/>
            <p:nvPr/>
          </p:nvSpPr>
          <p:spPr>
            <a:xfrm flipH="1">
              <a:off x="1472219" y="1252829"/>
              <a:ext cx="253923" cy="214669"/>
            </a:xfrm>
            <a:custGeom>
              <a:rect b="b" l="l" r="r" t="t"/>
              <a:pathLst>
                <a:path extrusionOk="0" h="4014" w="4748">
                  <a:moveTo>
                    <a:pt x="2627" y="0"/>
                  </a:moveTo>
                  <a:cubicBezTo>
                    <a:pt x="945" y="0"/>
                    <a:pt x="1" y="2019"/>
                    <a:pt x="1147" y="3320"/>
                  </a:cubicBezTo>
                  <a:cubicBezTo>
                    <a:pt x="1568" y="3798"/>
                    <a:pt x="2118" y="4014"/>
                    <a:pt x="2658" y="4014"/>
                  </a:cubicBezTo>
                  <a:cubicBezTo>
                    <a:pt x="3645" y="4014"/>
                    <a:pt x="4600" y="3294"/>
                    <a:pt x="4683" y="2131"/>
                  </a:cubicBezTo>
                  <a:cubicBezTo>
                    <a:pt x="4747" y="1038"/>
                    <a:pt x="3912" y="73"/>
                    <a:pt x="2819" y="9"/>
                  </a:cubicBezTo>
                  <a:cubicBezTo>
                    <a:pt x="2754" y="3"/>
                    <a:pt x="2690" y="0"/>
                    <a:pt x="2627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26"/>
            <p:cNvSpPr/>
            <p:nvPr/>
          </p:nvSpPr>
          <p:spPr>
            <a:xfrm flipH="1">
              <a:off x="1430989" y="1359301"/>
              <a:ext cx="233815" cy="212636"/>
            </a:xfrm>
            <a:custGeom>
              <a:rect b="b" l="l" r="r" t="t"/>
              <a:pathLst>
                <a:path extrusionOk="0" h="3976" w="4372">
                  <a:moveTo>
                    <a:pt x="2184" y="0"/>
                  </a:moveTo>
                  <a:cubicBezTo>
                    <a:pt x="1258" y="0"/>
                    <a:pt x="453" y="635"/>
                    <a:pt x="257" y="1586"/>
                  </a:cubicBezTo>
                  <a:cubicBezTo>
                    <a:pt x="0" y="2647"/>
                    <a:pt x="707" y="3708"/>
                    <a:pt x="1768" y="3933"/>
                  </a:cubicBezTo>
                  <a:cubicBezTo>
                    <a:pt x="1910" y="3962"/>
                    <a:pt x="2051" y="3976"/>
                    <a:pt x="2189" y="3976"/>
                  </a:cubicBezTo>
                  <a:cubicBezTo>
                    <a:pt x="3122" y="3976"/>
                    <a:pt x="3951" y="3341"/>
                    <a:pt x="4147" y="2390"/>
                  </a:cubicBezTo>
                  <a:cubicBezTo>
                    <a:pt x="4372" y="1329"/>
                    <a:pt x="3665" y="268"/>
                    <a:pt x="2604" y="43"/>
                  </a:cubicBezTo>
                  <a:cubicBezTo>
                    <a:pt x="2462" y="14"/>
                    <a:pt x="2322" y="0"/>
                    <a:pt x="2184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26"/>
            <p:cNvSpPr/>
            <p:nvPr/>
          </p:nvSpPr>
          <p:spPr>
            <a:xfrm flipH="1">
              <a:off x="1642357" y="2408520"/>
              <a:ext cx="699732" cy="442761"/>
            </a:xfrm>
            <a:custGeom>
              <a:rect b="b" l="l" r="r" t="t"/>
              <a:pathLst>
                <a:path extrusionOk="0" h="8279" w="13084">
                  <a:moveTo>
                    <a:pt x="3733" y="1"/>
                  </a:moveTo>
                  <a:cubicBezTo>
                    <a:pt x="2342" y="1"/>
                    <a:pt x="1256" y="444"/>
                    <a:pt x="836" y="1317"/>
                  </a:cubicBezTo>
                  <a:cubicBezTo>
                    <a:pt x="0" y="2989"/>
                    <a:pt x="1897" y="5592"/>
                    <a:pt x="5047" y="7167"/>
                  </a:cubicBezTo>
                  <a:cubicBezTo>
                    <a:pt x="6559" y="7908"/>
                    <a:pt x="8093" y="8278"/>
                    <a:pt x="9373" y="8278"/>
                  </a:cubicBezTo>
                  <a:cubicBezTo>
                    <a:pt x="10758" y="8278"/>
                    <a:pt x="11845" y="7844"/>
                    <a:pt x="12280" y="6975"/>
                  </a:cubicBezTo>
                  <a:cubicBezTo>
                    <a:pt x="13083" y="5303"/>
                    <a:pt x="11187" y="2667"/>
                    <a:pt x="8036" y="1124"/>
                  </a:cubicBezTo>
                  <a:cubicBezTo>
                    <a:pt x="6532" y="372"/>
                    <a:pt x="5005" y="1"/>
                    <a:pt x="3733" y="1"/>
                  </a:cubicBez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26"/>
            <p:cNvSpPr/>
            <p:nvPr/>
          </p:nvSpPr>
          <p:spPr>
            <a:xfrm flipH="1">
              <a:off x="2171903" y="2377289"/>
              <a:ext cx="398800" cy="562396"/>
            </a:xfrm>
            <a:custGeom>
              <a:rect b="b" l="l" r="r" t="t"/>
              <a:pathLst>
                <a:path extrusionOk="0" h="10516" w="7457">
                  <a:moveTo>
                    <a:pt x="3833" y="1"/>
                  </a:moveTo>
                  <a:cubicBezTo>
                    <a:pt x="3777" y="1"/>
                    <a:pt x="3721" y="2"/>
                    <a:pt x="3665" y="5"/>
                  </a:cubicBezTo>
                  <a:cubicBezTo>
                    <a:pt x="1575" y="69"/>
                    <a:pt x="0" y="1901"/>
                    <a:pt x="225" y="3991"/>
                  </a:cubicBezTo>
                  <a:lnTo>
                    <a:pt x="1286" y="10516"/>
                  </a:lnTo>
                  <a:lnTo>
                    <a:pt x="6976" y="10194"/>
                  </a:lnTo>
                  <a:lnTo>
                    <a:pt x="7426" y="3701"/>
                  </a:lnTo>
                  <a:cubicBezTo>
                    <a:pt x="7457" y="1668"/>
                    <a:pt x="5845" y="1"/>
                    <a:pt x="3833" y="1"/>
                  </a:cubicBezTo>
                  <a:close/>
                </a:path>
              </a:pathLst>
            </a:custGeom>
            <a:solidFill>
              <a:srgbClr val="AC724D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26"/>
            <p:cNvSpPr/>
            <p:nvPr/>
          </p:nvSpPr>
          <p:spPr>
            <a:xfrm flipH="1">
              <a:off x="2469252" y="2404990"/>
              <a:ext cx="101452" cy="460784"/>
            </a:xfrm>
            <a:custGeom>
              <a:rect b="b" l="l" r="r" t="t"/>
              <a:pathLst>
                <a:path extrusionOk="0" h="8616" w="1897">
                  <a:moveTo>
                    <a:pt x="1768" y="1"/>
                  </a:moveTo>
                  <a:cubicBezTo>
                    <a:pt x="611" y="772"/>
                    <a:pt x="0" y="2122"/>
                    <a:pt x="161" y="3473"/>
                  </a:cubicBezTo>
                  <a:lnTo>
                    <a:pt x="997" y="8584"/>
                  </a:lnTo>
                  <a:cubicBezTo>
                    <a:pt x="997" y="8616"/>
                    <a:pt x="1029" y="8616"/>
                    <a:pt x="1061" y="8616"/>
                  </a:cubicBezTo>
                  <a:cubicBezTo>
                    <a:pt x="1093" y="8616"/>
                    <a:pt x="1125" y="8584"/>
                    <a:pt x="1125" y="8551"/>
                  </a:cubicBezTo>
                  <a:lnTo>
                    <a:pt x="289" y="3473"/>
                  </a:lnTo>
                  <a:cubicBezTo>
                    <a:pt x="161" y="2122"/>
                    <a:pt x="772" y="837"/>
                    <a:pt x="1865" y="130"/>
                  </a:cubicBezTo>
                  <a:cubicBezTo>
                    <a:pt x="1897" y="97"/>
                    <a:pt x="1897" y="65"/>
                    <a:pt x="1865" y="33"/>
                  </a:cubicBezTo>
                  <a:cubicBezTo>
                    <a:pt x="1865" y="1"/>
                    <a:pt x="1800" y="1"/>
                    <a:pt x="1768" y="1"/>
                  </a:cubicBezTo>
                  <a:close/>
                </a:path>
              </a:pathLst>
            </a:custGeom>
            <a:solidFill>
              <a:srgbClr val="9E613F"/>
            </a:solidFill>
            <a:ln cap="flat" cmpd="sng" w="9525">
              <a:solidFill>
                <a:srgbClr val="3B353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26"/>
            <p:cNvSpPr/>
            <p:nvPr/>
          </p:nvSpPr>
          <p:spPr>
            <a:xfrm flipH="1">
              <a:off x="2197631" y="2922433"/>
              <a:ext cx="304355" cy="53320"/>
            </a:xfrm>
            <a:custGeom>
              <a:rect b="b" l="l" r="r" t="t"/>
              <a:pathLst>
                <a:path extrusionOk="0" h="997" w="5691">
                  <a:moveTo>
                    <a:pt x="5691" y="0"/>
                  </a:moveTo>
                  <a:lnTo>
                    <a:pt x="1" y="322"/>
                  </a:lnTo>
                  <a:lnTo>
                    <a:pt x="65" y="997"/>
                  </a:lnTo>
                  <a:lnTo>
                    <a:pt x="5691" y="675"/>
                  </a:lnTo>
                  <a:lnTo>
                    <a:pt x="56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26"/>
            <p:cNvSpPr/>
            <p:nvPr/>
          </p:nvSpPr>
          <p:spPr>
            <a:xfrm flipH="1">
              <a:off x="2201054" y="3030724"/>
              <a:ext cx="288899" cy="60218"/>
            </a:xfrm>
            <a:custGeom>
              <a:rect b="b" l="l" r="r" t="t"/>
              <a:pathLst>
                <a:path extrusionOk="0" h="1126" w="5402">
                  <a:moveTo>
                    <a:pt x="5401" y="1"/>
                  </a:moveTo>
                  <a:lnTo>
                    <a:pt x="1" y="322"/>
                  </a:lnTo>
                  <a:lnTo>
                    <a:pt x="97" y="1126"/>
                  </a:lnTo>
                  <a:lnTo>
                    <a:pt x="5401" y="804"/>
                  </a:lnTo>
                  <a:lnTo>
                    <a:pt x="5401" y="1"/>
                  </a:lnTo>
                  <a:close/>
                </a:path>
              </a:pathLst>
            </a:custGeom>
            <a:solidFill>
              <a:srgbClr val="A2C4EB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26"/>
            <p:cNvSpPr/>
            <p:nvPr/>
          </p:nvSpPr>
          <p:spPr>
            <a:xfrm flipH="1">
              <a:off x="2201055" y="3073720"/>
              <a:ext cx="283711" cy="91130"/>
            </a:xfrm>
            <a:custGeom>
              <a:rect b="b" l="l" r="r" t="t"/>
              <a:pathLst>
                <a:path extrusionOk="0" h="1704" w="5305">
                  <a:moveTo>
                    <a:pt x="5304" y="0"/>
                  </a:moveTo>
                  <a:lnTo>
                    <a:pt x="0" y="322"/>
                  </a:lnTo>
                  <a:lnTo>
                    <a:pt x="161" y="1704"/>
                  </a:lnTo>
                  <a:lnTo>
                    <a:pt x="5240" y="1382"/>
                  </a:lnTo>
                  <a:lnTo>
                    <a:pt x="5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26"/>
            <p:cNvSpPr/>
            <p:nvPr/>
          </p:nvSpPr>
          <p:spPr>
            <a:xfrm flipH="1">
              <a:off x="2197631" y="2958530"/>
              <a:ext cx="300878" cy="60218"/>
            </a:xfrm>
            <a:custGeom>
              <a:rect b="b" l="l" r="r" t="t"/>
              <a:pathLst>
                <a:path extrusionOk="0" h="1126" w="5626">
                  <a:moveTo>
                    <a:pt x="5626" y="0"/>
                  </a:moveTo>
                  <a:lnTo>
                    <a:pt x="0" y="322"/>
                  </a:lnTo>
                  <a:lnTo>
                    <a:pt x="97" y="1126"/>
                  </a:lnTo>
                  <a:lnTo>
                    <a:pt x="5593" y="804"/>
                  </a:lnTo>
                  <a:lnTo>
                    <a:pt x="5626" y="0"/>
                  </a:lnTo>
                  <a:close/>
                </a:path>
              </a:pathLst>
            </a:custGeom>
            <a:solidFill>
              <a:srgbClr val="A2C4EB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26"/>
            <p:cNvSpPr/>
            <p:nvPr/>
          </p:nvSpPr>
          <p:spPr>
            <a:xfrm flipH="1">
              <a:off x="2199343" y="3001526"/>
              <a:ext cx="294033" cy="46421"/>
            </a:xfrm>
            <a:custGeom>
              <a:rect b="b" l="l" r="r" t="t"/>
              <a:pathLst>
                <a:path extrusionOk="0" h="868" w="5498">
                  <a:moveTo>
                    <a:pt x="5497" y="0"/>
                  </a:moveTo>
                  <a:lnTo>
                    <a:pt x="1" y="322"/>
                  </a:lnTo>
                  <a:lnTo>
                    <a:pt x="65" y="868"/>
                  </a:lnTo>
                  <a:lnTo>
                    <a:pt x="5465" y="547"/>
                  </a:lnTo>
                  <a:lnTo>
                    <a:pt x="54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26"/>
            <p:cNvSpPr/>
            <p:nvPr/>
          </p:nvSpPr>
          <p:spPr>
            <a:xfrm flipH="1">
              <a:off x="2159817" y="3135593"/>
              <a:ext cx="400565" cy="183971"/>
            </a:xfrm>
            <a:custGeom>
              <a:rect b="b" l="l" r="r" t="t"/>
              <a:pathLst>
                <a:path extrusionOk="0" h="3440" w="7490">
                  <a:moveTo>
                    <a:pt x="6686" y="0"/>
                  </a:moveTo>
                  <a:lnTo>
                    <a:pt x="1639" y="483"/>
                  </a:lnTo>
                  <a:lnTo>
                    <a:pt x="1607" y="483"/>
                  </a:lnTo>
                  <a:cubicBezTo>
                    <a:pt x="579" y="1093"/>
                    <a:pt x="0" y="2250"/>
                    <a:pt x="129" y="3440"/>
                  </a:cubicBezTo>
                  <a:lnTo>
                    <a:pt x="3214" y="3151"/>
                  </a:lnTo>
                  <a:lnTo>
                    <a:pt x="6300" y="2861"/>
                  </a:lnTo>
                  <a:lnTo>
                    <a:pt x="7490" y="2733"/>
                  </a:lnTo>
                  <a:cubicBezTo>
                    <a:pt x="7490" y="2733"/>
                    <a:pt x="7329" y="740"/>
                    <a:pt x="6686" y="0"/>
                  </a:cubicBez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26"/>
            <p:cNvSpPr/>
            <p:nvPr/>
          </p:nvSpPr>
          <p:spPr>
            <a:xfrm flipH="1">
              <a:off x="2155937" y="3261050"/>
              <a:ext cx="398854" cy="74016"/>
            </a:xfrm>
            <a:custGeom>
              <a:rect b="b" l="l" r="r" t="t"/>
              <a:pathLst>
                <a:path extrusionOk="0" h="1384" w="7458">
                  <a:moveTo>
                    <a:pt x="7393" y="1"/>
                  </a:moveTo>
                  <a:lnTo>
                    <a:pt x="0" y="740"/>
                  </a:lnTo>
                  <a:lnTo>
                    <a:pt x="64" y="1383"/>
                  </a:lnTo>
                  <a:lnTo>
                    <a:pt x="7458" y="644"/>
                  </a:lnTo>
                  <a:lnTo>
                    <a:pt x="73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26"/>
            <p:cNvSpPr/>
            <p:nvPr/>
          </p:nvSpPr>
          <p:spPr>
            <a:xfrm flipH="1">
              <a:off x="2470963" y="3158962"/>
              <a:ext cx="105195" cy="72038"/>
            </a:xfrm>
            <a:custGeom>
              <a:rect b="b" l="l" r="r" t="t"/>
              <a:pathLst>
                <a:path extrusionOk="0" h="1347" w="1967">
                  <a:moveTo>
                    <a:pt x="1774" y="174"/>
                  </a:moveTo>
                  <a:cubicBezTo>
                    <a:pt x="1774" y="206"/>
                    <a:pt x="1774" y="206"/>
                    <a:pt x="1774" y="238"/>
                  </a:cubicBezTo>
                  <a:lnTo>
                    <a:pt x="1163" y="1010"/>
                  </a:lnTo>
                  <a:cubicBezTo>
                    <a:pt x="1131" y="1042"/>
                    <a:pt x="1099" y="1074"/>
                    <a:pt x="1067" y="1074"/>
                  </a:cubicBezTo>
                  <a:cubicBezTo>
                    <a:pt x="996" y="1121"/>
                    <a:pt x="921" y="1143"/>
                    <a:pt x="848" y="1143"/>
                  </a:cubicBezTo>
                  <a:cubicBezTo>
                    <a:pt x="721" y="1143"/>
                    <a:pt x="601" y="1079"/>
                    <a:pt x="520" y="978"/>
                  </a:cubicBezTo>
                  <a:cubicBezTo>
                    <a:pt x="424" y="785"/>
                    <a:pt x="488" y="560"/>
                    <a:pt x="649" y="463"/>
                  </a:cubicBezTo>
                  <a:cubicBezTo>
                    <a:pt x="681" y="431"/>
                    <a:pt x="713" y="399"/>
                    <a:pt x="745" y="399"/>
                  </a:cubicBezTo>
                  <a:lnTo>
                    <a:pt x="1709" y="174"/>
                  </a:lnTo>
                  <a:close/>
                  <a:moveTo>
                    <a:pt x="1754" y="1"/>
                  </a:moveTo>
                  <a:cubicBezTo>
                    <a:pt x="1729" y="1"/>
                    <a:pt x="1703" y="5"/>
                    <a:pt x="1677" y="13"/>
                  </a:cubicBezTo>
                  <a:lnTo>
                    <a:pt x="713" y="238"/>
                  </a:lnTo>
                  <a:cubicBezTo>
                    <a:pt x="681" y="238"/>
                    <a:pt x="616" y="271"/>
                    <a:pt x="584" y="303"/>
                  </a:cubicBezTo>
                  <a:cubicBezTo>
                    <a:pt x="0" y="595"/>
                    <a:pt x="337" y="1347"/>
                    <a:pt x="834" y="1347"/>
                  </a:cubicBezTo>
                  <a:cubicBezTo>
                    <a:pt x="939" y="1347"/>
                    <a:pt x="1051" y="1313"/>
                    <a:pt x="1163" y="1235"/>
                  </a:cubicBezTo>
                  <a:cubicBezTo>
                    <a:pt x="1195" y="1203"/>
                    <a:pt x="1259" y="1138"/>
                    <a:pt x="1292" y="1106"/>
                  </a:cubicBezTo>
                  <a:lnTo>
                    <a:pt x="1902" y="335"/>
                  </a:lnTo>
                  <a:cubicBezTo>
                    <a:pt x="1967" y="271"/>
                    <a:pt x="1967" y="174"/>
                    <a:pt x="1902" y="78"/>
                  </a:cubicBezTo>
                  <a:cubicBezTo>
                    <a:pt x="1879" y="31"/>
                    <a:pt x="1821" y="1"/>
                    <a:pt x="17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26"/>
            <p:cNvSpPr/>
            <p:nvPr/>
          </p:nvSpPr>
          <p:spPr>
            <a:xfrm flipH="1">
              <a:off x="2409092" y="3159337"/>
              <a:ext cx="75674" cy="86317"/>
            </a:xfrm>
            <a:custGeom>
              <a:rect b="b" l="l" r="r" t="t"/>
              <a:pathLst>
                <a:path extrusionOk="0" h="1614" w="1415">
                  <a:moveTo>
                    <a:pt x="205" y="143"/>
                  </a:moveTo>
                  <a:cubicBezTo>
                    <a:pt x="217" y="143"/>
                    <a:pt x="225" y="151"/>
                    <a:pt x="225" y="167"/>
                  </a:cubicBezTo>
                  <a:lnTo>
                    <a:pt x="1029" y="746"/>
                  </a:lnTo>
                  <a:cubicBezTo>
                    <a:pt x="1061" y="778"/>
                    <a:pt x="1093" y="810"/>
                    <a:pt x="1125" y="842"/>
                  </a:cubicBezTo>
                  <a:cubicBezTo>
                    <a:pt x="1158" y="906"/>
                    <a:pt x="1190" y="971"/>
                    <a:pt x="1190" y="1067"/>
                  </a:cubicBezTo>
                  <a:cubicBezTo>
                    <a:pt x="1190" y="1196"/>
                    <a:pt x="1093" y="1324"/>
                    <a:pt x="997" y="1389"/>
                  </a:cubicBezTo>
                  <a:cubicBezTo>
                    <a:pt x="900" y="1453"/>
                    <a:pt x="804" y="1453"/>
                    <a:pt x="708" y="1453"/>
                  </a:cubicBezTo>
                  <a:cubicBezTo>
                    <a:pt x="611" y="1421"/>
                    <a:pt x="515" y="1356"/>
                    <a:pt x="450" y="1292"/>
                  </a:cubicBezTo>
                  <a:cubicBezTo>
                    <a:pt x="418" y="1260"/>
                    <a:pt x="418" y="1228"/>
                    <a:pt x="418" y="1164"/>
                  </a:cubicBezTo>
                  <a:lnTo>
                    <a:pt x="161" y="231"/>
                  </a:lnTo>
                  <a:cubicBezTo>
                    <a:pt x="129" y="199"/>
                    <a:pt x="161" y="167"/>
                    <a:pt x="161" y="167"/>
                  </a:cubicBezTo>
                  <a:cubicBezTo>
                    <a:pt x="177" y="151"/>
                    <a:pt x="193" y="143"/>
                    <a:pt x="205" y="143"/>
                  </a:cubicBezTo>
                  <a:close/>
                  <a:moveTo>
                    <a:pt x="219" y="0"/>
                  </a:moveTo>
                  <a:cubicBezTo>
                    <a:pt x="102" y="0"/>
                    <a:pt x="0" y="83"/>
                    <a:pt x="0" y="199"/>
                  </a:cubicBezTo>
                  <a:cubicBezTo>
                    <a:pt x="0" y="231"/>
                    <a:pt x="33" y="231"/>
                    <a:pt x="33" y="264"/>
                  </a:cubicBezTo>
                  <a:lnTo>
                    <a:pt x="290" y="1228"/>
                  </a:lnTo>
                  <a:cubicBezTo>
                    <a:pt x="290" y="1260"/>
                    <a:pt x="322" y="1324"/>
                    <a:pt x="354" y="1356"/>
                  </a:cubicBezTo>
                  <a:cubicBezTo>
                    <a:pt x="450" y="1485"/>
                    <a:pt x="579" y="1581"/>
                    <a:pt x="708" y="1614"/>
                  </a:cubicBezTo>
                  <a:cubicBezTo>
                    <a:pt x="836" y="1614"/>
                    <a:pt x="997" y="1581"/>
                    <a:pt x="1125" y="1517"/>
                  </a:cubicBezTo>
                  <a:cubicBezTo>
                    <a:pt x="1350" y="1356"/>
                    <a:pt x="1415" y="1003"/>
                    <a:pt x="1254" y="746"/>
                  </a:cubicBezTo>
                  <a:cubicBezTo>
                    <a:pt x="1222" y="714"/>
                    <a:pt x="1190" y="649"/>
                    <a:pt x="1158" y="617"/>
                  </a:cubicBezTo>
                  <a:lnTo>
                    <a:pt x="354" y="39"/>
                  </a:lnTo>
                  <a:cubicBezTo>
                    <a:pt x="310" y="12"/>
                    <a:pt x="263" y="0"/>
                    <a:pt x="2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26"/>
            <p:cNvSpPr/>
            <p:nvPr/>
          </p:nvSpPr>
          <p:spPr>
            <a:xfrm flipH="1">
              <a:off x="2429681" y="3159657"/>
              <a:ext cx="61983" cy="65353"/>
            </a:xfrm>
            <a:custGeom>
              <a:rect b="b" l="l" r="r" t="t"/>
              <a:pathLst>
                <a:path extrusionOk="0" h="1222" w="1159">
                  <a:moveTo>
                    <a:pt x="226" y="0"/>
                  </a:moveTo>
                  <a:cubicBezTo>
                    <a:pt x="162" y="33"/>
                    <a:pt x="65" y="65"/>
                    <a:pt x="1" y="97"/>
                  </a:cubicBezTo>
                  <a:cubicBezTo>
                    <a:pt x="515" y="258"/>
                    <a:pt x="869" y="675"/>
                    <a:pt x="997" y="1190"/>
                  </a:cubicBezTo>
                  <a:cubicBezTo>
                    <a:pt x="997" y="1222"/>
                    <a:pt x="1029" y="1222"/>
                    <a:pt x="1062" y="1222"/>
                  </a:cubicBezTo>
                  <a:cubicBezTo>
                    <a:pt x="1126" y="1222"/>
                    <a:pt x="1158" y="1190"/>
                    <a:pt x="1126" y="1125"/>
                  </a:cubicBezTo>
                  <a:cubicBezTo>
                    <a:pt x="1029" y="643"/>
                    <a:pt x="676" y="225"/>
                    <a:pt x="2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26"/>
            <p:cNvSpPr/>
            <p:nvPr/>
          </p:nvSpPr>
          <p:spPr>
            <a:xfrm flipH="1">
              <a:off x="2212348" y="3157839"/>
              <a:ext cx="112575" cy="94980"/>
            </a:xfrm>
            <a:custGeom>
              <a:rect b="b" l="l" r="r" t="t"/>
              <a:pathLst>
                <a:path extrusionOk="0" h="1776" w="2105">
                  <a:moveTo>
                    <a:pt x="1155" y="0"/>
                  </a:moveTo>
                  <a:cubicBezTo>
                    <a:pt x="1134" y="0"/>
                    <a:pt x="1114" y="1"/>
                    <a:pt x="1094" y="2"/>
                  </a:cubicBezTo>
                  <a:cubicBezTo>
                    <a:pt x="322" y="99"/>
                    <a:pt x="1" y="1063"/>
                    <a:pt x="612" y="1577"/>
                  </a:cubicBezTo>
                  <a:cubicBezTo>
                    <a:pt x="785" y="1714"/>
                    <a:pt x="981" y="1776"/>
                    <a:pt x="1172" y="1776"/>
                  </a:cubicBezTo>
                  <a:cubicBezTo>
                    <a:pt x="1655" y="1776"/>
                    <a:pt x="2104" y="1382"/>
                    <a:pt x="2058" y="806"/>
                  </a:cubicBezTo>
                  <a:cubicBezTo>
                    <a:pt x="2027" y="344"/>
                    <a:pt x="1613" y="0"/>
                    <a:pt x="11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26"/>
            <p:cNvSpPr/>
            <p:nvPr/>
          </p:nvSpPr>
          <p:spPr>
            <a:xfrm flipH="1">
              <a:off x="2228608" y="3172278"/>
              <a:ext cx="65353" cy="62037"/>
            </a:xfrm>
            <a:custGeom>
              <a:rect b="b" l="l" r="r" t="t"/>
              <a:pathLst>
                <a:path extrusionOk="0" h="1160" w="1222">
                  <a:moveTo>
                    <a:pt x="535" y="0"/>
                  </a:moveTo>
                  <a:cubicBezTo>
                    <a:pt x="515" y="0"/>
                    <a:pt x="496" y="8"/>
                    <a:pt x="483" y="22"/>
                  </a:cubicBezTo>
                  <a:lnTo>
                    <a:pt x="386" y="311"/>
                  </a:lnTo>
                  <a:cubicBezTo>
                    <a:pt x="386" y="343"/>
                    <a:pt x="354" y="343"/>
                    <a:pt x="354" y="375"/>
                  </a:cubicBezTo>
                  <a:lnTo>
                    <a:pt x="65" y="439"/>
                  </a:lnTo>
                  <a:cubicBezTo>
                    <a:pt x="0" y="439"/>
                    <a:pt x="0" y="504"/>
                    <a:pt x="33" y="536"/>
                  </a:cubicBezTo>
                  <a:lnTo>
                    <a:pt x="290" y="729"/>
                  </a:lnTo>
                  <a:cubicBezTo>
                    <a:pt x="290" y="729"/>
                    <a:pt x="290" y="761"/>
                    <a:pt x="290" y="793"/>
                  </a:cubicBezTo>
                  <a:lnTo>
                    <a:pt x="290" y="1082"/>
                  </a:lnTo>
                  <a:cubicBezTo>
                    <a:pt x="266" y="1129"/>
                    <a:pt x="294" y="1159"/>
                    <a:pt x="336" y="1159"/>
                  </a:cubicBezTo>
                  <a:cubicBezTo>
                    <a:pt x="352" y="1159"/>
                    <a:pt x="369" y="1155"/>
                    <a:pt x="386" y="1147"/>
                  </a:cubicBezTo>
                  <a:lnTo>
                    <a:pt x="643" y="986"/>
                  </a:lnTo>
                  <a:cubicBezTo>
                    <a:pt x="643" y="970"/>
                    <a:pt x="651" y="962"/>
                    <a:pt x="659" y="962"/>
                  </a:cubicBezTo>
                  <a:cubicBezTo>
                    <a:pt x="667" y="962"/>
                    <a:pt x="675" y="970"/>
                    <a:pt x="675" y="986"/>
                  </a:cubicBezTo>
                  <a:lnTo>
                    <a:pt x="965" y="1082"/>
                  </a:lnTo>
                  <a:cubicBezTo>
                    <a:pt x="982" y="1091"/>
                    <a:pt x="997" y="1095"/>
                    <a:pt x="1010" y="1095"/>
                  </a:cubicBezTo>
                  <a:cubicBezTo>
                    <a:pt x="1044" y="1095"/>
                    <a:pt x="1061" y="1065"/>
                    <a:pt x="1061" y="1018"/>
                  </a:cubicBezTo>
                  <a:lnTo>
                    <a:pt x="965" y="729"/>
                  </a:lnTo>
                  <a:cubicBezTo>
                    <a:pt x="965" y="697"/>
                    <a:pt x="965" y="697"/>
                    <a:pt x="965" y="664"/>
                  </a:cubicBezTo>
                  <a:lnTo>
                    <a:pt x="1190" y="439"/>
                  </a:lnTo>
                  <a:cubicBezTo>
                    <a:pt x="1222" y="375"/>
                    <a:pt x="1190" y="343"/>
                    <a:pt x="1125" y="343"/>
                  </a:cubicBezTo>
                  <a:lnTo>
                    <a:pt x="836" y="343"/>
                  </a:lnTo>
                  <a:cubicBezTo>
                    <a:pt x="804" y="311"/>
                    <a:pt x="772" y="311"/>
                    <a:pt x="772" y="311"/>
                  </a:cubicBezTo>
                  <a:lnTo>
                    <a:pt x="611" y="54"/>
                  </a:lnTo>
                  <a:cubicBezTo>
                    <a:pt x="592" y="16"/>
                    <a:pt x="562" y="0"/>
                    <a:pt x="535" y="0"/>
                  </a:cubicBezTo>
                  <a:close/>
                </a:path>
              </a:pathLst>
            </a:custGeom>
            <a:solidFill>
              <a:srgbClr val="2B67A9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26"/>
            <p:cNvSpPr/>
            <p:nvPr/>
          </p:nvSpPr>
          <p:spPr>
            <a:xfrm flipH="1">
              <a:off x="2469255" y="3194043"/>
              <a:ext cx="46474" cy="61930"/>
            </a:xfrm>
            <a:custGeom>
              <a:rect b="b" l="l" r="r" t="t"/>
              <a:pathLst>
                <a:path extrusionOk="0" h="1158" w="869">
                  <a:moveTo>
                    <a:pt x="97" y="0"/>
                  </a:moveTo>
                  <a:lnTo>
                    <a:pt x="1" y="129"/>
                  </a:lnTo>
                  <a:cubicBezTo>
                    <a:pt x="354" y="322"/>
                    <a:pt x="644" y="675"/>
                    <a:pt x="740" y="1093"/>
                  </a:cubicBezTo>
                  <a:cubicBezTo>
                    <a:pt x="740" y="1125"/>
                    <a:pt x="772" y="1157"/>
                    <a:pt x="804" y="1157"/>
                  </a:cubicBezTo>
                  <a:cubicBezTo>
                    <a:pt x="837" y="1157"/>
                    <a:pt x="869" y="1093"/>
                    <a:pt x="869" y="1061"/>
                  </a:cubicBezTo>
                  <a:cubicBezTo>
                    <a:pt x="772" y="611"/>
                    <a:pt x="483" y="225"/>
                    <a:pt x="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26"/>
            <p:cNvSpPr/>
            <p:nvPr/>
          </p:nvSpPr>
          <p:spPr>
            <a:xfrm flipH="1">
              <a:off x="1872746" y="2411407"/>
              <a:ext cx="515761" cy="586729"/>
            </a:xfrm>
            <a:custGeom>
              <a:rect b="b" l="l" r="r" t="t"/>
              <a:pathLst>
                <a:path extrusionOk="0" h="10971" w="9644">
                  <a:moveTo>
                    <a:pt x="4175" y="0"/>
                  </a:moveTo>
                  <a:cubicBezTo>
                    <a:pt x="3672" y="0"/>
                    <a:pt x="3159" y="106"/>
                    <a:pt x="2668" y="331"/>
                  </a:cubicBezTo>
                  <a:cubicBezTo>
                    <a:pt x="772" y="1231"/>
                    <a:pt x="0" y="3545"/>
                    <a:pt x="1029" y="5378"/>
                  </a:cubicBezTo>
                  <a:lnTo>
                    <a:pt x="4533" y="10971"/>
                  </a:lnTo>
                  <a:lnTo>
                    <a:pt x="9644" y="8464"/>
                  </a:lnTo>
                  <a:lnTo>
                    <a:pt x="7554" y="2324"/>
                  </a:lnTo>
                  <a:cubicBezTo>
                    <a:pt x="6983" y="871"/>
                    <a:pt x="5616" y="0"/>
                    <a:pt x="4175" y="0"/>
                  </a:cubicBezTo>
                  <a:close/>
                </a:path>
              </a:pathLst>
            </a:custGeom>
            <a:solidFill>
              <a:srgbClr val="AC724D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26"/>
            <p:cNvSpPr/>
            <p:nvPr/>
          </p:nvSpPr>
          <p:spPr>
            <a:xfrm flipH="1">
              <a:off x="2176994" y="2426648"/>
              <a:ext cx="214936" cy="519933"/>
            </a:xfrm>
            <a:custGeom>
              <a:rect b="b" l="l" r="r" t="t"/>
              <a:pathLst>
                <a:path extrusionOk="0" h="9722" w="4019">
                  <a:moveTo>
                    <a:pt x="2729" y="0"/>
                  </a:moveTo>
                  <a:cubicBezTo>
                    <a:pt x="2719" y="0"/>
                    <a:pt x="2710" y="4"/>
                    <a:pt x="2700" y="14"/>
                  </a:cubicBezTo>
                  <a:cubicBezTo>
                    <a:pt x="772" y="914"/>
                    <a:pt x="0" y="3260"/>
                    <a:pt x="1029" y="5125"/>
                  </a:cubicBezTo>
                  <a:lnTo>
                    <a:pt x="3890" y="9689"/>
                  </a:lnTo>
                  <a:cubicBezTo>
                    <a:pt x="3890" y="9689"/>
                    <a:pt x="3922" y="9721"/>
                    <a:pt x="3922" y="9721"/>
                  </a:cubicBezTo>
                  <a:cubicBezTo>
                    <a:pt x="3954" y="9721"/>
                    <a:pt x="3986" y="9721"/>
                    <a:pt x="3986" y="9689"/>
                  </a:cubicBezTo>
                  <a:cubicBezTo>
                    <a:pt x="4018" y="9689"/>
                    <a:pt x="4018" y="9625"/>
                    <a:pt x="3986" y="9625"/>
                  </a:cubicBezTo>
                  <a:lnTo>
                    <a:pt x="1157" y="5060"/>
                  </a:lnTo>
                  <a:cubicBezTo>
                    <a:pt x="161" y="3260"/>
                    <a:pt x="900" y="1010"/>
                    <a:pt x="2765" y="142"/>
                  </a:cubicBezTo>
                  <a:cubicBezTo>
                    <a:pt x="2797" y="110"/>
                    <a:pt x="2797" y="78"/>
                    <a:pt x="2797" y="46"/>
                  </a:cubicBezTo>
                  <a:cubicBezTo>
                    <a:pt x="2774" y="23"/>
                    <a:pt x="2751" y="0"/>
                    <a:pt x="2729" y="0"/>
                  </a:cubicBezTo>
                  <a:close/>
                </a:path>
              </a:pathLst>
            </a:custGeom>
            <a:solidFill>
              <a:srgbClr val="9E613F"/>
            </a:solidFill>
            <a:ln cap="flat" cmpd="sng" w="9525">
              <a:solidFill>
                <a:srgbClr val="3B353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26"/>
            <p:cNvSpPr/>
            <p:nvPr/>
          </p:nvSpPr>
          <p:spPr>
            <a:xfrm flipH="1">
              <a:off x="1859016" y="2865694"/>
              <a:ext cx="287134" cy="165093"/>
            </a:xfrm>
            <a:custGeom>
              <a:rect b="b" l="l" r="r" t="t"/>
              <a:pathLst>
                <a:path extrusionOk="0" h="3087" w="5369">
                  <a:moveTo>
                    <a:pt x="5112" y="1"/>
                  </a:moveTo>
                  <a:lnTo>
                    <a:pt x="1" y="2476"/>
                  </a:lnTo>
                  <a:lnTo>
                    <a:pt x="322" y="3087"/>
                  </a:lnTo>
                  <a:lnTo>
                    <a:pt x="5369" y="611"/>
                  </a:lnTo>
                  <a:lnTo>
                    <a:pt x="51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26"/>
            <p:cNvSpPr/>
            <p:nvPr/>
          </p:nvSpPr>
          <p:spPr>
            <a:xfrm flipH="1">
              <a:off x="1817732" y="2967140"/>
              <a:ext cx="275101" cy="165093"/>
            </a:xfrm>
            <a:custGeom>
              <a:rect b="b" l="l" r="r" t="t"/>
              <a:pathLst>
                <a:path extrusionOk="0" h="3087" w="5144">
                  <a:moveTo>
                    <a:pt x="4854" y="0"/>
                  </a:moveTo>
                  <a:lnTo>
                    <a:pt x="0" y="2379"/>
                  </a:lnTo>
                  <a:lnTo>
                    <a:pt x="386" y="3086"/>
                  </a:lnTo>
                  <a:lnTo>
                    <a:pt x="5143" y="740"/>
                  </a:lnTo>
                  <a:lnTo>
                    <a:pt x="4854" y="0"/>
                  </a:lnTo>
                  <a:close/>
                </a:path>
              </a:pathLst>
            </a:custGeom>
            <a:solidFill>
              <a:srgbClr val="A2C4EB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26"/>
            <p:cNvSpPr/>
            <p:nvPr/>
          </p:nvSpPr>
          <p:spPr>
            <a:xfrm flipH="1">
              <a:off x="1791956" y="3006660"/>
              <a:ext cx="280235" cy="190870"/>
            </a:xfrm>
            <a:custGeom>
              <a:rect b="b" l="l" r="r" t="t"/>
              <a:pathLst>
                <a:path extrusionOk="0" h="3569" w="5240">
                  <a:moveTo>
                    <a:pt x="4757" y="1"/>
                  </a:moveTo>
                  <a:lnTo>
                    <a:pt x="0" y="2347"/>
                  </a:lnTo>
                  <a:lnTo>
                    <a:pt x="675" y="3569"/>
                  </a:lnTo>
                  <a:lnTo>
                    <a:pt x="5240" y="1286"/>
                  </a:lnTo>
                  <a:lnTo>
                    <a:pt x="475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26"/>
            <p:cNvSpPr/>
            <p:nvPr/>
          </p:nvSpPr>
          <p:spPr>
            <a:xfrm flipH="1">
              <a:off x="1843507" y="2898369"/>
              <a:ext cx="285423" cy="170227"/>
            </a:xfrm>
            <a:custGeom>
              <a:rect b="b" l="l" r="r" t="t"/>
              <a:pathLst>
                <a:path extrusionOk="0" h="3183" w="5337">
                  <a:moveTo>
                    <a:pt x="5047" y="0"/>
                  </a:moveTo>
                  <a:lnTo>
                    <a:pt x="0" y="2476"/>
                  </a:lnTo>
                  <a:lnTo>
                    <a:pt x="386" y="3183"/>
                  </a:lnTo>
                  <a:lnTo>
                    <a:pt x="5336" y="772"/>
                  </a:lnTo>
                  <a:lnTo>
                    <a:pt x="5047" y="0"/>
                  </a:lnTo>
                  <a:close/>
                </a:path>
              </a:pathLst>
            </a:custGeom>
            <a:solidFill>
              <a:srgbClr val="A2C4EB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26"/>
            <p:cNvSpPr/>
            <p:nvPr/>
          </p:nvSpPr>
          <p:spPr>
            <a:xfrm flipH="1">
              <a:off x="1833187" y="2939600"/>
              <a:ext cx="275101" cy="154771"/>
            </a:xfrm>
            <a:custGeom>
              <a:rect b="b" l="l" r="r" t="t"/>
              <a:pathLst>
                <a:path extrusionOk="0" h="2894" w="5144">
                  <a:moveTo>
                    <a:pt x="4950" y="1"/>
                  </a:moveTo>
                  <a:lnTo>
                    <a:pt x="0" y="2412"/>
                  </a:lnTo>
                  <a:lnTo>
                    <a:pt x="289" y="2894"/>
                  </a:lnTo>
                  <a:lnTo>
                    <a:pt x="5143" y="515"/>
                  </a:lnTo>
                  <a:lnTo>
                    <a:pt x="49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26"/>
            <p:cNvSpPr/>
            <p:nvPr/>
          </p:nvSpPr>
          <p:spPr>
            <a:xfrm flipH="1">
              <a:off x="1697403" y="3065110"/>
              <a:ext cx="379975" cy="304301"/>
            </a:xfrm>
            <a:custGeom>
              <a:rect b="b" l="l" r="r" t="t"/>
              <a:pathLst>
                <a:path extrusionOk="0" h="5690" w="7105">
                  <a:moveTo>
                    <a:pt x="5304" y="0"/>
                  </a:moveTo>
                  <a:lnTo>
                    <a:pt x="804" y="2379"/>
                  </a:lnTo>
                  <a:cubicBezTo>
                    <a:pt x="97" y="3343"/>
                    <a:pt x="1" y="4629"/>
                    <a:pt x="547" y="5690"/>
                  </a:cubicBezTo>
                  <a:lnTo>
                    <a:pt x="3311" y="4243"/>
                  </a:lnTo>
                  <a:lnTo>
                    <a:pt x="6044" y="2765"/>
                  </a:lnTo>
                  <a:lnTo>
                    <a:pt x="7105" y="2186"/>
                  </a:lnTo>
                  <a:cubicBezTo>
                    <a:pt x="7105" y="2186"/>
                    <a:pt x="6140" y="418"/>
                    <a:pt x="5304" y="0"/>
                  </a:cubicBez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26"/>
            <p:cNvSpPr/>
            <p:nvPr/>
          </p:nvSpPr>
          <p:spPr>
            <a:xfrm flipH="1">
              <a:off x="1681949" y="3182011"/>
              <a:ext cx="366178" cy="216647"/>
            </a:xfrm>
            <a:custGeom>
              <a:rect b="b" l="l" r="r" t="t"/>
              <a:pathLst>
                <a:path extrusionOk="0" h="4051" w="6847">
                  <a:moveTo>
                    <a:pt x="6558" y="0"/>
                  </a:moveTo>
                  <a:lnTo>
                    <a:pt x="0" y="3504"/>
                  </a:lnTo>
                  <a:lnTo>
                    <a:pt x="322" y="4050"/>
                  </a:lnTo>
                  <a:lnTo>
                    <a:pt x="6847" y="579"/>
                  </a:lnTo>
                  <a:lnTo>
                    <a:pt x="65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26"/>
            <p:cNvSpPr/>
            <p:nvPr/>
          </p:nvSpPr>
          <p:spPr>
            <a:xfrm flipH="1">
              <a:off x="2029191" y="3192920"/>
              <a:ext cx="82413" cy="85033"/>
            </a:xfrm>
            <a:custGeom>
              <a:rect b="b" l="l" r="r" t="t"/>
              <a:pathLst>
                <a:path extrusionOk="0" h="1590" w="1541">
                  <a:moveTo>
                    <a:pt x="1332" y="158"/>
                  </a:moveTo>
                  <a:cubicBezTo>
                    <a:pt x="1340" y="158"/>
                    <a:pt x="1348" y="166"/>
                    <a:pt x="1348" y="182"/>
                  </a:cubicBezTo>
                  <a:cubicBezTo>
                    <a:pt x="1380" y="182"/>
                    <a:pt x="1380" y="214"/>
                    <a:pt x="1348" y="214"/>
                  </a:cubicBezTo>
                  <a:lnTo>
                    <a:pt x="1091" y="1178"/>
                  </a:lnTo>
                  <a:cubicBezTo>
                    <a:pt x="1091" y="1211"/>
                    <a:pt x="1058" y="1243"/>
                    <a:pt x="1058" y="1275"/>
                  </a:cubicBezTo>
                  <a:cubicBezTo>
                    <a:pt x="977" y="1377"/>
                    <a:pt x="844" y="1440"/>
                    <a:pt x="717" y="1440"/>
                  </a:cubicBezTo>
                  <a:cubicBezTo>
                    <a:pt x="643" y="1440"/>
                    <a:pt x="571" y="1419"/>
                    <a:pt x="512" y="1371"/>
                  </a:cubicBezTo>
                  <a:cubicBezTo>
                    <a:pt x="319" y="1243"/>
                    <a:pt x="287" y="1018"/>
                    <a:pt x="416" y="825"/>
                  </a:cubicBezTo>
                  <a:cubicBezTo>
                    <a:pt x="448" y="793"/>
                    <a:pt x="480" y="761"/>
                    <a:pt x="512" y="761"/>
                  </a:cubicBezTo>
                  <a:lnTo>
                    <a:pt x="1316" y="182"/>
                  </a:lnTo>
                  <a:cubicBezTo>
                    <a:pt x="1316" y="166"/>
                    <a:pt x="1324" y="158"/>
                    <a:pt x="1332" y="158"/>
                  </a:cubicBezTo>
                  <a:close/>
                  <a:moveTo>
                    <a:pt x="1327" y="0"/>
                  </a:moveTo>
                  <a:cubicBezTo>
                    <a:pt x="1273" y="0"/>
                    <a:pt x="1225" y="16"/>
                    <a:pt x="1187" y="53"/>
                  </a:cubicBezTo>
                  <a:lnTo>
                    <a:pt x="383" y="632"/>
                  </a:lnTo>
                  <a:cubicBezTo>
                    <a:pt x="351" y="664"/>
                    <a:pt x="319" y="696"/>
                    <a:pt x="255" y="728"/>
                  </a:cubicBezTo>
                  <a:cubicBezTo>
                    <a:pt x="1" y="1167"/>
                    <a:pt x="361" y="1590"/>
                    <a:pt x="751" y="1590"/>
                  </a:cubicBezTo>
                  <a:cubicBezTo>
                    <a:pt x="903" y="1590"/>
                    <a:pt x="1060" y="1525"/>
                    <a:pt x="1187" y="1371"/>
                  </a:cubicBezTo>
                  <a:cubicBezTo>
                    <a:pt x="1219" y="1307"/>
                    <a:pt x="1219" y="1275"/>
                    <a:pt x="1251" y="1211"/>
                  </a:cubicBezTo>
                  <a:lnTo>
                    <a:pt x="1509" y="278"/>
                  </a:lnTo>
                  <a:cubicBezTo>
                    <a:pt x="1541" y="182"/>
                    <a:pt x="1509" y="86"/>
                    <a:pt x="1444" y="21"/>
                  </a:cubicBezTo>
                  <a:cubicBezTo>
                    <a:pt x="1404" y="8"/>
                    <a:pt x="1364" y="0"/>
                    <a:pt x="13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26"/>
            <p:cNvSpPr/>
            <p:nvPr/>
          </p:nvSpPr>
          <p:spPr>
            <a:xfrm flipH="1">
              <a:off x="1948387" y="3189925"/>
              <a:ext cx="94606" cy="70166"/>
            </a:xfrm>
            <a:custGeom>
              <a:rect b="b" l="l" r="r" t="t"/>
              <a:pathLst>
                <a:path extrusionOk="0" h="1312" w="1769">
                  <a:moveTo>
                    <a:pt x="226" y="142"/>
                  </a:moveTo>
                  <a:lnTo>
                    <a:pt x="1190" y="399"/>
                  </a:lnTo>
                  <a:cubicBezTo>
                    <a:pt x="1222" y="399"/>
                    <a:pt x="1254" y="431"/>
                    <a:pt x="1318" y="431"/>
                  </a:cubicBezTo>
                  <a:cubicBezTo>
                    <a:pt x="1351" y="495"/>
                    <a:pt x="1415" y="559"/>
                    <a:pt x="1447" y="624"/>
                  </a:cubicBezTo>
                  <a:cubicBezTo>
                    <a:pt x="1479" y="752"/>
                    <a:pt x="1479" y="881"/>
                    <a:pt x="1415" y="977"/>
                  </a:cubicBezTo>
                  <a:cubicBezTo>
                    <a:pt x="1351" y="1074"/>
                    <a:pt x="1254" y="1138"/>
                    <a:pt x="1158" y="1138"/>
                  </a:cubicBezTo>
                  <a:cubicBezTo>
                    <a:pt x="1129" y="1147"/>
                    <a:pt x="1101" y="1151"/>
                    <a:pt x="1073" y="1151"/>
                  </a:cubicBezTo>
                  <a:cubicBezTo>
                    <a:pt x="1005" y="1151"/>
                    <a:pt x="937" y="1129"/>
                    <a:pt x="868" y="1106"/>
                  </a:cubicBezTo>
                  <a:cubicBezTo>
                    <a:pt x="836" y="1074"/>
                    <a:pt x="804" y="1042"/>
                    <a:pt x="772" y="1009"/>
                  </a:cubicBezTo>
                  <a:lnTo>
                    <a:pt x="193" y="238"/>
                  </a:lnTo>
                  <a:cubicBezTo>
                    <a:pt x="161" y="206"/>
                    <a:pt x="161" y="206"/>
                    <a:pt x="193" y="174"/>
                  </a:cubicBezTo>
                  <a:cubicBezTo>
                    <a:pt x="193" y="142"/>
                    <a:pt x="226" y="142"/>
                    <a:pt x="226" y="142"/>
                  </a:cubicBezTo>
                  <a:close/>
                  <a:moveTo>
                    <a:pt x="186" y="0"/>
                  </a:moveTo>
                  <a:cubicBezTo>
                    <a:pt x="127" y="0"/>
                    <a:pt x="80" y="30"/>
                    <a:pt x="33" y="77"/>
                  </a:cubicBezTo>
                  <a:cubicBezTo>
                    <a:pt x="1" y="142"/>
                    <a:pt x="1" y="206"/>
                    <a:pt x="33" y="270"/>
                  </a:cubicBezTo>
                  <a:cubicBezTo>
                    <a:pt x="33" y="302"/>
                    <a:pt x="33" y="302"/>
                    <a:pt x="65" y="302"/>
                  </a:cubicBezTo>
                  <a:lnTo>
                    <a:pt x="643" y="1106"/>
                  </a:lnTo>
                  <a:cubicBezTo>
                    <a:pt x="708" y="1170"/>
                    <a:pt x="740" y="1202"/>
                    <a:pt x="772" y="1234"/>
                  </a:cubicBezTo>
                  <a:cubicBezTo>
                    <a:pt x="866" y="1282"/>
                    <a:pt x="960" y="1311"/>
                    <a:pt x="1067" y="1311"/>
                  </a:cubicBezTo>
                  <a:cubicBezTo>
                    <a:pt x="1106" y="1311"/>
                    <a:pt x="1147" y="1307"/>
                    <a:pt x="1190" y="1299"/>
                  </a:cubicBezTo>
                  <a:cubicBezTo>
                    <a:pt x="1672" y="1202"/>
                    <a:pt x="1768" y="592"/>
                    <a:pt x="1383" y="302"/>
                  </a:cubicBezTo>
                  <a:cubicBezTo>
                    <a:pt x="1318" y="270"/>
                    <a:pt x="1286" y="270"/>
                    <a:pt x="1222" y="238"/>
                  </a:cubicBezTo>
                  <a:lnTo>
                    <a:pt x="258" y="13"/>
                  </a:lnTo>
                  <a:cubicBezTo>
                    <a:pt x="232" y="4"/>
                    <a:pt x="208" y="0"/>
                    <a:pt x="1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26"/>
            <p:cNvSpPr/>
            <p:nvPr/>
          </p:nvSpPr>
          <p:spPr>
            <a:xfrm flipH="1">
              <a:off x="1972452" y="3194043"/>
              <a:ext cx="77439" cy="42998"/>
            </a:xfrm>
            <a:custGeom>
              <a:rect b="b" l="l" r="r" t="t"/>
              <a:pathLst>
                <a:path extrusionOk="0" h="804" w="1448">
                  <a:moveTo>
                    <a:pt x="162" y="0"/>
                  </a:moveTo>
                  <a:cubicBezTo>
                    <a:pt x="97" y="32"/>
                    <a:pt x="33" y="97"/>
                    <a:pt x="1" y="161"/>
                  </a:cubicBezTo>
                  <a:cubicBezTo>
                    <a:pt x="54" y="154"/>
                    <a:pt x="107" y="151"/>
                    <a:pt x="159" y="151"/>
                  </a:cubicBezTo>
                  <a:cubicBezTo>
                    <a:pt x="618" y="151"/>
                    <a:pt x="1059" y="397"/>
                    <a:pt x="1319" y="772"/>
                  </a:cubicBezTo>
                  <a:cubicBezTo>
                    <a:pt x="1351" y="804"/>
                    <a:pt x="1383" y="804"/>
                    <a:pt x="1415" y="804"/>
                  </a:cubicBezTo>
                  <a:cubicBezTo>
                    <a:pt x="1447" y="772"/>
                    <a:pt x="1447" y="740"/>
                    <a:pt x="1447" y="675"/>
                  </a:cubicBezTo>
                  <a:cubicBezTo>
                    <a:pt x="1158" y="257"/>
                    <a:pt x="676" y="0"/>
                    <a:pt x="1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26"/>
            <p:cNvSpPr/>
            <p:nvPr/>
          </p:nvSpPr>
          <p:spPr>
            <a:xfrm flipH="1">
              <a:off x="1764959" y="3104416"/>
              <a:ext cx="118191" cy="95194"/>
            </a:xfrm>
            <a:custGeom>
              <a:rect b="b" l="l" r="r" t="t"/>
              <a:pathLst>
                <a:path extrusionOk="0" h="1780" w="2210">
                  <a:moveTo>
                    <a:pt x="1111" y="0"/>
                  </a:moveTo>
                  <a:cubicBezTo>
                    <a:pt x="973" y="0"/>
                    <a:pt x="835" y="33"/>
                    <a:pt x="708" y="101"/>
                  </a:cubicBezTo>
                  <a:cubicBezTo>
                    <a:pt x="1" y="487"/>
                    <a:pt x="130" y="1516"/>
                    <a:pt x="869" y="1741"/>
                  </a:cubicBezTo>
                  <a:cubicBezTo>
                    <a:pt x="955" y="1767"/>
                    <a:pt x="1041" y="1779"/>
                    <a:pt x="1123" y="1779"/>
                  </a:cubicBezTo>
                  <a:cubicBezTo>
                    <a:pt x="1745" y="1779"/>
                    <a:pt x="2210" y="1083"/>
                    <a:pt x="1897" y="487"/>
                  </a:cubicBezTo>
                  <a:cubicBezTo>
                    <a:pt x="1741" y="173"/>
                    <a:pt x="1428" y="0"/>
                    <a:pt x="11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26"/>
            <p:cNvSpPr/>
            <p:nvPr/>
          </p:nvSpPr>
          <p:spPr>
            <a:xfrm flipH="1">
              <a:off x="1791968" y="3121368"/>
              <a:ext cx="63641" cy="63695"/>
            </a:xfrm>
            <a:custGeom>
              <a:rect b="b" l="l" r="r" t="t"/>
              <a:pathLst>
                <a:path extrusionOk="0" h="1191" w="1190">
                  <a:moveTo>
                    <a:pt x="383" y="1"/>
                  </a:moveTo>
                  <a:cubicBezTo>
                    <a:pt x="332" y="1"/>
                    <a:pt x="290" y="53"/>
                    <a:pt x="290" y="106"/>
                  </a:cubicBezTo>
                  <a:lnTo>
                    <a:pt x="290" y="395"/>
                  </a:lnTo>
                  <a:cubicBezTo>
                    <a:pt x="290" y="427"/>
                    <a:pt x="290" y="427"/>
                    <a:pt x="290" y="459"/>
                  </a:cubicBezTo>
                  <a:lnTo>
                    <a:pt x="32" y="620"/>
                  </a:lnTo>
                  <a:cubicBezTo>
                    <a:pt x="0" y="652"/>
                    <a:pt x="0" y="716"/>
                    <a:pt x="32" y="749"/>
                  </a:cubicBezTo>
                  <a:lnTo>
                    <a:pt x="322" y="813"/>
                  </a:lnTo>
                  <a:cubicBezTo>
                    <a:pt x="354" y="845"/>
                    <a:pt x="354" y="845"/>
                    <a:pt x="354" y="877"/>
                  </a:cubicBezTo>
                  <a:lnTo>
                    <a:pt x="450" y="1166"/>
                  </a:lnTo>
                  <a:cubicBezTo>
                    <a:pt x="466" y="1182"/>
                    <a:pt x="490" y="1190"/>
                    <a:pt x="515" y="1190"/>
                  </a:cubicBezTo>
                  <a:cubicBezTo>
                    <a:pt x="539" y="1190"/>
                    <a:pt x="563" y="1182"/>
                    <a:pt x="579" y="1166"/>
                  </a:cubicBezTo>
                  <a:lnTo>
                    <a:pt x="740" y="909"/>
                  </a:lnTo>
                  <a:cubicBezTo>
                    <a:pt x="772" y="877"/>
                    <a:pt x="772" y="877"/>
                    <a:pt x="804" y="877"/>
                  </a:cubicBezTo>
                  <a:lnTo>
                    <a:pt x="1093" y="877"/>
                  </a:lnTo>
                  <a:cubicBezTo>
                    <a:pt x="1157" y="877"/>
                    <a:pt x="1190" y="813"/>
                    <a:pt x="1157" y="781"/>
                  </a:cubicBezTo>
                  <a:lnTo>
                    <a:pt x="965" y="523"/>
                  </a:lnTo>
                  <a:cubicBezTo>
                    <a:pt x="965" y="523"/>
                    <a:pt x="965" y="491"/>
                    <a:pt x="965" y="459"/>
                  </a:cubicBezTo>
                  <a:lnTo>
                    <a:pt x="1061" y="170"/>
                  </a:lnTo>
                  <a:cubicBezTo>
                    <a:pt x="1087" y="144"/>
                    <a:pt x="1050" y="97"/>
                    <a:pt x="1018" y="97"/>
                  </a:cubicBezTo>
                  <a:cubicBezTo>
                    <a:pt x="1010" y="97"/>
                    <a:pt x="1003" y="99"/>
                    <a:pt x="997" y="106"/>
                  </a:cubicBezTo>
                  <a:lnTo>
                    <a:pt x="707" y="202"/>
                  </a:lnTo>
                  <a:lnTo>
                    <a:pt x="643" y="202"/>
                  </a:lnTo>
                  <a:lnTo>
                    <a:pt x="418" y="9"/>
                  </a:lnTo>
                  <a:cubicBezTo>
                    <a:pt x="406" y="3"/>
                    <a:pt x="395" y="1"/>
                    <a:pt x="383" y="1"/>
                  </a:cubicBezTo>
                  <a:close/>
                </a:path>
              </a:pathLst>
            </a:custGeom>
            <a:solidFill>
              <a:srgbClr val="2B67A9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26"/>
            <p:cNvSpPr/>
            <p:nvPr/>
          </p:nvSpPr>
          <p:spPr>
            <a:xfrm flipH="1">
              <a:off x="1994806" y="3236985"/>
              <a:ext cx="65353" cy="43051"/>
            </a:xfrm>
            <a:custGeom>
              <a:rect b="b" l="l" r="r" t="t"/>
              <a:pathLst>
                <a:path extrusionOk="0" h="805" w="1222">
                  <a:moveTo>
                    <a:pt x="64" y="1"/>
                  </a:moveTo>
                  <a:cubicBezTo>
                    <a:pt x="32" y="33"/>
                    <a:pt x="32" y="97"/>
                    <a:pt x="0" y="162"/>
                  </a:cubicBezTo>
                  <a:cubicBezTo>
                    <a:pt x="450" y="194"/>
                    <a:pt x="836" y="419"/>
                    <a:pt x="1061" y="772"/>
                  </a:cubicBezTo>
                  <a:cubicBezTo>
                    <a:pt x="1093" y="804"/>
                    <a:pt x="1125" y="804"/>
                    <a:pt x="1157" y="804"/>
                  </a:cubicBezTo>
                  <a:cubicBezTo>
                    <a:pt x="1222" y="772"/>
                    <a:pt x="1222" y="708"/>
                    <a:pt x="1189" y="676"/>
                  </a:cubicBezTo>
                  <a:cubicBezTo>
                    <a:pt x="932" y="290"/>
                    <a:pt x="514" y="33"/>
                    <a:pt x="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4050" lIns="114050" spcFirstLastPara="1" rIns="114050" wrap="square" tIns="1140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07" name="Google Shape;1007;p26"/>
            <p:cNvGrpSpPr/>
            <p:nvPr/>
          </p:nvGrpSpPr>
          <p:grpSpPr>
            <a:xfrm rot="-399415">
              <a:off x="1615394" y="1532711"/>
              <a:ext cx="808436" cy="372310"/>
              <a:chOff x="1075305" y="3688024"/>
              <a:chExt cx="1014255" cy="467031"/>
            </a:xfrm>
          </p:grpSpPr>
          <p:sp>
            <p:nvSpPr>
              <p:cNvPr id="1008" name="Google Shape;1008;p26"/>
              <p:cNvSpPr/>
              <p:nvPr/>
            </p:nvSpPr>
            <p:spPr>
              <a:xfrm>
                <a:off x="1576426" y="3688024"/>
                <a:ext cx="77814" cy="110530"/>
              </a:xfrm>
              <a:custGeom>
                <a:rect b="b" l="l" r="r" t="t"/>
                <a:pathLst>
                  <a:path extrusionOk="0" h="2419" w="1703">
                    <a:moveTo>
                      <a:pt x="333" y="0"/>
                    </a:moveTo>
                    <a:cubicBezTo>
                      <a:pt x="260" y="0"/>
                      <a:pt x="195" y="59"/>
                      <a:pt x="195" y="133"/>
                    </a:cubicBezTo>
                    <a:cubicBezTo>
                      <a:pt x="195" y="220"/>
                      <a:pt x="259" y="306"/>
                      <a:pt x="346" y="306"/>
                    </a:cubicBezTo>
                    <a:cubicBezTo>
                      <a:pt x="927" y="349"/>
                      <a:pt x="1401" y="779"/>
                      <a:pt x="1358" y="1275"/>
                    </a:cubicBezTo>
                    <a:cubicBezTo>
                      <a:pt x="1337" y="1743"/>
                      <a:pt x="873" y="2096"/>
                      <a:pt x="312" y="2096"/>
                    </a:cubicBezTo>
                    <a:cubicBezTo>
                      <a:pt x="281" y="2096"/>
                      <a:pt x="249" y="2095"/>
                      <a:pt x="216" y="2093"/>
                    </a:cubicBezTo>
                    <a:cubicBezTo>
                      <a:pt x="23" y="2093"/>
                      <a:pt x="1" y="2373"/>
                      <a:pt x="195" y="2416"/>
                    </a:cubicBezTo>
                    <a:cubicBezTo>
                      <a:pt x="226" y="2418"/>
                      <a:pt x="257" y="2419"/>
                      <a:pt x="289" y="2419"/>
                    </a:cubicBezTo>
                    <a:cubicBezTo>
                      <a:pt x="1023" y="2419"/>
                      <a:pt x="1638" y="1937"/>
                      <a:pt x="1659" y="1296"/>
                    </a:cubicBezTo>
                    <a:cubicBezTo>
                      <a:pt x="1702" y="629"/>
                      <a:pt x="1121" y="47"/>
                      <a:pt x="367" y="4"/>
                    </a:cubicBezTo>
                    <a:cubicBezTo>
                      <a:pt x="356" y="1"/>
                      <a:pt x="344" y="0"/>
                      <a:pt x="333" y="0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114050" lIns="114050" spcFirstLastPara="1" rIns="114050" wrap="square" tIns="1140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009" name="Google Shape;1009;p26"/>
              <p:cNvGrpSpPr/>
              <p:nvPr/>
            </p:nvGrpSpPr>
            <p:grpSpPr>
              <a:xfrm>
                <a:off x="1075305" y="3700297"/>
                <a:ext cx="1014255" cy="454758"/>
                <a:chOff x="6977696" y="3571597"/>
                <a:chExt cx="1014255" cy="454758"/>
              </a:xfrm>
            </p:grpSpPr>
            <p:sp>
              <p:nvSpPr>
                <p:cNvPr id="1010" name="Google Shape;1010;p26"/>
                <p:cNvSpPr/>
                <p:nvPr/>
              </p:nvSpPr>
              <p:spPr>
                <a:xfrm>
                  <a:off x="7438792" y="3571597"/>
                  <a:ext cx="104019" cy="86750"/>
                </a:xfrm>
                <a:custGeom>
                  <a:rect b="b" l="l" r="r" t="t"/>
                  <a:pathLst>
                    <a:path extrusionOk="0" h="2120" w="2542">
                      <a:moveTo>
                        <a:pt x="1333" y="0"/>
                      </a:moveTo>
                      <a:cubicBezTo>
                        <a:pt x="1291" y="0"/>
                        <a:pt x="1249" y="2"/>
                        <a:pt x="1206" y="7"/>
                      </a:cubicBezTo>
                      <a:cubicBezTo>
                        <a:pt x="517" y="50"/>
                        <a:pt x="0" y="545"/>
                        <a:pt x="22" y="1126"/>
                      </a:cubicBezTo>
                      <a:cubicBezTo>
                        <a:pt x="63" y="1701"/>
                        <a:pt x="594" y="2120"/>
                        <a:pt x="1241" y="2120"/>
                      </a:cubicBezTo>
                      <a:cubicBezTo>
                        <a:pt x="1272" y="2120"/>
                        <a:pt x="1304" y="2119"/>
                        <a:pt x="1335" y="2117"/>
                      </a:cubicBezTo>
                      <a:cubicBezTo>
                        <a:pt x="2003" y="2052"/>
                        <a:pt x="2541" y="1557"/>
                        <a:pt x="2498" y="976"/>
                      </a:cubicBezTo>
                      <a:cubicBezTo>
                        <a:pt x="2458" y="431"/>
                        <a:pt x="1946" y="0"/>
                        <a:pt x="1333" y="0"/>
                      </a:cubicBezTo>
                      <a:close/>
                    </a:path>
                  </a:pathLst>
                </a:custGeom>
                <a:solidFill>
                  <a:srgbClr val="544E4F">
                    <a:alpha val="14560"/>
                  </a:srgbClr>
                </a:solidFill>
                <a:ln>
                  <a:noFill/>
                </a:ln>
              </p:spPr>
              <p:txBody>
                <a:bodyPr anchorCtr="0" anchor="ctr" bIns="114050" lIns="114050" spcFirstLastPara="1" rIns="114050" wrap="square" tIns="11405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11" name="Google Shape;1011;p26"/>
                <p:cNvSpPr/>
                <p:nvPr/>
              </p:nvSpPr>
              <p:spPr>
                <a:xfrm rot="-503042">
                  <a:off x="7646803" y="3718501"/>
                  <a:ext cx="326069" cy="285609"/>
                </a:xfrm>
                <a:custGeom>
                  <a:rect b="b" l="l" r="r" t="t"/>
                  <a:pathLst>
                    <a:path extrusionOk="0" h="12431" w="14192">
                      <a:moveTo>
                        <a:pt x="7098" y="0"/>
                      </a:moveTo>
                      <a:cubicBezTo>
                        <a:pt x="5043" y="0"/>
                        <a:pt x="3029" y="1024"/>
                        <a:pt x="1852" y="2893"/>
                      </a:cubicBezTo>
                      <a:cubicBezTo>
                        <a:pt x="0" y="5779"/>
                        <a:pt x="861" y="9612"/>
                        <a:pt x="3769" y="11464"/>
                      </a:cubicBezTo>
                      <a:cubicBezTo>
                        <a:pt x="4799" y="12117"/>
                        <a:pt x="5953" y="12430"/>
                        <a:pt x="7095" y="12430"/>
                      </a:cubicBezTo>
                      <a:cubicBezTo>
                        <a:pt x="9149" y="12430"/>
                        <a:pt x="11162" y="11416"/>
                        <a:pt x="12339" y="9547"/>
                      </a:cubicBezTo>
                      <a:cubicBezTo>
                        <a:pt x="14191" y="6661"/>
                        <a:pt x="13330" y="2807"/>
                        <a:pt x="10423" y="976"/>
                      </a:cubicBezTo>
                      <a:cubicBezTo>
                        <a:pt x="9393" y="315"/>
                        <a:pt x="8239" y="0"/>
                        <a:pt x="7098" y="0"/>
                      </a:cubicBezTo>
                      <a:close/>
                    </a:path>
                  </a:pathLst>
                </a:custGeom>
                <a:solidFill>
                  <a:srgbClr val="544E4F">
                    <a:alpha val="14560"/>
                  </a:srgbClr>
                </a:solidFill>
                <a:ln>
                  <a:noFill/>
                </a:ln>
              </p:spPr>
              <p:txBody>
                <a:bodyPr anchorCtr="0" anchor="ctr" bIns="114050" lIns="114050" spcFirstLastPara="1" rIns="114050" wrap="square" tIns="11405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12" name="Google Shape;1012;p26"/>
                <p:cNvSpPr/>
                <p:nvPr/>
              </p:nvSpPr>
              <p:spPr>
                <a:xfrm rot="-503042">
                  <a:off x="6996832" y="3679264"/>
                  <a:ext cx="317177" cy="285724"/>
                </a:xfrm>
                <a:custGeom>
                  <a:rect b="b" l="l" r="r" t="t"/>
                  <a:pathLst>
                    <a:path extrusionOk="0" h="12436" w="13805">
                      <a:moveTo>
                        <a:pt x="6912" y="0"/>
                      </a:moveTo>
                      <a:cubicBezTo>
                        <a:pt x="6358" y="0"/>
                        <a:pt x="5794" y="75"/>
                        <a:pt x="5234" y="231"/>
                      </a:cubicBezTo>
                      <a:cubicBezTo>
                        <a:pt x="1939" y="1157"/>
                        <a:pt x="1" y="4581"/>
                        <a:pt x="905" y="7876"/>
                      </a:cubicBezTo>
                      <a:cubicBezTo>
                        <a:pt x="1675" y="10632"/>
                        <a:pt x="4169" y="12436"/>
                        <a:pt x="6893" y="12436"/>
                      </a:cubicBezTo>
                      <a:cubicBezTo>
                        <a:pt x="7447" y="12436"/>
                        <a:pt x="8011" y="12361"/>
                        <a:pt x="8571" y="12205"/>
                      </a:cubicBezTo>
                      <a:cubicBezTo>
                        <a:pt x="11866" y="11279"/>
                        <a:pt x="13804" y="7855"/>
                        <a:pt x="12900" y="4560"/>
                      </a:cubicBezTo>
                      <a:cubicBezTo>
                        <a:pt x="12130" y="1804"/>
                        <a:pt x="9636" y="0"/>
                        <a:pt x="6912" y="0"/>
                      </a:cubicBezTo>
                      <a:close/>
                    </a:path>
                  </a:pathLst>
                </a:custGeom>
                <a:solidFill>
                  <a:srgbClr val="544E4F">
                    <a:alpha val="14560"/>
                  </a:srgbClr>
                </a:solidFill>
                <a:ln>
                  <a:noFill/>
                </a:ln>
              </p:spPr>
              <p:txBody>
                <a:bodyPr anchorCtr="0" anchor="ctr" bIns="114050" lIns="114050" spcFirstLastPara="1" rIns="114050" wrap="square" tIns="11405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1013" name="Google Shape;1013;p26"/>
          <p:cNvSpPr txBox="1"/>
          <p:nvPr/>
        </p:nvSpPr>
        <p:spPr>
          <a:xfrm>
            <a:off x="3071136" y="4122756"/>
            <a:ext cx="2024100" cy="248700"/>
          </a:xfrm>
          <a:prstGeom prst="rect">
            <a:avLst/>
          </a:prstGeom>
          <a:solidFill>
            <a:srgbClr val="9D2449"/>
          </a:solidFill>
          <a:ln>
            <a:noFill/>
          </a:ln>
        </p:spPr>
        <p:txBody>
          <a:bodyPr anchorCtr="0" anchor="t" bIns="53225" lIns="53225" spcFirstLastPara="1" rIns="53225" wrap="square" tIns="532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16">
                <a:solidFill>
                  <a:srgbClr val="FFFFFF"/>
                </a:solidFill>
                <a:latin typeface="Russo One"/>
                <a:ea typeface="Russo One"/>
                <a:cs typeface="Russo One"/>
                <a:sym typeface="Russo One"/>
              </a:rPr>
              <a:t>Problematización de la realidad</a:t>
            </a:r>
            <a:endParaRPr sz="916">
              <a:solidFill>
                <a:srgbClr val="FFFFFF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1014" name="Google Shape;1014;p26"/>
          <p:cNvSpPr txBox="1"/>
          <p:nvPr/>
        </p:nvSpPr>
        <p:spPr>
          <a:xfrm>
            <a:off x="3312457" y="4405480"/>
            <a:ext cx="16605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66425" lIns="66425" spcFirstLastPara="1" rIns="66425" wrap="square" tIns="66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44">
                <a:latin typeface="Century Gothic"/>
                <a:ea typeface="Century Gothic"/>
                <a:cs typeface="Century Gothic"/>
                <a:sym typeface="Century Gothic"/>
              </a:rPr>
              <a:t>Para propiciar la reflexión</a:t>
            </a:r>
            <a:endParaRPr b="1" sz="944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44">
                <a:latin typeface="Century Gothic"/>
                <a:ea typeface="Century Gothic"/>
                <a:cs typeface="Century Gothic"/>
                <a:sym typeface="Century Gothic"/>
              </a:rPr>
              <a:t>observemos el video</a:t>
            </a:r>
            <a:endParaRPr b="1" sz="944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15" name="Google Shape;1015;p26" title="Captura de pantalla 2025-08-16 a la(s) 2.39.24 a.m..png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331233">
            <a:off x="258189" y="1491924"/>
            <a:ext cx="691560" cy="1081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6" name="Google Shape;1016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72950" y="3856500"/>
            <a:ext cx="356625" cy="35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27"/>
          <p:cNvSpPr/>
          <p:nvPr/>
        </p:nvSpPr>
        <p:spPr>
          <a:xfrm>
            <a:off x="6677067" y="1507647"/>
            <a:ext cx="1246955" cy="221427"/>
          </a:xfrm>
          <a:custGeom>
            <a:rect b="b" l="l" r="r" t="t"/>
            <a:pathLst>
              <a:path extrusionOk="0" h="234314" w="1319529">
                <a:moveTo>
                  <a:pt x="1205738" y="0"/>
                </a:moveTo>
                <a:lnTo>
                  <a:pt x="113233" y="0"/>
                </a:lnTo>
                <a:lnTo>
                  <a:pt x="69265" y="8934"/>
                </a:lnTo>
                <a:lnTo>
                  <a:pt x="33261" y="33261"/>
                </a:lnTo>
                <a:lnTo>
                  <a:pt x="8934" y="69265"/>
                </a:lnTo>
                <a:lnTo>
                  <a:pt x="0" y="113233"/>
                </a:lnTo>
                <a:lnTo>
                  <a:pt x="0" y="120624"/>
                </a:lnTo>
                <a:lnTo>
                  <a:pt x="8934" y="164591"/>
                </a:lnTo>
                <a:lnTo>
                  <a:pt x="33261" y="200596"/>
                </a:lnTo>
                <a:lnTo>
                  <a:pt x="69265" y="224923"/>
                </a:lnTo>
                <a:lnTo>
                  <a:pt x="113233" y="233857"/>
                </a:lnTo>
                <a:lnTo>
                  <a:pt x="1205738" y="233857"/>
                </a:lnTo>
                <a:lnTo>
                  <a:pt x="1249705" y="224923"/>
                </a:lnTo>
                <a:lnTo>
                  <a:pt x="1285709" y="200596"/>
                </a:lnTo>
                <a:lnTo>
                  <a:pt x="1310036" y="164591"/>
                </a:lnTo>
                <a:lnTo>
                  <a:pt x="1318971" y="120624"/>
                </a:lnTo>
                <a:lnTo>
                  <a:pt x="1318971" y="113233"/>
                </a:lnTo>
                <a:lnTo>
                  <a:pt x="1310036" y="69265"/>
                </a:lnTo>
                <a:lnTo>
                  <a:pt x="1285709" y="33261"/>
                </a:lnTo>
                <a:lnTo>
                  <a:pt x="1249705" y="8934"/>
                </a:lnTo>
                <a:lnTo>
                  <a:pt x="120573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20"/>
          </a:p>
        </p:txBody>
      </p:sp>
      <p:sp>
        <p:nvSpPr>
          <p:cNvPr id="1022" name="Google Shape;1022;p27"/>
          <p:cNvSpPr/>
          <p:nvPr/>
        </p:nvSpPr>
        <p:spPr>
          <a:xfrm>
            <a:off x="6415658" y="1120261"/>
            <a:ext cx="1504263" cy="367287"/>
          </a:xfrm>
          <a:custGeom>
            <a:rect b="b" l="l" r="r" t="t"/>
            <a:pathLst>
              <a:path extrusionOk="0" h="234314" w="1319529">
                <a:moveTo>
                  <a:pt x="1205738" y="233857"/>
                </a:moveTo>
                <a:lnTo>
                  <a:pt x="113233" y="233857"/>
                </a:lnTo>
                <a:lnTo>
                  <a:pt x="69265" y="224923"/>
                </a:lnTo>
                <a:lnTo>
                  <a:pt x="33261" y="200596"/>
                </a:lnTo>
                <a:lnTo>
                  <a:pt x="8934" y="164591"/>
                </a:lnTo>
                <a:lnTo>
                  <a:pt x="0" y="120624"/>
                </a:lnTo>
                <a:lnTo>
                  <a:pt x="0" y="113233"/>
                </a:lnTo>
                <a:lnTo>
                  <a:pt x="8934" y="69265"/>
                </a:lnTo>
                <a:lnTo>
                  <a:pt x="33261" y="33261"/>
                </a:lnTo>
                <a:lnTo>
                  <a:pt x="69265" y="8934"/>
                </a:lnTo>
                <a:lnTo>
                  <a:pt x="113233" y="0"/>
                </a:lnTo>
                <a:lnTo>
                  <a:pt x="1205738" y="0"/>
                </a:lnTo>
                <a:lnTo>
                  <a:pt x="1249705" y="8934"/>
                </a:lnTo>
                <a:lnTo>
                  <a:pt x="1285709" y="33261"/>
                </a:lnTo>
                <a:lnTo>
                  <a:pt x="1310036" y="69265"/>
                </a:lnTo>
                <a:lnTo>
                  <a:pt x="1318971" y="113233"/>
                </a:lnTo>
                <a:lnTo>
                  <a:pt x="1318971" y="120624"/>
                </a:lnTo>
                <a:lnTo>
                  <a:pt x="1310036" y="164591"/>
                </a:lnTo>
                <a:lnTo>
                  <a:pt x="1285709" y="200596"/>
                </a:lnTo>
                <a:lnTo>
                  <a:pt x="1249705" y="224923"/>
                </a:lnTo>
                <a:lnTo>
                  <a:pt x="1205738" y="233857"/>
                </a:lnTo>
                <a:close/>
              </a:path>
            </a:pathLst>
          </a:custGeom>
          <a:noFill/>
          <a:ln cap="flat" cmpd="sng" w="21300">
            <a:solidFill>
              <a:srgbClr val="6212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20"/>
          </a:p>
        </p:txBody>
      </p:sp>
      <p:grpSp>
        <p:nvGrpSpPr>
          <p:cNvPr id="1023" name="Google Shape;1023;p27"/>
          <p:cNvGrpSpPr/>
          <p:nvPr/>
        </p:nvGrpSpPr>
        <p:grpSpPr>
          <a:xfrm>
            <a:off x="6873442" y="3000006"/>
            <a:ext cx="1910881" cy="367428"/>
            <a:chOff x="5356521" y="4533800"/>
            <a:chExt cx="1513210" cy="319253"/>
          </a:xfrm>
        </p:grpSpPr>
        <p:sp>
          <p:nvSpPr>
            <p:cNvPr id="1024" name="Google Shape;1024;p27"/>
            <p:cNvSpPr/>
            <p:nvPr/>
          </p:nvSpPr>
          <p:spPr>
            <a:xfrm>
              <a:off x="5356521" y="4533808"/>
              <a:ext cx="1513204" cy="234314"/>
            </a:xfrm>
            <a:custGeom>
              <a:rect b="b" l="l" r="r" t="t"/>
              <a:pathLst>
                <a:path extrusionOk="0" h="234314" w="1513204">
                  <a:moveTo>
                    <a:pt x="1398041" y="0"/>
                  </a:moveTo>
                  <a:lnTo>
                    <a:pt x="114579" y="0"/>
                  </a:lnTo>
                  <a:lnTo>
                    <a:pt x="70090" y="9041"/>
                  </a:lnTo>
                  <a:lnTo>
                    <a:pt x="33658" y="33658"/>
                  </a:lnTo>
                  <a:lnTo>
                    <a:pt x="9041" y="70090"/>
                  </a:lnTo>
                  <a:lnTo>
                    <a:pt x="0" y="114579"/>
                  </a:lnTo>
                  <a:lnTo>
                    <a:pt x="0" y="119278"/>
                  </a:lnTo>
                  <a:lnTo>
                    <a:pt x="9041" y="163766"/>
                  </a:lnTo>
                  <a:lnTo>
                    <a:pt x="33658" y="200199"/>
                  </a:lnTo>
                  <a:lnTo>
                    <a:pt x="70090" y="224816"/>
                  </a:lnTo>
                  <a:lnTo>
                    <a:pt x="114579" y="233857"/>
                  </a:lnTo>
                  <a:lnTo>
                    <a:pt x="1398041" y="233857"/>
                  </a:lnTo>
                  <a:lnTo>
                    <a:pt x="1442529" y="224816"/>
                  </a:lnTo>
                  <a:lnTo>
                    <a:pt x="1478962" y="200199"/>
                  </a:lnTo>
                  <a:lnTo>
                    <a:pt x="1503579" y="163766"/>
                  </a:lnTo>
                  <a:lnTo>
                    <a:pt x="1512620" y="119278"/>
                  </a:lnTo>
                  <a:lnTo>
                    <a:pt x="1512620" y="114579"/>
                  </a:lnTo>
                  <a:lnTo>
                    <a:pt x="1503579" y="70090"/>
                  </a:lnTo>
                  <a:lnTo>
                    <a:pt x="1478962" y="33658"/>
                  </a:lnTo>
                  <a:lnTo>
                    <a:pt x="1442529" y="9041"/>
                  </a:lnTo>
                  <a:lnTo>
                    <a:pt x="13980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67"/>
            </a:p>
          </p:txBody>
        </p:sp>
        <p:sp>
          <p:nvSpPr>
            <p:cNvPr id="1025" name="Google Shape;1025;p27"/>
            <p:cNvSpPr/>
            <p:nvPr/>
          </p:nvSpPr>
          <p:spPr>
            <a:xfrm>
              <a:off x="5356527" y="4533800"/>
              <a:ext cx="1513204" cy="319253"/>
            </a:xfrm>
            <a:custGeom>
              <a:rect b="b" l="l" r="r" t="t"/>
              <a:pathLst>
                <a:path extrusionOk="0" h="234314" w="1513204">
                  <a:moveTo>
                    <a:pt x="1398041" y="233857"/>
                  </a:moveTo>
                  <a:lnTo>
                    <a:pt x="114579" y="233857"/>
                  </a:lnTo>
                  <a:lnTo>
                    <a:pt x="70090" y="224816"/>
                  </a:lnTo>
                  <a:lnTo>
                    <a:pt x="33658" y="200199"/>
                  </a:lnTo>
                  <a:lnTo>
                    <a:pt x="9041" y="163766"/>
                  </a:lnTo>
                  <a:lnTo>
                    <a:pt x="0" y="119278"/>
                  </a:lnTo>
                  <a:lnTo>
                    <a:pt x="0" y="114579"/>
                  </a:lnTo>
                  <a:lnTo>
                    <a:pt x="9041" y="70090"/>
                  </a:lnTo>
                  <a:lnTo>
                    <a:pt x="33658" y="33658"/>
                  </a:lnTo>
                  <a:lnTo>
                    <a:pt x="70090" y="9041"/>
                  </a:lnTo>
                  <a:lnTo>
                    <a:pt x="114579" y="0"/>
                  </a:lnTo>
                  <a:lnTo>
                    <a:pt x="1398041" y="0"/>
                  </a:lnTo>
                  <a:lnTo>
                    <a:pt x="1442529" y="9041"/>
                  </a:lnTo>
                  <a:lnTo>
                    <a:pt x="1478962" y="33658"/>
                  </a:lnTo>
                  <a:lnTo>
                    <a:pt x="1503579" y="70090"/>
                  </a:lnTo>
                  <a:lnTo>
                    <a:pt x="1512620" y="114579"/>
                  </a:lnTo>
                  <a:lnTo>
                    <a:pt x="1512620" y="119278"/>
                  </a:lnTo>
                  <a:lnTo>
                    <a:pt x="1503579" y="163766"/>
                  </a:lnTo>
                  <a:lnTo>
                    <a:pt x="1478962" y="200199"/>
                  </a:lnTo>
                  <a:lnTo>
                    <a:pt x="1442529" y="224816"/>
                  </a:lnTo>
                  <a:lnTo>
                    <a:pt x="1398041" y="233857"/>
                  </a:lnTo>
                  <a:close/>
                </a:path>
              </a:pathLst>
            </a:custGeom>
            <a:noFill/>
            <a:ln cap="flat" cmpd="sng" w="30550">
              <a:solidFill>
                <a:srgbClr val="9D224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67"/>
            </a:p>
          </p:txBody>
        </p:sp>
      </p:grpSp>
      <p:grpSp>
        <p:nvGrpSpPr>
          <p:cNvPr id="1026" name="Google Shape;1026;p27"/>
          <p:cNvGrpSpPr/>
          <p:nvPr/>
        </p:nvGrpSpPr>
        <p:grpSpPr>
          <a:xfrm>
            <a:off x="5915426" y="4597120"/>
            <a:ext cx="1911045" cy="367428"/>
            <a:chOff x="4815630" y="6199560"/>
            <a:chExt cx="1703704" cy="234314"/>
          </a:xfrm>
        </p:grpSpPr>
        <p:sp>
          <p:nvSpPr>
            <p:cNvPr id="1027" name="Google Shape;1027;p27"/>
            <p:cNvSpPr/>
            <p:nvPr/>
          </p:nvSpPr>
          <p:spPr>
            <a:xfrm>
              <a:off x="4815630" y="6199560"/>
              <a:ext cx="1703704" cy="234314"/>
            </a:xfrm>
            <a:custGeom>
              <a:rect b="b" l="l" r="r" t="t"/>
              <a:pathLst>
                <a:path extrusionOk="0" h="234314" w="1703704">
                  <a:moveTo>
                    <a:pt x="1586306" y="0"/>
                  </a:moveTo>
                  <a:lnTo>
                    <a:pt x="116916" y="0"/>
                  </a:lnTo>
                  <a:lnTo>
                    <a:pt x="71516" y="9228"/>
                  </a:lnTo>
                  <a:lnTo>
                    <a:pt x="34340" y="34353"/>
                  </a:lnTo>
                  <a:lnTo>
                    <a:pt x="9224" y="71537"/>
                  </a:lnTo>
                  <a:lnTo>
                    <a:pt x="0" y="116941"/>
                  </a:lnTo>
                  <a:lnTo>
                    <a:pt x="9224" y="162336"/>
                  </a:lnTo>
                  <a:lnTo>
                    <a:pt x="34340" y="199512"/>
                  </a:lnTo>
                  <a:lnTo>
                    <a:pt x="71516" y="224631"/>
                  </a:lnTo>
                  <a:lnTo>
                    <a:pt x="116916" y="233857"/>
                  </a:lnTo>
                  <a:lnTo>
                    <a:pt x="1586306" y="233857"/>
                  </a:lnTo>
                  <a:lnTo>
                    <a:pt x="1631706" y="224631"/>
                  </a:lnTo>
                  <a:lnTo>
                    <a:pt x="1668881" y="199512"/>
                  </a:lnTo>
                  <a:lnTo>
                    <a:pt x="1693998" y="162336"/>
                  </a:lnTo>
                  <a:lnTo>
                    <a:pt x="1703222" y="116941"/>
                  </a:lnTo>
                  <a:lnTo>
                    <a:pt x="1693998" y="71537"/>
                  </a:lnTo>
                  <a:lnTo>
                    <a:pt x="1668881" y="34353"/>
                  </a:lnTo>
                  <a:lnTo>
                    <a:pt x="1631706" y="9228"/>
                  </a:lnTo>
                  <a:lnTo>
                    <a:pt x="15863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67"/>
            </a:p>
          </p:txBody>
        </p:sp>
        <p:sp>
          <p:nvSpPr>
            <p:cNvPr id="1028" name="Google Shape;1028;p27"/>
            <p:cNvSpPr/>
            <p:nvPr/>
          </p:nvSpPr>
          <p:spPr>
            <a:xfrm>
              <a:off x="4815630" y="6199560"/>
              <a:ext cx="1703704" cy="234314"/>
            </a:xfrm>
            <a:custGeom>
              <a:rect b="b" l="l" r="r" t="t"/>
              <a:pathLst>
                <a:path extrusionOk="0" h="234314" w="1703704">
                  <a:moveTo>
                    <a:pt x="1586306" y="233857"/>
                  </a:moveTo>
                  <a:lnTo>
                    <a:pt x="116916" y="233857"/>
                  </a:lnTo>
                  <a:lnTo>
                    <a:pt x="71516" y="224631"/>
                  </a:lnTo>
                  <a:lnTo>
                    <a:pt x="34340" y="199512"/>
                  </a:lnTo>
                  <a:lnTo>
                    <a:pt x="9224" y="162336"/>
                  </a:lnTo>
                  <a:lnTo>
                    <a:pt x="0" y="116941"/>
                  </a:lnTo>
                  <a:lnTo>
                    <a:pt x="9224" y="71537"/>
                  </a:lnTo>
                  <a:lnTo>
                    <a:pt x="34340" y="34353"/>
                  </a:lnTo>
                  <a:lnTo>
                    <a:pt x="71516" y="9228"/>
                  </a:lnTo>
                  <a:lnTo>
                    <a:pt x="116916" y="0"/>
                  </a:lnTo>
                  <a:lnTo>
                    <a:pt x="1586306" y="0"/>
                  </a:lnTo>
                  <a:lnTo>
                    <a:pt x="1631706" y="9228"/>
                  </a:lnTo>
                  <a:lnTo>
                    <a:pt x="1668881" y="34353"/>
                  </a:lnTo>
                  <a:lnTo>
                    <a:pt x="1693998" y="71537"/>
                  </a:lnTo>
                  <a:lnTo>
                    <a:pt x="1703222" y="116941"/>
                  </a:lnTo>
                  <a:lnTo>
                    <a:pt x="1693998" y="162336"/>
                  </a:lnTo>
                  <a:lnTo>
                    <a:pt x="1668881" y="199512"/>
                  </a:lnTo>
                  <a:lnTo>
                    <a:pt x="1631706" y="224631"/>
                  </a:lnTo>
                  <a:lnTo>
                    <a:pt x="1586306" y="233857"/>
                  </a:lnTo>
                  <a:close/>
                </a:path>
              </a:pathLst>
            </a:custGeom>
            <a:noFill/>
            <a:ln cap="flat" cmpd="sng" w="32400">
              <a:solidFill>
                <a:srgbClr val="012F2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67"/>
            </a:p>
          </p:txBody>
        </p:sp>
      </p:grpSp>
      <p:grpSp>
        <p:nvGrpSpPr>
          <p:cNvPr id="1029" name="Google Shape;1029;p27"/>
          <p:cNvGrpSpPr/>
          <p:nvPr/>
        </p:nvGrpSpPr>
        <p:grpSpPr>
          <a:xfrm>
            <a:off x="221637" y="4509981"/>
            <a:ext cx="3821495" cy="383433"/>
            <a:chOff x="2520448" y="6624936"/>
            <a:chExt cx="1954529" cy="234315"/>
          </a:xfrm>
        </p:grpSpPr>
        <p:sp>
          <p:nvSpPr>
            <p:cNvPr id="1030" name="Google Shape;1030;p27"/>
            <p:cNvSpPr/>
            <p:nvPr/>
          </p:nvSpPr>
          <p:spPr>
            <a:xfrm>
              <a:off x="2520448" y="6624936"/>
              <a:ext cx="1954529" cy="234315"/>
            </a:xfrm>
            <a:custGeom>
              <a:rect b="b" l="l" r="r" t="t"/>
              <a:pathLst>
                <a:path extrusionOk="0" h="234315" w="1954529">
                  <a:moveTo>
                    <a:pt x="1837016" y="0"/>
                  </a:moveTo>
                  <a:lnTo>
                    <a:pt x="116928" y="0"/>
                  </a:lnTo>
                  <a:lnTo>
                    <a:pt x="71526" y="9228"/>
                  </a:lnTo>
                  <a:lnTo>
                    <a:pt x="34347" y="34353"/>
                  </a:lnTo>
                  <a:lnTo>
                    <a:pt x="9226" y="71537"/>
                  </a:lnTo>
                  <a:lnTo>
                    <a:pt x="0" y="116941"/>
                  </a:lnTo>
                  <a:lnTo>
                    <a:pt x="9226" y="162336"/>
                  </a:lnTo>
                  <a:lnTo>
                    <a:pt x="34347" y="199512"/>
                  </a:lnTo>
                  <a:lnTo>
                    <a:pt x="71526" y="224631"/>
                  </a:lnTo>
                  <a:lnTo>
                    <a:pt x="116928" y="233857"/>
                  </a:lnTo>
                  <a:lnTo>
                    <a:pt x="1837016" y="233857"/>
                  </a:lnTo>
                  <a:lnTo>
                    <a:pt x="1882417" y="224631"/>
                  </a:lnTo>
                  <a:lnTo>
                    <a:pt x="1919592" y="199512"/>
                  </a:lnTo>
                  <a:lnTo>
                    <a:pt x="1944708" y="162336"/>
                  </a:lnTo>
                  <a:lnTo>
                    <a:pt x="1953933" y="116941"/>
                  </a:lnTo>
                  <a:lnTo>
                    <a:pt x="1944708" y="71537"/>
                  </a:lnTo>
                  <a:lnTo>
                    <a:pt x="1919592" y="34353"/>
                  </a:lnTo>
                  <a:lnTo>
                    <a:pt x="1882417" y="9228"/>
                  </a:lnTo>
                  <a:lnTo>
                    <a:pt x="18370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28"/>
            </a:p>
          </p:txBody>
        </p:sp>
        <p:sp>
          <p:nvSpPr>
            <p:cNvPr id="1031" name="Google Shape;1031;p27"/>
            <p:cNvSpPr/>
            <p:nvPr/>
          </p:nvSpPr>
          <p:spPr>
            <a:xfrm>
              <a:off x="2520448" y="6624936"/>
              <a:ext cx="1954529" cy="234315"/>
            </a:xfrm>
            <a:custGeom>
              <a:rect b="b" l="l" r="r" t="t"/>
              <a:pathLst>
                <a:path extrusionOk="0" h="234315" w="1954529">
                  <a:moveTo>
                    <a:pt x="1837016" y="233857"/>
                  </a:moveTo>
                  <a:lnTo>
                    <a:pt x="116928" y="233857"/>
                  </a:lnTo>
                  <a:lnTo>
                    <a:pt x="71526" y="224631"/>
                  </a:lnTo>
                  <a:lnTo>
                    <a:pt x="34347" y="199512"/>
                  </a:lnTo>
                  <a:lnTo>
                    <a:pt x="9226" y="162336"/>
                  </a:lnTo>
                  <a:lnTo>
                    <a:pt x="0" y="116941"/>
                  </a:lnTo>
                  <a:lnTo>
                    <a:pt x="9226" y="71537"/>
                  </a:lnTo>
                  <a:lnTo>
                    <a:pt x="34347" y="34353"/>
                  </a:lnTo>
                  <a:lnTo>
                    <a:pt x="71526" y="9228"/>
                  </a:lnTo>
                  <a:lnTo>
                    <a:pt x="116928" y="0"/>
                  </a:lnTo>
                  <a:lnTo>
                    <a:pt x="1837016" y="0"/>
                  </a:lnTo>
                  <a:lnTo>
                    <a:pt x="1882417" y="9228"/>
                  </a:lnTo>
                  <a:lnTo>
                    <a:pt x="1919592" y="34353"/>
                  </a:lnTo>
                  <a:lnTo>
                    <a:pt x="1944708" y="71537"/>
                  </a:lnTo>
                  <a:lnTo>
                    <a:pt x="1953933" y="116941"/>
                  </a:lnTo>
                  <a:lnTo>
                    <a:pt x="1944708" y="162336"/>
                  </a:lnTo>
                  <a:lnTo>
                    <a:pt x="1919592" y="199512"/>
                  </a:lnTo>
                  <a:lnTo>
                    <a:pt x="1882417" y="224631"/>
                  </a:lnTo>
                  <a:lnTo>
                    <a:pt x="1837016" y="233857"/>
                  </a:lnTo>
                  <a:close/>
                </a:path>
              </a:pathLst>
            </a:custGeom>
            <a:noFill/>
            <a:ln cap="flat" cmpd="sng" w="28075">
              <a:solidFill>
                <a:srgbClr val="1E5C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28"/>
            </a:p>
          </p:txBody>
        </p:sp>
      </p:grpSp>
      <p:sp>
        <p:nvSpPr>
          <p:cNvPr id="1032" name="Google Shape;1032;p27"/>
          <p:cNvSpPr txBox="1"/>
          <p:nvPr/>
        </p:nvSpPr>
        <p:spPr>
          <a:xfrm>
            <a:off x="6618543" y="1108690"/>
            <a:ext cx="1302000" cy="3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70450" lIns="70450" spcFirstLastPara="1" rIns="70450" wrap="square" tIns="704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64">
                <a:solidFill>
                  <a:srgbClr val="660000"/>
                </a:solidFill>
                <a:latin typeface="Russo One"/>
                <a:ea typeface="Russo One"/>
                <a:cs typeface="Russo One"/>
                <a:sym typeface="Russo One"/>
              </a:rPr>
              <a:t>La realidad</a:t>
            </a:r>
            <a:endParaRPr sz="1464">
              <a:solidFill>
                <a:srgbClr val="660000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1033" name="Google Shape;1033;p27"/>
          <p:cNvSpPr txBox="1"/>
          <p:nvPr/>
        </p:nvSpPr>
        <p:spPr>
          <a:xfrm>
            <a:off x="7052936" y="3009593"/>
            <a:ext cx="1627800" cy="3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70450" lIns="70450" spcFirstLastPara="1" rIns="70450" wrap="square" tIns="70450">
            <a:spAutoFit/>
          </a:bodyPr>
          <a:lstStyle/>
          <a:p>
            <a:pPr indent="0" lvl="0" marL="978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64">
                <a:solidFill>
                  <a:srgbClr val="9D2248"/>
                </a:solidFill>
                <a:latin typeface="Russo One"/>
                <a:ea typeface="Russo One"/>
                <a:cs typeface="Russo One"/>
                <a:sym typeface="Russo One"/>
              </a:rPr>
              <a:t>Las “certezas”</a:t>
            </a:r>
            <a:endParaRPr sz="1464"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1034" name="Google Shape;1034;p27"/>
          <p:cNvSpPr txBox="1"/>
          <p:nvPr/>
        </p:nvSpPr>
        <p:spPr>
          <a:xfrm>
            <a:off x="6119237" y="4658121"/>
            <a:ext cx="1627800" cy="2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775">
            <a:spAutoFit/>
          </a:bodyPr>
          <a:lstStyle/>
          <a:p>
            <a:pPr indent="0" lvl="0" marL="978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64">
                <a:solidFill>
                  <a:srgbClr val="012F2A"/>
                </a:solidFill>
                <a:latin typeface="Russo One"/>
                <a:ea typeface="Russo One"/>
                <a:cs typeface="Russo One"/>
                <a:sym typeface="Russo One"/>
              </a:rPr>
              <a:t>Leer la realidad</a:t>
            </a:r>
            <a:endParaRPr sz="1464"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1035" name="Google Shape;1035;p27"/>
          <p:cNvSpPr txBox="1"/>
          <p:nvPr/>
        </p:nvSpPr>
        <p:spPr>
          <a:xfrm>
            <a:off x="398119" y="4584043"/>
            <a:ext cx="3468300" cy="2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775">
            <a:spAutoFit/>
          </a:bodyPr>
          <a:lstStyle/>
          <a:p>
            <a:pPr indent="0" lvl="0" marL="978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64">
                <a:solidFill>
                  <a:srgbClr val="1E5C50"/>
                </a:solidFill>
                <a:latin typeface="Russo One"/>
                <a:ea typeface="Russo One"/>
                <a:cs typeface="Russo One"/>
                <a:sym typeface="Russo One"/>
              </a:rPr>
              <a:t>Nuestros esquemas de pensamiento</a:t>
            </a:r>
            <a:endParaRPr sz="1464"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1036" name="Google Shape;1036;p27"/>
          <p:cNvSpPr txBox="1"/>
          <p:nvPr/>
        </p:nvSpPr>
        <p:spPr>
          <a:xfrm>
            <a:off x="221693" y="2993643"/>
            <a:ext cx="3284700" cy="3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70450" lIns="70450" spcFirstLastPara="1" rIns="70450" wrap="square" tIns="70450">
            <a:spAutoFit/>
          </a:bodyPr>
          <a:lstStyle/>
          <a:p>
            <a:pPr indent="80243" lvl="0" marL="124769" marR="434494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64">
                <a:solidFill>
                  <a:srgbClr val="A6802C"/>
                </a:solidFill>
                <a:latin typeface="Russo One"/>
                <a:ea typeface="Russo One"/>
                <a:cs typeface="Russo One"/>
                <a:sym typeface="Russo One"/>
              </a:rPr>
              <a:t>Cuando no cuestionamos</a:t>
            </a:r>
            <a:endParaRPr sz="1464">
              <a:solidFill>
                <a:srgbClr val="000000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1037" name="Google Shape;1037;p27"/>
          <p:cNvSpPr/>
          <p:nvPr/>
        </p:nvSpPr>
        <p:spPr>
          <a:xfrm>
            <a:off x="366844" y="3022403"/>
            <a:ext cx="2681935" cy="310134"/>
          </a:xfrm>
          <a:custGeom>
            <a:rect b="b" l="l" r="r" t="t"/>
            <a:pathLst>
              <a:path extrusionOk="0" h="279400" w="2128520">
                <a:moveTo>
                  <a:pt x="1988540" y="278942"/>
                </a:moveTo>
                <a:lnTo>
                  <a:pt x="139471" y="278942"/>
                </a:lnTo>
                <a:lnTo>
                  <a:pt x="95505" y="271801"/>
                </a:lnTo>
                <a:lnTo>
                  <a:pt x="57234" y="251940"/>
                </a:lnTo>
                <a:lnTo>
                  <a:pt x="26998" y="221703"/>
                </a:lnTo>
                <a:lnTo>
                  <a:pt x="7139" y="183432"/>
                </a:lnTo>
                <a:lnTo>
                  <a:pt x="0" y="139471"/>
                </a:lnTo>
                <a:lnTo>
                  <a:pt x="7139" y="95510"/>
                </a:lnTo>
                <a:lnTo>
                  <a:pt x="26998" y="57239"/>
                </a:lnTo>
                <a:lnTo>
                  <a:pt x="57234" y="27002"/>
                </a:lnTo>
                <a:lnTo>
                  <a:pt x="95505" y="7141"/>
                </a:lnTo>
                <a:lnTo>
                  <a:pt x="139471" y="0"/>
                </a:lnTo>
                <a:lnTo>
                  <a:pt x="1988540" y="0"/>
                </a:lnTo>
                <a:lnTo>
                  <a:pt x="2032501" y="7141"/>
                </a:lnTo>
                <a:lnTo>
                  <a:pt x="2070772" y="27002"/>
                </a:lnTo>
                <a:lnTo>
                  <a:pt x="2101009" y="57239"/>
                </a:lnTo>
                <a:lnTo>
                  <a:pt x="2120870" y="95510"/>
                </a:lnTo>
                <a:lnTo>
                  <a:pt x="2128012" y="139471"/>
                </a:lnTo>
                <a:lnTo>
                  <a:pt x="2120870" y="183432"/>
                </a:lnTo>
                <a:lnTo>
                  <a:pt x="2101009" y="221703"/>
                </a:lnTo>
                <a:lnTo>
                  <a:pt x="2070772" y="251940"/>
                </a:lnTo>
                <a:lnTo>
                  <a:pt x="2032501" y="271801"/>
                </a:lnTo>
                <a:lnTo>
                  <a:pt x="1988540" y="278942"/>
                </a:lnTo>
                <a:close/>
              </a:path>
            </a:pathLst>
          </a:custGeom>
          <a:noFill/>
          <a:ln cap="flat" cmpd="sng" w="2957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20"/>
          </a:p>
        </p:txBody>
      </p:sp>
      <p:sp>
        <p:nvSpPr>
          <p:cNvPr id="1038" name="Google Shape;1038;p27"/>
          <p:cNvSpPr txBox="1"/>
          <p:nvPr/>
        </p:nvSpPr>
        <p:spPr>
          <a:xfrm>
            <a:off x="1852589" y="1653438"/>
            <a:ext cx="2130000" cy="3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70450" lIns="70450" spcFirstLastPara="1" rIns="70450" wrap="square" tIns="70450">
            <a:spAutoFit/>
          </a:bodyPr>
          <a:lstStyle/>
          <a:p>
            <a:pPr indent="0" lvl="0" marL="0" marR="11252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64">
                <a:solidFill>
                  <a:srgbClr val="5D5E5F"/>
                </a:solidFill>
                <a:latin typeface="Russo One"/>
                <a:ea typeface="Russo One"/>
                <a:cs typeface="Russo One"/>
                <a:sym typeface="Russo One"/>
              </a:rPr>
              <a:t>El objetivo final</a:t>
            </a:r>
            <a:endParaRPr sz="1464">
              <a:solidFill>
                <a:srgbClr val="000000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grpSp>
        <p:nvGrpSpPr>
          <p:cNvPr id="1039" name="Google Shape;1039;p27"/>
          <p:cNvGrpSpPr/>
          <p:nvPr/>
        </p:nvGrpSpPr>
        <p:grpSpPr>
          <a:xfrm>
            <a:off x="1852482" y="1420149"/>
            <a:ext cx="5294719" cy="3587688"/>
            <a:chOff x="2398625" y="1167581"/>
            <a:chExt cx="6871796" cy="4656311"/>
          </a:xfrm>
        </p:grpSpPr>
        <p:sp>
          <p:nvSpPr>
            <p:cNvPr id="1040" name="Google Shape;1040;p27"/>
            <p:cNvSpPr/>
            <p:nvPr/>
          </p:nvSpPr>
          <p:spPr>
            <a:xfrm>
              <a:off x="5283268" y="1436066"/>
              <a:ext cx="505619" cy="1717547"/>
            </a:xfrm>
            <a:custGeom>
              <a:rect b="b" l="l" r="r" t="t"/>
              <a:pathLst>
                <a:path extrusionOk="0" h="1402079" w="412750">
                  <a:moveTo>
                    <a:pt x="135394" y="0"/>
                  </a:moveTo>
                  <a:lnTo>
                    <a:pt x="17907" y="24345"/>
                  </a:lnTo>
                  <a:lnTo>
                    <a:pt x="0" y="1401584"/>
                  </a:lnTo>
                  <a:lnTo>
                    <a:pt x="78264" y="1343982"/>
                  </a:lnTo>
                  <a:lnTo>
                    <a:pt x="243058" y="1212264"/>
                  </a:lnTo>
                  <a:lnTo>
                    <a:pt x="389384" y="1068066"/>
                  </a:lnTo>
                  <a:lnTo>
                    <a:pt x="412242" y="973023"/>
                  </a:lnTo>
                  <a:lnTo>
                    <a:pt x="240652" y="1045859"/>
                  </a:lnTo>
                  <a:lnTo>
                    <a:pt x="154617" y="968781"/>
                  </a:lnTo>
                  <a:lnTo>
                    <a:pt x="128183" y="650568"/>
                  </a:lnTo>
                  <a:lnTo>
                    <a:pt x="135394" y="0"/>
                  </a:lnTo>
                  <a:close/>
                </a:path>
              </a:pathLst>
            </a:custGeom>
            <a:solidFill>
              <a:srgbClr val="98999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20"/>
            </a:p>
          </p:txBody>
        </p:sp>
        <p:sp>
          <p:nvSpPr>
            <p:cNvPr id="1041" name="Google Shape;1041;p27"/>
            <p:cNvSpPr/>
            <p:nvPr/>
          </p:nvSpPr>
          <p:spPr>
            <a:xfrm>
              <a:off x="6230279" y="1167581"/>
              <a:ext cx="1978913" cy="1380728"/>
            </a:xfrm>
            <a:custGeom>
              <a:rect b="b" l="l" r="r" t="t"/>
              <a:pathLst>
                <a:path extrusionOk="0" h="1127125" w="1615439">
                  <a:moveTo>
                    <a:pt x="1530350" y="0"/>
                  </a:moveTo>
                  <a:lnTo>
                    <a:pt x="0" y="985710"/>
                  </a:lnTo>
                  <a:lnTo>
                    <a:pt x="91178" y="1019323"/>
                  </a:lnTo>
                  <a:lnTo>
                    <a:pt x="291869" y="1084357"/>
                  </a:lnTo>
                  <a:lnTo>
                    <a:pt x="492806" y="1127103"/>
                  </a:lnTo>
                  <a:lnTo>
                    <a:pt x="584720" y="1093851"/>
                  </a:lnTo>
                  <a:lnTo>
                    <a:pt x="435239" y="986935"/>
                  </a:lnTo>
                  <a:lnTo>
                    <a:pt x="492771" y="846174"/>
                  </a:lnTo>
                  <a:lnTo>
                    <a:pt x="853938" y="576956"/>
                  </a:lnTo>
                  <a:lnTo>
                    <a:pt x="1615363" y="84670"/>
                  </a:lnTo>
                  <a:lnTo>
                    <a:pt x="1530350" y="0"/>
                  </a:lnTo>
                  <a:close/>
                </a:path>
              </a:pathLst>
            </a:custGeom>
            <a:solidFill>
              <a:srgbClr val="62123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20"/>
            </a:p>
          </p:txBody>
        </p:sp>
        <p:sp>
          <p:nvSpPr>
            <p:cNvPr id="1042" name="Google Shape;1042;p27"/>
            <p:cNvSpPr/>
            <p:nvPr/>
          </p:nvSpPr>
          <p:spPr>
            <a:xfrm>
              <a:off x="7298513" y="2771113"/>
              <a:ext cx="1532080" cy="709422"/>
            </a:xfrm>
            <a:custGeom>
              <a:rect b="b" l="l" r="r" t="t"/>
              <a:pathLst>
                <a:path extrusionOk="0" h="579120" w="755650">
                  <a:moveTo>
                    <a:pt x="0" y="0"/>
                  </a:moveTo>
                  <a:lnTo>
                    <a:pt x="10298" y="96631"/>
                  </a:lnTo>
                  <a:lnTo>
                    <a:pt x="40990" y="305355"/>
                  </a:lnTo>
                  <a:lnTo>
                    <a:pt x="91773" y="504416"/>
                  </a:lnTo>
                  <a:lnTo>
                    <a:pt x="162344" y="572058"/>
                  </a:lnTo>
                  <a:lnTo>
                    <a:pt x="179290" y="383325"/>
                  </a:lnTo>
                  <a:lnTo>
                    <a:pt x="242762" y="321113"/>
                  </a:lnTo>
                  <a:lnTo>
                    <a:pt x="404801" y="386049"/>
                  </a:lnTo>
                  <a:lnTo>
                    <a:pt x="717448" y="578764"/>
                  </a:lnTo>
                  <a:lnTo>
                    <a:pt x="755637" y="4650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224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20"/>
            </a:p>
          </p:txBody>
        </p:sp>
        <p:sp>
          <p:nvSpPr>
            <p:cNvPr id="1043" name="Google Shape;1043;p27"/>
            <p:cNvSpPr/>
            <p:nvPr/>
          </p:nvSpPr>
          <p:spPr>
            <a:xfrm>
              <a:off x="7171213" y="3933325"/>
              <a:ext cx="498618" cy="1836647"/>
            </a:xfrm>
            <a:custGeom>
              <a:rect b="b" l="l" r="r" t="t"/>
              <a:pathLst>
                <a:path extrusionOk="0" h="1238885" w="407035">
                  <a:moveTo>
                    <a:pt x="406831" y="0"/>
                  </a:moveTo>
                  <a:lnTo>
                    <a:pt x="329294" y="58579"/>
                  </a:lnTo>
                  <a:lnTo>
                    <a:pt x="166163" y="192351"/>
                  </a:lnTo>
                  <a:lnTo>
                    <a:pt x="21658" y="338367"/>
                  </a:lnTo>
                  <a:lnTo>
                    <a:pt x="0" y="433679"/>
                  </a:lnTo>
                  <a:lnTo>
                    <a:pt x="170512" y="356131"/>
                  </a:lnTo>
                  <a:lnTo>
                    <a:pt x="256439" y="414131"/>
                  </a:lnTo>
                  <a:lnTo>
                    <a:pt x="283962" y="683142"/>
                  </a:lnTo>
                  <a:lnTo>
                    <a:pt x="279260" y="1238631"/>
                  </a:lnTo>
                  <a:lnTo>
                    <a:pt x="396430" y="1212811"/>
                  </a:lnTo>
                  <a:lnTo>
                    <a:pt x="406831" y="0"/>
                  </a:lnTo>
                  <a:close/>
                </a:path>
              </a:pathLst>
            </a:custGeom>
            <a:solidFill>
              <a:srgbClr val="012F2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20"/>
            </a:p>
          </p:txBody>
        </p:sp>
        <p:sp>
          <p:nvSpPr>
            <p:cNvPr id="1044" name="Google Shape;1044;p27"/>
            <p:cNvSpPr/>
            <p:nvPr/>
          </p:nvSpPr>
          <p:spPr>
            <a:xfrm>
              <a:off x="5157749" y="4590874"/>
              <a:ext cx="1530662" cy="949738"/>
            </a:xfrm>
            <a:custGeom>
              <a:rect b="b" l="l" r="r" t="t"/>
              <a:pathLst>
                <a:path extrusionOk="0" h="1073150" w="1659254">
                  <a:moveTo>
                    <a:pt x="1172165" y="0"/>
                  </a:moveTo>
                  <a:lnTo>
                    <a:pt x="1079030" y="29684"/>
                  </a:lnTo>
                  <a:lnTo>
                    <a:pt x="1224119" y="142079"/>
                  </a:lnTo>
                  <a:lnTo>
                    <a:pt x="1160083" y="279053"/>
                  </a:lnTo>
                  <a:lnTo>
                    <a:pt x="785763" y="530162"/>
                  </a:lnTo>
                  <a:lnTo>
                    <a:pt x="0" y="984965"/>
                  </a:lnTo>
                  <a:lnTo>
                    <a:pt x="81673" y="1072849"/>
                  </a:lnTo>
                  <a:lnTo>
                    <a:pt x="1659153" y="160316"/>
                  </a:lnTo>
                  <a:lnTo>
                    <a:pt x="1569339" y="123206"/>
                  </a:lnTo>
                  <a:lnTo>
                    <a:pt x="1371306" y="50470"/>
                  </a:lnTo>
                  <a:lnTo>
                    <a:pt x="1172165" y="0"/>
                  </a:lnTo>
                  <a:close/>
                </a:path>
              </a:pathLst>
            </a:custGeom>
            <a:solidFill>
              <a:srgbClr val="1E5C5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20"/>
            </a:p>
          </p:txBody>
        </p:sp>
        <p:sp>
          <p:nvSpPr>
            <p:cNvPr id="1045" name="Google Shape;1045;p27"/>
            <p:cNvSpPr/>
            <p:nvPr/>
          </p:nvSpPr>
          <p:spPr>
            <a:xfrm>
              <a:off x="4030188" y="3366211"/>
              <a:ext cx="1614834" cy="1073401"/>
            </a:xfrm>
            <a:custGeom>
              <a:rect b="b" l="l" r="r" t="t"/>
              <a:pathLst>
                <a:path extrusionOk="0" h="601345" w="713739">
                  <a:moveTo>
                    <a:pt x="38188" y="0"/>
                  </a:moveTo>
                  <a:lnTo>
                    <a:pt x="0" y="113728"/>
                  </a:lnTo>
                  <a:lnTo>
                    <a:pt x="713168" y="601129"/>
                  </a:lnTo>
                  <a:lnTo>
                    <a:pt x="702870" y="504497"/>
                  </a:lnTo>
                  <a:lnTo>
                    <a:pt x="672177" y="295773"/>
                  </a:lnTo>
                  <a:lnTo>
                    <a:pt x="621394" y="96712"/>
                  </a:lnTo>
                  <a:lnTo>
                    <a:pt x="550824" y="29070"/>
                  </a:lnTo>
                  <a:lnTo>
                    <a:pt x="534542" y="217453"/>
                  </a:lnTo>
                  <a:lnTo>
                    <a:pt x="475715" y="277220"/>
                  </a:lnTo>
                  <a:lnTo>
                    <a:pt x="326283" y="205644"/>
                  </a:lnTo>
                  <a:lnTo>
                    <a:pt x="38188" y="0"/>
                  </a:lnTo>
                  <a:close/>
                </a:path>
              </a:pathLst>
            </a:custGeom>
            <a:solidFill>
              <a:srgbClr val="A6802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20"/>
            </a:p>
          </p:txBody>
        </p:sp>
        <p:grpSp>
          <p:nvGrpSpPr>
            <p:cNvPr id="1046" name="Google Shape;1046;p27"/>
            <p:cNvGrpSpPr/>
            <p:nvPr/>
          </p:nvGrpSpPr>
          <p:grpSpPr>
            <a:xfrm>
              <a:off x="8320495" y="2954044"/>
              <a:ext cx="949927" cy="949920"/>
              <a:chOff x="4984864" y="4293341"/>
              <a:chExt cx="717359" cy="717354"/>
            </a:xfrm>
          </p:grpSpPr>
          <p:pic>
            <p:nvPicPr>
              <p:cNvPr id="1047" name="Google Shape;1047;p27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4984864" y="4293341"/>
                <a:ext cx="717359" cy="71735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48" name="Google Shape;1048;p27"/>
              <p:cNvSpPr/>
              <p:nvPr/>
            </p:nvSpPr>
            <p:spPr>
              <a:xfrm>
                <a:off x="5134860" y="4443196"/>
                <a:ext cx="415289" cy="415289"/>
              </a:xfrm>
              <a:custGeom>
                <a:rect b="b" l="l" r="r" t="t"/>
                <a:pathLst>
                  <a:path extrusionOk="0" h="415289" w="415289">
                    <a:moveTo>
                      <a:pt x="207556" y="0"/>
                    </a:moveTo>
                    <a:lnTo>
                      <a:pt x="159965" y="5481"/>
                    </a:lnTo>
                    <a:lnTo>
                      <a:pt x="116278" y="21095"/>
                    </a:lnTo>
                    <a:lnTo>
                      <a:pt x="77740" y="45596"/>
                    </a:lnTo>
                    <a:lnTo>
                      <a:pt x="45597" y="77737"/>
                    </a:lnTo>
                    <a:lnTo>
                      <a:pt x="21096" y="116273"/>
                    </a:lnTo>
                    <a:lnTo>
                      <a:pt x="5481" y="159957"/>
                    </a:lnTo>
                    <a:lnTo>
                      <a:pt x="0" y="207543"/>
                    </a:lnTo>
                    <a:lnTo>
                      <a:pt x="5481" y="255129"/>
                    </a:lnTo>
                    <a:lnTo>
                      <a:pt x="21096" y="298813"/>
                    </a:lnTo>
                    <a:lnTo>
                      <a:pt x="45597" y="337348"/>
                    </a:lnTo>
                    <a:lnTo>
                      <a:pt x="77740" y="369490"/>
                    </a:lnTo>
                    <a:lnTo>
                      <a:pt x="116278" y="393990"/>
                    </a:lnTo>
                    <a:lnTo>
                      <a:pt x="159965" y="409605"/>
                    </a:lnTo>
                    <a:lnTo>
                      <a:pt x="207556" y="415086"/>
                    </a:lnTo>
                    <a:lnTo>
                      <a:pt x="255142" y="409605"/>
                    </a:lnTo>
                    <a:lnTo>
                      <a:pt x="298826" y="393990"/>
                    </a:lnTo>
                    <a:lnTo>
                      <a:pt x="337361" y="369490"/>
                    </a:lnTo>
                    <a:lnTo>
                      <a:pt x="369502" y="337348"/>
                    </a:lnTo>
                    <a:lnTo>
                      <a:pt x="394003" y="298813"/>
                    </a:lnTo>
                    <a:lnTo>
                      <a:pt x="409617" y="255129"/>
                    </a:lnTo>
                    <a:lnTo>
                      <a:pt x="415099" y="207543"/>
                    </a:lnTo>
                    <a:lnTo>
                      <a:pt x="409617" y="159957"/>
                    </a:lnTo>
                    <a:lnTo>
                      <a:pt x="394003" y="116273"/>
                    </a:lnTo>
                    <a:lnTo>
                      <a:pt x="369502" y="77737"/>
                    </a:lnTo>
                    <a:lnTo>
                      <a:pt x="337361" y="45596"/>
                    </a:lnTo>
                    <a:lnTo>
                      <a:pt x="298826" y="21095"/>
                    </a:lnTo>
                    <a:lnTo>
                      <a:pt x="255142" y="5481"/>
                    </a:lnTo>
                    <a:lnTo>
                      <a:pt x="207556" y="0"/>
                    </a:lnTo>
                    <a:close/>
                  </a:path>
                </a:pathLst>
              </a:custGeom>
              <a:solidFill>
                <a:srgbClr val="9D224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28"/>
              </a:p>
            </p:txBody>
          </p:sp>
          <p:sp>
            <p:nvSpPr>
              <p:cNvPr id="1049" name="Google Shape;1049;p27"/>
              <p:cNvSpPr/>
              <p:nvPr/>
            </p:nvSpPr>
            <p:spPr>
              <a:xfrm>
                <a:off x="5134860" y="4443196"/>
                <a:ext cx="415289" cy="415289"/>
              </a:xfrm>
              <a:custGeom>
                <a:rect b="b" l="l" r="r" t="t"/>
                <a:pathLst>
                  <a:path extrusionOk="0" h="415289" w="415289">
                    <a:moveTo>
                      <a:pt x="415099" y="207543"/>
                    </a:moveTo>
                    <a:lnTo>
                      <a:pt x="409617" y="255129"/>
                    </a:lnTo>
                    <a:lnTo>
                      <a:pt x="394003" y="298813"/>
                    </a:lnTo>
                    <a:lnTo>
                      <a:pt x="369502" y="337348"/>
                    </a:lnTo>
                    <a:lnTo>
                      <a:pt x="337361" y="369490"/>
                    </a:lnTo>
                    <a:lnTo>
                      <a:pt x="298826" y="393990"/>
                    </a:lnTo>
                    <a:lnTo>
                      <a:pt x="255142" y="409605"/>
                    </a:lnTo>
                    <a:lnTo>
                      <a:pt x="207556" y="415086"/>
                    </a:lnTo>
                    <a:lnTo>
                      <a:pt x="159965" y="409605"/>
                    </a:lnTo>
                    <a:lnTo>
                      <a:pt x="116278" y="393990"/>
                    </a:lnTo>
                    <a:lnTo>
                      <a:pt x="77740" y="369490"/>
                    </a:lnTo>
                    <a:lnTo>
                      <a:pt x="45597" y="337348"/>
                    </a:lnTo>
                    <a:lnTo>
                      <a:pt x="21096" y="298813"/>
                    </a:lnTo>
                    <a:lnTo>
                      <a:pt x="5481" y="255129"/>
                    </a:lnTo>
                    <a:lnTo>
                      <a:pt x="0" y="207543"/>
                    </a:lnTo>
                    <a:lnTo>
                      <a:pt x="5481" y="159957"/>
                    </a:lnTo>
                    <a:lnTo>
                      <a:pt x="21096" y="116273"/>
                    </a:lnTo>
                    <a:lnTo>
                      <a:pt x="45597" y="77737"/>
                    </a:lnTo>
                    <a:lnTo>
                      <a:pt x="77740" y="45596"/>
                    </a:lnTo>
                    <a:lnTo>
                      <a:pt x="116278" y="21095"/>
                    </a:lnTo>
                    <a:lnTo>
                      <a:pt x="159965" y="5481"/>
                    </a:lnTo>
                    <a:lnTo>
                      <a:pt x="207556" y="0"/>
                    </a:lnTo>
                    <a:lnTo>
                      <a:pt x="255142" y="5481"/>
                    </a:lnTo>
                    <a:lnTo>
                      <a:pt x="298826" y="21095"/>
                    </a:lnTo>
                    <a:lnTo>
                      <a:pt x="337361" y="45596"/>
                    </a:lnTo>
                    <a:lnTo>
                      <a:pt x="369502" y="77737"/>
                    </a:lnTo>
                    <a:lnTo>
                      <a:pt x="394003" y="116273"/>
                    </a:lnTo>
                    <a:lnTo>
                      <a:pt x="409617" y="159957"/>
                    </a:lnTo>
                    <a:lnTo>
                      <a:pt x="415099" y="207543"/>
                    </a:lnTo>
                    <a:close/>
                  </a:path>
                </a:pathLst>
              </a:custGeom>
              <a:noFill/>
              <a:ln cap="flat" cmpd="sng" w="238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28"/>
              </a:p>
            </p:txBody>
          </p:sp>
        </p:grpSp>
        <p:grpSp>
          <p:nvGrpSpPr>
            <p:cNvPr id="1050" name="Google Shape;1050;p27"/>
            <p:cNvGrpSpPr/>
            <p:nvPr/>
          </p:nvGrpSpPr>
          <p:grpSpPr>
            <a:xfrm>
              <a:off x="2398625" y="1240291"/>
              <a:ext cx="3353750" cy="877978"/>
              <a:chOff x="591349" y="2547575"/>
              <a:chExt cx="2740215" cy="717361"/>
            </a:xfrm>
          </p:grpSpPr>
          <p:sp>
            <p:nvSpPr>
              <p:cNvPr id="1051" name="Google Shape;1051;p27"/>
              <p:cNvSpPr/>
              <p:nvPr/>
            </p:nvSpPr>
            <p:spPr>
              <a:xfrm>
                <a:off x="591349" y="2765084"/>
                <a:ext cx="2522296" cy="347155"/>
              </a:xfrm>
              <a:custGeom>
                <a:rect b="b" l="l" r="r" t="t"/>
                <a:pathLst>
                  <a:path extrusionOk="0" h="279400" w="2128520">
                    <a:moveTo>
                      <a:pt x="1988540" y="278942"/>
                    </a:moveTo>
                    <a:lnTo>
                      <a:pt x="139471" y="278942"/>
                    </a:lnTo>
                    <a:lnTo>
                      <a:pt x="95505" y="271801"/>
                    </a:lnTo>
                    <a:lnTo>
                      <a:pt x="57234" y="251940"/>
                    </a:lnTo>
                    <a:lnTo>
                      <a:pt x="26998" y="221703"/>
                    </a:lnTo>
                    <a:lnTo>
                      <a:pt x="7139" y="183432"/>
                    </a:lnTo>
                    <a:lnTo>
                      <a:pt x="0" y="139471"/>
                    </a:lnTo>
                    <a:lnTo>
                      <a:pt x="7139" y="95510"/>
                    </a:lnTo>
                    <a:lnTo>
                      <a:pt x="26998" y="57239"/>
                    </a:lnTo>
                    <a:lnTo>
                      <a:pt x="57234" y="27002"/>
                    </a:lnTo>
                    <a:lnTo>
                      <a:pt x="95505" y="7141"/>
                    </a:lnTo>
                    <a:lnTo>
                      <a:pt x="139471" y="0"/>
                    </a:lnTo>
                    <a:lnTo>
                      <a:pt x="1988540" y="0"/>
                    </a:lnTo>
                    <a:lnTo>
                      <a:pt x="2032501" y="7141"/>
                    </a:lnTo>
                    <a:lnTo>
                      <a:pt x="2070772" y="27002"/>
                    </a:lnTo>
                    <a:lnTo>
                      <a:pt x="2101009" y="57239"/>
                    </a:lnTo>
                    <a:lnTo>
                      <a:pt x="2120870" y="95510"/>
                    </a:lnTo>
                    <a:lnTo>
                      <a:pt x="2128012" y="139471"/>
                    </a:lnTo>
                    <a:lnTo>
                      <a:pt x="2120870" y="183432"/>
                    </a:lnTo>
                    <a:lnTo>
                      <a:pt x="2101009" y="221703"/>
                    </a:lnTo>
                    <a:lnTo>
                      <a:pt x="2070772" y="251940"/>
                    </a:lnTo>
                    <a:lnTo>
                      <a:pt x="2032501" y="271801"/>
                    </a:lnTo>
                    <a:lnTo>
                      <a:pt x="1988540" y="278942"/>
                    </a:lnTo>
                    <a:close/>
                  </a:path>
                </a:pathLst>
              </a:custGeom>
              <a:noFill/>
              <a:ln cap="flat" cmpd="sng" w="29575">
                <a:solidFill>
                  <a:srgbClr val="98999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20"/>
              </a:p>
            </p:txBody>
          </p:sp>
          <p:pic>
            <p:nvPicPr>
              <p:cNvPr id="1052" name="Google Shape;1052;p2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614206" y="2547575"/>
                <a:ext cx="717358" cy="71736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53" name="Google Shape;1053;p27"/>
              <p:cNvSpPr/>
              <p:nvPr/>
            </p:nvSpPr>
            <p:spPr>
              <a:xfrm>
                <a:off x="2764750" y="2697018"/>
                <a:ext cx="415289" cy="415289"/>
              </a:xfrm>
              <a:custGeom>
                <a:rect b="b" l="l" r="r" t="t"/>
                <a:pathLst>
                  <a:path extrusionOk="0" h="415289" w="415289">
                    <a:moveTo>
                      <a:pt x="207556" y="0"/>
                    </a:moveTo>
                    <a:lnTo>
                      <a:pt x="159965" y="5481"/>
                    </a:lnTo>
                    <a:lnTo>
                      <a:pt x="116278" y="21095"/>
                    </a:lnTo>
                    <a:lnTo>
                      <a:pt x="77740" y="45596"/>
                    </a:lnTo>
                    <a:lnTo>
                      <a:pt x="45597" y="77737"/>
                    </a:lnTo>
                    <a:lnTo>
                      <a:pt x="21096" y="116273"/>
                    </a:lnTo>
                    <a:lnTo>
                      <a:pt x="5481" y="159957"/>
                    </a:lnTo>
                    <a:lnTo>
                      <a:pt x="0" y="207543"/>
                    </a:lnTo>
                    <a:lnTo>
                      <a:pt x="5481" y="255129"/>
                    </a:lnTo>
                    <a:lnTo>
                      <a:pt x="21096" y="298813"/>
                    </a:lnTo>
                    <a:lnTo>
                      <a:pt x="45597" y="337348"/>
                    </a:lnTo>
                    <a:lnTo>
                      <a:pt x="77740" y="369490"/>
                    </a:lnTo>
                    <a:lnTo>
                      <a:pt x="116278" y="393990"/>
                    </a:lnTo>
                    <a:lnTo>
                      <a:pt x="159965" y="409605"/>
                    </a:lnTo>
                    <a:lnTo>
                      <a:pt x="207556" y="415086"/>
                    </a:lnTo>
                    <a:lnTo>
                      <a:pt x="255142" y="409605"/>
                    </a:lnTo>
                    <a:lnTo>
                      <a:pt x="298826" y="393990"/>
                    </a:lnTo>
                    <a:lnTo>
                      <a:pt x="337361" y="369490"/>
                    </a:lnTo>
                    <a:lnTo>
                      <a:pt x="369502" y="337348"/>
                    </a:lnTo>
                    <a:lnTo>
                      <a:pt x="394003" y="298813"/>
                    </a:lnTo>
                    <a:lnTo>
                      <a:pt x="409617" y="255129"/>
                    </a:lnTo>
                    <a:lnTo>
                      <a:pt x="415099" y="207543"/>
                    </a:lnTo>
                    <a:lnTo>
                      <a:pt x="409617" y="159957"/>
                    </a:lnTo>
                    <a:lnTo>
                      <a:pt x="394003" y="116273"/>
                    </a:lnTo>
                    <a:lnTo>
                      <a:pt x="369502" y="77737"/>
                    </a:lnTo>
                    <a:lnTo>
                      <a:pt x="337361" y="45596"/>
                    </a:lnTo>
                    <a:lnTo>
                      <a:pt x="298826" y="21095"/>
                    </a:lnTo>
                    <a:lnTo>
                      <a:pt x="255142" y="5481"/>
                    </a:lnTo>
                    <a:lnTo>
                      <a:pt x="207556" y="0"/>
                    </a:lnTo>
                    <a:close/>
                  </a:path>
                </a:pathLst>
              </a:custGeom>
              <a:solidFill>
                <a:srgbClr val="98999A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20"/>
              </a:p>
            </p:txBody>
          </p:sp>
          <p:sp>
            <p:nvSpPr>
              <p:cNvPr id="1054" name="Google Shape;1054;p27"/>
              <p:cNvSpPr/>
              <p:nvPr/>
            </p:nvSpPr>
            <p:spPr>
              <a:xfrm>
                <a:off x="2764750" y="2697018"/>
                <a:ext cx="415289" cy="415289"/>
              </a:xfrm>
              <a:custGeom>
                <a:rect b="b" l="l" r="r" t="t"/>
                <a:pathLst>
                  <a:path extrusionOk="0" h="415289" w="415289">
                    <a:moveTo>
                      <a:pt x="415099" y="207543"/>
                    </a:moveTo>
                    <a:lnTo>
                      <a:pt x="409617" y="255129"/>
                    </a:lnTo>
                    <a:lnTo>
                      <a:pt x="394003" y="298813"/>
                    </a:lnTo>
                    <a:lnTo>
                      <a:pt x="369502" y="337348"/>
                    </a:lnTo>
                    <a:lnTo>
                      <a:pt x="337361" y="369490"/>
                    </a:lnTo>
                    <a:lnTo>
                      <a:pt x="298826" y="393990"/>
                    </a:lnTo>
                    <a:lnTo>
                      <a:pt x="255142" y="409605"/>
                    </a:lnTo>
                    <a:lnTo>
                      <a:pt x="207556" y="415086"/>
                    </a:lnTo>
                    <a:lnTo>
                      <a:pt x="159965" y="409605"/>
                    </a:lnTo>
                    <a:lnTo>
                      <a:pt x="116278" y="393990"/>
                    </a:lnTo>
                    <a:lnTo>
                      <a:pt x="77740" y="369490"/>
                    </a:lnTo>
                    <a:lnTo>
                      <a:pt x="45597" y="337348"/>
                    </a:lnTo>
                    <a:lnTo>
                      <a:pt x="21096" y="298813"/>
                    </a:lnTo>
                    <a:lnTo>
                      <a:pt x="5481" y="255129"/>
                    </a:lnTo>
                    <a:lnTo>
                      <a:pt x="0" y="207543"/>
                    </a:lnTo>
                    <a:lnTo>
                      <a:pt x="5481" y="159957"/>
                    </a:lnTo>
                    <a:lnTo>
                      <a:pt x="21096" y="116273"/>
                    </a:lnTo>
                    <a:lnTo>
                      <a:pt x="45597" y="77737"/>
                    </a:lnTo>
                    <a:lnTo>
                      <a:pt x="77740" y="45596"/>
                    </a:lnTo>
                    <a:lnTo>
                      <a:pt x="116278" y="21095"/>
                    </a:lnTo>
                    <a:lnTo>
                      <a:pt x="159965" y="5481"/>
                    </a:lnTo>
                    <a:lnTo>
                      <a:pt x="207556" y="0"/>
                    </a:lnTo>
                    <a:lnTo>
                      <a:pt x="255142" y="5481"/>
                    </a:lnTo>
                    <a:lnTo>
                      <a:pt x="298826" y="21095"/>
                    </a:lnTo>
                    <a:lnTo>
                      <a:pt x="337361" y="45596"/>
                    </a:lnTo>
                    <a:lnTo>
                      <a:pt x="369502" y="77737"/>
                    </a:lnTo>
                    <a:lnTo>
                      <a:pt x="394003" y="116273"/>
                    </a:lnTo>
                    <a:lnTo>
                      <a:pt x="409617" y="159957"/>
                    </a:lnTo>
                    <a:lnTo>
                      <a:pt x="415099" y="207543"/>
                    </a:lnTo>
                    <a:close/>
                  </a:path>
                </a:pathLst>
              </a:custGeom>
              <a:noFill/>
              <a:ln cap="flat" cmpd="sng" w="220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20"/>
              </a:p>
            </p:txBody>
          </p:sp>
        </p:grpSp>
        <p:pic>
          <p:nvPicPr>
            <p:cNvPr id="1055" name="Google Shape;1055;p2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254225" y="2193600"/>
              <a:ext cx="2480000" cy="27297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6" name="Google Shape;1056;p2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313117" y="3166027"/>
              <a:ext cx="20268" cy="202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7" name="Google Shape;1057;p27"/>
            <p:cNvSpPr/>
            <p:nvPr/>
          </p:nvSpPr>
          <p:spPr>
            <a:xfrm>
              <a:off x="5752495" y="3151810"/>
              <a:ext cx="10889" cy="10889"/>
            </a:xfrm>
            <a:custGeom>
              <a:rect b="b" l="l" r="r" t="t"/>
              <a:pathLst>
                <a:path extrusionOk="0" h="8889" w="8889">
                  <a:moveTo>
                    <a:pt x="2171" y="0"/>
                  </a:moveTo>
                  <a:lnTo>
                    <a:pt x="266" y="1689"/>
                  </a:lnTo>
                  <a:lnTo>
                    <a:pt x="0" y="6134"/>
                  </a:lnTo>
                  <a:lnTo>
                    <a:pt x="1689" y="8051"/>
                  </a:lnTo>
                  <a:lnTo>
                    <a:pt x="6134" y="8318"/>
                  </a:lnTo>
                  <a:lnTo>
                    <a:pt x="8039" y="6629"/>
                  </a:lnTo>
                  <a:lnTo>
                    <a:pt x="8178" y="4406"/>
                  </a:lnTo>
                  <a:lnTo>
                    <a:pt x="8318" y="2184"/>
                  </a:lnTo>
                  <a:lnTo>
                    <a:pt x="6629" y="279"/>
                  </a:lnTo>
                  <a:lnTo>
                    <a:pt x="21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20"/>
            </a:p>
          </p:txBody>
        </p:sp>
        <p:sp>
          <p:nvSpPr>
            <p:cNvPr id="1058" name="Google Shape;1058;p27"/>
            <p:cNvSpPr/>
            <p:nvPr/>
          </p:nvSpPr>
          <p:spPr>
            <a:xfrm>
              <a:off x="5651122" y="3142845"/>
              <a:ext cx="49783" cy="13224"/>
            </a:xfrm>
            <a:custGeom>
              <a:rect b="b" l="l" r="r" t="t"/>
              <a:pathLst>
                <a:path extrusionOk="0" h="10795" w="40639">
                  <a:moveTo>
                    <a:pt x="20518" y="0"/>
                  </a:moveTo>
                  <a:lnTo>
                    <a:pt x="9326" y="2272"/>
                  </a:lnTo>
                  <a:lnTo>
                    <a:pt x="0" y="9423"/>
                  </a:lnTo>
                  <a:lnTo>
                    <a:pt x="9778" y="3390"/>
                  </a:lnTo>
                  <a:lnTo>
                    <a:pt x="20494" y="1476"/>
                  </a:lnTo>
                  <a:lnTo>
                    <a:pt x="31082" y="3786"/>
                  </a:lnTo>
                  <a:lnTo>
                    <a:pt x="40474" y="10426"/>
                  </a:lnTo>
                  <a:lnTo>
                    <a:pt x="31570" y="2690"/>
                  </a:lnTo>
                  <a:lnTo>
                    <a:pt x="20518" y="0"/>
                  </a:lnTo>
                  <a:close/>
                </a:path>
              </a:pathLst>
            </a:custGeom>
            <a:solidFill>
              <a:srgbClr val="B36E3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20"/>
            </a:p>
          </p:txBody>
        </p:sp>
        <p:pic>
          <p:nvPicPr>
            <p:cNvPr id="1059" name="Google Shape;1059;p2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293675" y="2269950"/>
              <a:ext cx="2376150" cy="2628218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60" name="Google Shape;1060;p27"/>
            <p:cNvGrpSpPr/>
            <p:nvPr/>
          </p:nvGrpSpPr>
          <p:grpSpPr>
            <a:xfrm>
              <a:off x="4847363" y="4873968"/>
              <a:ext cx="949927" cy="949924"/>
              <a:chOff x="2149043" y="6383782"/>
              <a:chExt cx="717359" cy="717357"/>
            </a:xfrm>
          </p:grpSpPr>
          <p:pic>
            <p:nvPicPr>
              <p:cNvPr id="1061" name="Google Shape;1061;p2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149043" y="6383782"/>
                <a:ext cx="717359" cy="71735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62" name="Google Shape;1062;p27"/>
              <p:cNvSpPr/>
              <p:nvPr/>
            </p:nvSpPr>
            <p:spPr>
              <a:xfrm>
                <a:off x="2298787" y="6534324"/>
                <a:ext cx="415289" cy="415290"/>
              </a:xfrm>
              <a:custGeom>
                <a:rect b="b" l="l" r="r" t="t"/>
                <a:pathLst>
                  <a:path extrusionOk="0" h="415290" w="415289">
                    <a:moveTo>
                      <a:pt x="207556" y="0"/>
                    </a:moveTo>
                    <a:lnTo>
                      <a:pt x="159965" y="5481"/>
                    </a:lnTo>
                    <a:lnTo>
                      <a:pt x="116278" y="21095"/>
                    </a:lnTo>
                    <a:lnTo>
                      <a:pt x="77740" y="45596"/>
                    </a:lnTo>
                    <a:lnTo>
                      <a:pt x="45597" y="77737"/>
                    </a:lnTo>
                    <a:lnTo>
                      <a:pt x="21096" y="116273"/>
                    </a:lnTo>
                    <a:lnTo>
                      <a:pt x="5481" y="159957"/>
                    </a:lnTo>
                    <a:lnTo>
                      <a:pt x="0" y="207543"/>
                    </a:lnTo>
                    <a:lnTo>
                      <a:pt x="5481" y="255129"/>
                    </a:lnTo>
                    <a:lnTo>
                      <a:pt x="21096" y="298813"/>
                    </a:lnTo>
                    <a:lnTo>
                      <a:pt x="45597" y="337348"/>
                    </a:lnTo>
                    <a:lnTo>
                      <a:pt x="77740" y="369490"/>
                    </a:lnTo>
                    <a:lnTo>
                      <a:pt x="116278" y="393990"/>
                    </a:lnTo>
                    <a:lnTo>
                      <a:pt x="159965" y="409605"/>
                    </a:lnTo>
                    <a:lnTo>
                      <a:pt x="207556" y="415086"/>
                    </a:lnTo>
                    <a:lnTo>
                      <a:pt x="255142" y="409605"/>
                    </a:lnTo>
                    <a:lnTo>
                      <a:pt x="298826" y="393990"/>
                    </a:lnTo>
                    <a:lnTo>
                      <a:pt x="337361" y="369490"/>
                    </a:lnTo>
                    <a:lnTo>
                      <a:pt x="369502" y="337348"/>
                    </a:lnTo>
                    <a:lnTo>
                      <a:pt x="394003" y="298813"/>
                    </a:lnTo>
                    <a:lnTo>
                      <a:pt x="409617" y="255129"/>
                    </a:lnTo>
                    <a:lnTo>
                      <a:pt x="415099" y="207543"/>
                    </a:lnTo>
                    <a:lnTo>
                      <a:pt x="409617" y="159957"/>
                    </a:lnTo>
                    <a:lnTo>
                      <a:pt x="394003" y="116273"/>
                    </a:lnTo>
                    <a:lnTo>
                      <a:pt x="369502" y="77737"/>
                    </a:lnTo>
                    <a:lnTo>
                      <a:pt x="337361" y="45596"/>
                    </a:lnTo>
                    <a:lnTo>
                      <a:pt x="298826" y="21095"/>
                    </a:lnTo>
                    <a:lnTo>
                      <a:pt x="255142" y="5481"/>
                    </a:lnTo>
                    <a:lnTo>
                      <a:pt x="207556" y="0"/>
                    </a:lnTo>
                    <a:close/>
                  </a:path>
                </a:pathLst>
              </a:custGeom>
              <a:solidFill>
                <a:srgbClr val="1E5C5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28"/>
              </a:p>
            </p:txBody>
          </p:sp>
          <p:sp>
            <p:nvSpPr>
              <p:cNvPr id="1063" name="Google Shape;1063;p27"/>
              <p:cNvSpPr/>
              <p:nvPr/>
            </p:nvSpPr>
            <p:spPr>
              <a:xfrm>
                <a:off x="2298787" y="6534324"/>
                <a:ext cx="415289" cy="415290"/>
              </a:xfrm>
              <a:custGeom>
                <a:rect b="b" l="l" r="r" t="t"/>
                <a:pathLst>
                  <a:path extrusionOk="0" h="415290" w="415289">
                    <a:moveTo>
                      <a:pt x="415099" y="207543"/>
                    </a:moveTo>
                    <a:lnTo>
                      <a:pt x="409617" y="255129"/>
                    </a:lnTo>
                    <a:lnTo>
                      <a:pt x="394003" y="298813"/>
                    </a:lnTo>
                    <a:lnTo>
                      <a:pt x="369502" y="337348"/>
                    </a:lnTo>
                    <a:lnTo>
                      <a:pt x="337361" y="369490"/>
                    </a:lnTo>
                    <a:lnTo>
                      <a:pt x="298826" y="393990"/>
                    </a:lnTo>
                    <a:lnTo>
                      <a:pt x="255142" y="409605"/>
                    </a:lnTo>
                    <a:lnTo>
                      <a:pt x="207556" y="415086"/>
                    </a:lnTo>
                    <a:lnTo>
                      <a:pt x="159965" y="409605"/>
                    </a:lnTo>
                    <a:lnTo>
                      <a:pt x="116278" y="393990"/>
                    </a:lnTo>
                    <a:lnTo>
                      <a:pt x="77740" y="369490"/>
                    </a:lnTo>
                    <a:lnTo>
                      <a:pt x="45597" y="337348"/>
                    </a:lnTo>
                    <a:lnTo>
                      <a:pt x="21096" y="298813"/>
                    </a:lnTo>
                    <a:lnTo>
                      <a:pt x="5481" y="255129"/>
                    </a:lnTo>
                    <a:lnTo>
                      <a:pt x="0" y="207543"/>
                    </a:lnTo>
                    <a:lnTo>
                      <a:pt x="5481" y="159957"/>
                    </a:lnTo>
                    <a:lnTo>
                      <a:pt x="21096" y="116273"/>
                    </a:lnTo>
                    <a:lnTo>
                      <a:pt x="45597" y="77737"/>
                    </a:lnTo>
                    <a:lnTo>
                      <a:pt x="77740" y="45596"/>
                    </a:lnTo>
                    <a:lnTo>
                      <a:pt x="116278" y="21095"/>
                    </a:lnTo>
                    <a:lnTo>
                      <a:pt x="159965" y="5481"/>
                    </a:lnTo>
                    <a:lnTo>
                      <a:pt x="207556" y="0"/>
                    </a:lnTo>
                    <a:lnTo>
                      <a:pt x="255142" y="5481"/>
                    </a:lnTo>
                    <a:lnTo>
                      <a:pt x="298826" y="21095"/>
                    </a:lnTo>
                    <a:lnTo>
                      <a:pt x="337361" y="45596"/>
                    </a:lnTo>
                    <a:lnTo>
                      <a:pt x="369502" y="77737"/>
                    </a:lnTo>
                    <a:lnTo>
                      <a:pt x="394003" y="116273"/>
                    </a:lnTo>
                    <a:lnTo>
                      <a:pt x="409617" y="159957"/>
                    </a:lnTo>
                    <a:lnTo>
                      <a:pt x="415099" y="207543"/>
                    </a:lnTo>
                    <a:close/>
                  </a:path>
                </a:pathLst>
              </a:custGeom>
              <a:noFill/>
              <a:ln cap="flat" cmpd="sng" w="238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28"/>
              </a:p>
            </p:txBody>
          </p:sp>
        </p:grpSp>
      </p:grpSp>
      <p:grpSp>
        <p:nvGrpSpPr>
          <p:cNvPr id="1064" name="Google Shape;1064;p27"/>
          <p:cNvGrpSpPr/>
          <p:nvPr/>
        </p:nvGrpSpPr>
        <p:grpSpPr>
          <a:xfrm>
            <a:off x="2762289" y="2853938"/>
            <a:ext cx="676540" cy="679186"/>
            <a:chOff x="2048167" y="4612792"/>
            <a:chExt cx="717358" cy="720163"/>
          </a:xfrm>
        </p:grpSpPr>
        <p:pic>
          <p:nvPicPr>
            <p:cNvPr id="1065" name="Google Shape;1065;p2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048167" y="4612792"/>
              <a:ext cx="717358" cy="72016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6" name="Google Shape;1066;p27"/>
            <p:cNvSpPr/>
            <p:nvPr/>
          </p:nvSpPr>
          <p:spPr>
            <a:xfrm>
              <a:off x="2198758" y="4764552"/>
              <a:ext cx="415289" cy="415289"/>
            </a:xfrm>
            <a:custGeom>
              <a:rect b="b" l="l" r="r" t="t"/>
              <a:pathLst>
                <a:path extrusionOk="0" h="415289" w="415289">
                  <a:moveTo>
                    <a:pt x="207556" y="0"/>
                  </a:moveTo>
                  <a:lnTo>
                    <a:pt x="159965" y="5481"/>
                  </a:lnTo>
                  <a:lnTo>
                    <a:pt x="116278" y="21095"/>
                  </a:lnTo>
                  <a:lnTo>
                    <a:pt x="77740" y="45596"/>
                  </a:lnTo>
                  <a:lnTo>
                    <a:pt x="45597" y="77737"/>
                  </a:lnTo>
                  <a:lnTo>
                    <a:pt x="21096" y="116273"/>
                  </a:lnTo>
                  <a:lnTo>
                    <a:pt x="5481" y="159957"/>
                  </a:lnTo>
                  <a:lnTo>
                    <a:pt x="0" y="207543"/>
                  </a:lnTo>
                  <a:lnTo>
                    <a:pt x="5481" y="255129"/>
                  </a:lnTo>
                  <a:lnTo>
                    <a:pt x="21096" y="298813"/>
                  </a:lnTo>
                  <a:lnTo>
                    <a:pt x="45597" y="337348"/>
                  </a:lnTo>
                  <a:lnTo>
                    <a:pt x="77740" y="369490"/>
                  </a:lnTo>
                  <a:lnTo>
                    <a:pt x="116278" y="393990"/>
                  </a:lnTo>
                  <a:lnTo>
                    <a:pt x="159965" y="409605"/>
                  </a:lnTo>
                  <a:lnTo>
                    <a:pt x="207556" y="415086"/>
                  </a:lnTo>
                  <a:lnTo>
                    <a:pt x="255142" y="409605"/>
                  </a:lnTo>
                  <a:lnTo>
                    <a:pt x="298826" y="393990"/>
                  </a:lnTo>
                  <a:lnTo>
                    <a:pt x="337361" y="369490"/>
                  </a:lnTo>
                  <a:lnTo>
                    <a:pt x="369502" y="337348"/>
                  </a:lnTo>
                  <a:lnTo>
                    <a:pt x="394003" y="298813"/>
                  </a:lnTo>
                  <a:lnTo>
                    <a:pt x="409617" y="255129"/>
                  </a:lnTo>
                  <a:lnTo>
                    <a:pt x="415099" y="207543"/>
                  </a:lnTo>
                  <a:lnTo>
                    <a:pt x="409617" y="159957"/>
                  </a:lnTo>
                  <a:lnTo>
                    <a:pt x="394003" y="116273"/>
                  </a:lnTo>
                  <a:lnTo>
                    <a:pt x="369502" y="77737"/>
                  </a:lnTo>
                  <a:lnTo>
                    <a:pt x="337361" y="45596"/>
                  </a:lnTo>
                  <a:lnTo>
                    <a:pt x="298826" y="21095"/>
                  </a:lnTo>
                  <a:lnTo>
                    <a:pt x="255142" y="5481"/>
                  </a:lnTo>
                  <a:lnTo>
                    <a:pt x="207556" y="0"/>
                  </a:lnTo>
                  <a:close/>
                </a:path>
              </a:pathLst>
            </a:custGeom>
            <a:solidFill>
              <a:srgbClr val="A6802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20"/>
            </a:p>
          </p:txBody>
        </p:sp>
        <p:sp>
          <p:nvSpPr>
            <p:cNvPr id="1067" name="Google Shape;1067;p27"/>
            <p:cNvSpPr/>
            <p:nvPr/>
          </p:nvSpPr>
          <p:spPr>
            <a:xfrm>
              <a:off x="2198758" y="4764552"/>
              <a:ext cx="415289" cy="415289"/>
            </a:xfrm>
            <a:custGeom>
              <a:rect b="b" l="l" r="r" t="t"/>
              <a:pathLst>
                <a:path extrusionOk="0" h="415289" w="415289">
                  <a:moveTo>
                    <a:pt x="415099" y="207543"/>
                  </a:moveTo>
                  <a:lnTo>
                    <a:pt x="409617" y="255129"/>
                  </a:lnTo>
                  <a:lnTo>
                    <a:pt x="394003" y="298813"/>
                  </a:lnTo>
                  <a:lnTo>
                    <a:pt x="369502" y="337348"/>
                  </a:lnTo>
                  <a:lnTo>
                    <a:pt x="337361" y="369490"/>
                  </a:lnTo>
                  <a:lnTo>
                    <a:pt x="298826" y="393990"/>
                  </a:lnTo>
                  <a:lnTo>
                    <a:pt x="255142" y="409605"/>
                  </a:lnTo>
                  <a:lnTo>
                    <a:pt x="207556" y="415086"/>
                  </a:lnTo>
                  <a:lnTo>
                    <a:pt x="159965" y="409605"/>
                  </a:lnTo>
                  <a:lnTo>
                    <a:pt x="116278" y="393990"/>
                  </a:lnTo>
                  <a:lnTo>
                    <a:pt x="77740" y="369490"/>
                  </a:lnTo>
                  <a:lnTo>
                    <a:pt x="45597" y="337348"/>
                  </a:lnTo>
                  <a:lnTo>
                    <a:pt x="21096" y="298813"/>
                  </a:lnTo>
                  <a:lnTo>
                    <a:pt x="5481" y="255129"/>
                  </a:lnTo>
                  <a:lnTo>
                    <a:pt x="0" y="207543"/>
                  </a:lnTo>
                  <a:lnTo>
                    <a:pt x="5481" y="159957"/>
                  </a:lnTo>
                  <a:lnTo>
                    <a:pt x="21096" y="116273"/>
                  </a:lnTo>
                  <a:lnTo>
                    <a:pt x="45597" y="77737"/>
                  </a:lnTo>
                  <a:lnTo>
                    <a:pt x="77740" y="45596"/>
                  </a:lnTo>
                  <a:lnTo>
                    <a:pt x="116278" y="21095"/>
                  </a:lnTo>
                  <a:lnTo>
                    <a:pt x="159965" y="5481"/>
                  </a:lnTo>
                  <a:lnTo>
                    <a:pt x="207556" y="0"/>
                  </a:lnTo>
                  <a:lnTo>
                    <a:pt x="255142" y="5481"/>
                  </a:lnTo>
                  <a:lnTo>
                    <a:pt x="298826" y="21095"/>
                  </a:lnTo>
                  <a:lnTo>
                    <a:pt x="337361" y="45596"/>
                  </a:lnTo>
                  <a:lnTo>
                    <a:pt x="369502" y="77737"/>
                  </a:lnTo>
                  <a:lnTo>
                    <a:pt x="394003" y="116273"/>
                  </a:lnTo>
                  <a:lnTo>
                    <a:pt x="409617" y="159957"/>
                  </a:lnTo>
                  <a:lnTo>
                    <a:pt x="415099" y="207543"/>
                  </a:lnTo>
                  <a:close/>
                </a:path>
              </a:pathLst>
            </a:custGeom>
            <a:noFill/>
            <a:ln cap="flat" cmpd="sng" w="220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20"/>
            </a:p>
          </p:txBody>
        </p:sp>
      </p:grpSp>
      <p:grpSp>
        <p:nvGrpSpPr>
          <p:cNvPr id="1068" name="Google Shape;1068;p27"/>
          <p:cNvGrpSpPr/>
          <p:nvPr/>
        </p:nvGrpSpPr>
        <p:grpSpPr>
          <a:xfrm>
            <a:off x="6048244" y="938100"/>
            <a:ext cx="734854" cy="731995"/>
            <a:chOff x="4847554" y="2547575"/>
            <a:chExt cx="720163" cy="717361"/>
          </a:xfrm>
        </p:grpSpPr>
        <p:pic>
          <p:nvPicPr>
            <p:cNvPr id="1069" name="Google Shape;1069;p2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4847554" y="2547575"/>
              <a:ext cx="720163" cy="7173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0" name="Google Shape;1070;p27"/>
            <p:cNvSpPr/>
            <p:nvPr/>
          </p:nvSpPr>
          <p:spPr>
            <a:xfrm>
              <a:off x="4998488" y="2697018"/>
              <a:ext cx="415289" cy="415289"/>
            </a:xfrm>
            <a:custGeom>
              <a:rect b="b" l="l" r="r" t="t"/>
              <a:pathLst>
                <a:path extrusionOk="0" h="415289" w="415289">
                  <a:moveTo>
                    <a:pt x="207556" y="0"/>
                  </a:moveTo>
                  <a:lnTo>
                    <a:pt x="159965" y="5481"/>
                  </a:lnTo>
                  <a:lnTo>
                    <a:pt x="116278" y="21095"/>
                  </a:lnTo>
                  <a:lnTo>
                    <a:pt x="77740" y="45596"/>
                  </a:lnTo>
                  <a:lnTo>
                    <a:pt x="45597" y="77737"/>
                  </a:lnTo>
                  <a:lnTo>
                    <a:pt x="21096" y="116273"/>
                  </a:lnTo>
                  <a:lnTo>
                    <a:pt x="5481" y="159957"/>
                  </a:lnTo>
                  <a:lnTo>
                    <a:pt x="0" y="207543"/>
                  </a:lnTo>
                  <a:lnTo>
                    <a:pt x="5481" y="255129"/>
                  </a:lnTo>
                  <a:lnTo>
                    <a:pt x="21096" y="298813"/>
                  </a:lnTo>
                  <a:lnTo>
                    <a:pt x="45597" y="337348"/>
                  </a:lnTo>
                  <a:lnTo>
                    <a:pt x="77740" y="369490"/>
                  </a:lnTo>
                  <a:lnTo>
                    <a:pt x="116278" y="393990"/>
                  </a:lnTo>
                  <a:lnTo>
                    <a:pt x="159965" y="409605"/>
                  </a:lnTo>
                  <a:lnTo>
                    <a:pt x="207556" y="415086"/>
                  </a:lnTo>
                  <a:lnTo>
                    <a:pt x="255142" y="409605"/>
                  </a:lnTo>
                  <a:lnTo>
                    <a:pt x="298826" y="393990"/>
                  </a:lnTo>
                  <a:lnTo>
                    <a:pt x="337361" y="369490"/>
                  </a:lnTo>
                  <a:lnTo>
                    <a:pt x="369502" y="337348"/>
                  </a:lnTo>
                  <a:lnTo>
                    <a:pt x="394003" y="298813"/>
                  </a:lnTo>
                  <a:lnTo>
                    <a:pt x="409617" y="255129"/>
                  </a:lnTo>
                  <a:lnTo>
                    <a:pt x="415099" y="207543"/>
                  </a:lnTo>
                  <a:lnTo>
                    <a:pt x="409617" y="159957"/>
                  </a:lnTo>
                  <a:lnTo>
                    <a:pt x="394003" y="116273"/>
                  </a:lnTo>
                  <a:lnTo>
                    <a:pt x="369502" y="77737"/>
                  </a:lnTo>
                  <a:lnTo>
                    <a:pt x="337361" y="45596"/>
                  </a:lnTo>
                  <a:lnTo>
                    <a:pt x="298826" y="21095"/>
                  </a:lnTo>
                  <a:lnTo>
                    <a:pt x="255142" y="5481"/>
                  </a:lnTo>
                  <a:lnTo>
                    <a:pt x="207556" y="0"/>
                  </a:lnTo>
                  <a:close/>
                </a:path>
              </a:pathLst>
            </a:custGeom>
            <a:solidFill>
              <a:srgbClr val="62123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28"/>
            </a:p>
          </p:txBody>
        </p:sp>
        <p:sp>
          <p:nvSpPr>
            <p:cNvPr id="1071" name="Google Shape;1071;p27"/>
            <p:cNvSpPr/>
            <p:nvPr/>
          </p:nvSpPr>
          <p:spPr>
            <a:xfrm>
              <a:off x="4998488" y="2697018"/>
              <a:ext cx="415289" cy="415289"/>
            </a:xfrm>
            <a:custGeom>
              <a:rect b="b" l="l" r="r" t="t"/>
              <a:pathLst>
                <a:path extrusionOk="0" h="415289" w="415289">
                  <a:moveTo>
                    <a:pt x="415099" y="207543"/>
                  </a:moveTo>
                  <a:lnTo>
                    <a:pt x="409617" y="255129"/>
                  </a:lnTo>
                  <a:lnTo>
                    <a:pt x="394003" y="298813"/>
                  </a:lnTo>
                  <a:lnTo>
                    <a:pt x="369502" y="337348"/>
                  </a:lnTo>
                  <a:lnTo>
                    <a:pt x="337361" y="369490"/>
                  </a:lnTo>
                  <a:lnTo>
                    <a:pt x="298826" y="393990"/>
                  </a:lnTo>
                  <a:lnTo>
                    <a:pt x="255142" y="409605"/>
                  </a:lnTo>
                  <a:lnTo>
                    <a:pt x="207556" y="415086"/>
                  </a:lnTo>
                  <a:lnTo>
                    <a:pt x="159965" y="409605"/>
                  </a:lnTo>
                  <a:lnTo>
                    <a:pt x="116278" y="393990"/>
                  </a:lnTo>
                  <a:lnTo>
                    <a:pt x="77740" y="369490"/>
                  </a:lnTo>
                  <a:lnTo>
                    <a:pt x="45597" y="337348"/>
                  </a:lnTo>
                  <a:lnTo>
                    <a:pt x="21096" y="298813"/>
                  </a:lnTo>
                  <a:lnTo>
                    <a:pt x="5481" y="255129"/>
                  </a:lnTo>
                  <a:lnTo>
                    <a:pt x="0" y="207543"/>
                  </a:lnTo>
                  <a:lnTo>
                    <a:pt x="5481" y="159957"/>
                  </a:lnTo>
                  <a:lnTo>
                    <a:pt x="21096" y="116273"/>
                  </a:lnTo>
                  <a:lnTo>
                    <a:pt x="45597" y="77737"/>
                  </a:lnTo>
                  <a:lnTo>
                    <a:pt x="77740" y="45596"/>
                  </a:lnTo>
                  <a:lnTo>
                    <a:pt x="116278" y="21095"/>
                  </a:lnTo>
                  <a:lnTo>
                    <a:pt x="159965" y="5481"/>
                  </a:lnTo>
                  <a:lnTo>
                    <a:pt x="207556" y="0"/>
                  </a:lnTo>
                  <a:lnTo>
                    <a:pt x="255142" y="5481"/>
                  </a:lnTo>
                  <a:lnTo>
                    <a:pt x="298826" y="21095"/>
                  </a:lnTo>
                  <a:lnTo>
                    <a:pt x="337361" y="45596"/>
                  </a:lnTo>
                  <a:lnTo>
                    <a:pt x="369502" y="77737"/>
                  </a:lnTo>
                  <a:lnTo>
                    <a:pt x="394003" y="116273"/>
                  </a:lnTo>
                  <a:lnTo>
                    <a:pt x="409617" y="159957"/>
                  </a:lnTo>
                  <a:lnTo>
                    <a:pt x="415099" y="207543"/>
                  </a:lnTo>
                  <a:close/>
                </a:path>
              </a:pathLst>
            </a:custGeom>
            <a:noFill/>
            <a:ln cap="flat" cmpd="sng" w="23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28"/>
            </a:p>
          </p:txBody>
        </p:sp>
      </p:grpSp>
      <p:grpSp>
        <p:nvGrpSpPr>
          <p:cNvPr id="1072" name="Google Shape;1072;p27"/>
          <p:cNvGrpSpPr/>
          <p:nvPr/>
        </p:nvGrpSpPr>
        <p:grpSpPr>
          <a:xfrm>
            <a:off x="5463664" y="4408644"/>
            <a:ext cx="731988" cy="734850"/>
            <a:chOff x="4444039" y="5957844"/>
            <a:chExt cx="717354" cy="720158"/>
          </a:xfrm>
        </p:grpSpPr>
        <p:pic>
          <p:nvPicPr>
            <p:cNvPr id="1073" name="Google Shape;1073;p2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4444039" y="5957844"/>
              <a:ext cx="717354" cy="7201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4" name="Google Shape;1074;p27"/>
            <p:cNvSpPr/>
            <p:nvPr/>
          </p:nvSpPr>
          <p:spPr>
            <a:xfrm>
              <a:off x="4593958" y="6108948"/>
              <a:ext cx="415289" cy="415290"/>
            </a:xfrm>
            <a:custGeom>
              <a:rect b="b" l="l" r="r" t="t"/>
              <a:pathLst>
                <a:path extrusionOk="0" h="415290" w="415289">
                  <a:moveTo>
                    <a:pt x="207556" y="0"/>
                  </a:moveTo>
                  <a:lnTo>
                    <a:pt x="159965" y="5481"/>
                  </a:lnTo>
                  <a:lnTo>
                    <a:pt x="116278" y="21095"/>
                  </a:lnTo>
                  <a:lnTo>
                    <a:pt x="77740" y="45596"/>
                  </a:lnTo>
                  <a:lnTo>
                    <a:pt x="45597" y="77737"/>
                  </a:lnTo>
                  <a:lnTo>
                    <a:pt x="21096" y="116273"/>
                  </a:lnTo>
                  <a:lnTo>
                    <a:pt x="5481" y="159957"/>
                  </a:lnTo>
                  <a:lnTo>
                    <a:pt x="0" y="207543"/>
                  </a:lnTo>
                  <a:lnTo>
                    <a:pt x="5481" y="255129"/>
                  </a:lnTo>
                  <a:lnTo>
                    <a:pt x="21096" y="298813"/>
                  </a:lnTo>
                  <a:lnTo>
                    <a:pt x="45597" y="337348"/>
                  </a:lnTo>
                  <a:lnTo>
                    <a:pt x="77740" y="369490"/>
                  </a:lnTo>
                  <a:lnTo>
                    <a:pt x="116278" y="393990"/>
                  </a:lnTo>
                  <a:lnTo>
                    <a:pt x="159965" y="409605"/>
                  </a:lnTo>
                  <a:lnTo>
                    <a:pt x="207556" y="415086"/>
                  </a:lnTo>
                  <a:lnTo>
                    <a:pt x="255142" y="409605"/>
                  </a:lnTo>
                  <a:lnTo>
                    <a:pt x="298826" y="393990"/>
                  </a:lnTo>
                  <a:lnTo>
                    <a:pt x="337361" y="369490"/>
                  </a:lnTo>
                  <a:lnTo>
                    <a:pt x="369502" y="337348"/>
                  </a:lnTo>
                  <a:lnTo>
                    <a:pt x="394003" y="298813"/>
                  </a:lnTo>
                  <a:lnTo>
                    <a:pt x="409617" y="255129"/>
                  </a:lnTo>
                  <a:lnTo>
                    <a:pt x="415099" y="207543"/>
                  </a:lnTo>
                  <a:lnTo>
                    <a:pt x="409617" y="159957"/>
                  </a:lnTo>
                  <a:lnTo>
                    <a:pt x="394003" y="116273"/>
                  </a:lnTo>
                  <a:lnTo>
                    <a:pt x="369502" y="77737"/>
                  </a:lnTo>
                  <a:lnTo>
                    <a:pt x="337361" y="45596"/>
                  </a:lnTo>
                  <a:lnTo>
                    <a:pt x="298826" y="21095"/>
                  </a:lnTo>
                  <a:lnTo>
                    <a:pt x="255142" y="5481"/>
                  </a:lnTo>
                  <a:lnTo>
                    <a:pt x="207556" y="0"/>
                  </a:lnTo>
                  <a:close/>
                </a:path>
              </a:pathLst>
            </a:custGeom>
            <a:solidFill>
              <a:srgbClr val="012F2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28"/>
            </a:p>
          </p:txBody>
        </p:sp>
        <p:sp>
          <p:nvSpPr>
            <p:cNvPr id="1075" name="Google Shape;1075;p27"/>
            <p:cNvSpPr/>
            <p:nvPr/>
          </p:nvSpPr>
          <p:spPr>
            <a:xfrm>
              <a:off x="4593958" y="6108948"/>
              <a:ext cx="415289" cy="415290"/>
            </a:xfrm>
            <a:custGeom>
              <a:rect b="b" l="l" r="r" t="t"/>
              <a:pathLst>
                <a:path extrusionOk="0" h="415290" w="415289">
                  <a:moveTo>
                    <a:pt x="415099" y="207543"/>
                  </a:moveTo>
                  <a:lnTo>
                    <a:pt x="409617" y="255129"/>
                  </a:lnTo>
                  <a:lnTo>
                    <a:pt x="394003" y="298813"/>
                  </a:lnTo>
                  <a:lnTo>
                    <a:pt x="369502" y="337348"/>
                  </a:lnTo>
                  <a:lnTo>
                    <a:pt x="337361" y="369490"/>
                  </a:lnTo>
                  <a:lnTo>
                    <a:pt x="298826" y="393990"/>
                  </a:lnTo>
                  <a:lnTo>
                    <a:pt x="255142" y="409605"/>
                  </a:lnTo>
                  <a:lnTo>
                    <a:pt x="207556" y="415086"/>
                  </a:lnTo>
                  <a:lnTo>
                    <a:pt x="159965" y="409605"/>
                  </a:lnTo>
                  <a:lnTo>
                    <a:pt x="116278" y="393990"/>
                  </a:lnTo>
                  <a:lnTo>
                    <a:pt x="77740" y="369490"/>
                  </a:lnTo>
                  <a:lnTo>
                    <a:pt x="45597" y="337348"/>
                  </a:lnTo>
                  <a:lnTo>
                    <a:pt x="21096" y="298813"/>
                  </a:lnTo>
                  <a:lnTo>
                    <a:pt x="5481" y="255129"/>
                  </a:lnTo>
                  <a:lnTo>
                    <a:pt x="0" y="207543"/>
                  </a:lnTo>
                  <a:lnTo>
                    <a:pt x="5481" y="159957"/>
                  </a:lnTo>
                  <a:lnTo>
                    <a:pt x="21096" y="116273"/>
                  </a:lnTo>
                  <a:lnTo>
                    <a:pt x="45597" y="77737"/>
                  </a:lnTo>
                  <a:lnTo>
                    <a:pt x="77740" y="45596"/>
                  </a:lnTo>
                  <a:lnTo>
                    <a:pt x="116278" y="21095"/>
                  </a:lnTo>
                  <a:lnTo>
                    <a:pt x="159965" y="5481"/>
                  </a:lnTo>
                  <a:lnTo>
                    <a:pt x="207556" y="0"/>
                  </a:lnTo>
                  <a:lnTo>
                    <a:pt x="255142" y="5481"/>
                  </a:lnTo>
                  <a:lnTo>
                    <a:pt x="298826" y="21095"/>
                  </a:lnTo>
                  <a:lnTo>
                    <a:pt x="337361" y="45596"/>
                  </a:lnTo>
                  <a:lnTo>
                    <a:pt x="369502" y="77737"/>
                  </a:lnTo>
                  <a:lnTo>
                    <a:pt x="394003" y="116273"/>
                  </a:lnTo>
                  <a:lnTo>
                    <a:pt x="409617" y="159957"/>
                  </a:lnTo>
                  <a:lnTo>
                    <a:pt x="415099" y="207543"/>
                  </a:lnTo>
                  <a:close/>
                </a:path>
              </a:pathLst>
            </a:custGeom>
            <a:noFill/>
            <a:ln cap="flat" cmpd="sng" w="23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28"/>
            </a:p>
          </p:txBody>
        </p:sp>
      </p:grpSp>
      <p:sp>
        <p:nvSpPr>
          <p:cNvPr id="1076" name="Google Shape;1076;p27"/>
          <p:cNvSpPr txBox="1"/>
          <p:nvPr/>
        </p:nvSpPr>
        <p:spPr>
          <a:xfrm>
            <a:off x="254004" y="1024069"/>
            <a:ext cx="5693100" cy="3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70450" lIns="70450" spcFirstLastPara="1" rIns="70450" wrap="square" tIns="704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9">
                <a:latin typeface="Century Gothic"/>
                <a:ea typeface="Century Gothic"/>
                <a:cs typeface="Century Gothic"/>
                <a:sym typeface="Century Gothic"/>
              </a:rPr>
              <a:t>Con los principales planteamientos del video completa el esquema</a:t>
            </a:r>
            <a:endParaRPr b="1" sz="1309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77" name="Google Shape;1077;p27"/>
          <p:cNvSpPr/>
          <p:nvPr/>
        </p:nvSpPr>
        <p:spPr>
          <a:xfrm>
            <a:off x="490572" y="530562"/>
            <a:ext cx="4521276" cy="360426"/>
          </a:xfrm>
          <a:custGeom>
            <a:rect b="b" l="l" r="r" t="t"/>
            <a:pathLst>
              <a:path extrusionOk="0" h="279400" w="3831590">
                <a:moveTo>
                  <a:pt x="3691940" y="278942"/>
                </a:moveTo>
                <a:lnTo>
                  <a:pt x="139471" y="278942"/>
                </a:lnTo>
                <a:lnTo>
                  <a:pt x="95510" y="271801"/>
                </a:lnTo>
                <a:lnTo>
                  <a:pt x="57239" y="251940"/>
                </a:lnTo>
                <a:lnTo>
                  <a:pt x="27002" y="221703"/>
                </a:lnTo>
                <a:lnTo>
                  <a:pt x="7141" y="183432"/>
                </a:lnTo>
                <a:lnTo>
                  <a:pt x="0" y="139471"/>
                </a:lnTo>
                <a:lnTo>
                  <a:pt x="7141" y="95510"/>
                </a:lnTo>
                <a:lnTo>
                  <a:pt x="27002" y="57239"/>
                </a:lnTo>
                <a:lnTo>
                  <a:pt x="57239" y="27002"/>
                </a:lnTo>
                <a:lnTo>
                  <a:pt x="95510" y="7141"/>
                </a:lnTo>
                <a:lnTo>
                  <a:pt x="139471" y="0"/>
                </a:lnTo>
                <a:lnTo>
                  <a:pt x="3691940" y="0"/>
                </a:lnTo>
                <a:lnTo>
                  <a:pt x="3735901" y="7141"/>
                </a:lnTo>
                <a:lnTo>
                  <a:pt x="3774172" y="27002"/>
                </a:lnTo>
                <a:lnTo>
                  <a:pt x="3804410" y="57239"/>
                </a:lnTo>
                <a:lnTo>
                  <a:pt x="3824271" y="95510"/>
                </a:lnTo>
                <a:lnTo>
                  <a:pt x="3831412" y="139471"/>
                </a:lnTo>
                <a:lnTo>
                  <a:pt x="3824271" y="183432"/>
                </a:lnTo>
                <a:lnTo>
                  <a:pt x="3804410" y="221703"/>
                </a:lnTo>
                <a:lnTo>
                  <a:pt x="3774172" y="251940"/>
                </a:lnTo>
                <a:lnTo>
                  <a:pt x="3735901" y="271801"/>
                </a:lnTo>
                <a:lnTo>
                  <a:pt x="3691940" y="278942"/>
                </a:lnTo>
                <a:close/>
              </a:path>
            </a:pathLst>
          </a:custGeom>
          <a:noFill/>
          <a:ln cap="flat" cmpd="sng" w="227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5"/>
          </a:p>
        </p:txBody>
      </p:sp>
      <p:sp>
        <p:nvSpPr>
          <p:cNvPr id="1078" name="Google Shape;1078;p27"/>
          <p:cNvSpPr txBox="1"/>
          <p:nvPr/>
        </p:nvSpPr>
        <p:spPr>
          <a:xfrm>
            <a:off x="1206021" y="530859"/>
            <a:ext cx="37215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675">
            <a:spAutoFit/>
          </a:bodyPr>
          <a:lstStyle/>
          <a:p>
            <a:pPr indent="0" lvl="0" marL="921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77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Problematización de la realidad</a:t>
            </a:r>
            <a:endParaRPr sz="2277">
              <a:solidFill>
                <a:schemeClr val="lt2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1079" name="Google Shape;1079;p27"/>
          <p:cNvSpPr/>
          <p:nvPr/>
        </p:nvSpPr>
        <p:spPr>
          <a:xfrm>
            <a:off x="489935" y="344275"/>
            <a:ext cx="692100" cy="689100"/>
          </a:xfrm>
          <a:prstGeom prst="ellipse">
            <a:avLst/>
          </a:prstGeom>
          <a:solidFill>
            <a:srgbClr val="FFFFFF"/>
          </a:solidFill>
          <a:ln cap="flat" cmpd="sng" w="276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6325" lIns="66325" spcFirstLastPara="1" rIns="66325" wrap="square" tIns="66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5">
              <a:solidFill>
                <a:srgbClr val="FFFFFF"/>
              </a:solidFill>
            </a:endParaRPr>
          </a:p>
        </p:txBody>
      </p:sp>
      <p:pic>
        <p:nvPicPr>
          <p:cNvPr id="1080" name="Google Shape;1080;p2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75161" y="450217"/>
            <a:ext cx="521564" cy="521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28"/>
          <p:cNvSpPr txBox="1"/>
          <p:nvPr/>
        </p:nvSpPr>
        <p:spPr>
          <a:xfrm>
            <a:off x="174500" y="4311570"/>
            <a:ext cx="3984900" cy="4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050" lIns="68050" spcFirstLastPara="1" rIns="68050" wrap="square" tIns="68050">
            <a:spAutoFit/>
          </a:bodyPr>
          <a:lstStyle/>
          <a:p>
            <a:pPr indent="-472" lvl="0" marL="8977" marR="378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4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Requieren renovarse, de manera que estemos en posibilidades de acceder a la comprensión de la realidad.</a:t>
            </a:r>
            <a:endParaRPr sz="1041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86" name="Google Shape;1086;p28"/>
          <p:cNvSpPr/>
          <p:nvPr/>
        </p:nvSpPr>
        <p:spPr>
          <a:xfrm>
            <a:off x="6488594" y="1041855"/>
            <a:ext cx="1204070" cy="213812"/>
          </a:xfrm>
          <a:custGeom>
            <a:rect b="b" l="l" r="r" t="t"/>
            <a:pathLst>
              <a:path extrusionOk="0" h="234314" w="1319529">
                <a:moveTo>
                  <a:pt x="1205738" y="0"/>
                </a:moveTo>
                <a:lnTo>
                  <a:pt x="113233" y="0"/>
                </a:lnTo>
                <a:lnTo>
                  <a:pt x="69265" y="8934"/>
                </a:lnTo>
                <a:lnTo>
                  <a:pt x="33261" y="33261"/>
                </a:lnTo>
                <a:lnTo>
                  <a:pt x="8934" y="69265"/>
                </a:lnTo>
                <a:lnTo>
                  <a:pt x="0" y="113233"/>
                </a:lnTo>
                <a:lnTo>
                  <a:pt x="0" y="120624"/>
                </a:lnTo>
                <a:lnTo>
                  <a:pt x="8934" y="164591"/>
                </a:lnTo>
                <a:lnTo>
                  <a:pt x="33261" y="200596"/>
                </a:lnTo>
                <a:lnTo>
                  <a:pt x="69265" y="224923"/>
                </a:lnTo>
                <a:lnTo>
                  <a:pt x="113233" y="233857"/>
                </a:lnTo>
                <a:lnTo>
                  <a:pt x="1205738" y="233857"/>
                </a:lnTo>
                <a:lnTo>
                  <a:pt x="1249705" y="224923"/>
                </a:lnTo>
                <a:lnTo>
                  <a:pt x="1285709" y="200596"/>
                </a:lnTo>
                <a:lnTo>
                  <a:pt x="1310036" y="164591"/>
                </a:lnTo>
                <a:lnTo>
                  <a:pt x="1318971" y="120624"/>
                </a:lnTo>
                <a:lnTo>
                  <a:pt x="1318971" y="113233"/>
                </a:lnTo>
                <a:lnTo>
                  <a:pt x="1310036" y="69265"/>
                </a:lnTo>
                <a:lnTo>
                  <a:pt x="1285709" y="33261"/>
                </a:lnTo>
                <a:lnTo>
                  <a:pt x="1249705" y="8934"/>
                </a:lnTo>
                <a:lnTo>
                  <a:pt x="120573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74"/>
          </a:p>
        </p:txBody>
      </p:sp>
      <p:sp>
        <p:nvSpPr>
          <p:cNvPr id="1087" name="Google Shape;1087;p28"/>
          <p:cNvSpPr/>
          <p:nvPr/>
        </p:nvSpPr>
        <p:spPr>
          <a:xfrm>
            <a:off x="6236149" y="667749"/>
            <a:ext cx="1454781" cy="354986"/>
          </a:xfrm>
          <a:custGeom>
            <a:rect b="b" l="l" r="r" t="t"/>
            <a:pathLst>
              <a:path extrusionOk="0" h="234314" w="1319529">
                <a:moveTo>
                  <a:pt x="1205738" y="233857"/>
                </a:moveTo>
                <a:lnTo>
                  <a:pt x="113233" y="233857"/>
                </a:lnTo>
                <a:lnTo>
                  <a:pt x="69265" y="224923"/>
                </a:lnTo>
                <a:lnTo>
                  <a:pt x="33261" y="200596"/>
                </a:lnTo>
                <a:lnTo>
                  <a:pt x="8934" y="164591"/>
                </a:lnTo>
                <a:lnTo>
                  <a:pt x="0" y="120624"/>
                </a:lnTo>
                <a:lnTo>
                  <a:pt x="0" y="113233"/>
                </a:lnTo>
                <a:lnTo>
                  <a:pt x="8934" y="69265"/>
                </a:lnTo>
                <a:lnTo>
                  <a:pt x="33261" y="33261"/>
                </a:lnTo>
                <a:lnTo>
                  <a:pt x="69265" y="8934"/>
                </a:lnTo>
                <a:lnTo>
                  <a:pt x="113233" y="0"/>
                </a:lnTo>
                <a:lnTo>
                  <a:pt x="1205738" y="0"/>
                </a:lnTo>
                <a:lnTo>
                  <a:pt x="1249705" y="8934"/>
                </a:lnTo>
                <a:lnTo>
                  <a:pt x="1285709" y="33261"/>
                </a:lnTo>
                <a:lnTo>
                  <a:pt x="1310036" y="69265"/>
                </a:lnTo>
                <a:lnTo>
                  <a:pt x="1318971" y="113233"/>
                </a:lnTo>
                <a:lnTo>
                  <a:pt x="1318971" y="120624"/>
                </a:lnTo>
                <a:lnTo>
                  <a:pt x="1310036" y="164591"/>
                </a:lnTo>
                <a:lnTo>
                  <a:pt x="1285709" y="200596"/>
                </a:lnTo>
                <a:lnTo>
                  <a:pt x="1249705" y="224923"/>
                </a:lnTo>
                <a:lnTo>
                  <a:pt x="1205738" y="233857"/>
                </a:lnTo>
                <a:close/>
              </a:path>
            </a:pathLst>
          </a:custGeom>
          <a:noFill/>
          <a:ln cap="flat" cmpd="sng" w="20575">
            <a:solidFill>
              <a:srgbClr val="6212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74"/>
          </a:p>
        </p:txBody>
      </p:sp>
      <p:grpSp>
        <p:nvGrpSpPr>
          <p:cNvPr id="1088" name="Google Shape;1088;p28"/>
          <p:cNvGrpSpPr/>
          <p:nvPr/>
        </p:nvGrpSpPr>
        <p:grpSpPr>
          <a:xfrm>
            <a:off x="6678226" y="2482852"/>
            <a:ext cx="1845359" cy="354818"/>
            <a:chOff x="5356521" y="4533800"/>
            <a:chExt cx="1513210" cy="319253"/>
          </a:xfrm>
        </p:grpSpPr>
        <p:sp>
          <p:nvSpPr>
            <p:cNvPr id="1089" name="Google Shape;1089;p28"/>
            <p:cNvSpPr/>
            <p:nvPr/>
          </p:nvSpPr>
          <p:spPr>
            <a:xfrm>
              <a:off x="5356521" y="4533808"/>
              <a:ext cx="1513204" cy="234314"/>
            </a:xfrm>
            <a:custGeom>
              <a:rect b="b" l="l" r="r" t="t"/>
              <a:pathLst>
                <a:path extrusionOk="0" h="234314" w="1513204">
                  <a:moveTo>
                    <a:pt x="1398041" y="0"/>
                  </a:moveTo>
                  <a:lnTo>
                    <a:pt x="114579" y="0"/>
                  </a:lnTo>
                  <a:lnTo>
                    <a:pt x="70090" y="9041"/>
                  </a:lnTo>
                  <a:lnTo>
                    <a:pt x="33658" y="33658"/>
                  </a:lnTo>
                  <a:lnTo>
                    <a:pt x="9041" y="70090"/>
                  </a:lnTo>
                  <a:lnTo>
                    <a:pt x="0" y="114579"/>
                  </a:lnTo>
                  <a:lnTo>
                    <a:pt x="0" y="119278"/>
                  </a:lnTo>
                  <a:lnTo>
                    <a:pt x="9041" y="163766"/>
                  </a:lnTo>
                  <a:lnTo>
                    <a:pt x="33658" y="200199"/>
                  </a:lnTo>
                  <a:lnTo>
                    <a:pt x="70090" y="224816"/>
                  </a:lnTo>
                  <a:lnTo>
                    <a:pt x="114579" y="233857"/>
                  </a:lnTo>
                  <a:lnTo>
                    <a:pt x="1398041" y="233857"/>
                  </a:lnTo>
                  <a:lnTo>
                    <a:pt x="1442529" y="224816"/>
                  </a:lnTo>
                  <a:lnTo>
                    <a:pt x="1478962" y="200199"/>
                  </a:lnTo>
                  <a:lnTo>
                    <a:pt x="1503579" y="163766"/>
                  </a:lnTo>
                  <a:lnTo>
                    <a:pt x="1512620" y="119278"/>
                  </a:lnTo>
                  <a:lnTo>
                    <a:pt x="1512620" y="114579"/>
                  </a:lnTo>
                  <a:lnTo>
                    <a:pt x="1503579" y="70090"/>
                  </a:lnTo>
                  <a:lnTo>
                    <a:pt x="1478962" y="33658"/>
                  </a:lnTo>
                  <a:lnTo>
                    <a:pt x="1442529" y="9041"/>
                  </a:lnTo>
                  <a:lnTo>
                    <a:pt x="13980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7"/>
            </a:p>
          </p:txBody>
        </p:sp>
        <p:sp>
          <p:nvSpPr>
            <p:cNvPr id="1090" name="Google Shape;1090;p28"/>
            <p:cNvSpPr/>
            <p:nvPr/>
          </p:nvSpPr>
          <p:spPr>
            <a:xfrm>
              <a:off x="5356527" y="4533800"/>
              <a:ext cx="1513204" cy="319253"/>
            </a:xfrm>
            <a:custGeom>
              <a:rect b="b" l="l" r="r" t="t"/>
              <a:pathLst>
                <a:path extrusionOk="0" h="234314" w="1513204">
                  <a:moveTo>
                    <a:pt x="1398041" y="233857"/>
                  </a:moveTo>
                  <a:lnTo>
                    <a:pt x="114579" y="233857"/>
                  </a:lnTo>
                  <a:lnTo>
                    <a:pt x="70090" y="224816"/>
                  </a:lnTo>
                  <a:lnTo>
                    <a:pt x="33658" y="200199"/>
                  </a:lnTo>
                  <a:lnTo>
                    <a:pt x="9041" y="163766"/>
                  </a:lnTo>
                  <a:lnTo>
                    <a:pt x="0" y="119278"/>
                  </a:lnTo>
                  <a:lnTo>
                    <a:pt x="0" y="114579"/>
                  </a:lnTo>
                  <a:lnTo>
                    <a:pt x="9041" y="70090"/>
                  </a:lnTo>
                  <a:lnTo>
                    <a:pt x="33658" y="33658"/>
                  </a:lnTo>
                  <a:lnTo>
                    <a:pt x="70090" y="9041"/>
                  </a:lnTo>
                  <a:lnTo>
                    <a:pt x="114579" y="0"/>
                  </a:lnTo>
                  <a:lnTo>
                    <a:pt x="1398041" y="0"/>
                  </a:lnTo>
                  <a:lnTo>
                    <a:pt x="1442529" y="9041"/>
                  </a:lnTo>
                  <a:lnTo>
                    <a:pt x="1478962" y="33658"/>
                  </a:lnTo>
                  <a:lnTo>
                    <a:pt x="1503579" y="70090"/>
                  </a:lnTo>
                  <a:lnTo>
                    <a:pt x="1512620" y="114579"/>
                  </a:lnTo>
                  <a:lnTo>
                    <a:pt x="1512620" y="119278"/>
                  </a:lnTo>
                  <a:lnTo>
                    <a:pt x="1503579" y="163766"/>
                  </a:lnTo>
                  <a:lnTo>
                    <a:pt x="1478962" y="200199"/>
                  </a:lnTo>
                  <a:lnTo>
                    <a:pt x="1442529" y="224816"/>
                  </a:lnTo>
                  <a:lnTo>
                    <a:pt x="1398041" y="233857"/>
                  </a:lnTo>
                  <a:close/>
                </a:path>
              </a:pathLst>
            </a:custGeom>
            <a:noFill/>
            <a:ln cap="flat" cmpd="sng" w="29525">
              <a:solidFill>
                <a:srgbClr val="9D224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7"/>
            </a:p>
          </p:txBody>
        </p:sp>
      </p:grpSp>
      <p:grpSp>
        <p:nvGrpSpPr>
          <p:cNvPr id="1091" name="Google Shape;1091;p28"/>
          <p:cNvGrpSpPr/>
          <p:nvPr/>
        </p:nvGrpSpPr>
        <p:grpSpPr>
          <a:xfrm>
            <a:off x="5753358" y="4025156"/>
            <a:ext cx="1845623" cy="354822"/>
            <a:chOff x="4815630" y="6199560"/>
            <a:chExt cx="1703704" cy="234314"/>
          </a:xfrm>
        </p:grpSpPr>
        <p:sp>
          <p:nvSpPr>
            <p:cNvPr id="1092" name="Google Shape;1092;p28"/>
            <p:cNvSpPr/>
            <p:nvPr/>
          </p:nvSpPr>
          <p:spPr>
            <a:xfrm>
              <a:off x="4815630" y="6199560"/>
              <a:ext cx="1703704" cy="234314"/>
            </a:xfrm>
            <a:custGeom>
              <a:rect b="b" l="l" r="r" t="t"/>
              <a:pathLst>
                <a:path extrusionOk="0" h="234314" w="1703704">
                  <a:moveTo>
                    <a:pt x="1586306" y="0"/>
                  </a:moveTo>
                  <a:lnTo>
                    <a:pt x="116916" y="0"/>
                  </a:lnTo>
                  <a:lnTo>
                    <a:pt x="71516" y="9228"/>
                  </a:lnTo>
                  <a:lnTo>
                    <a:pt x="34340" y="34353"/>
                  </a:lnTo>
                  <a:lnTo>
                    <a:pt x="9224" y="71537"/>
                  </a:lnTo>
                  <a:lnTo>
                    <a:pt x="0" y="116941"/>
                  </a:lnTo>
                  <a:lnTo>
                    <a:pt x="9224" y="162336"/>
                  </a:lnTo>
                  <a:lnTo>
                    <a:pt x="34340" y="199512"/>
                  </a:lnTo>
                  <a:lnTo>
                    <a:pt x="71516" y="224631"/>
                  </a:lnTo>
                  <a:lnTo>
                    <a:pt x="116916" y="233857"/>
                  </a:lnTo>
                  <a:lnTo>
                    <a:pt x="1586306" y="233857"/>
                  </a:lnTo>
                  <a:lnTo>
                    <a:pt x="1631706" y="224631"/>
                  </a:lnTo>
                  <a:lnTo>
                    <a:pt x="1668881" y="199512"/>
                  </a:lnTo>
                  <a:lnTo>
                    <a:pt x="1693998" y="162336"/>
                  </a:lnTo>
                  <a:lnTo>
                    <a:pt x="1703222" y="116941"/>
                  </a:lnTo>
                  <a:lnTo>
                    <a:pt x="1693998" y="71537"/>
                  </a:lnTo>
                  <a:lnTo>
                    <a:pt x="1668881" y="34353"/>
                  </a:lnTo>
                  <a:lnTo>
                    <a:pt x="1631706" y="9228"/>
                  </a:lnTo>
                  <a:lnTo>
                    <a:pt x="15863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/>
            </a:p>
          </p:txBody>
        </p:sp>
        <p:sp>
          <p:nvSpPr>
            <p:cNvPr id="1093" name="Google Shape;1093;p28"/>
            <p:cNvSpPr/>
            <p:nvPr/>
          </p:nvSpPr>
          <p:spPr>
            <a:xfrm>
              <a:off x="4815630" y="6199560"/>
              <a:ext cx="1703704" cy="234314"/>
            </a:xfrm>
            <a:custGeom>
              <a:rect b="b" l="l" r="r" t="t"/>
              <a:pathLst>
                <a:path extrusionOk="0" h="234314" w="1703704">
                  <a:moveTo>
                    <a:pt x="1586306" y="233857"/>
                  </a:moveTo>
                  <a:lnTo>
                    <a:pt x="116916" y="233857"/>
                  </a:lnTo>
                  <a:lnTo>
                    <a:pt x="71516" y="224631"/>
                  </a:lnTo>
                  <a:lnTo>
                    <a:pt x="34340" y="199512"/>
                  </a:lnTo>
                  <a:lnTo>
                    <a:pt x="9224" y="162336"/>
                  </a:lnTo>
                  <a:lnTo>
                    <a:pt x="0" y="116941"/>
                  </a:lnTo>
                  <a:lnTo>
                    <a:pt x="9224" y="71537"/>
                  </a:lnTo>
                  <a:lnTo>
                    <a:pt x="34340" y="34353"/>
                  </a:lnTo>
                  <a:lnTo>
                    <a:pt x="71516" y="9228"/>
                  </a:lnTo>
                  <a:lnTo>
                    <a:pt x="116916" y="0"/>
                  </a:lnTo>
                  <a:lnTo>
                    <a:pt x="1586306" y="0"/>
                  </a:lnTo>
                  <a:lnTo>
                    <a:pt x="1631706" y="9228"/>
                  </a:lnTo>
                  <a:lnTo>
                    <a:pt x="1668881" y="34353"/>
                  </a:lnTo>
                  <a:lnTo>
                    <a:pt x="1693998" y="71537"/>
                  </a:lnTo>
                  <a:lnTo>
                    <a:pt x="1703222" y="116941"/>
                  </a:lnTo>
                  <a:lnTo>
                    <a:pt x="1693998" y="162336"/>
                  </a:lnTo>
                  <a:lnTo>
                    <a:pt x="1668881" y="199512"/>
                  </a:lnTo>
                  <a:lnTo>
                    <a:pt x="1631706" y="224631"/>
                  </a:lnTo>
                  <a:lnTo>
                    <a:pt x="1586306" y="233857"/>
                  </a:lnTo>
                  <a:close/>
                </a:path>
              </a:pathLst>
            </a:custGeom>
            <a:noFill/>
            <a:ln cap="flat" cmpd="sng" w="31275">
              <a:solidFill>
                <a:srgbClr val="012F2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/>
            </a:p>
          </p:txBody>
        </p:sp>
      </p:grpSp>
      <p:grpSp>
        <p:nvGrpSpPr>
          <p:cNvPr id="1094" name="Google Shape;1094;p28"/>
          <p:cNvGrpSpPr/>
          <p:nvPr/>
        </p:nvGrpSpPr>
        <p:grpSpPr>
          <a:xfrm>
            <a:off x="254602" y="3941261"/>
            <a:ext cx="3690542" cy="370288"/>
            <a:chOff x="2520448" y="6624936"/>
            <a:chExt cx="1954529" cy="234315"/>
          </a:xfrm>
        </p:grpSpPr>
        <p:sp>
          <p:nvSpPr>
            <p:cNvPr id="1095" name="Google Shape;1095;p28"/>
            <p:cNvSpPr/>
            <p:nvPr/>
          </p:nvSpPr>
          <p:spPr>
            <a:xfrm>
              <a:off x="2520448" y="6624936"/>
              <a:ext cx="1954529" cy="234315"/>
            </a:xfrm>
            <a:custGeom>
              <a:rect b="b" l="l" r="r" t="t"/>
              <a:pathLst>
                <a:path extrusionOk="0" h="234315" w="1954529">
                  <a:moveTo>
                    <a:pt x="1837016" y="0"/>
                  </a:moveTo>
                  <a:lnTo>
                    <a:pt x="116928" y="0"/>
                  </a:lnTo>
                  <a:lnTo>
                    <a:pt x="71526" y="9228"/>
                  </a:lnTo>
                  <a:lnTo>
                    <a:pt x="34347" y="34353"/>
                  </a:lnTo>
                  <a:lnTo>
                    <a:pt x="9226" y="71537"/>
                  </a:lnTo>
                  <a:lnTo>
                    <a:pt x="0" y="116941"/>
                  </a:lnTo>
                  <a:lnTo>
                    <a:pt x="9226" y="162336"/>
                  </a:lnTo>
                  <a:lnTo>
                    <a:pt x="34347" y="199512"/>
                  </a:lnTo>
                  <a:lnTo>
                    <a:pt x="71526" y="224631"/>
                  </a:lnTo>
                  <a:lnTo>
                    <a:pt x="116928" y="233857"/>
                  </a:lnTo>
                  <a:lnTo>
                    <a:pt x="1837016" y="233857"/>
                  </a:lnTo>
                  <a:lnTo>
                    <a:pt x="1882417" y="224631"/>
                  </a:lnTo>
                  <a:lnTo>
                    <a:pt x="1919592" y="199512"/>
                  </a:lnTo>
                  <a:lnTo>
                    <a:pt x="1944708" y="162336"/>
                  </a:lnTo>
                  <a:lnTo>
                    <a:pt x="1953933" y="116941"/>
                  </a:lnTo>
                  <a:lnTo>
                    <a:pt x="1944708" y="71537"/>
                  </a:lnTo>
                  <a:lnTo>
                    <a:pt x="1919592" y="34353"/>
                  </a:lnTo>
                  <a:lnTo>
                    <a:pt x="1882417" y="9228"/>
                  </a:lnTo>
                  <a:lnTo>
                    <a:pt x="18370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79"/>
            </a:p>
          </p:txBody>
        </p:sp>
        <p:sp>
          <p:nvSpPr>
            <p:cNvPr id="1096" name="Google Shape;1096;p28"/>
            <p:cNvSpPr/>
            <p:nvPr/>
          </p:nvSpPr>
          <p:spPr>
            <a:xfrm>
              <a:off x="2520448" y="6624936"/>
              <a:ext cx="1954529" cy="234315"/>
            </a:xfrm>
            <a:custGeom>
              <a:rect b="b" l="l" r="r" t="t"/>
              <a:pathLst>
                <a:path extrusionOk="0" h="234315" w="1954529">
                  <a:moveTo>
                    <a:pt x="1837016" y="233857"/>
                  </a:moveTo>
                  <a:lnTo>
                    <a:pt x="116928" y="233857"/>
                  </a:lnTo>
                  <a:lnTo>
                    <a:pt x="71526" y="224631"/>
                  </a:lnTo>
                  <a:lnTo>
                    <a:pt x="34347" y="199512"/>
                  </a:lnTo>
                  <a:lnTo>
                    <a:pt x="9226" y="162336"/>
                  </a:lnTo>
                  <a:lnTo>
                    <a:pt x="0" y="116941"/>
                  </a:lnTo>
                  <a:lnTo>
                    <a:pt x="9226" y="71537"/>
                  </a:lnTo>
                  <a:lnTo>
                    <a:pt x="34347" y="34353"/>
                  </a:lnTo>
                  <a:lnTo>
                    <a:pt x="71526" y="9228"/>
                  </a:lnTo>
                  <a:lnTo>
                    <a:pt x="116928" y="0"/>
                  </a:lnTo>
                  <a:lnTo>
                    <a:pt x="1837016" y="0"/>
                  </a:lnTo>
                  <a:lnTo>
                    <a:pt x="1882417" y="9228"/>
                  </a:lnTo>
                  <a:lnTo>
                    <a:pt x="1919592" y="34353"/>
                  </a:lnTo>
                  <a:lnTo>
                    <a:pt x="1944708" y="71537"/>
                  </a:lnTo>
                  <a:lnTo>
                    <a:pt x="1953933" y="116941"/>
                  </a:lnTo>
                  <a:lnTo>
                    <a:pt x="1944708" y="162336"/>
                  </a:lnTo>
                  <a:lnTo>
                    <a:pt x="1919592" y="199512"/>
                  </a:lnTo>
                  <a:lnTo>
                    <a:pt x="1882417" y="224631"/>
                  </a:lnTo>
                  <a:lnTo>
                    <a:pt x="1837016" y="233857"/>
                  </a:lnTo>
                  <a:close/>
                </a:path>
              </a:pathLst>
            </a:custGeom>
            <a:noFill/>
            <a:ln cap="flat" cmpd="sng" w="27100">
              <a:solidFill>
                <a:srgbClr val="1E5C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79"/>
            </a:p>
          </p:txBody>
        </p:sp>
      </p:grpSp>
      <p:sp>
        <p:nvSpPr>
          <p:cNvPr id="1097" name="Google Shape;1097;p28"/>
          <p:cNvSpPr txBox="1"/>
          <p:nvPr/>
        </p:nvSpPr>
        <p:spPr>
          <a:xfrm>
            <a:off x="6432077" y="656576"/>
            <a:ext cx="1257300" cy="3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050" lIns="68050" spcFirstLastPara="1" rIns="68050" wrap="square" tIns="680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3">
                <a:solidFill>
                  <a:srgbClr val="660000"/>
                </a:solidFill>
                <a:latin typeface="Russo One"/>
                <a:ea typeface="Russo One"/>
                <a:cs typeface="Russo One"/>
                <a:sym typeface="Russo One"/>
              </a:rPr>
              <a:t>La realidad</a:t>
            </a:r>
            <a:endParaRPr sz="1413">
              <a:solidFill>
                <a:srgbClr val="660000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1098" name="Google Shape;1098;p28"/>
          <p:cNvSpPr txBox="1"/>
          <p:nvPr/>
        </p:nvSpPr>
        <p:spPr>
          <a:xfrm>
            <a:off x="6488593" y="2838943"/>
            <a:ext cx="2298000" cy="4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050" lIns="68050" spcFirstLastPara="1" rIns="68050" wrap="square" tIns="68050">
            <a:spAutoFit/>
          </a:bodyPr>
          <a:lstStyle/>
          <a:p>
            <a:pPr indent="0" lvl="0" marL="8977" marR="378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4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Son abstracciones o prejuicios que nos impiden leer la realidad</a:t>
            </a:r>
            <a:r>
              <a:rPr lang="en" sz="818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.</a:t>
            </a:r>
            <a:endParaRPr sz="818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099" name="Google Shape;1099;p28"/>
          <p:cNvSpPr txBox="1"/>
          <p:nvPr/>
        </p:nvSpPr>
        <p:spPr>
          <a:xfrm>
            <a:off x="6851576" y="2492311"/>
            <a:ext cx="1572000" cy="3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050" lIns="68050" spcFirstLastPara="1" rIns="68050" wrap="square" tIns="68050">
            <a:spAutoFit/>
          </a:bodyPr>
          <a:lstStyle/>
          <a:p>
            <a:pPr indent="0" lvl="0" marL="945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3">
                <a:solidFill>
                  <a:srgbClr val="9D2248"/>
                </a:solidFill>
                <a:latin typeface="Russo One"/>
                <a:ea typeface="Russo One"/>
                <a:cs typeface="Russo One"/>
                <a:sym typeface="Russo One"/>
              </a:rPr>
              <a:t>Las “certezas”</a:t>
            </a:r>
            <a:endParaRPr sz="1413"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1100" name="Google Shape;1100;p28"/>
          <p:cNvSpPr txBox="1"/>
          <p:nvPr/>
        </p:nvSpPr>
        <p:spPr>
          <a:xfrm>
            <a:off x="5949891" y="4084322"/>
            <a:ext cx="1572000" cy="2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450">
            <a:spAutoFit/>
          </a:bodyPr>
          <a:lstStyle/>
          <a:p>
            <a:pPr indent="0" lvl="0" marL="9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13">
                <a:solidFill>
                  <a:srgbClr val="012F2A"/>
                </a:solidFill>
                <a:latin typeface="Russo One"/>
                <a:ea typeface="Russo One"/>
                <a:cs typeface="Russo One"/>
                <a:sym typeface="Russo One"/>
              </a:rPr>
              <a:t>Leer la realidad</a:t>
            </a:r>
            <a:endParaRPr sz="1413"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1101" name="Google Shape;1101;p28"/>
          <p:cNvSpPr txBox="1"/>
          <p:nvPr/>
        </p:nvSpPr>
        <p:spPr>
          <a:xfrm>
            <a:off x="5061176" y="4379955"/>
            <a:ext cx="3349500" cy="4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050" lIns="68050" spcFirstLastPara="1" rIns="68050" wrap="square" tIns="68050">
            <a:spAutoFit/>
          </a:bodyPr>
          <a:lstStyle/>
          <a:p>
            <a:pPr indent="-472" lvl="0" marL="9450" marR="378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4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Implica en primera instancia, cuestionar y poner en duda nuestras certezas y nuestras ideas.</a:t>
            </a:r>
            <a:endParaRPr sz="1041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02" name="Google Shape;1102;p28"/>
          <p:cNvSpPr txBox="1"/>
          <p:nvPr/>
        </p:nvSpPr>
        <p:spPr>
          <a:xfrm>
            <a:off x="424935" y="4012785"/>
            <a:ext cx="3349500" cy="2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450">
            <a:spAutoFit/>
          </a:bodyPr>
          <a:lstStyle/>
          <a:p>
            <a:pPr indent="0" lvl="0" marL="9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13">
                <a:solidFill>
                  <a:srgbClr val="1E5C50"/>
                </a:solidFill>
                <a:latin typeface="Russo One"/>
                <a:ea typeface="Russo One"/>
                <a:cs typeface="Russo One"/>
                <a:sym typeface="Russo One"/>
              </a:rPr>
              <a:t>Nuestros esquemas de pensamiento</a:t>
            </a:r>
            <a:endParaRPr sz="1413"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1103" name="Google Shape;1103;p28"/>
          <p:cNvSpPr txBox="1"/>
          <p:nvPr/>
        </p:nvSpPr>
        <p:spPr>
          <a:xfrm>
            <a:off x="254559" y="2476907"/>
            <a:ext cx="3171600" cy="3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050" lIns="68050" spcFirstLastPara="1" rIns="68050" wrap="square" tIns="68050">
            <a:spAutoFit/>
          </a:bodyPr>
          <a:lstStyle/>
          <a:p>
            <a:pPr indent="77492" lvl="0" marL="120492" marR="419597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3">
                <a:solidFill>
                  <a:srgbClr val="A6802C"/>
                </a:solidFill>
                <a:latin typeface="Russo One"/>
                <a:ea typeface="Russo One"/>
                <a:cs typeface="Russo One"/>
                <a:sym typeface="Russo One"/>
              </a:rPr>
              <a:t>Cuando no cuestionamos</a:t>
            </a:r>
            <a:endParaRPr sz="1413">
              <a:solidFill>
                <a:srgbClr val="000000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1104" name="Google Shape;1104;p28"/>
          <p:cNvSpPr/>
          <p:nvPr/>
        </p:nvSpPr>
        <p:spPr>
          <a:xfrm>
            <a:off x="394733" y="2504682"/>
            <a:ext cx="2591473" cy="299656"/>
          </a:xfrm>
          <a:custGeom>
            <a:rect b="b" l="l" r="r" t="t"/>
            <a:pathLst>
              <a:path extrusionOk="0" h="279400" w="2128520">
                <a:moveTo>
                  <a:pt x="1988540" y="278942"/>
                </a:moveTo>
                <a:lnTo>
                  <a:pt x="139471" y="278942"/>
                </a:lnTo>
                <a:lnTo>
                  <a:pt x="95505" y="271801"/>
                </a:lnTo>
                <a:lnTo>
                  <a:pt x="57234" y="251940"/>
                </a:lnTo>
                <a:lnTo>
                  <a:pt x="26998" y="221703"/>
                </a:lnTo>
                <a:lnTo>
                  <a:pt x="7139" y="183432"/>
                </a:lnTo>
                <a:lnTo>
                  <a:pt x="0" y="139471"/>
                </a:lnTo>
                <a:lnTo>
                  <a:pt x="7139" y="95510"/>
                </a:lnTo>
                <a:lnTo>
                  <a:pt x="26998" y="57239"/>
                </a:lnTo>
                <a:lnTo>
                  <a:pt x="57234" y="27002"/>
                </a:lnTo>
                <a:lnTo>
                  <a:pt x="95505" y="7141"/>
                </a:lnTo>
                <a:lnTo>
                  <a:pt x="139471" y="0"/>
                </a:lnTo>
                <a:lnTo>
                  <a:pt x="1988540" y="0"/>
                </a:lnTo>
                <a:lnTo>
                  <a:pt x="2032501" y="7141"/>
                </a:lnTo>
                <a:lnTo>
                  <a:pt x="2070772" y="27002"/>
                </a:lnTo>
                <a:lnTo>
                  <a:pt x="2101009" y="57239"/>
                </a:lnTo>
                <a:lnTo>
                  <a:pt x="2120870" y="95510"/>
                </a:lnTo>
                <a:lnTo>
                  <a:pt x="2128012" y="139471"/>
                </a:lnTo>
                <a:lnTo>
                  <a:pt x="2120870" y="183432"/>
                </a:lnTo>
                <a:lnTo>
                  <a:pt x="2101009" y="221703"/>
                </a:lnTo>
                <a:lnTo>
                  <a:pt x="2070772" y="251940"/>
                </a:lnTo>
                <a:lnTo>
                  <a:pt x="2032501" y="271801"/>
                </a:lnTo>
                <a:lnTo>
                  <a:pt x="1988540" y="278942"/>
                </a:lnTo>
                <a:close/>
              </a:path>
            </a:pathLst>
          </a:custGeom>
          <a:noFill/>
          <a:ln cap="flat" cmpd="sng" w="2855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74"/>
          </a:p>
        </p:txBody>
      </p:sp>
      <p:sp>
        <p:nvSpPr>
          <p:cNvPr id="1105" name="Google Shape;1105;p28"/>
          <p:cNvSpPr txBox="1"/>
          <p:nvPr/>
        </p:nvSpPr>
        <p:spPr>
          <a:xfrm>
            <a:off x="289495" y="2831856"/>
            <a:ext cx="31020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050" lIns="68050" spcFirstLastPara="1" rIns="68050" wrap="square" tIns="68050">
            <a:spAutoFit/>
          </a:bodyPr>
          <a:lstStyle/>
          <a:p>
            <a:pPr indent="0" lvl="0" marL="9450" marR="3780" rtl="0" algn="ctr">
              <a:spcBef>
                <a:spcPts val="964"/>
              </a:spcBef>
              <a:spcAft>
                <a:spcPts val="0"/>
              </a:spcAft>
              <a:buNone/>
            </a:pPr>
            <a:r>
              <a:rPr lang="en" sz="104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nuestras propias certezas, las reproducimos de manera acrítica y nos volvemos indiferentes ante la desigualdad.</a:t>
            </a:r>
            <a:endParaRPr sz="1041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06" name="Google Shape;1106;p28"/>
          <p:cNvSpPr txBox="1"/>
          <p:nvPr/>
        </p:nvSpPr>
        <p:spPr>
          <a:xfrm>
            <a:off x="1829536" y="1182648"/>
            <a:ext cx="2057100" cy="3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050" lIns="68050" spcFirstLastPara="1" rIns="68050" wrap="square" tIns="68050">
            <a:spAutoFit/>
          </a:bodyPr>
          <a:lstStyle/>
          <a:p>
            <a:pPr indent="0" lvl="0" marL="0" marR="10867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3">
                <a:solidFill>
                  <a:srgbClr val="5D5E5F"/>
                </a:solidFill>
                <a:latin typeface="Russo One"/>
                <a:ea typeface="Russo One"/>
                <a:cs typeface="Russo One"/>
                <a:sym typeface="Russo One"/>
              </a:rPr>
              <a:t>El objetivo final</a:t>
            </a:r>
            <a:endParaRPr sz="1413">
              <a:solidFill>
                <a:srgbClr val="000000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grpSp>
        <p:nvGrpSpPr>
          <p:cNvPr id="1107" name="Google Shape;1107;p28"/>
          <p:cNvGrpSpPr/>
          <p:nvPr/>
        </p:nvGrpSpPr>
        <p:grpSpPr>
          <a:xfrm>
            <a:off x="1363912" y="957374"/>
            <a:ext cx="7084278" cy="3464761"/>
            <a:chOff x="1772950" y="1167581"/>
            <a:chExt cx="9520600" cy="4656311"/>
          </a:xfrm>
        </p:grpSpPr>
        <p:sp>
          <p:nvSpPr>
            <p:cNvPr id="1108" name="Google Shape;1108;p28"/>
            <p:cNvSpPr/>
            <p:nvPr/>
          </p:nvSpPr>
          <p:spPr>
            <a:xfrm>
              <a:off x="5283268" y="1436066"/>
              <a:ext cx="505619" cy="1717547"/>
            </a:xfrm>
            <a:custGeom>
              <a:rect b="b" l="l" r="r" t="t"/>
              <a:pathLst>
                <a:path extrusionOk="0" h="1402079" w="412750">
                  <a:moveTo>
                    <a:pt x="135394" y="0"/>
                  </a:moveTo>
                  <a:lnTo>
                    <a:pt x="17907" y="24345"/>
                  </a:lnTo>
                  <a:lnTo>
                    <a:pt x="0" y="1401584"/>
                  </a:lnTo>
                  <a:lnTo>
                    <a:pt x="78264" y="1343982"/>
                  </a:lnTo>
                  <a:lnTo>
                    <a:pt x="243058" y="1212264"/>
                  </a:lnTo>
                  <a:lnTo>
                    <a:pt x="389384" y="1068066"/>
                  </a:lnTo>
                  <a:lnTo>
                    <a:pt x="412242" y="973023"/>
                  </a:lnTo>
                  <a:lnTo>
                    <a:pt x="240652" y="1045859"/>
                  </a:lnTo>
                  <a:lnTo>
                    <a:pt x="154617" y="968781"/>
                  </a:lnTo>
                  <a:lnTo>
                    <a:pt x="128183" y="650568"/>
                  </a:lnTo>
                  <a:lnTo>
                    <a:pt x="135394" y="0"/>
                  </a:lnTo>
                  <a:close/>
                </a:path>
              </a:pathLst>
            </a:custGeom>
            <a:solidFill>
              <a:srgbClr val="98999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74"/>
            </a:p>
          </p:txBody>
        </p:sp>
        <p:sp>
          <p:nvSpPr>
            <p:cNvPr id="1109" name="Google Shape;1109;p28"/>
            <p:cNvSpPr/>
            <p:nvPr/>
          </p:nvSpPr>
          <p:spPr>
            <a:xfrm>
              <a:off x="6230279" y="1167581"/>
              <a:ext cx="1978913" cy="1380728"/>
            </a:xfrm>
            <a:custGeom>
              <a:rect b="b" l="l" r="r" t="t"/>
              <a:pathLst>
                <a:path extrusionOk="0" h="1127125" w="1615439">
                  <a:moveTo>
                    <a:pt x="1530350" y="0"/>
                  </a:moveTo>
                  <a:lnTo>
                    <a:pt x="0" y="985710"/>
                  </a:lnTo>
                  <a:lnTo>
                    <a:pt x="91178" y="1019323"/>
                  </a:lnTo>
                  <a:lnTo>
                    <a:pt x="291869" y="1084357"/>
                  </a:lnTo>
                  <a:lnTo>
                    <a:pt x="492806" y="1127103"/>
                  </a:lnTo>
                  <a:lnTo>
                    <a:pt x="584720" y="1093851"/>
                  </a:lnTo>
                  <a:lnTo>
                    <a:pt x="435239" y="986935"/>
                  </a:lnTo>
                  <a:lnTo>
                    <a:pt x="492771" y="846174"/>
                  </a:lnTo>
                  <a:lnTo>
                    <a:pt x="853938" y="576956"/>
                  </a:lnTo>
                  <a:lnTo>
                    <a:pt x="1615363" y="84670"/>
                  </a:lnTo>
                  <a:lnTo>
                    <a:pt x="1530350" y="0"/>
                  </a:lnTo>
                  <a:close/>
                </a:path>
              </a:pathLst>
            </a:custGeom>
            <a:solidFill>
              <a:srgbClr val="62123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74"/>
            </a:p>
          </p:txBody>
        </p:sp>
        <p:sp>
          <p:nvSpPr>
            <p:cNvPr id="1110" name="Google Shape;1110;p28"/>
            <p:cNvSpPr/>
            <p:nvPr/>
          </p:nvSpPr>
          <p:spPr>
            <a:xfrm>
              <a:off x="7298513" y="2771113"/>
              <a:ext cx="1532080" cy="709422"/>
            </a:xfrm>
            <a:custGeom>
              <a:rect b="b" l="l" r="r" t="t"/>
              <a:pathLst>
                <a:path extrusionOk="0" h="579120" w="755650">
                  <a:moveTo>
                    <a:pt x="0" y="0"/>
                  </a:moveTo>
                  <a:lnTo>
                    <a:pt x="10298" y="96631"/>
                  </a:lnTo>
                  <a:lnTo>
                    <a:pt x="40990" y="305355"/>
                  </a:lnTo>
                  <a:lnTo>
                    <a:pt x="91773" y="504416"/>
                  </a:lnTo>
                  <a:lnTo>
                    <a:pt x="162344" y="572058"/>
                  </a:lnTo>
                  <a:lnTo>
                    <a:pt x="179290" y="383325"/>
                  </a:lnTo>
                  <a:lnTo>
                    <a:pt x="242762" y="321113"/>
                  </a:lnTo>
                  <a:lnTo>
                    <a:pt x="404801" y="386049"/>
                  </a:lnTo>
                  <a:lnTo>
                    <a:pt x="717448" y="578764"/>
                  </a:lnTo>
                  <a:lnTo>
                    <a:pt x="755637" y="4650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224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74"/>
            </a:p>
          </p:txBody>
        </p:sp>
        <p:sp>
          <p:nvSpPr>
            <p:cNvPr id="1111" name="Google Shape;1111;p28"/>
            <p:cNvSpPr/>
            <p:nvPr/>
          </p:nvSpPr>
          <p:spPr>
            <a:xfrm>
              <a:off x="7171213" y="3933325"/>
              <a:ext cx="498618" cy="1836647"/>
            </a:xfrm>
            <a:custGeom>
              <a:rect b="b" l="l" r="r" t="t"/>
              <a:pathLst>
                <a:path extrusionOk="0" h="1238885" w="407035">
                  <a:moveTo>
                    <a:pt x="406831" y="0"/>
                  </a:moveTo>
                  <a:lnTo>
                    <a:pt x="329294" y="58579"/>
                  </a:lnTo>
                  <a:lnTo>
                    <a:pt x="166163" y="192351"/>
                  </a:lnTo>
                  <a:lnTo>
                    <a:pt x="21658" y="338367"/>
                  </a:lnTo>
                  <a:lnTo>
                    <a:pt x="0" y="433679"/>
                  </a:lnTo>
                  <a:lnTo>
                    <a:pt x="170512" y="356131"/>
                  </a:lnTo>
                  <a:lnTo>
                    <a:pt x="256439" y="414131"/>
                  </a:lnTo>
                  <a:lnTo>
                    <a:pt x="283962" y="683142"/>
                  </a:lnTo>
                  <a:lnTo>
                    <a:pt x="279260" y="1238631"/>
                  </a:lnTo>
                  <a:lnTo>
                    <a:pt x="396430" y="1212811"/>
                  </a:lnTo>
                  <a:lnTo>
                    <a:pt x="406831" y="0"/>
                  </a:lnTo>
                  <a:close/>
                </a:path>
              </a:pathLst>
            </a:custGeom>
            <a:solidFill>
              <a:srgbClr val="012F2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74"/>
            </a:p>
          </p:txBody>
        </p:sp>
        <p:sp>
          <p:nvSpPr>
            <p:cNvPr id="1112" name="Google Shape;1112;p28"/>
            <p:cNvSpPr/>
            <p:nvPr/>
          </p:nvSpPr>
          <p:spPr>
            <a:xfrm>
              <a:off x="5157749" y="4590874"/>
              <a:ext cx="1530662" cy="949738"/>
            </a:xfrm>
            <a:custGeom>
              <a:rect b="b" l="l" r="r" t="t"/>
              <a:pathLst>
                <a:path extrusionOk="0" h="1073150" w="1659254">
                  <a:moveTo>
                    <a:pt x="1172165" y="0"/>
                  </a:moveTo>
                  <a:lnTo>
                    <a:pt x="1079030" y="29684"/>
                  </a:lnTo>
                  <a:lnTo>
                    <a:pt x="1224119" y="142079"/>
                  </a:lnTo>
                  <a:lnTo>
                    <a:pt x="1160083" y="279053"/>
                  </a:lnTo>
                  <a:lnTo>
                    <a:pt x="785763" y="530162"/>
                  </a:lnTo>
                  <a:lnTo>
                    <a:pt x="0" y="984965"/>
                  </a:lnTo>
                  <a:lnTo>
                    <a:pt x="81673" y="1072849"/>
                  </a:lnTo>
                  <a:lnTo>
                    <a:pt x="1659153" y="160316"/>
                  </a:lnTo>
                  <a:lnTo>
                    <a:pt x="1569339" y="123206"/>
                  </a:lnTo>
                  <a:lnTo>
                    <a:pt x="1371306" y="50470"/>
                  </a:lnTo>
                  <a:lnTo>
                    <a:pt x="1172165" y="0"/>
                  </a:lnTo>
                  <a:close/>
                </a:path>
              </a:pathLst>
            </a:custGeom>
            <a:solidFill>
              <a:srgbClr val="1E5C5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74"/>
            </a:p>
          </p:txBody>
        </p:sp>
        <p:sp>
          <p:nvSpPr>
            <p:cNvPr id="1113" name="Google Shape;1113;p28"/>
            <p:cNvSpPr/>
            <p:nvPr/>
          </p:nvSpPr>
          <p:spPr>
            <a:xfrm>
              <a:off x="4030188" y="3366211"/>
              <a:ext cx="1614834" cy="1073401"/>
            </a:xfrm>
            <a:custGeom>
              <a:rect b="b" l="l" r="r" t="t"/>
              <a:pathLst>
                <a:path extrusionOk="0" h="601345" w="713739">
                  <a:moveTo>
                    <a:pt x="38188" y="0"/>
                  </a:moveTo>
                  <a:lnTo>
                    <a:pt x="0" y="113728"/>
                  </a:lnTo>
                  <a:lnTo>
                    <a:pt x="713168" y="601129"/>
                  </a:lnTo>
                  <a:lnTo>
                    <a:pt x="702870" y="504497"/>
                  </a:lnTo>
                  <a:lnTo>
                    <a:pt x="672177" y="295773"/>
                  </a:lnTo>
                  <a:lnTo>
                    <a:pt x="621394" y="96712"/>
                  </a:lnTo>
                  <a:lnTo>
                    <a:pt x="550824" y="29070"/>
                  </a:lnTo>
                  <a:lnTo>
                    <a:pt x="534542" y="217453"/>
                  </a:lnTo>
                  <a:lnTo>
                    <a:pt x="475715" y="277220"/>
                  </a:lnTo>
                  <a:lnTo>
                    <a:pt x="326283" y="205644"/>
                  </a:lnTo>
                  <a:lnTo>
                    <a:pt x="38188" y="0"/>
                  </a:lnTo>
                  <a:close/>
                </a:path>
              </a:pathLst>
            </a:custGeom>
            <a:solidFill>
              <a:srgbClr val="A6802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74"/>
            </a:p>
          </p:txBody>
        </p:sp>
        <p:grpSp>
          <p:nvGrpSpPr>
            <p:cNvPr id="1114" name="Google Shape;1114;p28"/>
            <p:cNvGrpSpPr/>
            <p:nvPr/>
          </p:nvGrpSpPr>
          <p:grpSpPr>
            <a:xfrm>
              <a:off x="8320495" y="2954044"/>
              <a:ext cx="949927" cy="949920"/>
              <a:chOff x="4984864" y="4293341"/>
              <a:chExt cx="717359" cy="717354"/>
            </a:xfrm>
          </p:grpSpPr>
          <p:pic>
            <p:nvPicPr>
              <p:cNvPr id="1115" name="Google Shape;1115;p28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4984864" y="4293341"/>
                <a:ext cx="717359" cy="71735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16" name="Google Shape;1116;p28"/>
              <p:cNvSpPr/>
              <p:nvPr/>
            </p:nvSpPr>
            <p:spPr>
              <a:xfrm>
                <a:off x="5134860" y="4443196"/>
                <a:ext cx="415289" cy="415289"/>
              </a:xfrm>
              <a:custGeom>
                <a:rect b="b" l="l" r="r" t="t"/>
                <a:pathLst>
                  <a:path extrusionOk="0" h="415289" w="415289">
                    <a:moveTo>
                      <a:pt x="207556" y="0"/>
                    </a:moveTo>
                    <a:lnTo>
                      <a:pt x="159965" y="5481"/>
                    </a:lnTo>
                    <a:lnTo>
                      <a:pt x="116278" y="21095"/>
                    </a:lnTo>
                    <a:lnTo>
                      <a:pt x="77740" y="45596"/>
                    </a:lnTo>
                    <a:lnTo>
                      <a:pt x="45597" y="77737"/>
                    </a:lnTo>
                    <a:lnTo>
                      <a:pt x="21096" y="116273"/>
                    </a:lnTo>
                    <a:lnTo>
                      <a:pt x="5481" y="159957"/>
                    </a:lnTo>
                    <a:lnTo>
                      <a:pt x="0" y="207543"/>
                    </a:lnTo>
                    <a:lnTo>
                      <a:pt x="5481" y="255129"/>
                    </a:lnTo>
                    <a:lnTo>
                      <a:pt x="21096" y="298813"/>
                    </a:lnTo>
                    <a:lnTo>
                      <a:pt x="45597" y="337348"/>
                    </a:lnTo>
                    <a:lnTo>
                      <a:pt x="77740" y="369490"/>
                    </a:lnTo>
                    <a:lnTo>
                      <a:pt x="116278" y="393990"/>
                    </a:lnTo>
                    <a:lnTo>
                      <a:pt x="159965" y="409605"/>
                    </a:lnTo>
                    <a:lnTo>
                      <a:pt x="207556" y="415086"/>
                    </a:lnTo>
                    <a:lnTo>
                      <a:pt x="255142" y="409605"/>
                    </a:lnTo>
                    <a:lnTo>
                      <a:pt x="298826" y="393990"/>
                    </a:lnTo>
                    <a:lnTo>
                      <a:pt x="337361" y="369490"/>
                    </a:lnTo>
                    <a:lnTo>
                      <a:pt x="369502" y="337348"/>
                    </a:lnTo>
                    <a:lnTo>
                      <a:pt x="394003" y="298813"/>
                    </a:lnTo>
                    <a:lnTo>
                      <a:pt x="409617" y="255129"/>
                    </a:lnTo>
                    <a:lnTo>
                      <a:pt x="415099" y="207543"/>
                    </a:lnTo>
                    <a:lnTo>
                      <a:pt x="409617" y="159957"/>
                    </a:lnTo>
                    <a:lnTo>
                      <a:pt x="394003" y="116273"/>
                    </a:lnTo>
                    <a:lnTo>
                      <a:pt x="369502" y="77737"/>
                    </a:lnTo>
                    <a:lnTo>
                      <a:pt x="337361" y="45596"/>
                    </a:lnTo>
                    <a:lnTo>
                      <a:pt x="298826" y="21095"/>
                    </a:lnTo>
                    <a:lnTo>
                      <a:pt x="255142" y="5481"/>
                    </a:lnTo>
                    <a:lnTo>
                      <a:pt x="207556" y="0"/>
                    </a:lnTo>
                    <a:close/>
                  </a:path>
                </a:pathLst>
              </a:custGeom>
              <a:solidFill>
                <a:srgbClr val="9D224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79"/>
              </a:p>
            </p:txBody>
          </p:sp>
          <p:sp>
            <p:nvSpPr>
              <p:cNvPr id="1117" name="Google Shape;1117;p28"/>
              <p:cNvSpPr/>
              <p:nvPr/>
            </p:nvSpPr>
            <p:spPr>
              <a:xfrm>
                <a:off x="5134860" y="4443196"/>
                <a:ext cx="415289" cy="415289"/>
              </a:xfrm>
              <a:custGeom>
                <a:rect b="b" l="l" r="r" t="t"/>
                <a:pathLst>
                  <a:path extrusionOk="0" h="415289" w="415289">
                    <a:moveTo>
                      <a:pt x="415099" y="207543"/>
                    </a:moveTo>
                    <a:lnTo>
                      <a:pt x="409617" y="255129"/>
                    </a:lnTo>
                    <a:lnTo>
                      <a:pt x="394003" y="298813"/>
                    </a:lnTo>
                    <a:lnTo>
                      <a:pt x="369502" y="337348"/>
                    </a:lnTo>
                    <a:lnTo>
                      <a:pt x="337361" y="369490"/>
                    </a:lnTo>
                    <a:lnTo>
                      <a:pt x="298826" y="393990"/>
                    </a:lnTo>
                    <a:lnTo>
                      <a:pt x="255142" y="409605"/>
                    </a:lnTo>
                    <a:lnTo>
                      <a:pt x="207556" y="415086"/>
                    </a:lnTo>
                    <a:lnTo>
                      <a:pt x="159965" y="409605"/>
                    </a:lnTo>
                    <a:lnTo>
                      <a:pt x="116278" y="393990"/>
                    </a:lnTo>
                    <a:lnTo>
                      <a:pt x="77740" y="369490"/>
                    </a:lnTo>
                    <a:lnTo>
                      <a:pt x="45597" y="337348"/>
                    </a:lnTo>
                    <a:lnTo>
                      <a:pt x="21096" y="298813"/>
                    </a:lnTo>
                    <a:lnTo>
                      <a:pt x="5481" y="255129"/>
                    </a:lnTo>
                    <a:lnTo>
                      <a:pt x="0" y="207543"/>
                    </a:lnTo>
                    <a:lnTo>
                      <a:pt x="5481" y="159957"/>
                    </a:lnTo>
                    <a:lnTo>
                      <a:pt x="21096" y="116273"/>
                    </a:lnTo>
                    <a:lnTo>
                      <a:pt x="45597" y="77737"/>
                    </a:lnTo>
                    <a:lnTo>
                      <a:pt x="77740" y="45596"/>
                    </a:lnTo>
                    <a:lnTo>
                      <a:pt x="116278" y="21095"/>
                    </a:lnTo>
                    <a:lnTo>
                      <a:pt x="159965" y="5481"/>
                    </a:lnTo>
                    <a:lnTo>
                      <a:pt x="207556" y="0"/>
                    </a:lnTo>
                    <a:lnTo>
                      <a:pt x="255142" y="5481"/>
                    </a:lnTo>
                    <a:lnTo>
                      <a:pt x="298826" y="21095"/>
                    </a:lnTo>
                    <a:lnTo>
                      <a:pt x="337361" y="45596"/>
                    </a:lnTo>
                    <a:lnTo>
                      <a:pt x="369502" y="77737"/>
                    </a:lnTo>
                    <a:lnTo>
                      <a:pt x="394003" y="116273"/>
                    </a:lnTo>
                    <a:lnTo>
                      <a:pt x="409617" y="159957"/>
                    </a:lnTo>
                    <a:lnTo>
                      <a:pt x="415099" y="207543"/>
                    </a:lnTo>
                    <a:close/>
                  </a:path>
                </a:pathLst>
              </a:custGeom>
              <a:noFill/>
              <a:ln cap="flat" cmpd="sng" w="230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79"/>
              </a:p>
            </p:txBody>
          </p:sp>
        </p:grpSp>
        <p:grpSp>
          <p:nvGrpSpPr>
            <p:cNvPr id="1118" name="Google Shape;1118;p28"/>
            <p:cNvGrpSpPr/>
            <p:nvPr/>
          </p:nvGrpSpPr>
          <p:grpSpPr>
            <a:xfrm>
              <a:off x="2398625" y="1240291"/>
              <a:ext cx="3353750" cy="877978"/>
              <a:chOff x="591349" y="2547575"/>
              <a:chExt cx="2740215" cy="717361"/>
            </a:xfrm>
          </p:grpSpPr>
          <p:sp>
            <p:nvSpPr>
              <p:cNvPr id="1119" name="Google Shape;1119;p28"/>
              <p:cNvSpPr/>
              <p:nvPr/>
            </p:nvSpPr>
            <p:spPr>
              <a:xfrm>
                <a:off x="591349" y="2765084"/>
                <a:ext cx="2522296" cy="347155"/>
              </a:xfrm>
              <a:custGeom>
                <a:rect b="b" l="l" r="r" t="t"/>
                <a:pathLst>
                  <a:path extrusionOk="0" h="279400" w="2128520">
                    <a:moveTo>
                      <a:pt x="1988540" y="278942"/>
                    </a:moveTo>
                    <a:lnTo>
                      <a:pt x="139471" y="278942"/>
                    </a:lnTo>
                    <a:lnTo>
                      <a:pt x="95505" y="271801"/>
                    </a:lnTo>
                    <a:lnTo>
                      <a:pt x="57234" y="251940"/>
                    </a:lnTo>
                    <a:lnTo>
                      <a:pt x="26998" y="221703"/>
                    </a:lnTo>
                    <a:lnTo>
                      <a:pt x="7139" y="183432"/>
                    </a:lnTo>
                    <a:lnTo>
                      <a:pt x="0" y="139471"/>
                    </a:lnTo>
                    <a:lnTo>
                      <a:pt x="7139" y="95510"/>
                    </a:lnTo>
                    <a:lnTo>
                      <a:pt x="26998" y="57239"/>
                    </a:lnTo>
                    <a:lnTo>
                      <a:pt x="57234" y="27002"/>
                    </a:lnTo>
                    <a:lnTo>
                      <a:pt x="95505" y="7141"/>
                    </a:lnTo>
                    <a:lnTo>
                      <a:pt x="139471" y="0"/>
                    </a:lnTo>
                    <a:lnTo>
                      <a:pt x="1988540" y="0"/>
                    </a:lnTo>
                    <a:lnTo>
                      <a:pt x="2032501" y="7141"/>
                    </a:lnTo>
                    <a:lnTo>
                      <a:pt x="2070772" y="27002"/>
                    </a:lnTo>
                    <a:lnTo>
                      <a:pt x="2101009" y="57239"/>
                    </a:lnTo>
                    <a:lnTo>
                      <a:pt x="2120870" y="95510"/>
                    </a:lnTo>
                    <a:lnTo>
                      <a:pt x="2128012" y="139471"/>
                    </a:lnTo>
                    <a:lnTo>
                      <a:pt x="2120870" y="183432"/>
                    </a:lnTo>
                    <a:lnTo>
                      <a:pt x="2101009" y="221703"/>
                    </a:lnTo>
                    <a:lnTo>
                      <a:pt x="2070772" y="251940"/>
                    </a:lnTo>
                    <a:lnTo>
                      <a:pt x="2032501" y="271801"/>
                    </a:lnTo>
                    <a:lnTo>
                      <a:pt x="1988540" y="278942"/>
                    </a:lnTo>
                    <a:close/>
                  </a:path>
                </a:pathLst>
              </a:custGeom>
              <a:noFill/>
              <a:ln cap="flat" cmpd="sng" w="28550">
                <a:solidFill>
                  <a:srgbClr val="98999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74"/>
              </a:p>
            </p:txBody>
          </p:sp>
          <p:pic>
            <p:nvPicPr>
              <p:cNvPr id="1120" name="Google Shape;1120;p28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614206" y="2547575"/>
                <a:ext cx="717358" cy="71736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21" name="Google Shape;1121;p28"/>
              <p:cNvSpPr/>
              <p:nvPr/>
            </p:nvSpPr>
            <p:spPr>
              <a:xfrm>
                <a:off x="2764750" y="2697018"/>
                <a:ext cx="415289" cy="415289"/>
              </a:xfrm>
              <a:custGeom>
                <a:rect b="b" l="l" r="r" t="t"/>
                <a:pathLst>
                  <a:path extrusionOk="0" h="415289" w="415289">
                    <a:moveTo>
                      <a:pt x="207556" y="0"/>
                    </a:moveTo>
                    <a:lnTo>
                      <a:pt x="159965" y="5481"/>
                    </a:lnTo>
                    <a:lnTo>
                      <a:pt x="116278" y="21095"/>
                    </a:lnTo>
                    <a:lnTo>
                      <a:pt x="77740" y="45596"/>
                    </a:lnTo>
                    <a:lnTo>
                      <a:pt x="45597" y="77737"/>
                    </a:lnTo>
                    <a:lnTo>
                      <a:pt x="21096" y="116273"/>
                    </a:lnTo>
                    <a:lnTo>
                      <a:pt x="5481" y="159957"/>
                    </a:lnTo>
                    <a:lnTo>
                      <a:pt x="0" y="207543"/>
                    </a:lnTo>
                    <a:lnTo>
                      <a:pt x="5481" y="255129"/>
                    </a:lnTo>
                    <a:lnTo>
                      <a:pt x="21096" y="298813"/>
                    </a:lnTo>
                    <a:lnTo>
                      <a:pt x="45597" y="337348"/>
                    </a:lnTo>
                    <a:lnTo>
                      <a:pt x="77740" y="369490"/>
                    </a:lnTo>
                    <a:lnTo>
                      <a:pt x="116278" y="393990"/>
                    </a:lnTo>
                    <a:lnTo>
                      <a:pt x="159965" y="409605"/>
                    </a:lnTo>
                    <a:lnTo>
                      <a:pt x="207556" y="415086"/>
                    </a:lnTo>
                    <a:lnTo>
                      <a:pt x="255142" y="409605"/>
                    </a:lnTo>
                    <a:lnTo>
                      <a:pt x="298826" y="393990"/>
                    </a:lnTo>
                    <a:lnTo>
                      <a:pt x="337361" y="369490"/>
                    </a:lnTo>
                    <a:lnTo>
                      <a:pt x="369502" y="337348"/>
                    </a:lnTo>
                    <a:lnTo>
                      <a:pt x="394003" y="298813"/>
                    </a:lnTo>
                    <a:lnTo>
                      <a:pt x="409617" y="255129"/>
                    </a:lnTo>
                    <a:lnTo>
                      <a:pt x="415099" y="207543"/>
                    </a:lnTo>
                    <a:lnTo>
                      <a:pt x="409617" y="159957"/>
                    </a:lnTo>
                    <a:lnTo>
                      <a:pt x="394003" y="116273"/>
                    </a:lnTo>
                    <a:lnTo>
                      <a:pt x="369502" y="77737"/>
                    </a:lnTo>
                    <a:lnTo>
                      <a:pt x="337361" y="45596"/>
                    </a:lnTo>
                    <a:lnTo>
                      <a:pt x="298826" y="21095"/>
                    </a:lnTo>
                    <a:lnTo>
                      <a:pt x="255142" y="5481"/>
                    </a:lnTo>
                    <a:lnTo>
                      <a:pt x="207556" y="0"/>
                    </a:lnTo>
                    <a:close/>
                  </a:path>
                </a:pathLst>
              </a:custGeom>
              <a:solidFill>
                <a:srgbClr val="98999A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74"/>
              </a:p>
            </p:txBody>
          </p:sp>
          <p:sp>
            <p:nvSpPr>
              <p:cNvPr id="1122" name="Google Shape;1122;p28"/>
              <p:cNvSpPr/>
              <p:nvPr/>
            </p:nvSpPr>
            <p:spPr>
              <a:xfrm>
                <a:off x="2764750" y="2697018"/>
                <a:ext cx="415289" cy="415289"/>
              </a:xfrm>
              <a:custGeom>
                <a:rect b="b" l="l" r="r" t="t"/>
                <a:pathLst>
                  <a:path extrusionOk="0" h="415289" w="415289">
                    <a:moveTo>
                      <a:pt x="415099" y="207543"/>
                    </a:moveTo>
                    <a:lnTo>
                      <a:pt x="409617" y="255129"/>
                    </a:lnTo>
                    <a:lnTo>
                      <a:pt x="394003" y="298813"/>
                    </a:lnTo>
                    <a:lnTo>
                      <a:pt x="369502" y="337348"/>
                    </a:lnTo>
                    <a:lnTo>
                      <a:pt x="337361" y="369490"/>
                    </a:lnTo>
                    <a:lnTo>
                      <a:pt x="298826" y="393990"/>
                    </a:lnTo>
                    <a:lnTo>
                      <a:pt x="255142" y="409605"/>
                    </a:lnTo>
                    <a:lnTo>
                      <a:pt x="207556" y="415086"/>
                    </a:lnTo>
                    <a:lnTo>
                      <a:pt x="159965" y="409605"/>
                    </a:lnTo>
                    <a:lnTo>
                      <a:pt x="116278" y="393990"/>
                    </a:lnTo>
                    <a:lnTo>
                      <a:pt x="77740" y="369490"/>
                    </a:lnTo>
                    <a:lnTo>
                      <a:pt x="45597" y="337348"/>
                    </a:lnTo>
                    <a:lnTo>
                      <a:pt x="21096" y="298813"/>
                    </a:lnTo>
                    <a:lnTo>
                      <a:pt x="5481" y="255129"/>
                    </a:lnTo>
                    <a:lnTo>
                      <a:pt x="0" y="207543"/>
                    </a:lnTo>
                    <a:lnTo>
                      <a:pt x="5481" y="159957"/>
                    </a:lnTo>
                    <a:lnTo>
                      <a:pt x="21096" y="116273"/>
                    </a:lnTo>
                    <a:lnTo>
                      <a:pt x="45597" y="77737"/>
                    </a:lnTo>
                    <a:lnTo>
                      <a:pt x="77740" y="45596"/>
                    </a:lnTo>
                    <a:lnTo>
                      <a:pt x="116278" y="21095"/>
                    </a:lnTo>
                    <a:lnTo>
                      <a:pt x="159965" y="5481"/>
                    </a:lnTo>
                    <a:lnTo>
                      <a:pt x="207556" y="0"/>
                    </a:lnTo>
                    <a:lnTo>
                      <a:pt x="255142" y="5481"/>
                    </a:lnTo>
                    <a:lnTo>
                      <a:pt x="298826" y="21095"/>
                    </a:lnTo>
                    <a:lnTo>
                      <a:pt x="337361" y="45596"/>
                    </a:lnTo>
                    <a:lnTo>
                      <a:pt x="369502" y="77737"/>
                    </a:lnTo>
                    <a:lnTo>
                      <a:pt x="394003" y="116273"/>
                    </a:lnTo>
                    <a:lnTo>
                      <a:pt x="409617" y="159957"/>
                    </a:lnTo>
                    <a:lnTo>
                      <a:pt x="415099" y="207543"/>
                    </a:lnTo>
                    <a:close/>
                  </a:path>
                </a:pathLst>
              </a:custGeom>
              <a:noFill/>
              <a:ln cap="flat" cmpd="sng" w="2127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74"/>
              </a:p>
            </p:txBody>
          </p:sp>
        </p:grpSp>
        <p:sp>
          <p:nvSpPr>
            <p:cNvPr id="1123" name="Google Shape;1123;p28"/>
            <p:cNvSpPr txBox="1"/>
            <p:nvPr/>
          </p:nvSpPr>
          <p:spPr>
            <a:xfrm>
              <a:off x="8420750" y="1281075"/>
              <a:ext cx="2872800" cy="104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050" lIns="68050" spcFirstLastPara="1" rIns="68050" wrap="square" tIns="68050">
              <a:spAutoFit/>
            </a:bodyPr>
            <a:lstStyle/>
            <a:p>
              <a:pPr indent="0" lvl="0" marL="0" marR="378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41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Es un proceso siempre abierto y en movimiento, genera elementos nuevos, se va renovando y no es estática.</a:t>
              </a:r>
              <a:endParaRPr sz="669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sp>
          <p:nvSpPr>
            <p:cNvPr id="1124" name="Google Shape;1124;p28"/>
            <p:cNvSpPr txBox="1"/>
            <p:nvPr/>
          </p:nvSpPr>
          <p:spPr>
            <a:xfrm>
              <a:off x="1772950" y="1901550"/>
              <a:ext cx="33537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050" lIns="68050" spcFirstLastPara="1" rIns="68050" wrap="square" tIns="68050">
              <a:spAutoFit/>
            </a:bodyPr>
            <a:lstStyle/>
            <a:p>
              <a:pPr indent="0" lvl="0" marL="9450" marR="3780" rtl="0" algn="ctr">
                <a:spcBef>
                  <a:spcPts val="982"/>
                </a:spcBef>
                <a:spcAft>
                  <a:spcPts val="0"/>
                </a:spcAft>
                <a:buNone/>
              </a:pPr>
              <a:r>
                <a:rPr lang="en" sz="1041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Es que nos hagamos cargo de nuestra propia realidad, habiendo comprendido lo que nos pasa.</a:t>
              </a:r>
              <a:endParaRPr sz="104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1125" name="Google Shape;1125;p2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254225" y="2193600"/>
              <a:ext cx="2480000" cy="27297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6" name="Google Shape;1126;p2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313117" y="3166027"/>
              <a:ext cx="20268" cy="202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7" name="Google Shape;1127;p28"/>
            <p:cNvSpPr/>
            <p:nvPr/>
          </p:nvSpPr>
          <p:spPr>
            <a:xfrm>
              <a:off x="5752495" y="3151810"/>
              <a:ext cx="10889" cy="10889"/>
            </a:xfrm>
            <a:custGeom>
              <a:rect b="b" l="l" r="r" t="t"/>
              <a:pathLst>
                <a:path extrusionOk="0" h="8889" w="8889">
                  <a:moveTo>
                    <a:pt x="2171" y="0"/>
                  </a:moveTo>
                  <a:lnTo>
                    <a:pt x="266" y="1689"/>
                  </a:lnTo>
                  <a:lnTo>
                    <a:pt x="0" y="6134"/>
                  </a:lnTo>
                  <a:lnTo>
                    <a:pt x="1689" y="8051"/>
                  </a:lnTo>
                  <a:lnTo>
                    <a:pt x="6134" y="8318"/>
                  </a:lnTo>
                  <a:lnTo>
                    <a:pt x="8039" y="6629"/>
                  </a:lnTo>
                  <a:lnTo>
                    <a:pt x="8178" y="4406"/>
                  </a:lnTo>
                  <a:lnTo>
                    <a:pt x="8318" y="2184"/>
                  </a:lnTo>
                  <a:lnTo>
                    <a:pt x="6629" y="279"/>
                  </a:lnTo>
                  <a:lnTo>
                    <a:pt x="21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74"/>
            </a:p>
          </p:txBody>
        </p:sp>
        <p:sp>
          <p:nvSpPr>
            <p:cNvPr id="1128" name="Google Shape;1128;p28"/>
            <p:cNvSpPr/>
            <p:nvPr/>
          </p:nvSpPr>
          <p:spPr>
            <a:xfrm>
              <a:off x="5651122" y="3142845"/>
              <a:ext cx="49783" cy="13224"/>
            </a:xfrm>
            <a:custGeom>
              <a:rect b="b" l="l" r="r" t="t"/>
              <a:pathLst>
                <a:path extrusionOk="0" h="10795" w="40639">
                  <a:moveTo>
                    <a:pt x="20518" y="0"/>
                  </a:moveTo>
                  <a:lnTo>
                    <a:pt x="9326" y="2272"/>
                  </a:lnTo>
                  <a:lnTo>
                    <a:pt x="0" y="9423"/>
                  </a:lnTo>
                  <a:lnTo>
                    <a:pt x="9778" y="3390"/>
                  </a:lnTo>
                  <a:lnTo>
                    <a:pt x="20494" y="1476"/>
                  </a:lnTo>
                  <a:lnTo>
                    <a:pt x="31082" y="3786"/>
                  </a:lnTo>
                  <a:lnTo>
                    <a:pt x="40474" y="10426"/>
                  </a:lnTo>
                  <a:lnTo>
                    <a:pt x="31570" y="2690"/>
                  </a:lnTo>
                  <a:lnTo>
                    <a:pt x="20518" y="0"/>
                  </a:lnTo>
                  <a:close/>
                </a:path>
              </a:pathLst>
            </a:custGeom>
            <a:solidFill>
              <a:srgbClr val="B36E3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74"/>
            </a:p>
          </p:txBody>
        </p:sp>
        <p:pic>
          <p:nvPicPr>
            <p:cNvPr id="1129" name="Google Shape;1129;p2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293675" y="2269950"/>
              <a:ext cx="2376150" cy="2628218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30" name="Google Shape;1130;p28"/>
            <p:cNvGrpSpPr/>
            <p:nvPr/>
          </p:nvGrpSpPr>
          <p:grpSpPr>
            <a:xfrm>
              <a:off x="4847363" y="4873968"/>
              <a:ext cx="949927" cy="949924"/>
              <a:chOff x="2149043" y="6383782"/>
              <a:chExt cx="717359" cy="717357"/>
            </a:xfrm>
          </p:grpSpPr>
          <p:pic>
            <p:nvPicPr>
              <p:cNvPr id="1131" name="Google Shape;1131;p28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149043" y="6383782"/>
                <a:ext cx="717359" cy="71735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32" name="Google Shape;1132;p28"/>
              <p:cNvSpPr/>
              <p:nvPr/>
            </p:nvSpPr>
            <p:spPr>
              <a:xfrm>
                <a:off x="2298787" y="6534324"/>
                <a:ext cx="415289" cy="415290"/>
              </a:xfrm>
              <a:custGeom>
                <a:rect b="b" l="l" r="r" t="t"/>
                <a:pathLst>
                  <a:path extrusionOk="0" h="415290" w="415289">
                    <a:moveTo>
                      <a:pt x="207556" y="0"/>
                    </a:moveTo>
                    <a:lnTo>
                      <a:pt x="159965" y="5481"/>
                    </a:lnTo>
                    <a:lnTo>
                      <a:pt x="116278" y="21095"/>
                    </a:lnTo>
                    <a:lnTo>
                      <a:pt x="77740" y="45596"/>
                    </a:lnTo>
                    <a:lnTo>
                      <a:pt x="45597" y="77737"/>
                    </a:lnTo>
                    <a:lnTo>
                      <a:pt x="21096" y="116273"/>
                    </a:lnTo>
                    <a:lnTo>
                      <a:pt x="5481" y="159957"/>
                    </a:lnTo>
                    <a:lnTo>
                      <a:pt x="0" y="207543"/>
                    </a:lnTo>
                    <a:lnTo>
                      <a:pt x="5481" y="255129"/>
                    </a:lnTo>
                    <a:lnTo>
                      <a:pt x="21096" y="298813"/>
                    </a:lnTo>
                    <a:lnTo>
                      <a:pt x="45597" y="337348"/>
                    </a:lnTo>
                    <a:lnTo>
                      <a:pt x="77740" y="369490"/>
                    </a:lnTo>
                    <a:lnTo>
                      <a:pt x="116278" y="393990"/>
                    </a:lnTo>
                    <a:lnTo>
                      <a:pt x="159965" y="409605"/>
                    </a:lnTo>
                    <a:lnTo>
                      <a:pt x="207556" y="415086"/>
                    </a:lnTo>
                    <a:lnTo>
                      <a:pt x="255142" y="409605"/>
                    </a:lnTo>
                    <a:lnTo>
                      <a:pt x="298826" y="393990"/>
                    </a:lnTo>
                    <a:lnTo>
                      <a:pt x="337361" y="369490"/>
                    </a:lnTo>
                    <a:lnTo>
                      <a:pt x="369502" y="337348"/>
                    </a:lnTo>
                    <a:lnTo>
                      <a:pt x="394003" y="298813"/>
                    </a:lnTo>
                    <a:lnTo>
                      <a:pt x="409617" y="255129"/>
                    </a:lnTo>
                    <a:lnTo>
                      <a:pt x="415099" y="207543"/>
                    </a:lnTo>
                    <a:lnTo>
                      <a:pt x="409617" y="159957"/>
                    </a:lnTo>
                    <a:lnTo>
                      <a:pt x="394003" y="116273"/>
                    </a:lnTo>
                    <a:lnTo>
                      <a:pt x="369502" y="77737"/>
                    </a:lnTo>
                    <a:lnTo>
                      <a:pt x="337361" y="45596"/>
                    </a:lnTo>
                    <a:lnTo>
                      <a:pt x="298826" y="21095"/>
                    </a:lnTo>
                    <a:lnTo>
                      <a:pt x="255142" y="5481"/>
                    </a:lnTo>
                    <a:lnTo>
                      <a:pt x="207556" y="0"/>
                    </a:lnTo>
                    <a:close/>
                  </a:path>
                </a:pathLst>
              </a:custGeom>
              <a:solidFill>
                <a:srgbClr val="1E5C5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79"/>
              </a:p>
            </p:txBody>
          </p:sp>
          <p:sp>
            <p:nvSpPr>
              <p:cNvPr id="1133" name="Google Shape;1133;p28"/>
              <p:cNvSpPr/>
              <p:nvPr/>
            </p:nvSpPr>
            <p:spPr>
              <a:xfrm>
                <a:off x="2298787" y="6534324"/>
                <a:ext cx="415289" cy="415290"/>
              </a:xfrm>
              <a:custGeom>
                <a:rect b="b" l="l" r="r" t="t"/>
                <a:pathLst>
                  <a:path extrusionOk="0" h="415290" w="415289">
                    <a:moveTo>
                      <a:pt x="415099" y="207543"/>
                    </a:moveTo>
                    <a:lnTo>
                      <a:pt x="409617" y="255129"/>
                    </a:lnTo>
                    <a:lnTo>
                      <a:pt x="394003" y="298813"/>
                    </a:lnTo>
                    <a:lnTo>
                      <a:pt x="369502" y="337348"/>
                    </a:lnTo>
                    <a:lnTo>
                      <a:pt x="337361" y="369490"/>
                    </a:lnTo>
                    <a:lnTo>
                      <a:pt x="298826" y="393990"/>
                    </a:lnTo>
                    <a:lnTo>
                      <a:pt x="255142" y="409605"/>
                    </a:lnTo>
                    <a:lnTo>
                      <a:pt x="207556" y="415086"/>
                    </a:lnTo>
                    <a:lnTo>
                      <a:pt x="159965" y="409605"/>
                    </a:lnTo>
                    <a:lnTo>
                      <a:pt x="116278" y="393990"/>
                    </a:lnTo>
                    <a:lnTo>
                      <a:pt x="77740" y="369490"/>
                    </a:lnTo>
                    <a:lnTo>
                      <a:pt x="45597" y="337348"/>
                    </a:lnTo>
                    <a:lnTo>
                      <a:pt x="21096" y="298813"/>
                    </a:lnTo>
                    <a:lnTo>
                      <a:pt x="5481" y="255129"/>
                    </a:lnTo>
                    <a:lnTo>
                      <a:pt x="0" y="207543"/>
                    </a:lnTo>
                    <a:lnTo>
                      <a:pt x="5481" y="159957"/>
                    </a:lnTo>
                    <a:lnTo>
                      <a:pt x="21096" y="116273"/>
                    </a:lnTo>
                    <a:lnTo>
                      <a:pt x="45597" y="77737"/>
                    </a:lnTo>
                    <a:lnTo>
                      <a:pt x="77740" y="45596"/>
                    </a:lnTo>
                    <a:lnTo>
                      <a:pt x="116278" y="21095"/>
                    </a:lnTo>
                    <a:lnTo>
                      <a:pt x="159965" y="5481"/>
                    </a:lnTo>
                    <a:lnTo>
                      <a:pt x="207556" y="0"/>
                    </a:lnTo>
                    <a:lnTo>
                      <a:pt x="255142" y="5481"/>
                    </a:lnTo>
                    <a:lnTo>
                      <a:pt x="298826" y="21095"/>
                    </a:lnTo>
                    <a:lnTo>
                      <a:pt x="337361" y="45596"/>
                    </a:lnTo>
                    <a:lnTo>
                      <a:pt x="369502" y="77737"/>
                    </a:lnTo>
                    <a:lnTo>
                      <a:pt x="394003" y="116273"/>
                    </a:lnTo>
                    <a:lnTo>
                      <a:pt x="409617" y="159957"/>
                    </a:lnTo>
                    <a:lnTo>
                      <a:pt x="415099" y="207543"/>
                    </a:lnTo>
                    <a:close/>
                  </a:path>
                </a:pathLst>
              </a:custGeom>
              <a:noFill/>
              <a:ln cap="flat" cmpd="sng" w="230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79"/>
              </a:p>
            </p:txBody>
          </p:sp>
        </p:grpSp>
      </p:grpSp>
      <p:grpSp>
        <p:nvGrpSpPr>
          <p:cNvPr id="1134" name="Google Shape;1134;p28"/>
          <p:cNvGrpSpPr/>
          <p:nvPr/>
        </p:nvGrpSpPr>
        <p:grpSpPr>
          <a:xfrm>
            <a:off x="2707914" y="2341678"/>
            <a:ext cx="653298" cy="655852"/>
            <a:chOff x="2048167" y="4612792"/>
            <a:chExt cx="717358" cy="720163"/>
          </a:xfrm>
        </p:grpSpPr>
        <p:pic>
          <p:nvPicPr>
            <p:cNvPr id="1135" name="Google Shape;1135;p28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048167" y="4612792"/>
              <a:ext cx="717358" cy="72016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6" name="Google Shape;1136;p28"/>
            <p:cNvSpPr/>
            <p:nvPr/>
          </p:nvSpPr>
          <p:spPr>
            <a:xfrm>
              <a:off x="2198758" y="4764552"/>
              <a:ext cx="415289" cy="415289"/>
            </a:xfrm>
            <a:custGeom>
              <a:rect b="b" l="l" r="r" t="t"/>
              <a:pathLst>
                <a:path extrusionOk="0" h="415289" w="415289">
                  <a:moveTo>
                    <a:pt x="207556" y="0"/>
                  </a:moveTo>
                  <a:lnTo>
                    <a:pt x="159965" y="5481"/>
                  </a:lnTo>
                  <a:lnTo>
                    <a:pt x="116278" y="21095"/>
                  </a:lnTo>
                  <a:lnTo>
                    <a:pt x="77740" y="45596"/>
                  </a:lnTo>
                  <a:lnTo>
                    <a:pt x="45597" y="77737"/>
                  </a:lnTo>
                  <a:lnTo>
                    <a:pt x="21096" y="116273"/>
                  </a:lnTo>
                  <a:lnTo>
                    <a:pt x="5481" y="159957"/>
                  </a:lnTo>
                  <a:lnTo>
                    <a:pt x="0" y="207543"/>
                  </a:lnTo>
                  <a:lnTo>
                    <a:pt x="5481" y="255129"/>
                  </a:lnTo>
                  <a:lnTo>
                    <a:pt x="21096" y="298813"/>
                  </a:lnTo>
                  <a:lnTo>
                    <a:pt x="45597" y="337348"/>
                  </a:lnTo>
                  <a:lnTo>
                    <a:pt x="77740" y="369490"/>
                  </a:lnTo>
                  <a:lnTo>
                    <a:pt x="116278" y="393990"/>
                  </a:lnTo>
                  <a:lnTo>
                    <a:pt x="159965" y="409605"/>
                  </a:lnTo>
                  <a:lnTo>
                    <a:pt x="207556" y="415086"/>
                  </a:lnTo>
                  <a:lnTo>
                    <a:pt x="255142" y="409605"/>
                  </a:lnTo>
                  <a:lnTo>
                    <a:pt x="298826" y="393990"/>
                  </a:lnTo>
                  <a:lnTo>
                    <a:pt x="337361" y="369490"/>
                  </a:lnTo>
                  <a:lnTo>
                    <a:pt x="369502" y="337348"/>
                  </a:lnTo>
                  <a:lnTo>
                    <a:pt x="394003" y="298813"/>
                  </a:lnTo>
                  <a:lnTo>
                    <a:pt x="409617" y="255129"/>
                  </a:lnTo>
                  <a:lnTo>
                    <a:pt x="415099" y="207543"/>
                  </a:lnTo>
                  <a:lnTo>
                    <a:pt x="409617" y="159957"/>
                  </a:lnTo>
                  <a:lnTo>
                    <a:pt x="394003" y="116273"/>
                  </a:lnTo>
                  <a:lnTo>
                    <a:pt x="369502" y="77737"/>
                  </a:lnTo>
                  <a:lnTo>
                    <a:pt x="337361" y="45596"/>
                  </a:lnTo>
                  <a:lnTo>
                    <a:pt x="298826" y="21095"/>
                  </a:lnTo>
                  <a:lnTo>
                    <a:pt x="255142" y="5481"/>
                  </a:lnTo>
                  <a:lnTo>
                    <a:pt x="207556" y="0"/>
                  </a:lnTo>
                  <a:close/>
                </a:path>
              </a:pathLst>
            </a:custGeom>
            <a:solidFill>
              <a:srgbClr val="A6802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74"/>
            </a:p>
          </p:txBody>
        </p:sp>
        <p:sp>
          <p:nvSpPr>
            <p:cNvPr id="1137" name="Google Shape;1137;p28"/>
            <p:cNvSpPr/>
            <p:nvPr/>
          </p:nvSpPr>
          <p:spPr>
            <a:xfrm>
              <a:off x="2198758" y="4764552"/>
              <a:ext cx="415289" cy="415289"/>
            </a:xfrm>
            <a:custGeom>
              <a:rect b="b" l="l" r="r" t="t"/>
              <a:pathLst>
                <a:path extrusionOk="0" h="415289" w="415289">
                  <a:moveTo>
                    <a:pt x="415099" y="207543"/>
                  </a:moveTo>
                  <a:lnTo>
                    <a:pt x="409617" y="255129"/>
                  </a:lnTo>
                  <a:lnTo>
                    <a:pt x="394003" y="298813"/>
                  </a:lnTo>
                  <a:lnTo>
                    <a:pt x="369502" y="337348"/>
                  </a:lnTo>
                  <a:lnTo>
                    <a:pt x="337361" y="369490"/>
                  </a:lnTo>
                  <a:lnTo>
                    <a:pt x="298826" y="393990"/>
                  </a:lnTo>
                  <a:lnTo>
                    <a:pt x="255142" y="409605"/>
                  </a:lnTo>
                  <a:lnTo>
                    <a:pt x="207556" y="415086"/>
                  </a:lnTo>
                  <a:lnTo>
                    <a:pt x="159965" y="409605"/>
                  </a:lnTo>
                  <a:lnTo>
                    <a:pt x="116278" y="393990"/>
                  </a:lnTo>
                  <a:lnTo>
                    <a:pt x="77740" y="369490"/>
                  </a:lnTo>
                  <a:lnTo>
                    <a:pt x="45597" y="337348"/>
                  </a:lnTo>
                  <a:lnTo>
                    <a:pt x="21096" y="298813"/>
                  </a:lnTo>
                  <a:lnTo>
                    <a:pt x="5481" y="255129"/>
                  </a:lnTo>
                  <a:lnTo>
                    <a:pt x="0" y="207543"/>
                  </a:lnTo>
                  <a:lnTo>
                    <a:pt x="5481" y="159957"/>
                  </a:lnTo>
                  <a:lnTo>
                    <a:pt x="21096" y="116273"/>
                  </a:lnTo>
                  <a:lnTo>
                    <a:pt x="45597" y="77737"/>
                  </a:lnTo>
                  <a:lnTo>
                    <a:pt x="77740" y="45596"/>
                  </a:lnTo>
                  <a:lnTo>
                    <a:pt x="116278" y="21095"/>
                  </a:lnTo>
                  <a:lnTo>
                    <a:pt x="159965" y="5481"/>
                  </a:lnTo>
                  <a:lnTo>
                    <a:pt x="207556" y="0"/>
                  </a:lnTo>
                  <a:lnTo>
                    <a:pt x="255142" y="5481"/>
                  </a:lnTo>
                  <a:lnTo>
                    <a:pt x="298826" y="21095"/>
                  </a:lnTo>
                  <a:lnTo>
                    <a:pt x="337361" y="45596"/>
                  </a:lnTo>
                  <a:lnTo>
                    <a:pt x="369502" y="77737"/>
                  </a:lnTo>
                  <a:lnTo>
                    <a:pt x="394003" y="116273"/>
                  </a:lnTo>
                  <a:lnTo>
                    <a:pt x="409617" y="159957"/>
                  </a:lnTo>
                  <a:lnTo>
                    <a:pt x="415099" y="207543"/>
                  </a:lnTo>
                  <a:close/>
                </a:path>
              </a:pathLst>
            </a:custGeom>
            <a:noFill/>
            <a:ln cap="flat" cmpd="sng" w="212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74"/>
            </a:p>
          </p:txBody>
        </p:sp>
      </p:grpSp>
      <p:grpSp>
        <p:nvGrpSpPr>
          <p:cNvPr id="1138" name="Google Shape;1138;p28"/>
          <p:cNvGrpSpPr/>
          <p:nvPr/>
        </p:nvGrpSpPr>
        <p:grpSpPr>
          <a:xfrm>
            <a:off x="5880783" y="491787"/>
            <a:ext cx="709577" cy="706887"/>
            <a:chOff x="4847554" y="2547575"/>
            <a:chExt cx="720163" cy="717361"/>
          </a:xfrm>
        </p:grpSpPr>
        <p:pic>
          <p:nvPicPr>
            <p:cNvPr id="1139" name="Google Shape;1139;p28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4847554" y="2547575"/>
              <a:ext cx="720163" cy="7173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0" name="Google Shape;1140;p28"/>
            <p:cNvSpPr/>
            <p:nvPr/>
          </p:nvSpPr>
          <p:spPr>
            <a:xfrm>
              <a:off x="4998488" y="2697018"/>
              <a:ext cx="415289" cy="415289"/>
            </a:xfrm>
            <a:custGeom>
              <a:rect b="b" l="l" r="r" t="t"/>
              <a:pathLst>
                <a:path extrusionOk="0" h="415289" w="415289">
                  <a:moveTo>
                    <a:pt x="207556" y="0"/>
                  </a:moveTo>
                  <a:lnTo>
                    <a:pt x="159965" y="5481"/>
                  </a:lnTo>
                  <a:lnTo>
                    <a:pt x="116278" y="21095"/>
                  </a:lnTo>
                  <a:lnTo>
                    <a:pt x="77740" y="45596"/>
                  </a:lnTo>
                  <a:lnTo>
                    <a:pt x="45597" y="77737"/>
                  </a:lnTo>
                  <a:lnTo>
                    <a:pt x="21096" y="116273"/>
                  </a:lnTo>
                  <a:lnTo>
                    <a:pt x="5481" y="159957"/>
                  </a:lnTo>
                  <a:lnTo>
                    <a:pt x="0" y="207543"/>
                  </a:lnTo>
                  <a:lnTo>
                    <a:pt x="5481" y="255129"/>
                  </a:lnTo>
                  <a:lnTo>
                    <a:pt x="21096" y="298813"/>
                  </a:lnTo>
                  <a:lnTo>
                    <a:pt x="45597" y="337348"/>
                  </a:lnTo>
                  <a:lnTo>
                    <a:pt x="77740" y="369490"/>
                  </a:lnTo>
                  <a:lnTo>
                    <a:pt x="116278" y="393990"/>
                  </a:lnTo>
                  <a:lnTo>
                    <a:pt x="159965" y="409605"/>
                  </a:lnTo>
                  <a:lnTo>
                    <a:pt x="207556" y="415086"/>
                  </a:lnTo>
                  <a:lnTo>
                    <a:pt x="255142" y="409605"/>
                  </a:lnTo>
                  <a:lnTo>
                    <a:pt x="298826" y="393990"/>
                  </a:lnTo>
                  <a:lnTo>
                    <a:pt x="337361" y="369490"/>
                  </a:lnTo>
                  <a:lnTo>
                    <a:pt x="369502" y="337348"/>
                  </a:lnTo>
                  <a:lnTo>
                    <a:pt x="394003" y="298813"/>
                  </a:lnTo>
                  <a:lnTo>
                    <a:pt x="409617" y="255129"/>
                  </a:lnTo>
                  <a:lnTo>
                    <a:pt x="415099" y="207543"/>
                  </a:lnTo>
                  <a:lnTo>
                    <a:pt x="409617" y="159957"/>
                  </a:lnTo>
                  <a:lnTo>
                    <a:pt x="394003" y="116273"/>
                  </a:lnTo>
                  <a:lnTo>
                    <a:pt x="369502" y="77737"/>
                  </a:lnTo>
                  <a:lnTo>
                    <a:pt x="337361" y="45596"/>
                  </a:lnTo>
                  <a:lnTo>
                    <a:pt x="298826" y="21095"/>
                  </a:lnTo>
                  <a:lnTo>
                    <a:pt x="255142" y="5481"/>
                  </a:lnTo>
                  <a:lnTo>
                    <a:pt x="207556" y="0"/>
                  </a:lnTo>
                  <a:close/>
                </a:path>
              </a:pathLst>
            </a:custGeom>
            <a:solidFill>
              <a:srgbClr val="62123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79"/>
            </a:p>
          </p:txBody>
        </p:sp>
        <p:sp>
          <p:nvSpPr>
            <p:cNvPr id="1141" name="Google Shape;1141;p28"/>
            <p:cNvSpPr/>
            <p:nvPr/>
          </p:nvSpPr>
          <p:spPr>
            <a:xfrm>
              <a:off x="4998488" y="2697018"/>
              <a:ext cx="415289" cy="415289"/>
            </a:xfrm>
            <a:custGeom>
              <a:rect b="b" l="l" r="r" t="t"/>
              <a:pathLst>
                <a:path extrusionOk="0" h="415289" w="415289">
                  <a:moveTo>
                    <a:pt x="415099" y="207543"/>
                  </a:moveTo>
                  <a:lnTo>
                    <a:pt x="409617" y="255129"/>
                  </a:lnTo>
                  <a:lnTo>
                    <a:pt x="394003" y="298813"/>
                  </a:lnTo>
                  <a:lnTo>
                    <a:pt x="369502" y="337348"/>
                  </a:lnTo>
                  <a:lnTo>
                    <a:pt x="337361" y="369490"/>
                  </a:lnTo>
                  <a:lnTo>
                    <a:pt x="298826" y="393990"/>
                  </a:lnTo>
                  <a:lnTo>
                    <a:pt x="255142" y="409605"/>
                  </a:lnTo>
                  <a:lnTo>
                    <a:pt x="207556" y="415086"/>
                  </a:lnTo>
                  <a:lnTo>
                    <a:pt x="159965" y="409605"/>
                  </a:lnTo>
                  <a:lnTo>
                    <a:pt x="116278" y="393990"/>
                  </a:lnTo>
                  <a:lnTo>
                    <a:pt x="77740" y="369490"/>
                  </a:lnTo>
                  <a:lnTo>
                    <a:pt x="45597" y="337348"/>
                  </a:lnTo>
                  <a:lnTo>
                    <a:pt x="21096" y="298813"/>
                  </a:lnTo>
                  <a:lnTo>
                    <a:pt x="5481" y="255129"/>
                  </a:lnTo>
                  <a:lnTo>
                    <a:pt x="0" y="207543"/>
                  </a:lnTo>
                  <a:lnTo>
                    <a:pt x="5481" y="159957"/>
                  </a:lnTo>
                  <a:lnTo>
                    <a:pt x="21096" y="116273"/>
                  </a:lnTo>
                  <a:lnTo>
                    <a:pt x="45597" y="77737"/>
                  </a:lnTo>
                  <a:lnTo>
                    <a:pt x="77740" y="45596"/>
                  </a:lnTo>
                  <a:lnTo>
                    <a:pt x="116278" y="21095"/>
                  </a:lnTo>
                  <a:lnTo>
                    <a:pt x="159965" y="5481"/>
                  </a:lnTo>
                  <a:lnTo>
                    <a:pt x="207556" y="0"/>
                  </a:lnTo>
                  <a:lnTo>
                    <a:pt x="255142" y="5481"/>
                  </a:lnTo>
                  <a:lnTo>
                    <a:pt x="298826" y="21095"/>
                  </a:lnTo>
                  <a:lnTo>
                    <a:pt x="337361" y="45596"/>
                  </a:lnTo>
                  <a:lnTo>
                    <a:pt x="369502" y="77737"/>
                  </a:lnTo>
                  <a:lnTo>
                    <a:pt x="394003" y="116273"/>
                  </a:lnTo>
                  <a:lnTo>
                    <a:pt x="409617" y="159957"/>
                  </a:lnTo>
                  <a:lnTo>
                    <a:pt x="415099" y="207543"/>
                  </a:lnTo>
                  <a:close/>
                </a:path>
              </a:pathLst>
            </a:custGeom>
            <a:noFill/>
            <a:ln cap="flat" cmpd="sng" w="230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79"/>
            </a:p>
          </p:txBody>
        </p:sp>
      </p:grpSp>
      <p:grpSp>
        <p:nvGrpSpPr>
          <p:cNvPr id="1142" name="Google Shape;1142;p28"/>
          <p:cNvGrpSpPr/>
          <p:nvPr/>
        </p:nvGrpSpPr>
        <p:grpSpPr>
          <a:xfrm>
            <a:off x="5316293" y="3843290"/>
            <a:ext cx="706809" cy="709644"/>
            <a:chOff x="4444039" y="5957844"/>
            <a:chExt cx="717354" cy="720158"/>
          </a:xfrm>
        </p:grpSpPr>
        <p:pic>
          <p:nvPicPr>
            <p:cNvPr id="1143" name="Google Shape;1143;p28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4444039" y="5957844"/>
              <a:ext cx="717354" cy="7201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4" name="Google Shape;1144;p28"/>
            <p:cNvSpPr/>
            <p:nvPr/>
          </p:nvSpPr>
          <p:spPr>
            <a:xfrm>
              <a:off x="4593958" y="6108948"/>
              <a:ext cx="415289" cy="415290"/>
            </a:xfrm>
            <a:custGeom>
              <a:rect b="b" l="l" r="r" t="t"/>
              <a:pathLst>
                <a:path extrusionOk="0" h="415290" w="415289">
                  <a:moveTo>
                    <a:pt x="207556" y="0"/>
                  </a:moveTo>
                  <a:lnTo>
                    <a:pt x="159965" y="5481"/>
                  </a:lnTo>
                  <a:lnTo>
                    <a:pt x="116278" y="21095"/>
                  </a:lnTo>
                  <a:lnTo>
                    <a:pt x="77740" y="45596"/>
                  </a:lnTo>
                  <a:lnTo>
                    <a:pt x="45597" y="77737"/>
                  </a:lnTo>
                  <a:lnTo>
                    <a:pt x="21096" y="116273"/>
                  </a:lnTo>
                  <a:lnTo>
                    <a:pt x="5481" y="159957"/>
                  </a:lnTo>
                  <a:lnTo>
                    <a:pt x="0" y="207543"/>
                  </a:lnTo>
                  <a:lnTo>
                    <a:pt x="5481" y="255129"/>
                  </a:lnTo>
                  <a:lnTo>
                    <a:pt x="21096" y="298813"/>
                  </a:lnTo>
                  <a:lnTo>
                    <a:pt x="45597" y="337348"/>
                  </a:lnTo>
                  <a:lnTo>
                    <a:pt x="77740" y="369490"/>
                  </a:lnTo>
                  <a:lnTo>
                    <a:pt x="116278" y="393990"/>
                  </a:lnTo>
                  <a:lnTo>
                    <a:pt x="159965" y="409605"/>
                  </a:lnTo>
                  <a:lnTo>
                    <a:pt x="207556" y="415086"/>
                  </a:lnTo>
                  <a:lnTo>
                    <a:pt x="255142" y="409605"/>
                  </a:lnTo>
                  <a:lnTo>
                    <a:pt x="298826" y="393990"/>
                  </a:lnTo>
                  <a:lnTo>
                    <a:pt x="337361" y="369490"/>
                  </a:lnTo>
                  <a:lnTo>
                    <a:pt x="369502" y="337348"/>
                  </a:lnTo>
                  <a:lnTo>
                    <a:pt x="394003" y="298813"/>
                  </a:lnTo>
                  <a:lnTo>
                    <a:pt x="409617" y="255129"/>
                  </a:lnTo>
                  <a:lnTo>
                    <a:pt x="415099" y="207543"/>
                  </a:lnTo>
                  <a:lnTo>
                    <a:pt x="409617" y="159957"/>
                  </a:lnTo>
                  <a:lnTo>
                    <a:pt x="394003" y="116273"/>
                  </a:lnTo>
                  <a:lnTo>
                    <a:pt x="369502" y="77737"/>
                  </a:lnTo>
                  <a:lnTo>
                    <a:pt x="337361" y="45596"/>
                  </a:lnTo>
                  <a:lnTo>
                    <a:pt x="298826" y="21095"/>
                  </a:lnTo>
                  <a:lnTo>
                    <a:pt x="255142" y="5481"/>
                  </a:lnTo>
                  <a:lnTo>
                    <a:pt x="207556" y="0"/>
                  </a:lnTo>
                  <a:close/>
                </a:path>
              </a:pathLst>
            </a:custGeom>
            <a:solidFill>
              <a:srgbClr val="012F2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79"/>
            </a:p>
          </p:txBody>
        </p:sp>
        <p:sp>
          <p:nvSpPr>
            <p:cNvPr id="1145" name="Google Shape;1145;p28"/>
            <p:cNvSpPr/>
            <p:nvPr/>
          </p:nvSpPr>
          <p:spPr>
            <a:xfrm>
              <a:off x="4593958" y="6108948"/>
              <a:ext cx="415289" cy="415290"/>
            </a:xfrm>
            <a:custGeom>
              <a:rect b="b" l="l" r="r" t="t"/>
              <a:pathLst>
                <a:path extrusionOk="0" h="415290" w="415289">
                  <a:moveTo>
                    <a:pt x="415099" y="207543"/>
                  </a:moveTo>
                  <a:lnTo>
                    <a:pt x="409617" y="255129"/>
                  </a:lnTo>
                  <a:lnTo>
                    <a:pt x="394003" y="298813"/>
                  </a:lnTo>
                  <a:lnTo>
                    <a:pt x="369502" y="337348"/>
                  </a:lnTo>
                  <a:lnTo>
                    <a:pt x="337361" y="369490"/>
                  </a:lnTo>
                  <a:lnTo>
                    <a:pt x="298826" y="393990"/>
                  </a:lnTo>
                  <a:lnTo>
                    <a:pt x="255142" y="409605"/>
                  </a:lnTo>
                  <a:lnTo>
                    <a:pt x="207556" y="415086"/>
                  </a:lnTo>
                  <a:lnTo>
                    <a:pt x="159965" y="409605"/>
                  </a:lnTo>
                  <a:lnTo>
                    <a:pt x="116278" y="393990"/>
                  </a:lnTo>
                  <a:lnTo>
                    <a:pt x="77740" y="369490"/>
                  </a:lnTo>
                  <a:lnTo>
                    <a:pt x="45597" y="337348"/>
                  </a:lnTo>
                  <a:lnTo>
                    <a:pt x="21096" y="298813"/>
                  </a:lnTo>
                  <a:lnTo>
                    <a:pt x="5481" y="255129"/>
                  </a:lnTo>
                  <a:lnTo>
                    <a:pt x="0" y="207543"/>
                  </a:lnTo>
                  <a:lnTo>
                    <a:pt x="5481" y="159957"/>
                  </a:lnTo>
                  <a:lnTo>
                    <a:pt x="21096" y="116273"/>
                  </a:lnTo>
                  <a:lnTo>
                    <a:pt x="45597" y="77737"/>
                  </a:lnTo>
                  <a:lnTo>
                    <a:pt x="77740" y="45596"/>
                  </a:lnTo>
                  <a:lnTo>
                    <a:pt x="116278" y="21095"/>
                  </a:lnTo>
                  <a:lnTo>
                    <a:pt x="159965" y="5481"/>
                  </a:lnTo>
                  <a:lnTo>
                    <a:pt x="207556" y="0"/>
                  </a:lnTo>
                  <a:lnTo>
                    <a:pt x="255142" y="5481"/>
                  </a:lnTo>
                  <a:lnTo>
                    <a:pt x="298826" y="21095"/>
                  </a:lnTo>
                  <a:lnTo>
                    <a:pt x="337361" y="45596"/>
                  </a:lnTo>
                  <a:lnTo>
                    <a:pt x="369502" y="77737"/>
                  </a:lnTo>
                  <a:lnTo>
                    <a:pt x="394003" y="116273"/>
                  </a:lnTo>
                  <a:lnTo>
                    <a:pt x="409617" y="159957"/>
                  </a:lnTo>
                  <a:lnTo>
                    <a:pt x="415099" y="207543"/>
                  </a:lnTo>
                  <a:close/>
                </a:path>
              </a:pathLst>
            </a:custGeom>
            <a:noFill/>
            <a:ln cap="flat" cmpd="sng" w="230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79"/>
            </a:p>
          </p:txBody>
        </p:sp>
      </p:grpSp>
      <p:sp>
        <p:nvSpPr>
          <p:cNvPr id="1146" name="Google Shape;1146;p28"/>
          <p:cNvSpPr/>
          <p:nvPr/>
        </p:nvSpPr>
        <p:spPr>
          <a:xfrm>
            <a:off x="414372" y="378162"/>
            <a:ext cx="4521276" cy="360426"/>
          </a:xfrm>
          <a:custGeom>
            <a:rect b="b" l="l" r="r" t="t"/>
            <a:pathLst>
              <a:path extrusionOk="0" h="279400" w="3831590">
                <a:moveTo>
                  <a:pt x="3691940" y="278942"/>
                </a:moveTo>
                <a:lnTo>
                  <a:pt x="139471" y="278942"/>
                </a:lnTo>
                <a:lnTo>
                  <a:pt x="95510" y="271801"/>
                </a:lnTo>
                <a:lnTo>
                  <a:pt x="57239" y="251940"/>
                </a:lnTo>
                <a:lnTo>
                  <a:pt x="27002" y="221703"/>
                </a:lnTo>
                <a:lnTo>
                  <a:pt x="7141" y="183432"/>
                </a:lnTo>
                <a:lnTo>
                  <a:pt x="0" y="139471"/>
                </a:lnTo>
                <a:lnTo>
                  <a:pt x="7141" y="95510"/>
                </a:lnTo>
                <a:lnTo>
                  <a:pt x="27002" y="57239"/>
                </a:lnTo>
                <a:lnTo>
                  <a:pt x="57239" y="27002"/>
                </a:lnTo>
                <a:lnTo>
                  <a:pt x="95510" y="7141"/>
                </a:lnTo>
                <a:lnTo>
                  <a:pt x="139471" y="0"/>
                </a:lnTo>
                <a:lnTo>
                  <a:pt x="3691940" y="0"/>
                </a:lnTo>
                <a:lnTo>
                  <a:pt x="3735901" y="7141"/>
                </a:lnTo>
                <a:lnTo>
                  <a:pt x="3774172" y="27002"/>
                </a:lnTo>
                <a:lnTo>
                  <a:pt x="3804410" y="57239"/>
                </a:lnTo>
                <a:lnTo>
                  <a:pt x="3824271" y="95510"/>
                </a:lnTo>
                <a:lnTo>
                  <a:pt x="3831412" y="139471"/>
                </a:lnTo>
                <a:lnTo>
                  <a:pt x="3824271" y="183432"/>
                </a:lnTo>
                <a:lnTo>
                  <a:pt x="3804410" y="221703"/>
                </a:lnTo>
                <a:lnTo>
                  <a:pt x="3774172" y="251940"/>
                </a:lnTo>
                <a:lnTo>
                  <a:pt x="3735901" y="271801"/>
                </a:lnTo>
                <a:lnTo>
                  <a:pt x="3691940" y="278942"/>
                </a:lnTo>
                <a:close/>
              </a:path>
            </a:pathLst>
          </a:custGeom>
          <a:noFill/>
          <a:ln cap="flat" cmpd="sng" w="227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5"/>
          </a:p>
        </p:txBody>
      </p:sp>
      <p:sp>
        <p:nvSpPr>
          <p:cNvPr id="1147" name="Google Shape;1147;p28"/>
          <p:cNvSpPr txBox="1"/>
          <p:nvPr/>
        </p:nvSpPr>
        <p:spPr>
          <a:xfrm>
            <a:off x="1129821" y="378459"/>
            <a:ext cx="37215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675">
            <a:spAutoFit/>
          </a:bodyPr>
          <a:lstStyle/>
          <a:p>
            <a:pPr indent="0" lvl="0" marL="921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77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Problematización de la realidad</a:t>
            </a:r>
            <a:endParaRPr sz="2277">
              <a:solidFill>
                <a:schemeClr val="lt2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1148" name="Google Shape;1148;p28"/>
          <p:cNvSpPr/>
          <p:nvPr/>
        </p:nvSpPr>
        <p:spPr>
          <a:xfrm>
            <a:off x="413735" y="191875"/>
            <a:ext cx="692100" cy="689100"/>
          </a:xfrm>
          <a:prstGeom prst="ellipse">
            <a:avLst/>
          </a:prstGeom>
          <a:solidFill>
            <a:srgbClr val="FFFFFF"/>
          </a:solidFill>
          <a:ln cap="flat" cmpd="sng" w="276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6325" lIns="66325" spcFirstLastPara="1" rIns="66325" wrap="square" tIns="66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5">
              <a:solidFill>
                <a:srgbClr val="FFFFFF"/>
              </a:solidFill>
            </a:endParaRPr>
          </a:p>
        </p:txBody>
      </p:sp>
      <p:pic>
        <p:nvPicPr>
          <p:cNvPr id="1149" name="Google Shape;1149;p2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98961" y="297817"/>
            <a:ext cx="521564" cy="521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29"/>
          <p:cNvSpPr/>
          <p:nvPr/>
        </p:nvSpPr>
        <p:spPr>
          <a:xfrm>
            <a:off x="414372" y="378162"/>
            <a:ext cx="4521276" cy="360426"/>
          </a:xfrm>
          <a:custGeom>
            <a:rect b="b" l="l" r="r" t="t"/>
            <a:pathLst>
              <a:path extrusionOk="0" h="279400" w="3831590">
                <a:moveTo>
                  <a:pt x="3691940" y="278942"/>
                </a:moveTo>
                <a:lnTo>
                  <a:pt x="139471" y="278942"/>
                </a:lnTo>
                <a:lnTo>
                  <a:pt x="95510" y="271801"/>
                </a:lnTo>
                <a:lnTo>
                  <a:pt x="57239" y="251940"/>
                </a:lnTo>
                <a:lnTo>
                  <a:pt x="27002" y="221703"/>
                </a:lnTo>
                <a:lnTo>
                  <a:pt x="7141" y="183432"/>
                </a:lnTo>
                <a:lnTo>
                  <a:pt x="0" y="139471"/>
                </a:lnTo>
                <a:lnTo>
                  <a:pt x="7141" y="95510"/>
                </a:lnTo>
                <a:lnTo>
                  <a:pt x="27002" y="57239"/>
                </a:lnTo>
                <a:lnTo>
                  <a:pt x="57239" y="27002"/>
                </a:lnTo>
                <a:lnTo>
                  <a:pt x="95510" y="7141"/>
                </a:lnTo>
                <a:lnTo>
                  <a:pt x="139471" y="0"/>
                </a:lnTo>
                <a:lnTo>
                  <a:pt x="3691940" y="0"/>
                </a:lnTo>
                <a:lnTo>
                  <a:pt x="3735901" y="7141"/>
                </a:lnTo>
                <a:lnTo>
                  <a:pt x="3774172" y="27002"/>
                </a:lnTo>
                <a:lnTo>
                  <a:pt x="3804410" y="57239"/>
                </a:lnTo>
                <a:lnTo>
                  <a:pt x="3824271" y="95510"/>
                </a:lnTo>
                <a:lnTo>
                  <a:pt x="3831412" y="139471"/>
                </a:lnTo>
                <a:lnTo>
                  <a:pt x="3824271" y="183432"/>
                </a:lnTo>
                <a:lnTo>
                  <a:pt x="3804410" y="221703"/>
                </a:lnTo>
                <a:lnTo>
                  <a:pt x="3774172" y="251940"/>
                </a:lnTo>
                <a:lnTo>
                  <a:pt x="3735901" y="271801"/>
                </a:lnTo>
                <a:lnTo>
                  <a:pt x="3691940" y="278942"/>
                </a:lnTo>
                <a:close/>
              </a:path>
            </a:pathLst>
          </a:custGeom>
          <a:noFill/>
          <a:ln cap="flat" cmpd="sng" w="227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5"/>
          </a:p>
        </p:txBody>
      </p:sp>
      <p:sp>
        <p:nvSpPr>
          <p:cNvPr id="1155" name="Google Shape;1155;p29"/>
          <p:cNvSpPr txBox="1"/>
          <p:nvPr/>
        </p:nvSpPr>
        <p:spPr>
          <a:xfrm>
            <a:off x="1129821" y="378459"/>
            <a:ext cx="37215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675">
            <a:spAutoFit/>
          </a:bodyPr>
          <a:lstStyle/>
          <a:p>
            <a:pPr indent="0" lvl="0" marL="921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77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Problematización de la realidad</a:t>
            </a:r>
            <a:endParaRPr sz="2277">
              <a:solidFill>
                <a:schemeClr val="lt2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1156" name="Google Shape;1156;p29"/>
          <p:cNvSpPr/>
          <p:nvPr/>
        </p:nvSpPr>
        <p:spPr>
          <a:xfrm>
            <a:off x="413735" y="191875"/>
            <a:ext cx="692100" cy="689100"/>
          </a:xfrm>
          <a:prstGeom prst="ellipse">
            <a:avLst/>
          </a:prstGeom>
          <a:solidFill>
            <a:srgbClr val="FFFFFF"/>
          </a:solidFill>
          <a:ln cap="flat" cmpd="sng" w="276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6325" lIns="66325" spcFirstLastPara="1" rIns="66325" wrap="square" tIns="66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5">
              <a:solidFill>
                <a:srgbClr val="FFFFFF"/>
              </a:solidFill>
            </a:endParaRPr>
          </a:p>
        </p:txBody>
      </p:sp>
      <p:pic>
        <p:nvPicPr>
          <p:cNvPr id="1157" name="Google Shape;115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961" y="297817"/>
            <a:ext cx="521564" cy="521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2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37570">
            <a:off x="389351" y="1454475"/>
            <a:ext cx="1551329" cy="2010694"/>
          </a:xfrm>
          <a:prstGeom prst="rect">
            <a:avLst/>
          </a:prstGeom>
          <a:noFill/>
          <a:ln cap="flat" cmpd="sng" w="13825">
            <a:solidFill>
              <a:srgbClr val="A7A7A7"/>
            </a:solidFill>
            <a:prstDash val="solid"/>
            <a:round/>
            <a:headEnd len="sm" w="sm" type="none"/>
            <a:tailEnd len="sm" w="sm" type="none"/>
          </a:ln>
          <a:effectLst>
            <a:outerShdw blurRad="196981" rotWithShape="0" algn="bl" dir="5400000" dist="145144">
              <a:srgbClr val="000000">
                <a:alpha val="50000"/>
              </a:srgbClr>
            </a:outerShdw>
          </a:effectLst>
        </p:spPr>
      </p:pic>
      <p:grpSp>
        <p:nvGrpSpPr>
          <p:cNvPr id="1159" name="Google Shape;1159;p29"/>
          <p:cNvGrpSpPr/>
          <p:nvPr/>
        </p:nvGrpSpPr>
        <p:grpSpPr>
          <a:xfrm>
            <a:off x="7670955" y="557587"/>
            <a:ext cx="949913" cy="278809"/>
            <a:chOff x="246675" y="281350"/>
            <a:chExt cx="4759081" cy="684530"/>
          </a:xfrm>
        </p:grpSpPr>
        <p:sp>
          <p:nvSpPr>
            <p:cNvPr id="1160" name="Google Shape;1160;p29"/>
            <p:cNvSpPr txBox="1"/>
            <p:nvPr/>
          </p:nvSpPr>
          <p:spPr>
            <a:xfrm>
              <a:off x="836656" y="302629"/>
              <a:ext cx="4169100" cy="64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7250" lIns="37250" spcFirstLastPara="1" rIns="37250" wrap="square" tIns="37250">
              <a:sp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792"/>
                <a:buFont typeface="Century Gothic"/>
                <a:buNone/>
              </a:pPr>
              <a:r>
                <a:rPr b="1" lang="en" sz="1344">
                  <a:solidFill>
                    <a:srgbClr val="C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Anexo 1</a:t>
              </a:r>
              <a:endParaRPr b="1" sz="1344">
                <a:solidFill>
                  <a:srgbClr val="C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1161" name="Google Shape;1161;p29"/>
            <p:cNvCxnSpPr/>
            <p:nvPr/>
          </p:nvCxnSpPr>
          <p:spPr>
            <a:xfrm flipH="1" rot="10800000">
              <a:off x="246675" y="931075"/>
              <a:ext cx="4746000" cy="34800"/>
            </a:xfrm>
            <a:prstGeom prst="straightConnector1">
              <a:avLst/>
            </a:prstGeom>
            <a:noFill/>
            <a:ln cap="flat" cmpd="sng" w="15550">
              <a:solidFill>
                <a:srgbClr val="BA1E4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62" name="Google Shape;1162;p29"/>
            <p:cNvSpPr/>
            <p:nvPr/>
          </p:nvSpPr>
          <p:spPr>
            <a:xfrm>
              <a:off x="246675" y="281350"/>
              <a:ext cx="1840151" cy="684530"/>
            </a:xfrm>
            <a:custGeom>
              <a:rect b="b" l="l" r="r" t="t"/>
              <a:pathLst>
                <a:path extrusionOk="0" h="349250" w="1517650">
                  <a:moveTo>
                    <a:pt x="0" y="348754"/>
                  </a:moveTo>
                  <a:lnTo>
                    <a:pt x="0" y="152400"/>
                  </a:lnTo>
                  <a:lnTo>
                    <a:pt x="7769" y="104226"/>
                  </a:lnTo>
                  <a:lnTo>
                    <a:pt x="29405" y="62391"/>
                  </a:lnTo>
                  <a:lnTo>
                    <a:pt x="62396" y="29402"/>
                  </a:lnTo>
                  <a:lnTo>
                    <a:pt x="104231" y="7768"/>
                  </a:lnTo>
                  <a:lnTo>
                    <a:pt x="152400" y="0"/>
                  </a:lnTo>
                  <a:lnTo>
                    <a:pt x="1517218" y="0"/>
                  </a:lnTo>
                </a:path>
              </a:pathLst>
            </a:custGeom>
            <a:noFill/>
            <a:ln cap="flat" cmpd="sng" w="8375">
              <a:solidFill>
                <a:srgbClr val="A11F4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32"/>
            </a:p>
          </p:txBody>
        </p:sp>
      </p:grpSp>
      <p:pic>
        <p:nvPicPr>
          <p:cNvPr id="1163" name="Google Shape;116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">
            <a:off x="4875306" y="557589"/>
            <a:ext cx="2016330" cy="2050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4" name="Google Shape;116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454578">
            <a:off x="2335597" y="1288758"/>
            <a:ext cx="2279865" cy="2345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5" name="Google Shape;1165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310326">
            <a:off x="4489857" y="2546656"/>
            <a:ext cx="2312243" cy="2217752"/>
          </a:xfrm>
          <a:prstGeom prst="rect">
            <a:avLst/>
          </a:prstGeom>
          <a:noFill/>
          <a:ln>
            <a:noFill/>
          </a:ln>
        </p:spPr>
      </p:pic>
      <p:sp>
        <p:nvSpPr>
          <p:cNvPr id="1166" name="Google Shape;1166;p29"/>
          <p:cNvSpPr txBox="1"/>
          <p:nvPr/>
        </p:nvSpPr>
        <p:spPr>
          <a:xfrm>
            <a:off x="164300" y="3630281"/>
            <a:ext cx="4421100" cy="9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66325" lIns="66325" spcFirstLastPara="1" rIns="66325" wrap="square" tIns="663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870">
                <a:latin typeface="Century Gothic"/>
                <a:ea typeface="Century Gothic"/>
                <a:cs typeface="Century Gothic"/>
                <a:sym typeface="Century Gothic"/>
              </a:rPr>
              <a:t>La lectura de la realidad alude al ejercicio de problematización sobre las condiciones sociales, culturales, geográficas, económicas y educativas en las que los colectivos docentes realizan su labor, lo que implica además de la identificación de situaciones o problemas del contexto, la posibilidad de mirarlos y cuestionarse cómo y por qué se ha dado dicha situación, en otras palabras, es llegar a reconocer las razones o las causas que las han originado. </a:t>
            </a:r>
            <a:endParaRPr sz="87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67" name="Google Shape;1167;p29"/>
          <p:cNvSpPr/>
          <p:nvPr/>
        </p:nvSpPr>
        <p:spPr>
          <a:xfrm>
            <a:off x="7380907" y="1993433"/>
            <a:ext cx="1334400" cy="804300"/>
          </a:xfrm>
          <a:prstGeom prst="wedgeEllipseCallout">
            <a:avLst>
              <a:gd fmla="val -34460" name="adj1"/>
              <a:gd fmla="val 55224" name="adj2"/>
            </a:avLst>
          </a:prstGeom>
          <a:solidFill>
            <a:srgbClr val="B0E7FA"/>
          </a:solidFill>
          <a:ln cap="flat" cmpd="sng" w="138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6325" lIns="66325" spcFirstLastPara="1" rIns="66325" wrap="square" tIns="66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6">
                <a:solidFill>
                  <a:srgbClr val="000000"/>
                </a:solidFill>
                <a:latin typeface="Gochi Hand"/>
                <a:ea typeface="Gochi Hand"/>
                <a:cs typeface="Gochi Hand"/>
                <a:sym typeface="Gochi Hand"/>
              </a:rPr>
              <a:t>Realicemos un ejercicio colectivo</a:t>
            </a:r>
            <a:endParaRPr sz="1306">
              <a:solidFill>
                <a:srgbClr val="000000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1168" name="Google Shape;1168;p29" title="Captura de pantalla 2025-08-15 a la(s) 5.56.11 p.m..png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768597" y="942122"/>
            <a:ext cx="852375" cy="871189"/>
          </a:xfrm>
          <a:prstGeom prst="rect">
            <a:avLst/>
          </a:prstGeom>
          <a:noFill/>
          <a:ln>
            <a:noFill/>
          </a:ln>
        </p:spPr>
      </p:pic>
      <p:sp>
        <p:nvSpPr>
          <p:cNvPr id="1169" name="Google Shape;1169;p29"/>
          <p:cNvSpPr txBox="1"/>
          <p:nvPr/>
        </p:nvSpPr>
        <p:spPr>
          <a:xfrm>
            <a:off x="4186158" y="4700359"/>
            <a:ext cx="26235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66325" lIns="66325" spcFirstLastPara="1" rIns="66325" wrap="square" tIns="663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"/>
              <a:t>*Fascículo 1 Reconociendo nuestro contexto. MEJOREDU Página 10</a:t>
            </a:r>
            <a:endParaRPr sz="580"/>
          </a:p>
        </p:txBody>
      </p:sp>
      <p:sp>
        <p:nvSpPr>
          <p:cNvPr id="1170" name="Google Shape;1170;p29"/>
          <p:cNvSpPr txBox="1"/>
          <p:nvPr/>
        </p:nvSpPr>
        <p:spPr>
          <a:xfrm>
            <a:off x="414415" y="917868"/>
            <a:ext cx="45180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6325" lIns="66325" spcFirstLastPara="1" rIns="66325" wrap="square" tIns="663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70">
                <a:latin typeface="Century Gothic"/>
                <a:ea typeface="Century Gothic"/>
                <a:cs typeface="Century Gothic"/>
                <a:sym typeface="Century Gothic"/>
              </a:rPr>
              <a:t>Definan alguna forma de registro de la información que consideren relevante para actualizar el ejercicio de lectura de la realidad que realicen en colectivo.</a:t>
            </a:r>
            <a:endParaRPr b="1" sz="87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171" name="Google Shape;1171;p29"/>
          <p:cNvGrpSpPr/>
          <p:nvPr/>
        </p:nvGrpSpPr>
        <p:grpSpPr>
          <a:xfrm>
            <a:off x="6718406" y="2977747"/>
            <a:ext cx="2068519" cy="2841587"/>
            <a:chOff x="9041435" y="4022299"/>
            <a:chExt cx="3146037" cy="4321806"/>
          </a:xfrm>
        </p:grpSpPr>
        <p:sp>
          <p:nvSpPr>
            <p:cNvPr id="1172" name="Google Shape;1172;p29"/>
            <p:cNvSpPr/>
            <p:nvPr/>
          </p:nvSpPr>
          <p:spPr>
            <a:xfrm rot="1080630">
              <a:off x="9187729" y="5731075"/>
              <a:ext cx="829063" cy="1078021"/>
            </a:xfrm>
            <a:custGeom>
              <a:rect b="b" l="l" r="r" t="t"/>
              <a:pathLst>
                <a:path extrusionOk="0" h="30114" w="26605">
                  <a:moveTo>
                    <a:pt x="10390" y="1"/>
                  </a:moveTo>
                  <a:cubicBezTo>
                    <a:pt x="10084" y="184"/>
                    <a:pt x="9962" y="306"/>
                    <a:pt x="9779" y="367"/>
                  </a:cubicBezTo>
                  <a:cubicBezTo>
                    <a:pt x="9595" y="490"/>
                    <a:pt x="9473" y="673"/>
                    <a:pt x="9290" y="795"/>
                  </a:cubicBezTo>
                  <a:cubicBezTo>
                    <a:pt x="9045" y="978"/>
                    <a:pt x="8801" y="1223"/>
                    <a:pt x="8556" y="1467"/>
                  </a:cubicBezTo>
                  <a:cubicBezTo>
                    <a:pt x="8006" y="1956"/>
                    <a:pt x="7640" y="2445"/>
                    <a:pt x="7151" y="2873"/>
                  </a:cubicBezTo>
                  <a:cubicBezTo>
                    <a:pt x="6356" y="3851"/>
                    <a:pt x="5623" y="4889"/>
                    <a:pt x="5012" y="5928"/>
                  </a:cubicBezTo>
                  <a:cubicBezTo>
                    <a:pt x="3790" y="8128"/>
                    <a:pt x="2934" y="10450"/>
                    <a:pt x="2506" y="12895"/>
                  </a:cubicBezTo>
                  <a:cubicBezTo>
                    <a:pt x="1" y="24445"/>
                    <a:pt x="6051" y="28172"/>
                    <a:pt x="8251" y="29456"/>
                  </a:cubicBezTo>
                  <a:cubicBezTo>
                    <a:pt x="9206" y="29977"/>
                    <a:pt x="10614" y="30114"/>
                    <a:pt x="11831" y="30114"/>
                  </a:cubicBezTo>
                  <a:cubicBezTo>
                    <a:pt x="13183" y="30114"/>
                    <a:pt x="14301" y="29944"/>
                    <a:pt x="14301" y="29944"/>
                  </a:cubicBezTo>
                  <a:cubicBezTo>
                    <a:pt x="14178" y="28967"/>
                    <a:pt x="18273" y="29272"/>
                    <a:pt x="18273" y="28295"/>
                  </a:cubicBezTo>
                  <a:cubicBezTo>
                    <a:pt x="18212" y="27378"/>
                    <a:pt x="18273" y="26400"/>
                    <a:pt x="18334" y="25483"/>
                  </a:cubicBezTo>
                  <a:cubicBezTo>
                    <a:pt x="18517" y="23711"/>
                    <a:pt x="18945" y="22000"/>
                    <a:pt x="19739" y="20411"/>
                  </a:cubicBezTo>
                  <a:cubicBezTo>
                    <a:pt x="20412" y="18823"/>
                    <a:pt x="21389" y="17417"/>
                    <a:pt x="22612" y="16256"/>
                  </a:cubicBezTo>
                  <a:cubicBezTo>
                    <a:pt x="23223" y="15584"/>
                    <a:pt x="23895" y="15034"/>
                    <a:pt x="24628" y="14545"/>
                  </a:cubicBezTo>
                  <a:cubicBezTo>
                    <a:pt x="24995" y="14300"/>
                    <a:pt x="25300" y="14056"/>
                    <a:pt x="25667" y="13873"/>
                  </a:cubicBezTo>
                  <a:cubicBezTo>
                    <a:pt x="25850" y="13750"/>
                    <a:pt x="26034" y="13689"/>
                    <a:pt x="26217" y="13567"/>
                  </a:cubicBezTo>
                  <a:cubicBezTo>
                    <a:pt x="26278" y="13567"/>
                    <a:pt x="26400" y="13506"/>
                    <a:pt x="26462" y="13506"/>
                  </a:cubicBezTo>
                  <a:cubicBezTo>
                    <a:pt x="26485" y="13506"/>
                    <a:pt x="26517" y="13488"/>
                    <a:pt x="26544" y="13473"/>
                  </a:cubicBezTo>
                  <a:lnTo>
                    <a:pt x="26544" y="13473"/>
                  </a:lnTo>
                  <a:lnTo>
                    <a:pt x="26584" y="13506"/>
                  </a:lnTo>
                  <a:cubicBezTo>
                    <a:pt x="26604" y="13465"/>
                    <a:pt x="26604" y="13452"/>
                    <a:pt x="26593" y="13452"/>
                  </a:cubicBezTo>
                  <a:cubicBezTo>
                    <a:pt x="26583" y="13452"/>
                    <a:pt x="26565" y="13462"/>
                    <a:pt x="26544" y="13473"/>
                  </a:cubicBezTo>
                  <a:lnTo>
                    <a:pt x="26544" y="13473"/>
                  </a:lnTo>
                  <a:lnTo>
                    <a:pt x="10390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86800" lIns="86800" spcFirstLastPara="1" rIns="86800" wrap="square" tIns="86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86"/>
            </a:p>
          </p:txBody>
        </p:sp>
        <p:grpSp>
          <p:nvGrpSpPr>
            <p:cNvPr id="1173" name="Google Shape;1173;p29"/>
            <p:cNvGrpSpPr/>
            <p:nvPr/>
          </p:nvGrpSpPr>
          <p:grpSpPr>
            <a:xfrm>
              <a:off x="9322470" y="4022299"/>
              <a:ext cx="2865002" cy="4321806"/>
              <a:chOff x="5705911" y="1166401"/>
              <a:chExt cx="1968953" cy="2834180"/>
            </a:xfrm>
          </p:grpSpPr>
          <p:sp>
            <p:nvSpPr>
              <p:cNvPr id="1174" name="Google Shape;1174;p29"/>
              <p:cNvSpPr/>
              <p:nvPr/>
            </p:nvSpPr>
            <p:spPr>
              <a:xfrm>
                <a:off x="6110675" y="2147904"/>
                <a:ext cx="1133130" cy="997105"/>
              </a:xfrm>
              <a:custGeom>
                <a:rect b="b" l="l" r="r" t="t"/>
                <a:pathLst>
                  <a:path extrusionOk="0" h="55549" w="63127">
                    <a:moveTo>
                      <a:pt x="14911" y="0"/>
                    </a:moveTo>
                    <a:cubicBezTo>
                      <a:pt x="6661" y="0"/>
                      <a:pt x="0" y="6661"/>
                      <a:pt x="0" y="14911"/>
                    </a:cubicBezTo>
                    <a:lnTo>
                      <a:pt x="0" y="40638"/>
                    </a:lnTo>
                    <a:cubicBezTo>
                      <a:pt x="0" y="48888"/>
                      <a:pt x="6661" y="55549"/>
                      <a:pt x="14911" y="55549"/>
                    </a:cubicBezTo>
                    <a:lnTo>
                      <a:pt x="48216" y="55549"/>
                    </a:lnTo>
                    <a:cubicBezTo>
                      <a:pt x="56466" y="55549"/>
                      <a:pt x="63127" y="48888"/>
                      <a:pt x="63127" y="40638"/>
                    </a:cubicBezTo>
                    <a:lnTo>
                      <a:pt x="63127" y="14911"/>
                    </a:lnTo>
                    <a:cubicBezTo>
                      <a:pt x="63127" y="6661"/>
                      <a:pt x="56466" y="0"/>
                      <a:pt x="48216" y="0"/>
                    </a:cubicBezTo>
                    <a:close/>
                  </a:path>
                </a:pathLst>
              </a:custGeom>
              <a:solidFill>
                <a:srgbClr val="660000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  <p:sp>
            <p:nvSpPr>
              <p:cNvPr id="1175" name="Google Shape;1175;p29"/>
              <p:cNvSpPr/>
              <p:nvPr/>
            </p:nvSpPr>
            <p:spPr>
              <a:xfrm>
                <a:off x="6154544" y="2190678"/>
                <a:ext cx="1044295" cy="911555"/>
              </a:xfrm>
              <a:custGeom>
                <a:rect b="b" l="l" r="r" t="t"/>
                <a:pathLst>
                  <a:path extrusionOk="0" h="50783" w="58178">
                    <a:moveTo>
                      <a:pt x="13689" y="1"/>
                    </a:moveTo>
                    <a:cubicBezTo>
                      <a:pt x="6111" y="1"/>
                      <a:pt x="0" y="6050"/>
                      <a:pt x="0" y="13628"/>
                    </a:cubicBezTo>
                    <a:lnTo>
                      <a:pt x="0" y="37094"/>
                    </a:lnTo>
                    <a:cubicBezTo>
                      <a:pt x="0" y="44672"/>
                      <a:pt x="6111" y="50783"/>
                      <a:pt x="13689" y="50783"/>
                    </a:cubicBezTo>
                    <a:lnTo>
                      <a:pt x="44488" y="50783"/>
                    </a:lnTo>
                    <a:cubicBezTo>
                      <a:pt x="52127" y="50783"/>
                      <a:pt x="58177" y="44672"/>
                      <a:pt x="58177" y="37094"/>
                    </a:cubicBezTo>
                    <a:lnTo>
                      <a:pt x="58177" y="13628"/>
                    </a:lnTo>
                    <a:cubicBezTo>
                      <a:pt x="58177" y="6050"/>
                      <a:pt x="52127" y="1"/>
                      <a:pt x="44488" y="1"/>
                    </a:cubicBezTo>
                    <a:close/>
                  </a:path>
                </a:pathLst>
              </a:custGeom>
              <a:solidFill>
                <a:srgbClr val="544E4F">
                  <a:alpha val="27219"/>
                </a:srgbClr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6" name="Google Shape;1176;p29"/>
              <p:cNvSpPr/>
              <p:nvPr/>
            </p:nvSpPr>
            <p:spPr>
              <a:xfrm>
                <a:off x="6857648" y="3635301"/>
                <a:ext cx="411378" cy="333475"/>
              </a:xfrm>
              <a:custGeom>
                <a:rect b="b" l="l" r="r" t="t"/>
                <a:pathLst>
                  <a:path extrusionOk="0" h="18578" w="22918">
                    <a:moveTo>
                      <a:pt x="16928" y="0"/>
                    </a:moveTo>
                    <a:lnTo>
                      <a:pt x="2506" y="7883"/>
                    </a:lnTo>
                    <a:cubicBezTo>
                      <a:pt x="184" y="11061"/>
                      <a:pt x="1" y="15216"/>
                      <a:pt x="1895" y="18577"/>
                    </a:cubicBezTo>
                    <a:lnTo>
                      <a:pt x="10695" y="13750"/>
                    </a:lnTo>
                    <a:lnTo>
                      <a:pt x="19495" y="8861"/>
                    </a:lnTo>
                    <a:lnTo>
                      <a:pt x="22917" y="6967"/>
                    </a:lnTo>
                    <a:cubicBezTo>
                      <a:pt x="22917" y="6967"/>
                      <a:pt x="19739" y="1344"/>
                      <a:pt x="1692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7" name="Google Shape;1177;p29"/>
              <p:cNvSpPr/>
              <p:nvPr/>
            </p:nvSpPr>
            <p:spPr>
              <a:xfrm>
                <a:off x="6891663" y="3760338"/>
                <a:ext cx="395995" cy="240243"/>
              </a:xfrm>
              <a:custGeom>
                <a:rect b="b" l="l" r="r" t="t"/>
                <a:pathLst>
                  <a:path extrusionOk="0" h="13384" w="22061">
                    <a:moveTo>
                      <a:pt x="21022" y="1"/>
                    </a:moveTo>
                    <a:lnTo>
                      <a:pt x="0" y="11611"/>
                    </a:lnTo>
                    <a:lnTo>
                      <a:pt x="978" y="13384"/>
                    </a:lnTo>
                    <a:lnTo>
                      <a:pt x="22061" y="1773"/>
                    </a:lnTo>
                    <a:lnTo>
                      <a:pt x="2102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8" name="Google Shape;1178;p29"/>
              <p:cNvSpPr/>
              <p:nvPr/>
            </p:nvSpPr>
            <p:spPr>
              <a:xfrm>
                <a:off x="6824747" y="3778718"/>
                <a:ext cx="83378" cy="93358"/>
              </a:xfrm>
              <a:custGeom>
                <a:rect b="b" l="l" r="r" t="t"/>
                <a:pathLst>
                  <a:path extrusionOk="0" h="5201" w="4645">
                    <a:moveTo>
                      <a:pt x="3881" y="520"/>
                    </a:moveTo>
                    <a:cubicBezTo>
                      <a:pt x="3912" y="520"/>
                      <a:pt x="3942" y="535"/>
                      <a:pt x="3973" y="565"/>
                    </a:cubicBezTo>
                    <a:cubicBezTo>
                      <a:pt x="4034" y="565"/>
                      <a:pt x="4095" y="688"/>
                      <a:pt x="4034" y="749"/>
                    </a:cubicBezTo>
                    <a:lnTo>
                      <a:pt x="3239" y="3804"/>
                    </a:lnTo>
                    <a:cubicBezTo>
                      <a:pt x="3239" y="3926"/>
                      <a:pt x="3178" y="4049"/>
                      <a:pt x="3056" y="4110"/>
                    </a:cubicBezTo>
                    <a:cubicBezTo>
                      <a:pt x="2827" y="4492"/>
                      <a:pt x="2431" y="4683"/>
                      <a:pt x="2031" y="4683"/>
                    </a:cubicBezTo>
                    <a:cubicBezTo>
                      <a:pt x="1792" y="4683"/>
                      <a:pt x="1551" y="4614"/>
                      <a:pt x="1345" y="4476"/>
                    </a:cubicBezTo>
                    <a:cubicBezTo>
                      <a:pt x="734" y="4110"/>
                      <a:pt x="612" y="3315"/>
                      <a:pt x="978" y="2765"/>
                    </a:cubicBezTo>
                    <a:cubicBezTo>
                      <a:pt x="1039" y="2643"/>
                      <a:pt x="1162" y="2521"/>
                      <a:pt x="1223" y="2460"/>
                    </a:cubicBezTo>
                    <a:lnTo>
                      <a:pt x="3789" y="565"/>
                    </a:lnTo>
                    <a:cubicBezTo>
                      <a:pt x="3820" y="535"/>
                      <a:pt x="3851" y="520"/>
                      <a:pt x="3881" y="520"/>
                    </a:cubicBezTo>
                    <a:close/>
                    <a:moveTo>
                      <a:pt x="3881" y="0"/>
                    </a:moveTo>
                    <a:cubicBezTo>
                      <a:pt x="3744" y="0"/>
                      <a:pt x="3606" y="46"/>
                      <a:pt x="3484" y="138"/>
                    </a:cubicBezTo>
                    <a:lnTo>
                      <a:pt x="917" y="2032"/>
                    </a:lnTo>
                    <a:cubicBezTo>
                      <a:pt x="795" y="2154"/>
                      <a:pt x="673" y="2276"/>
                      <a:pt x="551" y="2460"/>
                    </a:cubicBezTo>
                    <a:cubicBezTo>
                      <a:pt x="1" y="3254"/>
                      <a:pt x="184" y="4354"/>
                      <a:pt x="1039" y="4904"/>
                    </a:cubicBezTo>
                    <a:cubicBezTo>
                      <a:pt x="1331" y="5106"/>
                      <a:pt x="1663" y="5201"/>
                      <a:pt x="1995" y="5201"/>
                    </a:cubicBezTo>
                    <a:cubicBezTo>
                      <a:pt x="2567" y="5201"/>
                      <a:pt x="3136" y="4918"/>
                      <a:pt x="3484" y="4415"/>
                    </a:cubicBezTo>
                    <a:cubicBezTo>
                      <a:pt x="3606" y="4293"/>
                      <a:pt x="3667" y="4110"/>
                      <a:pt x="3728" y="3926"/>
                    </a:cubicBezTo>
                    <a:lnTo>
                      <a:pt x="4584" y="871"/>
                    </a:lnTo>
                    <a:cubicBezTo>
                      <a:pt x="4645" y="565"/>
                      <a:pt x="4523" y="260"/>
                      <a:pt x="4278" y="138"/>
                    </a:cubicBezTo>
                    <a:cubicBezTo>
                      <a:pt x="4156" y="46"/>
                      <a:pt x="4019" y="0"/>
                      <a:pt x="38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9" name="Google Shape;1179;p29"/>
              <p:cNvSpPr/>
              <p:nvPr/>
            </p:nvSpPr>
            <p:spPr>
              <a:xfrm>
                <a:off x="6890981" y="3775380"/>
                <a:ext cx="102710" cy="75785"/>
              </a:xfrm>
              <a:custGeom>
                <a:rect b="b" l="l" r="r" t="t"/>
                <a:pathLst>
                  <a:path extrusionOk="0" h="4222" w="5722">
                    <a:moveTo>
                      <a:pt x="894" y="507"/>
                    </a:moveTo>
                    <a:lnTo>
                      <a:pt x="3949" y="1240"/>
                    </a:lnTo>
                    <a:cubicBezTo>
                      <a:pt x="4133" y="1301"/>
                      <a:pt x="4255" y="1363"/>
                      <a:pt x="4377" y="1424"/>
                    </a:cubicBezTo>
                    <a:cubicBezTo>
                      <a:pt x="4560" y="1546"/>
                      <a:pt x="4744" y="1729"/>
                      <a:pt x="4866" y="1974"/>
                    </a:cubicBezTo>
                    <a:lnTo>
                      <a:pt x="4866" y="1912"/>
                    </a:lnTo>
                    <a:lnTo>
                      <a:pt x="4866" y="1912"/>
                    </a:lnTo>
                    <a:cubicBezTo>
                      <a:pt x="4988" y="2340"/>
                      <a:pt x="4988" y="2768"/>
                      <a:pt x="4683" y="3135"/>
                    </a:cubicBezTo>
                    <a:cubicBezTo>
                      <a:pt x="4560" y="3379"/>
                      <a:pt x="4255" y="3624"/>
                      <a:pt x="3949" y="3685"/>
                    </a:cubicBezTo>
                    <a:cubicBezTo>
                      <a:pt x="3873" y="3700"/>
                      <a:pt x="3793" y="3708"/>
                      <a:pt x="3711" y="3708"/>
                    </a:cubicBezTo>
                    <a:cubicBezTo>
                      <a:pt x="3464" y="3708"/>
                      <a:pt x="3201" y="3639"/>
                      <a:pt x="2972" y="3501"/>
                    </a:cubicBezTo>
                    <a:cubicBezTo>
                      <a:pt x="2910" y="3440"/>
                      <a:pt x="2788" y="3379"/>
                      <a:pt x="2727" y="3257"/>
                    </a:cubicBezTo>
                    <a:lnTo>
                      <a:pt x="710" y="751"/>
                    </a:lnTo>
                    <a:cubicBezTo>
                      <a:pt x="649" y="690"/>
                      <a:pt x="649" y="629"/>
                      <a:pt x="710" y="568"/>
                    </a:cubicBezTo>
                    <a:cubicBezTo>
                      <a:pt x="710" y="507"/>
                      <a:pt x="833" y="507"/>
                      <a:pt x="894" y="507"/>
                    </a:cubicBezTo>
                    <a:close/>
                    <a:moveTo>
                      <a:pt x="815" y="1"/>
                    </a:moveTo>
                    <a:cubicBezTo>
                      <a:pt x="379" y="1"/>
                      <a:pt x="1" y="493"/>
                      <a:pt x="222" y="935"/>
                    </a:cubicBezTo>
                    <a:cubicBezTo>
                      <a:pt x="222" y="996"/>
                      <a:pt x="283" y="1057"/>
                      <a:pt x="283" y="1057"/>
                    </a:cubicBezTo>
                    <a:lnTo>
                      <a:pt x="2299" y="3562"/>
                    </a:lnTo>
                    <a:cubicBezTo>
                      <a:pt x="2422" y="3746"/>
                      <a:pt x="2544" y="3868"/>
                      <a:pt x="2727" y="3929"/>
                    </a:cubicBezTo>
                    <a:cubicBezTo>
                      <a:pt x="2996" y="4108"/>
                      <a:pt x="3329" y="4221"/>
                      <a:pt x="3681" y="4221"/>
                    </a:cubicBezTo>
                    <a:cubicBezTo>
                      <a:pt x="3810" y="4221"/>
                      <a:pt x="3941" y="4206"/>
                      <a:pt x="4072" y="4174"/>
                    </a:cubicBezTo>
                    <a:cubicBezTo>
                      <a:pt x="4499" y="4051"/>
                      <a:pt x="4927" y="3807"/>
                      <a:pt x="5172" y="3379"/>
                    </a:cubicBezTo>
                    <a:cubicBezTo>
                      <a:pt x="5722" y="2585"/>
                      <a:pt x="5477" y="1485"/>
                      <a:pt x="4622" y="935"/>
                    </a:cubicBezTo>
                    <a:cubicBezTo>
                      <a:pt x="4438" y="874"/>
                      <a:pt x="4316" y="813"/>
                      <a:pt x="4133" y="751"/>
                    </a:cubicBezTo>
                    <a:lnTo>
                      <a:pt x="955" y="18"/>
                    </a:lnTo>
                    <a:cubicBezTo>
                      <a:pt x="908" y="6"/>
                      <a:pt x="861" y="1"/>
                      <a:pt x="8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0" name="Google Shape;1180;p29"/>
              <p:cNvSpPr/>
              <p:nvPr/>
            </p:nvSpPr>
            <p:spPr>
              <a:xfrm>
                <a:off x="6883981" y="3778988"/>
                <a:ext cx="86681" cy="46544"/>
              </a:xfrm>
              <a:custGeom>
                <a:rect b="b" l="l" r="r" t="t"/>
                <a:pathLst>
                  <a:path extrusionOk="0" h="2593" w="4829">
                    <a:moveTo>
                      <a:pt x="612" y="0"/>
                    </a:moveTo>
                    <a:cubicBezTo>
                      <a:pt x="428" y="184"/>
                      <a:pt x="184" y="367"/>
                      <a:pt x="1" y="550"/>
                    </a:cubicBezTo>
                    <a:cubicBezTo>
                      <a:pt x="174" y="532"/>
                      <a:pt x="347" y="523"/>
                      <a:pt x="518" y="523"/>
                    </a:cubicBezTo>
                    <a:cubicBezTo>
                      <a:pt x="2040" y="523"/>
                      <a:pt x="3467" y="1243"/>
                      <a:pt x="4400" y="2506"/>
                    </a:cubicBezTo>
                    <a:cubicBezTo>
                      <a:pt x="4444" y="2549"/>
                      <a:pt x="4517" y="2592"/>
                      <a:pt x="4600" y="2592"/>
                    </a:cubicBezTo>
                    <a:cubicBezTo>
                      <a:pt x="4634" y="2592"/>
                      <a:pt x="4670" y="2585"/>
                      <a:pt x="4706" y="2567"/>
                    </a:cubicBezTo>
                    <a:cubicBezTo>
                      <a:pt x="4828" y="2445"/>
                      <a:pt x="4828" y="2323"/>
                      <a:pt x="4767" y="2200"/>
                    </a:cubicBezTo>
                    <a:cubicBezTo>
                      <a:pt x="3789" y="856"/>
                      <a:pt x="2262" y="62"/>
                      <a:pt x="6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1" name="Google Shape;1181;p29"/>
              <p:cNvSpPr/>
              <p:nvPr/>
            </p:nvSpPr>
            <p:spPr>
              <a:xfrm>
                <a:off x="7073744" y="3679636"/>
                <a:ext cx="117393" cy="101812"/>
              </a:xfrm>
              <a:custGeom>
                <a:rect b="b" l="l" r="r" t="t"/>
                <a:pathLst>
                  <a:path extrusionOk="0" h="5672" w="6540">
                    <a:moveTo>
                      <a:pt x="3248" y="0"/>
                    </a:moveTo>
                    <a:cubicBezTo>
                      <a:pt x="2784" y="0"/>
                      <a:pt x="2318" y="110"/>
                      <a:pt x="1895" y="341"/>
                    </a:cubicBezTo>
                    <a:cubicBezTo>
                      <a:pt x="489" y="1136"/>
                      <a:pt x="1" y="2847"/>
                      <a:pt x="795" y="4191"/>
                    </a:cubicBezTo>
                    <a:cubicBezTo>
                      <a:pt x="1290" y="5140"/>
                      <a:pt x="2260" y="5671"/>
                      <a:pt x="3251" y="5671"/>
                    </a:cubicBezTo>
                    <a:cubicBezTo>
                      <a:pt x="3727" y="5671"/>
                      <a:pt x="4209" y="5549"/>
                      <a:pt x="4645" y="5291"/>
                    </a:cubicBezTo>
                    <a:cubicBezTo>
                      <a:pt x="6050" y="4558"/>
                      <a:pt x="6539" y="2847"/>
                      <a:pt x="5806" y="1441"/>
                    </a:cubicBezTo>
                    <a:cubicBezTo>
                      <a:pt x="5262" y="520"/>
                      <a:pt x="4258" y="0"/>
                      <a:pt x="32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2" name="Google Shape;1182;p29"/>
              <p:cNvSpPr/>
              <p:nvPr/>
            </p:nvSpPr>
            <p:spPr>
              <a:xfrm>
                <a:off x="7096773" y="3697766"/>
                <a:ext cx="71315" cy="67420"/>
              </a:xfrm>
              <a:custGeom>
                <a:rect b="b" l="l" r="r" t="t"/>
                <a:pathLst>
                  <a:path extrusionOk="0" h="3756" w="3973">
                    <a:moveTo>
                      <a:pt x="1139" y="1"/>
                    </a:moveTo>
                    <a:cubicBezTo>
                      <a:pt x="1047" y="1"/>
                      <a:pt x="957" y="68"/>
                      <a:pt x="917" y="187"/>
                    </a:cubicBezTo>
                    <a:lnTo>
                      <a:pt x="979" y="1164"/>
                    </a:lnTo>
                    <a:cubicBezTo>
                      <a:pt x="979" y="1225"/>
                      <a:pt x="979" y="1287"/>
                      <a:pt x="917" y="1348"/>
                    </a:cubicBezTo>
                    <a:lnTo>
                      <a:pt x="123" y="1959"/>
                    </a:lnTo>
                    <a:cubicBezTo>
                      <a:pt x="1" y="2020"/>
                      <a:pt x="62" y="2264"/>
                      <a:pt x="245" y="2325"/>
                    </a:cubicBezTo>
                    <a:lnTo>
                      <a:pt x="1162" y="2570"/>
                    </a:lnTo>
                    <a:cubicBezTo>
                      <a:pt x="1223" y="2570"/>
                      <a:pt x="1284" y="2631"/>
                      <a:pt x="1345" y="2692"/>
                    </a:cubicBezTo>
                    <a:lnTo>
                      <a:pt x="1651" y="3609"/>
                    </a:lnTo>
                    <a:cubicBezTo>
                      <a:pt x="1684" y="3710"/>
                      <a:pt x="1755" y="3755"/>
                      <a:pt x="1832" y="3755"/>
                    </a:cubicBezTo>
                    <a:cubicBezTo>
                      <a:pt x="1895" y="3755"/>
                      <a:pt x="1963" y="3725"/>
                      <a:pt x="2017" y="3670"/>
                    </a:cubicBezTo>
                    <a:lnTo>
                      <a:pt x="2567" y="2814"/>
                    </a:lnTo>
                    <a:cubicBezTo>
                      <a:pt x="2567" y="2753"/>
                      <a:pt x="2629" y="2753"/>
                      <a:pt x="2751" y="2753"/>
                    </a:cubicBezTo>
                    <a:lnTo>
                      <a:pt x="3729" y="2753"/>
                    </a:lnTo>
                    <a:cubicBezTo>
                      <a:pt x="3912" y="2753"/>
                      <a:pt x="3973" y="2509"/>
                      <a:pt x="3851" y="2387"/>
                    </a:cubicBezTo>
                    <a:lnTo>
                      <a:pt x="3240" y="1653"/>
                    </a:lnTo>
                    <a:cubicBezTo>
                      <a:pt x="3179" y="1592"/>
                      <a:pt x="3179" y="1531"/>
                      <a:pt x="3240" y="1470"/>
                    </a:cubicBezTo>
                    <a:lnTo>
                      <a:pt x="3484" y="492"/>
                    </a:lnTo>
                    <a:cubicBezTo>
                      <a:pt x="3537" y="387"/>
                      <a:pt x="3407" y="236"/>
                      <a:pt x="3292" y="236"/>
                    </a:cubicBezTo>
                    <a:cubicBezTo>
                      <a:pt x="3274" y="236"/>
                      <a:pt x="3256" y="239"/>
                      <a:pt x="3240" y="248"/>
                    </a:cubicBezTo>
                    <a:lnTo>
                      <a:pt x="2323" y="614"/>
                    </a:lnTo>
                    <a:lnTo>
                      <a:pt x="2079" y="614"/>
                    </a:lnTo>
                    <a:lnTo>
                      <a:pt x="1284" y="64"/>
                    </a:lnTo>
                    <a:cubicBezTo>
                      <a:pt x="1241" y="21"/>
                      <a:pt x="1190" y="1"/>
                      <a:pt x="1139" y="1"/>
                    </a:cubicBezTo>
                    <a:close/>
                  </a:path>
                </a:pathLst>
              </a:custGeom>
              <a:solidFill>
                <a:srgbClr val="F2BB21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3" name="Google Shape;1183;p29"/>
              <p:cNvSpPr/>
              <p:nvPr/>
            </p:nvSpPr>
            <p:spPr>
              <a:xfrm>
                <a:off x="6875203" y="3826159"/>
                <a:ext cx="71315" cy="45701"/>
              </a:xfrm>
              <a:custGeom>
                <a:rect b="b" l="l" r="r" t="t"/>
                <a:pathLst>
                  <a:path extrusionOk="0" h="2546" w="3973">
                    <a:moveTo>
                      <a:pt x="123" y="0"/>
                    </a:moveTo>
                    <a:cubicBezTo>
                      <a:pt x="62" y="183"/>
                      <a:pt x="62" y="306"/>
                      <a:pt x="1" y="489"/>
                    </a:cubicBezTo>
                    <a:cubicBezTo>
                      <a:pt x="1406" y="611"/>
                      <a:pt x="2628" y="1345"/>
                      <a:pt x="3484" y="2445"/>
                    </a:cubicBezTo>
                    <a:cubicBezTo>
                      <a:pt x="3520" y="2516"/>
                      <a:pt x="3576" y="2546"/>
                      <a:pt x="3642" y="2546"/>
                    </a:cubicBezTo>
                    <a:cubicBezTo>
                      <a:pt x="3688" y="2546"/>
                      <a:pt x="3739" y="2531"/>
                      <a:pt x="3789" y="2506"/>
                    </a:cubicBezTo>
                    <a:cubicBezTo>
                      <a:pt x="3912" y="2445"/>
                      <a:pt x="3973" y="2261"/>
                      <a:pt x="3851" y="2139"/>
                    </a:cubicBezTo>
                    <a:cubicBezTo>
                      <a:pt x="2995" y="917"/>
                      <a:pt x="1651" y="122"/>
                      <a:pt x="1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4" name="Google Shape;1184;p29"/>
              <p:cNvSpPr/>
              <p:nvPr/>
            </p:nvSpPr>
            <p:spPr>
              <a:xfrm>
                <a:off x="6073376" y="3799827"/>
                <a:ext cx="432200" cy="162358"/>
              </a:xfrm>
              <a:custGeom>
                <a:rect b="b" l="l" r="r" t="t"/>
                <a:pathLst>
                  <a:path extrusionOk="0" h="9045" w="24078">
                    <a:moveTo>
                      <a:pt x="5806" y="1"/>
                    </a:moveTo>
                    <a:cubicBezTo>
                      <a:pt x="2261" y="1650"/>
                      <a:pt x="0" y="5134"/>
                      <a:pt x="0" y="9045"/>
                    </a:cubicBezTo>
                    <a:lnTo>
                      <a:pt x="24078" y="9045"/>
                    </a:lnTo>
                    <a:cubicBezTo>
                      <a:pt x="24078" y="9045"/>
                      <a:pt x="24078" y="2567"/>
                      <a:pt x="22305" y="62"/>
                    </a:cubicBezTo>
                    <a:lnTo>
                      <a:pt x="5806" y="1"/>
                    </a:ln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5" name="Google Shape;1185;p29"/>
              <p:cNvSpPr/>
              <p:nvPr/>
            </p:nvSpPr>
            <p:spPr>
              <a:xfrm>
                <a:off x="6073376" y="3962164"/>
                <a:ext cx="432200" cy="36223"/>
              </a:xfrm>
              <a:custGeom>
                <a:rect b="b" l="l" r="r" t="t"/>
                <a:pathLst>
                  <a:path extrusionOk="0" h="2018" w="24078">
                    <a:moveTo>
                      <a:pt x="0" y="1"/>
                    </a:moveTo>
                    <a:lnTo>
                      <a:pt x="0" y="2017"/>
                    </a:lnTo>
                    <a:lnTo>
                      <a:pt x="24078" y="2017"/>
                    </a:lnTo>
                    <a:lnTo>
                      <a:pt x="2407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6" name="Google Shape;1186;p29"/>
              <p:cNvSpPr/>
              <p:nvPr/>
            </p:nvSpPr>
            <p:spPr>
              <a:xfrm>
                <a:off x="6073376" y="3796255"/>
                <a:ext cx="104218" cy="70633"/>
              </a:xfrm>
              <a:custGeom>
                <a:rect b="b" l="l" r="r" t="t"/>
                <a:pathLst>
                  <a:path extrusionOk="0" h="3935" w="5806">
                    <a:moveTo>
                      <a:pt x="5011" y="505"/>
                    </a:moveTo>
                    <a:cubicBezTo>
                      <a:pt x="5072" y="505"/>
                      <a:pt x="5134" y="505"/>
                      <a:pt x="5195" y="566"/>
                    </a:cubicBezTo>
                    <a:cubicBezTo>
                      <a:pt x="5195" y="627"/>
                      <a:pt x="5195" y="688"/>
                      <a:pt x="5195" y="749"/>
                    </a:cubicBezTo>
                    <a:lnTo>
                      <a:pt x="2934" y="3072"/>
                    </a:lnTo>
                    <a:cubicBezTo>
                      <a:pt x="2872" y="3133"/>
                      <a:pt x="2750" y="3255"/>
                      <a:pt x="2628" y="3316"/>
                    </a:cubicBezTo>
                    <a:cubicBezTo>
                      <a:pt x="2450" y="3405"/>
                      <a:pt x="2256" y="3448"/>
                      <a:pt x="2063" y="3448"/>
                    </a:cubicBezTo>
                    <a:cubicBezTo>
                      <a:pt x="1595" y="3448"/>
                      <a:pt x="1133" y="3199"/>
                      <a:pt x="917" y="2766"/>
                    </a:cubicBezTo>
                    <a:cubicBezTo>
                      <a:pt x="611" y="2155"/>
                      <a:pt x="856" y="1361"/>
                      <a:pt x="1467" y="1055"/>
                    </a:cubicBezTo>
                    <a:cubicBezTo>
                      <a:pt x="1589" y="994"/>
                      <a:pt x="1711" y="933"/>
                      <a:pt x="1834" y="933"/>
                    </a:cubicBezTo>
                    <a:lnTo>
                      <a:pt x="5011" y="505"/>
                    </a:lnTo>
                    <a:close/>
                    <a:moveTo>
                      <a:pt x="5098" y="1"/>
                    </a:moveTo>
                    <a:cubicBezTo>
                      <a:pt x="5050" y="1"/>
                      <a:pt x="5001" y="6"/>
                      <a:pt x="4950" y="16"/>
                    </a:cubicBezTo>
                    <a:lnTo>
                      <a:pt x="1772" y="444"/>
                    </a:lnTo>
                    <a:cubicBezTo>
                      <a:pt x="1589" y="444"/>
                      <a:pt x="1406" y="505"/>
                      <a:pt x="1222" y="566"/>
                    </a:cubicBezTo>
                    <a:cubicBezTo>
                      <a:pt x="367" y="1055"/>
                      <a:pt x="0" y="2094"/>
                      <a:pt x="489" y="2949"/>
                    </a:cubicBezTo>
                    <a:cubicBezTo>
                      <a:pt x="789" y="3592"/>
                      <a:pt x="1419" y="3934"/>
                      <a:pt x="2064" y="3934"/>
                    </a:cubicBezTo>
                    <a:cubicBezTo>
                      <a:pt x="2339" y="3934"/>
                      <a:pt x="2617" y="3872"/>
                      <a:pt x="2872" y="3744"/>
                    </a:cubicBezTo>
                    <a:cubicBezTo>
                      <a:pt x="3056" y="3683"/>
                      <a:pt x="3178" y="3561"/>
                      <a:pt x="3300" y="3438"/>
                    </a:cubicBezTo>
                    <a:lnTo>
                      <a:pt x="5561" y="1116"/>
                    </a:lnTo>
                    <a:cubicBezTo>
                      <a:pt x="5745" y="933"/>
                      <a:pt x="5806" y="627"/>
                      <a:pt x="5684" y="383"/>
                    </a:cubicBezTo>
                    <a:cubicBezTo>
                      <a:pt x="5531" y="128"/>
                      <a:pt x="5336" y="1"/>
                      <a:pt x="509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7" name="Google Shape;1187;p29"/>
              <p:cNvSpPr/>
              <p:nvPr/>
            </p:nvSpPr>
            <p:spPr>
              <a:xfrm>
                <a:off x="6163321" y="3797799"/>
                <a:ext cx="77903" cy="96535"/>
              </a:xfrm>
              <a:custGeom>
                <a:rect b="b" l="l" r="r" t="t"/>
                <a:pathLst>
                  <a:path extrusionOk="0" h="5378" w="4340">
                    <a:moveTo>
                      <a:pt x="703" y="557"/>
                    </a:moveTo>
                    <a:cubicBezTo>
                      <a:pt x="734" y="557"/>
                      <a:pt x="764" y="572"/>
                      <a:pt x="795" y="602"/>
                    </a:cubicBezTo>
                    <a:lnTo>
                      <a:pt x="3178" y="2680"/>
                    </a:lnTo>
                    <a:cubicBezTo>
                      <a:pt x="3239" y="2802"/>
                      <a:pt x="3361" y="2925"/>
                      <a:pt x="3422" y="3047"/>
                    </a:cubicBezTo>
                    <a:cubicBezTo>
                      <a:pt x="3545" y="3230"/>
                      <a:pt x="3606" y="3475"/>
                      <a:pt x="3545" y="3719"/>
                    </a:cubicBezTo>
                    <a:lnTo>
                      <a:pt x="3545" y="3780"/>
                    </a:lnTo>
                    <a:cubicBezTo>
                      <a:pt x="3494" y="4435"/>
                      <a:pt x="2946" y="4882"/>
                      <a:pt x="2344" y="4882"/>
                    </a:cubicBezTo>
                    <a:cubicBezTo>
                      <a:pt x="2215" y="4882"/>
                      <a:pt x="2085" y="4862"/>
                      <a:pt x="1956" y="4819"/>
                    </a:cubicBezTo>
                    <a:cubicBezTo>
                      <a:pt x="1650" y="4758"/>
                      <a:pt x="1345" y="4513"/>
                      <a:pt x="1161" y="4269"/>
                    </a:cubicBezTo>
                    <a:cubicBezTo>
                      <a:pt x="1100" y="4147"/>
                      <a:pt x="1100" y="4025"/>
                      <a:pt x="1039" y="3902"/>
                    </a:cubicBezTo>
                    <a:lnTo>
                      <a:pt x="550" y="725"/>
                    </a:lnTo>
                    <a:cubicBezTo>
                      <a:pt x="550" y="663"/>
                      <a:pt x="550" y="602"/>
                      <a:pt x="611" y="602"/>
                    </a:cubicBezTo>
                    <a:cubicBezTo>
                      <a:pt x="642" y="572"/>
                      <a:pt x="673" y="557"/>
                      <a:pt x="703" y="557"/>
                    </a:cubicBezTo>
                    <a:close/>
                    <a:moveTo>
                      <a:pt x="694" y="0"/>
                    </a:moveTo>
                    <a:cubicBezTo>
                      <a:pt x="360" y="0"/>
                      <a:pt x="41" y="232"/>
                      <a:pt x="0" y="602"/>
                    </a:cubicBezTo>
                    <a:cubicBezTo>
                      <a:pt x="0" y="663"/>
                      <a:pt x="0" y="725"/>
                      <a:pt x="0" y="786"/>
                    </a:cubicBezTo>
                    <a:lnTo>
                      <a:pt x="550" y="3963"/>
                    </a:lnTo>
                    <a:cubicBezTo>
                      <a:pt x="550" y="4147"/>
                      <a:pt x="611" y="4269"/>
                      <a:pt x="734" y="4452"/>
                    </a:cubicBezTo>
                    <a:cubicBezTo>
                      <a:pt x="1074" y="5048"/>
                      <a:pt x="1682" y="5378"/>
                      <a:pt x="2329" y="5378"/>
                    </a:cubicBezTo>
                    <a:cubicBezTo>
                      <a:pt x="2611" y="5378"/>
                      <a:pt x="2900" y="5315"/>
                      <a:pt x="3178" y="5186"/>
                    </a:cubicBezTo>
                    <a:cubicBezTo>
                      <a:pt x="4034" y="4697"/>
                      <a:pt x="4339" y="3658"/>
                      <a:pt x="3850" y="2802"/>
                    </a:cubicBezTo>
                    <a:cubicBezTo>
                      <a:pt x="3789" y="2619"/>
                      <a:pt x="3667" y="2497"/>
                      <a:pt x="3545" y="2313"/>
                    </a:cubicBezTo>
                    <a:lnTo>
                      <a:pt x="1161" y="175"/>
                    </a:lnTo>
                    <a:cubicBezTo>
                      <a:pt x="1022" y="55"/>
                      <a:pt x="856" y="0"/>
                      <a:pt x="6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8" name="Google Shape;1188;p29"/>
              <p:cNvSpPr/>
              <p:nvPr/>
            </p:nvSpPr>
            <p:spPr>
              <a:xfrm>
                <a:off x="6156734" y="3798732"/>
                <a:ext cx="60348" cy="74600"/>
              </a:xfrm>
              <a:custGeom>
                <a:rect b="b" l="l" r="r" t="t"/>
                <a:pathLst>
                  <a:path extrusionOk="0" h="4156" w="3362">
                    <a:moveTo>
                      <a:pt x="734" y="0"/>
                    </a:moveTo>
                    <a:cubicBezTo>
                      <a:pt x="490" y="0"/>
                      <a:pt x="245" y="62"/>
                      <a:pt x="1" y="123"/>
                    </a:cubicBezTo>
                    <a:cubicBezTo>
                      <a:pt x="1528" y="795"/>
                      <a:pt x="2628" y="2261"/>
                      <a:pt x="2812" y="3973"/>
                    </a:cubicBezTo>
                    <a:cubicBezTo>
                      <a:pt x="2812" y="4095"/>
                      <a:pt x="2934" y="4156"/>
                      <a:pt x="3056" y="4156"/>
                    </a:cubicBezTo>
                    <a:lnTo>
                      <a:pt x="3117" y="4156"/>
                    </a:lnTo>
                    <a:cubicBezTo>
                      <a:pt x="3239" y="4156"/>
                      <a:pt x="3362" y="4034"/>
                      <a:pt x="3362" y="3850"/>
                    </a:cubicBezTo>
                    <a:cubicBezTo>
                      <a:pt x="3178" y="2261"/>
                      <a:pt x="2201" y="795"/>
                      <a:pt x="73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9" name="Google Shape;1189;p29"/>
              <p:cNvSpPr/>
              <p:nvPr/>
            </p:nvSpPr>
            <p:spPr>
              <a:xfrm>
                <a:off x="6332245" y="3819572"/>
                <a:ext cx="120678" cy="102997"/>
              </a:xfrm>
              <a:custGeom>
                <a:rect b="b" l="l" r="r" t="t"/>
                <a:pathLst>
                  <a:path extrusionOk="0" h="5738" w="6723">
                    <a:moveTo>
                      <a:pt x="3850" y="0"/>
                    </a:moveTo>
                    <a:cubicBezTo>
                      <a:pt x="1284" y="0"/>
                      <a:pt x="0" y="3117"/>
                      <a:pt x="1834" y="4889"/>
                    </a:cubicBezTo>
                    <a:cubicBezTo>
                      <a:pt x="2420" y="5476"/>
                      <a:pt x="3132" y="5737"/>
                      <a:pt x="3829" y="5737"/>
                    </a:cubicBezTo>
                    <a:cubicBezTo>
                      <a:pt x="5309" y="5737"/>
                      <a:pt x="6722" y="4557"/>
                      <a:pt x="6722" y="2812"/>
                    </a:cubicBezTo>
                    <a:cubicBezTo>
                      <a:pt x="6722" y="1223"/>
                      <a:pt x="5439" y="0"/>
                      <a:pt x="38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0" name="Google Shape;1190;p29"/>
              <p:cNvSpPr/>
              <p:nvPr/>
            </p:nvSpPr>
            <p:spPr>
              <a:xfrm>
                <a:off x="6366242" y="3834380"/>
                <a:ext cx="72410" cy="65571"/>
              </a:xfrm>
              <a:custGeom>
                <a:rect b="b" l="l" r="r" t="t"/>
                <a:pathLst>
                  <a:path extrusionOk="0" h="3653" w="4034">
                    <a:moveTo>
                      <a:pt x="1994" y="0"/>
                    </a:moveTo>
                    <a:cubicBezTo>
                      <a:pt x="1926" y="0"/>
                      <a:pt x="1864" y="31"/>
                      <a:pt x="1834" y="92"/>
                    </a:cubicBezTo>
                    <a:lnTo>
                      <a:pt x="1406" y="1009"/>
                    </a:lnTo>
                    <a:cubicBezTo>
                      <a:pt x="1345" y="1070"/>
                      <a:pt x="1284" y="1070"/>
                      <a:pt x="1223" y="1070"/>
                    </a:cubicBezTo>
                    <a:lnTo>
                      <a:pt x="245" y="1253"/>
                    </a:lnTo>
                    <a:cubicBezTo>
                      <a:pt x="62" y="1253"/>
                      <a:pt x="1" y="1437"/>
                      <a:pt x="123" y="1559"/>
                    </a:cubicBezTo>
                    <a:lnTo>
                      <a:pt x="856" y="2292"/>
                    </a:lnTo>
                    <a:cubicBezTo>
                      <a:pt x="917" y="2292"/>
                      <a:pt x="917" y="2414"/>
                      <a:pt x="917" y="2475"/>
                    </a:cubicBezTo>
                    <a:lnTo>
                      <a:pt x="734" y="3453"/>
                    </a:lnTo>
                    <a:cubicBezTo>
                      <a:pt x="684" y="3553"/>
                      <a:pt x="797" y="3653"/>
                      <a:pt x="940" y="3653"/>
                    </a:cubicBezTo>
                    <a:cubicBezTo>
                      <a:pt x="972" y="3653"/>
                      <a:pt x="1006" y="3648"/>
                      <a:pt x="1040" y="3636"/>
                    </a:cubicBezTo>
                    <a:lnTo>
                      <a:pt x="1895" y="3209"/>
                    </a:lnTo>
                    <a:cubicBezTo>
                      <a:pt x="1926" y="3178"/>
                      <a:pt x="1956" y="3163"/>
                      <a:pt x="1987" y="3163"/>
                    </a:cubicBezTo>
                    <a:cubicBezTo>
                      <a:pt x="2017" y="3163"/>
                      <a:pt x="2048" y="3178"/>
                      <a:pt x="2078" y="3209"/>
                    </a:cubicBezTo>
                    <a:lnTo>
                      <a:pt x="2995" y="3636"/>
                    </a:lnTo>
                    <a:cubicBezTo>
                      <a:pt x="3017" y="3648"/>
                      <a:pt x="3042" y="3653"/>
                      <a:pt x="3067" y="3653"/>
                    </a:cubicBezTo>
                    <a:cubicBezTo>
                      <a:pt x="3178" y="3653"/>
                      <a:pt x="3301" y="3553"/>
                      <a:pt x="3301" y="3453"/>
                    </a:cubicBezTo>
                    <a:lnTo>
                      <a:pt x="3117" y="2475"/>
                    </a:lnTo>
                    <a:cubicBezTo>
                      <a:pt x="3117" y="2414"/>
                      <a:pt x="3117" y="2292"/>
                      <a:pt x="3178" y="2292"/>
                    </a:cubicBezTo>
                    <a:lnTo>
                      <a:pt x="3851" y="1559"/>
                    </a:lnTo>
                    <a:cubicBezTo>
                      <a:pt x="4034" y="1437"/>
                      <a:pt x="3912" y="1253"/>
                      <a:pt x="3789" y="1253"/>
                    </a:cubicBezTo>
                    <a:lnTo>
                      <a:pt x="2751" y="1070"/>
                    </a:lnTo>
                    <a:cubicBezTo>
                      <a:pt x="2689" y="1070"/>
                      <a:pt x="2628" y="1070"/>
                      <a:pt x="2628" y="1009"/>
                    </a:cubicBezTo>
                    <a:lnTo>
                      <a:pt x="2201" y="92"/>
                    </a:lnTo>
                    <a:cubicBezTo>
                      <a:pt x="2139" y="31"/>
                      <a:pt x="2063" y="0"/>
                      <a:pt x="1994" y="0"/>
                    </a:cubicBezTo>
                    <a:close/>
                  </a:path>
                </a:pathLst>
              </a:custGeom>
              <a:solidFill>
                <a:srgbClr val="F2BB21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1" name="Google Shape;1191;p29"/>
              <p:cNvSpPr/>
              <p:nvPr/>
            </p:nvSpPr>
            <p:spPr>
              <a:xfrm>
                <a:off x="6124927" y="3830539"/>
                <a:ext cx="46096" cy="71315"/>
              </a:xfrm>
              <a:custGeom>
                <a:rect b="b" l="l" r="r" t="t"/>
                <a:pathLst>
                  <a:path extrusionOk="0" h="3973" w="2568">
                    <a:moveTo>
                      <a:pt x="367" y="1"/>
                    </a:moveTo>
                    <a:lnTo>
                      <a:pt x="0" y="367"/>
                    </a:lnTo>
                    <a:cubicBezTo>
                      <a:pt x="1162" y="1162"/>
                      <a:pt x="1956" y="2384"/>
                      <a:pt x="2078" y="3789"/>
                    </a:cubicBezTo>
                    <a:cubicBezTo>
                      <a:pt x="2078" y="3912"/>
                      <a:pt x="2200" y="3973"/>
                      <a:pt x="2323" y="3973"/>
                    </a:cubicBezTo>
                    <a:cubicBezTo>
                      <a:pt x="2506" y="3973"/>
                      <a:pt x="2567" y="3850"/>
                      <a:pt x="2567" y="3728"/>
                    </a:cubicBezTo>
                    <a:cubicBezTo>
                      <a:pt x="2384" y="2201"/>
                      <a:pt x="1589" y="856"/>
                      <a:pt x="36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2" name="Google Shape;1192;p29"/>
              <p:cNvSpPr/>
              <p:nvPr/>
            </p:nvSpPr>
            <p:spPr>
              <a:xfrm>
                <a:off x="6162226" y="2718290"/>
                <a:ext cx="445357" cy="1101322"/>
              </a:xfrm>
              <a:custGeom>
                <a:rect b="b" l="l" r="r" t="t"/>
                <a:pathLst>
                  <a:path extrusionOk="0" h="61355" w="24811">
                    <a:moveTo>
                      <a:pt x="306" y="0"/>
                    </a:moveTo>
                    <a:lnTo>
                      <a:pt x="0" y="60316"/>
                    </a:lnTo>
                    <a:lnTo>
                      <a:pt x="18211" y="61354"/>
                    </a:lnTo>
                    <a:lnTo>
                      <a:pt x="24811" y="1345"/>
                    </a:lnTo>
                    <a:lnTo>
                      <a:pt x="306" y="0"/>
                    </a:lnTo>
                    <a:close/>
                  </a:path>
                </a:pathLst>
              </a:custGeom>
              <a:solidFill>
                <a:srgbClr val="BA1E4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  <p:sp>
            <p:nvSpPr>
              <p:cNvPr id="1193" name="Google Shape;1193;p29"/>
              <p:cNvSpPr/>
              <p:nvPr/>
            </p:nvSpPr>
            <p:spPr>
              <a:xfrm>
                <a:off x="6362957" y="2645899"/>
                <a:ext cx="822702" cy="1138604"/>
              </a:xfrm>
              <a:custGeom>
                <a:rect b="b" l="l" r="r" t="t"/>
                <a:pathLst>
                  <a:path extrusionOk="0" h="63432" w="45833">
                    <a:moveTo>
                      <a:pt x="22061" y="0"/>
                    </a:moveTo>
                    <a:lnTo>
                      <a:pt x="0" y="10572"/>
                    </a:lnTo>
                    <a:lnTo>
                      <a:pt x="29455" y="63432"/>
                    </a:lnTo>
                    <a:lnTo>
                      <a:pt x="45833" y="55549"/>
                    </a:lnTo>
                    <a:lnTo>
                      <a:pt x="22061" y="0"/>
                    </a:lnTo>
                    <a:close/>
                  </a:path>
                </a:pathLst>
              </a:custGeom>
              <a:solidFill>
                <a:srgbClr val="BA1E4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  <p:sp>
            <p:nvSpPr>
              <p:cNvPr id="1194" name="Google Shape;1194;p29"/>
              <p:cNvSpPr/>
              <p:nvPr/>
            </p:nvSpPr>
            <p:spPr>
              <a:xfrm>
                <a:off x="6267519" y="2876247"/>
                <a:ext cx="627460" cy="470595"/>
              </a:xfrm>
              <a:custGeom>
                <a:rect b="b" l="l" r="r" t="t"/>
                <a:pathLst>
                  <a:path extrusionOk="0" h="26217" w="34956">
                    <a:moveTo>
                      <a:pt x="17478" y="0"/>
                    </a:moveTo>
                    <a:cubicBezTo>
                      <a:pt x="7823" y="0"/>
                      <a:pt x="1" y="5867"/>
                      <a:pt x="1" y="13139"/>
                    </a:cubicBezTo>
                    <a:cubicBezTo>
                      <a:pt x="1" y="20350"/>
                      <a:pt x="7823" y="26216"/>
                      <a:pt x="17478" y="26216"/>
                    </a:cubicBezTo>
                    <a:cubicBezTo>
                      <a:pt x="27134" y="26216"/>
                      <a:pt x="34956" y="20350"/>
                      <a:pt x="34956" y="13139"/>
                    </a:cubicBezTo>
                    <a:cubicBezTo>
                      <a:pt x="34956" y="5867"/>
                      <a:pt x="27134" y="0"/>
                      <a:pt x="17478" y="0"/>
                    </a:cubicBezTo>
                    <a:close/>
                  </a:path>
                </a:pathLst>
              </a:custGeom>
              <a:solidFill>
                <a:srgbClr val="BA1E4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  <p:sp>
            <p:nvSpPr>
              <p:cNvPr id="1195" name="Google Shape;1195;p29"/>
              <p:cNvSpPr/>
              <p:nvPr/>
            </p:nvSpPr>
            <p:spPr>
              <a:xfrm>
                <a:off x="6761959" y="2231532"/>
                <a:ext cx="1382" cy="844"/>
              </a:xfrm>
              <a:custGeom>
                <a:rect b="b" l="l" r="r" t="t"/>
                <a:pathLst>
                  <a:path extrusionOk="0" h="47" w="77">
                    <a:moveTo>
                      <a:pt x="8" y="1"/>
                    </a:moveTo>
                    <a:cubicBezTo>
                      <a:pt x="0" y="1"/>
                      <a:pt x="15" y="16"/>
                      <a:pt x="76" y="47"/>
                    </a:cubicBezTo>
                    <a:cubicBezTo>
                      <a:pt x="46" y="16"/>
                      <a:pt x="15" y="1"/>
                      <a:pt x="8" y="1"/>
                    </a:cubicBezTo>
                    <a:close/>
                  </a:path>
                </a:pathLst>
              </a:custGeom>
              <a:solidFill>
                <a:srgbClr val="DD5132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6" name="Google Shape;1196;p29"/>
              <p:cNvSpPr/>
              <p:nvPr/>
            </p:nvSpPr>
            <p:spPr>
              <a:xfrm>
                <a:off x="6048138" y="2247722"/>
                <a:ext cx="967505" cy="959822"/>
              </a:xfrm>
              <a:custGeom>
                <a:rect b="b" l="l" r="r" t="t"/>
                <a:pathLst>
                  <a:path extrusionOk="0" h="53472" w="53900">
                    <a:moveTo>
                      <a:pt x="19556" y="0"/>
                    </a:moveTo>
                    <a:cubicBezTo>
                      <a:pt x="14056" y="0"/>
                      <a:pt x="9289" y="4339"/>
                      <a:pt x="8067" y="10450"/>
                    </a:cubicBezTo>
                    <a:lnTo>
                      <a:pt x="1" y="46810"/>
                    </a:lnTo>
                    <a:cubicBezTo>
                      <a:pt x="1" y="46810"/>
                      <a:pt x="3912" y="53471"/>
                      <a:pt x="26950" y="53471"/>
                    </a:cubicBezTo>
                    <a:cubicBezTo>
                      <a:pt x="46261" y="53471"/>
                      <a:pt x="53900" y="46810"/>
                      <a:pt x="53900" y="46810"/>
                    </a:cubicBezTo>
                    <a:lnTo>
                      <a:pt x="45833" y="10450"/>
                    </a:lnTo>
                    <a:cubicBezTo>
                      <a:pt x="44611" y="4339"/>
                      <a:pt x="39783" y="0"/>
                      <a:pt x="34345" y="0"/>
                    </a:cubicBezTo>
                    <a:close/>
                  </a:path>
                </a:pathLst>
              </a:custGeom>
              <a:solidFill>
                <a:srgbClr val="2B67A9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7" name="Google Shape;1197;p29"/>
              <p:cNvSpPr/>
              <p:nvPr/>
            </p:nvSpPr>
            <p:spPr>
              <a:xfrm>
                <a:off x="5996587" y="2197266"/>
                <a:ext cx="1069515" cy="971885"/>
              </a:xfrm>
              <a:custGeom>
                <a:rect b="b" l="l" r="r" t="t"/>
                <a:pathLst>
                  <a:path extrusionOk="0" h="54144" w="59583">
                    <a:moveTo>
                      <a:pt x="21634" y="0"/>
                    </a:moveTo>
                    <a:cubicBezTo>
                      <a:pt x="15400" y="61"/>
                      <a:pt x="10145" y="4461"/>
                      <a:pt x="8923" y="10572"/>
                    </a:cubicBezTo>
                    <a:lnTo>
                      <a:pt x="1" y="47421"/>
                    </a:lnTo>
                    <a:cubicBezTo>
                      <a:pt x="1" y="47421"/>
                      <a:pt x="4339" y="54143"/>
                      <a:pt x="29761" y="54143"/>
                    </a:cubicBezTo>
                    <a:cubicBezTo>
                      <a:pt x="51150" y="54143"/>
                      <a:pt x="59583" y="47421"/>
                      <a:pt x="59583" y="47421"/>
                    </a:cubicBezTo>
                    <a:lnTo>
                      <a:pt x="50600" y="10572"/>
                    </a:lnTo>
                    <a:cubicBezTo>
                      <a:pt x="49377" y="4461"/>
                      <a:pt x="44122" y="61"/>
                      <a:pt x="37889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  <p:sp>
            <p:nvSpPr>
              <p:cNvPr id="1198" name="Google Shape;1198;p29"/>
              <p:cNvSpPr/>
              <p:nvPr/>
            </p:nvSpPr>
            <p:spPr>
              <a:xfrm>
                <a:off x="6455092" y="2357413"/>
                <a:ext cx="76808" cy="811735"/>
              </a:xfrm>
              <a:custGeom>
                <a:rect b="b" l="l" r="r" t="t"/>
                <a:pathLst>
                  <a:path extrusionOk="0" fill="none" h="45222" w="4279">
                    <a:moveTo>
                      <a:pt x="4278" y="45221"/>
                    </a:moveTo>
                    <a:cubicBezTo>
                      <a:pt x="4278" y="45221"/>
                      <a:pt x="1" y="17111"/>
                      <a:pt x="2689" y="0"/>
                    </a:cubicBezTo>
                  </a:path>
                </a:pathLst>
              </a:custGeom>
              <a:solidFill>
                <a:srgbClr val="BA1E46"/>
              </a:solidFill>
              <a:ln cap="flat" cmpd="sng" w="17375">
                <a:solidFill>
                  <a:srgbClr val="BA1E46"/>
                </a:solidFill>
                <a:prstDash val="solid"/>
                <a:miter lim="61109"/>
                <a:headEnd len="sm" w="sm" type="none"/>
                <a:tailEnd len="sm" w="sm" type="none"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  <p:sp>
            <p:nvSpPr>
              <p:cNvPr id="1199" name="Google Shape;1199;p29"/>
              <p:cNvSpPr/>
              <p:nvPr/>
            </p:nvSpPr>
            <p:spPr>
              <a:xfrm>
                <a:off x="7425844" y="1839637"/>
                <a:ext cx="249020" cy="262447"/>
              </a:xfrm>
              <a:custGeom>
                <a:rect b="b" l="l" r="r" t="t"/>
                <a:pathLst>
                  <a:path extrusionOk="0" h="14621" w="13873">
                    <a:moveTo>
                      <a:pt x="11654" y="0"/>
                    </a:moveTo>
                    <a:cubicBezTo>
                      <a:pt x="10984" y="0"/>
                      <a:pt x="10326" y="312"/>
                      <a:pt x="9962" y="919"/>
                    </a:cubicBezTo>
                    <a:cubicBezTo>
                      <a:pt x="7456" y="4769"/>
                      <a:pt x="4462" y="8252"/>
                      <a:pt x="979" y="11185"/>
                    </a:cubicBezTo>
                    <a:cubicBezTo>
                      <a:pt x="123" y="11858"/>
                      <a:pt x="1" y="13080"/>
                      <a:pt x="734" y="13935"/>
                    </a:cubicBezTo>
                    <a:cubicBezTo>
                      <a:pt x="1086" y="14365"/>
                      <a:pt x="1638" y="14620"/>
                      <a:pt x="2214" y="14620"/>
                    </a:cubicBezTo>
                    <a:cubicBezTo>
                      <a:pt x="2538" y="14620"/>
                      <a:pt x="2870" y="14539"/>
                      <a:pt x="3179" y="14363"/>
                    </a:cubicBezTo>
                    <a:cubicBezTo>
                      <a:pt x="3240" y="14363"/>
                      <a:pt x="3362" y="14241"/>
                      <a:pt x="3484" y="14180"/>
                    </a:cubicBezTo>
                    <a:cubicBezTo>
                      <a:pt x="7273" y="10941"/>
                      <a:pt x="10634" y="7152"/>
                      <a:pt x="13323" y="2936"/>
                    </a:cubicBezTo>
                    <a:cubicBezTo>
                      <a:pt x="13873" y="2019"/>
                      <a:pt x="13567" y="797"/>
                      <a:pt x="12651" y="247"/>
                    </a:cubicBezTo>
                    <a:cubicBezTo>
                      <a:pt x="12341" y="82"/>
                      <a:pt x="11996" y="0"/>
                      <a:pt x="11654" y="0"/>
                    </a:cubicBezTo>
                    <a:close/>
                  </a:path>
                </a:pathLst>
              </a:custGeom>
              <a:solidFill>
                <a:srgbClr val="AA724D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0" name="Google Shape;1200;p29"/>
              <p:cNvSpPr/>
              <p:nvPr/>
            </p:nvSpPr>
            <p:spPr>
              <a:xfrm>
                <a:off x="7395132" y="1777460"/>
                <a:ext cx="222706" cy="280989"/>
              </a:xfrm>
              <a:custGeom>
                <a:rect b="b" l="l" r="r" t="t"/>
                <a:pathLst>
                  <a:path extrusionOk="0" h="15654" w="12407">
                    <a:moveTo>
                      <a:pt x="10149" y="1"/>
                    </a:moveTo>
                    <a:cubicBezTo>
                      <a:pt x="9403" y="1"/>
                      <a:pt x="8688" y="423"/>
                      <a:pt x="8373" y="1144"/>
                    </a:cubicBezTo>
                    <a:cubicBezTo>
                      <a:pt x="6417" y="5239"/>
                      <a:pt x="3851" y="9027"/>
                      <a:pt x="734" y="12388"/>
                    </a:cubicBezTo>
                    <a:cubicBezTo>
                      <a:pt x="1" y="13183"/>
                      <a:pt x="62" y="14405"/>
                      <a:pt x="795" y="15138"/>
                    </a:cubicBezTo>
                    <a:cubicBezTo>
                      <a:pt x="1171" y="15477"/>
                      <a:pt x="1664" y="15653"/>
                      <a:pt x="2158" y="15653"/>
                    </a:cubicBezTo>
                    <a:cubicBezTo>
                      <a:pt x="2466" y="15653"/>
                      <a:pt x="2774" y="15585"/>
                      <a:pt x="3056" y="15444"/>
                    </a:cubicBezTo>
                    <a:cubicBezTo>
                      <a:pt x="3240" y="15322"/>
                      <a:pt x="3423" y="15199"/>
                      <a:pt x="3545" y="15077"/>
                    </a:cubicBezTo>
                    <a:cubicBezTo>
                      <a:pt x="6967" y="11411"/>
                      <a:pt x="9778" y="7255"/>
                      <a:pt x="11978" y="2733"/>
                    </a:cubicBezTo>
                    <a:cubicBezTo>
                      <a:pt x="12406" y="1755"/>
                      <a:pt x="11978" y="594"/>
                      <a:pt x="10939" y="166"/>
                    </a:cubicBezTo>
                    <a:cubicBezTo>
                      <a:pt x="10683" y="54"/>
                      <a:pt x="10414" y="1"/>
                      <a:pt x="10149" y="1"/>
                    </a:cubicBezTo>
                    <a:close/>
                  </a:path>
                </a:pathLst>
              </a:custGeom>
              <a:solidFill>
                <a:srgbClr val="AA724D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1" name="Google Shape;1201;p29"/>
              <p:cNvSpPr/>
              <p:nvPr/>
            </p:nvSpPr>
            <p:spPr>
              <a:xfrm>
                <a:off x="7378690" y="1732855"/>
                <a:ext cx="151588" cy="299119"/>
              </a:xfrm>
              <a:custGeom>
                <a:rect b="b" l="l" r="r" t="t"/>
                <a:pathLst>
                  <a:path extrusionOk="0" h="16664" w="8445">
                    <a:moveTo>
                      <a:pt x="6349" y="1"/>
                    </a:moveTo>
                    <a:cubicBezTo>
                      <a:pt x="5473" y="1"/>
                      <a:pt x="4595" y="533"/>
                      <a:pt x="4400" y="1674"/>
                    </a:cubicBezTo>
                    <a:cubicBezTo>
                      <a:pt x="3850" y="5890"/>
                      <a:pt x="2506" y="9985"/>
                      <a:pt x="550" y="13773"/>
                    </a:cubicBezTo>
                    <a:cubicBezTo>
                      <a:pt x="0" y="14690"/>
                      <a:pt x="367" y="15912"/>
                      <a:pt x="1345" y="16401"/>
                    </a:cubicBezTo>
                    <a:cubicBezTo>
                      <a:pt x="1647" y="16569"/>
                      <a:pt x="1967" y="16663"/>
                      <a:pt x="2296" y="16663"/>
                    </a:cubicBezTo>
                    <a:cubicBezTo>
                      <a:pt x="2566" y="16663"/>
                      <a:pt x="2841" y="16600"/>
                      <a:pt x="3117" y="16462"/>
                    </a:cubicBezTo>
                    <a:cubicBezTo>
                      <a:pt x="3483" y="16279"/>
                      <a:pt x="3789" y="16035"/>
                      <a:pt x="3972" y="15668"/>
                    </a:cubicBezTo>
                    <a:cubicBezTo>
                      <a:pt x="6172" y="11451"/>
                      <a:pt x="7639" y="6868"/>
                      <a:pt x="8311" y="2163"/>
                    </a:cubicBezTo>
                    <a:cubicBezTo>
                      <a:pt x="8444" y="764"/>
                      <a:pt x="7398" y="1"/>
                      <a:pt x="6349" y="1"/>
                    </a:cubicBezTo>
                    <a:close/>
                  </a:path>
                </a:pathLst>
              </a:custGeom>
              <a:solidFill>
                <a:srgbClr val="AA724D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2" name="Google Shape;1202;p29"/>
              <p:cNvSpPr/>
              <p:nvPr/>
            </p:nvSpPr>
            <p:spPr>
              <a:xfrm>
                <a:off x="7333708" y="1757195"/>
                <a:ext cx="106426" cy="319438"/>
              </a:xfrm>
              <a:custGeom>
                <a:rect b="b" l="l" r="r" t="t"/>
                <a:pathLst>
                  <a:path extrusionOk="0" h="17796" w="5929">
                    <a:moveTo>
                      <a:pt x="3778" y="1"/>
                    </a:moveTo>
                    <a:cubicBezTo>
                      <a:pt x="2832" y="1"/>
                      <a:pt x="1898" y="630"/>
                      <a:pt x="1834" y="1845"/>
                    </a:cubicBezTo>
                    <a:cubicBezTo>
                      <a:pt x="2017" y="6429"/>
                      <a:pt x="1467" y="10951"/>
                      <a:pt x="306" y="15351"/>
                    </a:cubicBezTo>
                    <a:cubicBezTo>
                      <a:pt x="1" y="16390"/>
                      <a:pt x="612" y="17428"/>
                      <a:pt x="1651" y="17734"/>
                    </a:cubicBezTo>
                    <a:cubicBezTo>
                      <a:pt x="1814" y="17775"/>
                      <a:pt x="1976" y="17795"/>
                      <a:pt x="2137" y="17795"/>
                    </a:cubicBezTo>
                    <a:cubicBezTo>
                      <a:pt x="2459" y="17795"/>
                      <a:pt x="2771" y="17714"/>
                      <a:pt x="3056" y="17551"/>
                    </a:cubicBezTo>
                    <a:cubicBezTo>
                      <a:pt x="3545" y="17306"/>
                      <a:pt x="3851" y="16878"/>
                      <a:pt x="4034" y="16390"/>
                    </a:cubicBezTo>
                    <a:cubicBezTo>
                      <a:pt x="5317" y="11562"/>
                      <a:pt x="5928" y="6551"/>
                      <a:pt x="5745" y="1601"/>
                    </a:cubicBezTo>
                    <a:cubicBezTo>
                      <a:pt x="5512" y="523"/>
                      <a:pt x="4640" y="1"/>
                      <a:pt x="3778" y="1"/>
                    </a:cubicBezTo>
                    <a:close/>
                  </a:path>
                </a:pathLst>
              </a:custGeom>
              <a:solidFill>
                <a:srgbClr val="AA724D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3" name="Google Shape;1203;p29"/>
              <p:cNvSpPr/>
              <p:nvPr/>
            </p:nvSpPr>
            <p:spPr>
              <a:xfrm>
                <a:off x="7279967" y="1842707"/>
                <a:ext cx="148105" cy="142379"/>
              </a:xfrm>
              <a:custGeom>
                <a:rect b="b" l="l" r="r" t="t"/>
                <a:pathLst>
                  <a:path extrusionOk="0" h="7932" w="8251">
                    <a:moveTo>
                      <a:pt x="2225" y="1"/>
                    </a:moveTo>
                    <a:cubicBezTo>
                      <a:pt x="1903" y="1"/>
                      <a:pt x="1577" y="83"/>
                      <a:pt x="1284" y="259"/>
                    </a:cubicBezTo>
                    <a:cubicBezTo>
                      <a:pt x="367" y="748"/>
                      <a:pt x="0" y="1909"/>
                      <a:pt x="489" y="2887"/>
                    </a:cubicBezTo>
                    <a:cubicBezTo>
                      <a:pt x="2506" y="6492"/>
                      <a:pt x="5011" y="7653"/>
                      <a:pt x="5256" y="7776"/>
                    </a:cubicBezTo>
                    <a:cubicBezTo>
                      <a:pt x="5497" y="7883"/>
                      <a:pt x="5750" y="7931"/>
                      <a:pt x="6004" y="7931"/>
                    </a:cubicBezTo>
                    <a:cubicBezTo>
                      <a:pt x="6330" y="7931"/>
                      <a:pt x="6658" y="7852"/>
                      <a:pt x="6967" y="7715"/>
                    </a:cubicBezTo>
                    <a:cubicBezTo>
                      <a:pt x="7333" y="7470"/>
                      <a:pt x="7639" y="7165"/>
                      <a:pt x="7822" y="6737"/>
                    </a:cubicBezTo>
                    <a:cubicBezTo>
                      <a:pt x="8250" y="5759"/>
                      <a:pt x="7761" y="4659"/>
                      <a:pt x="6783" y="4231"/>
                    </a:cubicBezTo>
                    <a:cubicBezTo>
                      <a:pt x="5561" y="3437"/>
                      <a:pt x="4583" y="2337"/>
                      <a:pt x="3911" y="992"/>
                    </a:cubicBezTo>
                    <a:cubicBezTo>
                      <a:pt x="3579" y="370"/>
                      <a:pt x="2908" y="1"/>
                      <a:pt x="2225" y="1"/>
                    </a:cubicBezTo>
                    <a:close/>
                  </a:path>
                </a:pathLst>
              </a:custGeom>
              <a:solidFill>
                <a:srgbClr val="AA724D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4" name="Google Shape;1204;p29"/>
              <p:cNvSpPr/>
              <p:nvPr/>
            </p:nvSpPr>
            <p:spPr>
              <a:xfrm>
                <a:off x="7299712" y="1858772"/>
                <a:ext cx="295080" cy="253257"/>
              </a:xfrm>
              <a:custGeom>
                <a:rect b="b" l="l" r="r" t="t"/>
                <a:pathLst>
                  <a:path extrusionOk="0" h="14109" w="16439">
                    <a:moveTo>
                      <a:pt x="8316" y="1"/>
                    </a:moveTo>
                    <a:cubicBezTo>
                      <a:pt x="7136" y="1"/>
                      <a:pt x="5939" y="288"/>
                      <a:pt x="4828" y="892"/>
                    </a:cubicBezTo>
                    <a:cubicBezTo>
                      <a:pt x="1345" y="2725"/>
                      <a:pt x="0" y="7003"/>
                      <a:pt x="1895" y="10486"/>
                    </a:cubicBezTo>
                    <a:cubicBezTo>
                      <a:pt x="3217" y="12800"/>
                      <a:pt x="5629" y="14108"/>
                      <a:pt x="8110" y="14108"/>
                    </a:cubicBezTo>
                    <a:cubicBezTo>
                      <a:pt x="9299" y="14108"/>
                      <a:pt x="10503" y="13808"/>
                      <a:pt x="11611" y="13175"/>
                    </a:cubicBezTo>
                    <a:cubicBezTo>
                      <a:pt x="15094" y="11403"/>
                      <a:pt x="16439" y="7064"/>
                      <a:pt x="14605" y="3642"/>
                    </a:cubicBezTo>
                    <a:cubicBezTo>
                      <a:pt x="13274" y="1311"/>
                      <a:pt x="10836" y="1"/>
                      <a:pt x="8316" y="1"/>
                    </a:cubicBezTo>
                    <a:close/>
                  </a:path>
                </a:pathLst>
              </a:custGeom>
              <a:solidFill>
                <a:srgbClr val="AA724D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5" name="Google Shape;1205;p29"/>
              <p:cNvSpPr/>
              <p:nvPr/>
            </p:nvSpPr>
            <p:spPr>
              <a:xfrm>
                <a:off x="7377272" y="1899517"/>
                <a:ext cx="101256" cy="126655"/>
              </a:xfrm>
              <a:custGeom>
                <a:rect b="b" l="l" r="r" t="t"/>
                <a:pathLst>
                  <a:path extrusionOk="0" h="7056" w="5641">
                    <a:moveTo>
                      <a:pt x="578" y="0"/>
                    </a:moveTo>
                    <a:cubicBezTo>
                      <a:pt x="257" y="0"/>
                      <a:pt x="1" y="651"/>
                      <a:pt x="385" y="761"/>
                    </a:cubicBezTo>
                    <a:cubicBezTo>
                      <a:pt x="2890" y="1739"/>
                      <a:pt x="4662" y="4061"/>
                      <a:pt x="4846" y="6750"/>
                    </a:cubicBezTo>
                    <a:cubicBezTo>
                      <a:pt x="4907" y="6933"/>
                      <a:pt x="5090" y="7055"/>
                      <a:pt x="5273" y="7055"/>
                    </a:cubicBezTo>
                    <a:lnTo>
                      <a:pt x="5396" y="7055"/>
                    </a:lnTo>
                    <a:cubicBezTo>
                      <a:pt x="5518" y="6994"/>
                      <a:pt x="5640" y="6811"/>
                      <a:pt x="5640" y="6688"/>
                    </a:cubicBezTo>
                    <a:cubicBezTo>
                      <a:pt x="5518" y="5588"/>
                      <a:pt x="5212" y="4550"/>
                      <a:pt x="4662" y="3572"/>
                    </a:cubicBezTo>
                    <a:cubicBezTo>
                      <a:pt x="3807" y="1983"/>
                      <a:pt x="2401" y="700"/>
                      <a:pt x="690" y="27"/>
                    </a:cubicBezTo>
                    <a:cubicBezTo>
                      <a:pt x="653" y="9"/>
                      <a:pt x="615" y="0"/>
                      <a:pt x="578" y="0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6" name="Google Shape;1206;p29"/>
              <p:cNvSpPr/>
              <p:nvPr/>
            </p:nvSpPr>
            <p:spPr>
              <a:xfrm>
                <a:off x="6937273" y="2623103"/>
                <a:ext cx="5672" cy="28289"/>
              </a:xfrm>
              <a:custGeom>
                <a:rect b="b" l="l" r="r" t="t"/>
                <a:pathLst>
                  <a:path extrusionOk="0" h="1576" w="316">
                    <a:moveTo>
                      <a:pt x="126" y="1"/>
                    </a:moveTo>
                    <a:cubicBezTo>
                      <a:pt x="61" y="1"/>
                      <a:pt x="0" y="394"/>
                      <a:pt x="26" y="1576"/>
                    </a:cubicBezTo>
                    <a:lnTo>
                      <a:pt x="209" y="1209"/>
                    </a:lnTo>
                    <a:cubicBezTo>
                      <a:pt x="315" y="748"/>
                      <a:pt x="216" y="1"/>
                      <a:pt x="126" y="1"/>
                    </a:cubicBezTo>
                    <a:close/>
                  </a:path>
                </a:pathLst>
              </a:custGeom>
              <a:solidFill>
                <a:srgbClr val="A0C2E9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7" name="Google Shape;1207;p29"/>
              <p:cNvSpPr/>
              <p:nvPr/>
            </p:nvSpPr>
            <p:spPr>
              <a:xfrm>
                <a:off x="6718431" y="2362887"/>
                <a:ext cx="22976" cy="10465"/>
              </a:xfrm>
              <a:custGeom>
                <a:rect b="b" l="l" r="r" t="t"/>
                <a:pathLst>
                  <a:path extrusionOk="0" h="583" w="1280">
                    <a:moveTo>
                      <a:pt x="1157" y="1"/>
                    </a:moveTo>
                    <a:cubicBezTo>
                      <a:pt x="258" y="418"/>
                      <a:pt x="0" y="582"/>
                      <a:pt x="135" y="582"/>
                    </a:cubicBezTo>
                    <a:cubicBezTo>
                      <a:pt x="257" y="582"/>
                      <a:pt x="699" y="448"/>
                      <a:pt x="1279" y="245"/>
                    </a:cubicBezTo>
                    <a:lnTo>
                      <a:pt x="1157" y="1"/>
                    </a:lnTo>
                    <a:close/>
                  </a:path>
                </a:pathLst>
              </a:custGeom>
              <a:solidFill>
                <a:srgbClr val="A0C2E9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8" name="Google Shape;1208;p29"/>
              <p:cNvSpPr/>
              <p:nvPr/>
            </p:nvSpPr>
            <p:spPr>
              <a:xfrm>
                <a:off x="7254730" y="1969108"/>
                <a:ext cx="299478" cy="217213"/>
              </a:xfrm>
              <a:custGeom>
                <a:rect b="b" l="l" r="r" t="t"/>
                <a:pathLst>
                  <a:path extrusionOk="0" h="12101" w="16684">
                    <a:moveTo>
                      <a:pt x="2567" y="0"/>
                    </a:moveTo>
                    <a:cubicBezTo>
                      <a:pt x="1712" y="1284"/>
                      <a:pt x="917" y="2628"/>
                      <a:pt x="1" y="3789"/>
                    </a:cubicBezTo>
                    <a:lnTo>
                      <a:pt x="14178" y="12100"/>
                    </a:lnTo>
                    <a:cubicBezTo>
                      <a:pt x="15095" y="10389"/>
                      <a:pt x="15889" y="8556"/>
                      <a:pt x="16684" y="6722"/>
                    </a:cubicBezTo>
                    <a:lnTo>
                      <a:pt x="2567" y="0"/>
                    </a:lnTo>
                    <a:close/>
                  </a:path>
                </a:pathLst>
              </a:custGeom>
              <a:solidFill>
                <a:srgbClr val="BA1E4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  <p:sp>
            <p:nvSpPr>
              <p:cNvPr id="1209" name="Google Shape;1209;p29"/>
              <p:cNvSpPr/>
              <p:nvPr/>
            </p:nvSpPr>
            <p:spPr>
              <a:xfrm>
                <a:off x="6939930" y="2629709"/>
                <a:ext cx="12960" cy="20589"/>
              </a:xfrm>
              <a:custGeom>
                <a:rect b="b" l="l" r="r" t="t"/>
                <a:pathLst>
                  <a:path extrusionOk="0" h="1147" w="722">
                    <a:moveTo>
                      <a:pt x="690" y="1"/>
                    </a:moveTo>
                    <a:cubicBezTo>
                      <a:pt x="673" y="1"/>
                      <a:pt x="519" y="234"/>
                      <a:pt x="122" y="902"/>
                    </a:cubicBezTo>
                    <a:cubicBezTo>
                      <a:pt x="61" y="963"/>
                      <a:pt x="61" y="1024"/>
                      <a:pt x="0" y="1146"/>
                    </a:cubicBezTo>
                    <a:cubicBezTo>
                      <a:pt x="241" y="865"/>
                      <a:pt x="721" y="1"/>
                      <a:pt x="690" y="1"/>
                    </a:cubicBezTo>
                    <a:close/>
                  </a:path>
                </a:pathLst>
              </a:custGeom>
              <a:solidFill>
                <a:srgbClr val="A0C2E9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0" name="Google Shape;1210;p29"/>
              <p:cNvSpPr/>
              <p:nvPr/>
            </p:nvSpPr>
            <p:spPr>
              <a:xfrm>
                <a:off x="6939930" y="2650279"/>
                <a:ext cx="18" cy="18"/>
              </a:xfrm>
              <a:custGeom>
                <a:rect b="b" l="l" r="r" t="t"/>
                <a:pathLst>
                  <a:path extrusionOk="0" h="1" w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A0C2E9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1" name="Google Shape;1211;p29"/>
              <p:cNvSpPr/>
              <p:nvPr/>
            </p:nvSpPr>
            <p:spPr>
              <a:xfrm>
                <a:off x="6742484" y="2037119"/>
                <a:ext cx="766770" cy="656234"/>
              </a:xfrm>
              <a:custGeom>
                <a:rect b="b" l="l" r="r" t="t"/>
                <a:pathLst>
                  <a:path extrusionOk="0" h="36559" w="42717">
                    <a:moveTo>
                      <a:pt x="10968" y="34154"/>
                    </a:moveTo>
                    <a:cubicBezTo>
                      <a:pt x="10958" y="34155"/>
                      <a:pt x="10948" y="34157"/>
                      <a:pt x="10939" y="34160"/>
                    </a:cubicBezTo>
                    <a:cubicBezTo>
                      <a:pt x="10939" y="34160"/>
                      <a:pt x="10953" y="34160"/>
                      <a:pt x="10968" y="34154"/>
                    </a:cubicBezTo>
                    <a:close/>
                    <a:moveTo>
                      <a:pt x="28539" y="0"/>
                    </a:moveTo>
                    <a:cubicBezTo>
                      <a:pt x="25850" y="3667"/>
                      <a:pt x="22672" y="6967"/>
                      <a:pt x="19067" y="9717"/>
                    </a:cubicBezTo>
                    <a:cubicBezTo>
                      <a:pt x="16744" y="11489"/>
                      <a:pt x="14178" y="13017"/>
                      <a:pt x="11550" y="14300"/>
                    </a:cubicBezTo>
                    <a:cubicBezTo>
                      <a:pt x="10267" y="14911"/>
                      <a:pt x="8922" y="15461"/>
                      <a:pt x="7578" y="15950"/>
                    </a:cubicBezTo>
                    <a:cubicBezTo>
                      <a:pt x="6906" y="16133"/>
                      <a:pt x="6295" y="16378"/>
                      <a:pt x="5684" y="16561"/>
                    </a:cubicBezTo>
                    <a:cubicBezTo>
                      <a:pt x="5317" y="16622"/>
                      <a:pt x="5011" y="16683"/>
                      <a:pt x="4767" y="16744"/>
                    </a:cubicBezTo>
                    <a:cubicBezTo>
                      <a:pt x="4645" y="16805"/>
                      <a:pt x="4522" y="16805"/>
                      <a:pt x="4339" y="16866"/>
                    </a:cubicBezTo>
                    <a:cubicBezTo>
                      <a:pt x="4339" y="16866"/>
                      <a:pt x="1589" y="17844"/>
                      <a:pt x="0" y="18394"/>
                    </a:cubicBezTo>
                    <a:lnTo>
                      <a:pt x="10878" y="34222"/>
                    </a:lnTo>
                    <a:cubicBezTo>
                      <a:pt x="10852" y="33040"/>
                      <a:pt x="10913" y="32647"/>
                      <a:pt x="10983" y="32647"/>
                    </a:cubicBezTo>
                    <a:cubicBezTo>
                      <a:pt x="11079" y="32647"/>
                      <a:pt x="11193" y="33394"/>
                      <a:pt x="11122" y="33855"/>
                    </a:cubicBezTo>
                    <a:cubicBezTo>
                      <a:pt x="11519" y="33187"/>
                      <a:pt x="11680" y="32954"/>
                      <a:pt x="11704" y="32954"/>
                    </a:cubicBezTo>
                    <a:lnTo>
                      <a:pt x="11704" y="32954"/>
                    </a:lnTo>
                    <a:cubicBezTo>
                      <a:pt x="11749" y="32954"/>
                      <a:pt x="11282" y="33818"/>
                      <a:pt x="11000" y="34099"/>
                    </a:cubicBezTo>
                    <a:cubicBezTo>
                      <a:pt x="11000" y="34131"/>
                      <a:pt x="10984" y="34146"/>
                      <a:pt x="10968" y="34154"/>
                    </a:cubicBezTo>
                    <a:lnTo>
                      <a:pt x="10968" y="34154"/>
                    </a:lnTo>
                    <a:cubicBezTo>
                      <a:pt x="10976" y="34152"/>
                      <a:pt x="10985" y="34152"/>
                      <a:pt x="10994" y="34152"/>
                    </a:cubicBezTo>
                    <a:cubicBezTo>
                      <a:pt x="11559" y="34152"/>
                      <a:pt x="12911" y="36559"/>
                      <a:pt x="13493" y="36559"/>
                    </a:cubicBezTo>
                    <a:cubicBezTo>
                      <a:pt x="13519" y="36559"/>
                      <a:pt x="13544" y="36554"/>
                      <a:pt x="13567" y="36544"/>
                    </a:cubicBezTo>
                    <a:cubicBezTo>
                      <a:pt x="14606" y="36116"/>
                      <a:pt x="15583" y="35566"/>
                      <a:pt x="16622" y="35077"/>
                    </a:cubicBezTo>
                    <a:cubicBezTo>
                      <a:pt x="22244" y="32022"/>
                      <a:pt x="27439" y="28111"/>
                      <a:pt x="31900" y="23527"/>
                    </a:cubicBezTo>
                    <a:cubicBezTo>
                      <a:pt x="34772" y="20533"/>
                      <a:pt x="37339" y="17233"/>
                      <a:pt x="39538" y="13750"/>
                    </a:cubicBezTo>
                    <a:cubicBezTo>
                      <a:pt x="40700" y="12039"/>
                      <a:pt x="41738" y="10267"/>
                      <a:pt x="42655" y="8433"/>
                    </a:cubicBezTo>
                    <a:lnTo>
                      <a:pt x="42716" y="8311"/>
                    </a:lnTo>
                    <a:lnTo>
                      <a:pt x="28539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  <p:sp>
            <p:nvSpPr>
              <p:cNvPr id="1212" name="Google Shape;1212;p29"/>
              <p:cNvSpPr/>
              <p:nvPr/>
            </p:nvSpPr>
            <p:spPr>
              <a:xfrm>
                <a:off x="6937722" y="2650279"/>
                <a:ext cx="1131" cy="1113"/>
              </a:xfrm>
              <a:custGeom>
                <a:rect b="b" l="l" r="r" t="t"/>
                <a:pathLst>
                  <a:path extrusionOk="0" h="62" w="63">
                    <a:moveTo>
                      <a:pt x="62" y="0"/>
                    </a:moveTo>
                    <a:cubicBezTo>
                      <a:pt x="62" y="62"/>
                      <a:pt x="1" y="62"/>
                      <a:pt x="1" y="62"/>
                    </a:cubicBezTo>
                    <a:cubicBezTo>
                      <a:pt x="1" y="62"/>
                      <a:pt x="62" y="62"/>
                      <a:pt x="62" y="0"/>
                    </a:cubicBezTo>
                    <a:close/>
                  </a:path>
                </a:pathLst>
              </a:custGeom>
              <a:solidFill>
                <a:srgbClr val="A0C2E9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3" name="Google Shape;1213;p29"/>
              <p:cNvSpPr/>
              <p:nvPr/>
            </p:nvSpPr>
            <p:spPr>
              <a:xfrm>
                <a:off x="6937722" y="2644786"/>
                <a:ext cx="3321" cy="6606"/>
              </a:xfrm>
              <a:custGeom>
                <a:rect b="b" l="l" r="r" t="t"/>
                <a:pathLst>
                  <a:path extrusionOk="0" h="368" w="185">
                    <a:moveTo>
                      <a:pt x="184" y="1"/>
                    </a:moveTo>
                    <a:lnTo>
                      <a:pt x="1" y="368"/>
                    </a:lnTo>
                    <a:cubicBezTo>
                      <a:pt x="1" y="368"/>
                      <a:pt x="62" y="368"/>
                      <a:pt x="62" y="306"/>
                    </a:cubicBezTo>
                    <a:lnTo>
                      <a:pt x="123" y="306"/>
                    </a:lnTo>
                    <a:cubicBezTo>
                      <a:pt x="184" y="184"/>
                      <a:pt x="184" y="123"/>
                      <a:pt x="184" y="1"/>
                    </a:cubicBezTo>
                    <a:close/>
                  </a:path>
                </a:pathLst>
              </a:custGeom>
              <a:solidFill>
                <a:srgbClr val="A0C2E9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4" name="Google Shape;1214;p29"/>
              <p:cNvSpPr/>
              <p:nvPr/>
            </p:nvSpPr>
            <p:spPr>
              <a:xfrm>
                <a:off x="6157829" y="1945899"/>
                <a:ext cx="817228" cy="530189"/>
              </a:xfrm>
              <a:custGeom>
                <a:rect b="b" l="l" r="r" t="t"/>
                <a:pathLst>
                  <a:path extrusionOk="0" h="29537" w="45528">
                    <a:moveTo>
                      <a:pt x="23997" y="0"/>
                    </a:moveTo>
                    <a:cubicBezTo>
                      <a:pt x="23279" y="0"/>
                      <a:pt x="22551" y="24"/>
                      <a:pt x="21817" y="71"/>
                    </a:cubicBezTo>
                    <a:cubicBezTo>
                      <a:pt x="9534" y="866"/>
                      <a:pt x="1" y="8077"/>
                      <a:pt x="551" y="16204"/>
                    </a:cubicBezTo>
                    <a:cubicBezTo>
                      <a:pt x="1010" y="23842"/>
                      <a:pt x="10211" y="29536"/>
                      <a:pt x="21511" y="29536"/>
                    </a:cubicBezTo>
                    <a:cubicBezTo>
                      <a:pt x="22237" y="29536"/>
                      <a:pt x="22971" y="29513"/>
                      <a:pt x="23711" y="29465"/>
                    </a:cubicBezTo>
                    <a:cubicBezTo>
                      <a:pt x="35994" y="28671"/>
                      <a:pt x="45528" y="21460"/>
                      <a:pt x="44978" y="13393"/>
                    </a:cubicBezTo>
                    <a:cubicBezTo>
                      <a:pt x="44461" y="5751"/>
                      <a:pt x="35300" y="0"/>
                      <a:pt x="23997" y="0"/>
                    </a:cubicBezTo>
                    <a:close/>
                  </a:path>
                </a:pathLst>
              </a:custGeom>
              <a:solidFill>
                <a:srgbClr val="BA1E4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  <p:sp>
            <p:nvSpPr>
              <p:cNvPr id="1215" name="Google Shape;1215;p29"/>
              <p:cNvSpPr/>
              <p:nvPr/>
            </p:nvSpPr>
            <p:spPr>
              <a:xfrm>
                <a:off x="6678852" y="2289222"/>
                <a:ext cx="484865" cy="788095"/>
              </a:xfrm>
              <a:custGeom>
                <a:rect b="b" l="l" r="r" t="t"/>
                <a:pathLst>
                  <a:path extrusionOk="0" h="43905" w="27012">
                    <a:moveTo>
                      <a:pt x="2928" y="0"/>
                    </a:moveTo>
                    <a:cubicBezTo>
                      <a:pt x="2517" y="0"/>
                      <a:pt x="2099" y="103"/>
                      <a:pt x="1712" y="316"/>
                    </a:cubicBezTo>
                    <a:cubicBezTo>
                      <a:pt x="490" y="927"/>
                      <a:pt x="1" y="2455"/>
                      <a:pt x="673" y="3677"/>
                    </a:cubicBezTo>
                    <a:lnTo>
                      <a:pt x="21878" y="42543"/>
                    </a:lnTo>
                    <a:cubicBezTo>
                      <a:pt x="22322" y="43374"/>
                      <a:pt x="23218" y="43904"/>
                      <a:pt x="24156" y="43904"/>
                    </a:cubicBezTo>
                    <a:cubicBezTo>
                      <a:pt x="24252" y="43904"/>
                      <a:pt x="24348" y="43899"/>
                      <a:pt x="24445" y="43887"/>
                    </a:cubicBezTo>
                    <a:cubicBezTo>
                      <a:pt x="24750" y="43826"/>
                      <a:pt x="25056" y="43704"/>
                      <a:pt x="25300" y="43582"/>
                    </a:cubicBezTo>
                    <a:cubicBezTo>
                      <a:pt x="26523" y="42971"/>
                      <a:pt x="27012" y="41443"/>
                      <a:pt x="26339" y="40221"/>
                    </a:cubicBezTo>
                    <a:lnTo>
                      <a:pt x="5134" y="1355"/>
                    </a:lnTo>
                    <a:cubicBezTo>
                      <a:pt x="4675" y="478"/>
                      <a:pt x="3816" y="0"/>
                      <a:pt x="2928" y="0"/>
                    </a:cubicBezTo>
                    <a:close/>
                  </a:path>
                </a:pathLst>
              </a:custGeom>
              <a:solidFill>
                <a:srgbClr val="660000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  <p:sp>
            <p:nvSpPr>
              <p:cNvPr id="1216" name="Google Shape;1216;p29"/>
              <p:cNvSpPr/>
              <p:nvPr/>
            </p:nvSpPr>
            <p:spPr>
              <a:xfrm>
                <a:off x="5705911" y="1384327"/>
                <a:ext cx="816869" cy="634048"/>
              </a:xfrm>
              <a:custGeom>
                <a:rect b="b" l="l" r="r" t="t"/>
                <a:pathLst>
                  <a:path extrusionOk="0" h="35323" w="45508">
                    <a:moveTo>
                      <a:pt x="22822" y="0"/>
                    </a:moveTo>
                    <a:cubicBezTo>
                      <a:pt x="19472" y="0"/>
                      <a:pt x="16083" y="953"/>
                      <a:pt x="13078" y="2941"/>
                    </a:cubicBezTo>
                    <a:cubicBezTo>
                      <a:pt x="0" y="11680"/>
                      <a:pt x="3973" y="31846"/>
                      <a:pt x="19372" y="34963"/>
                    </a:cubicBezTo>
                    <a:cubicBezTo>
                      <a:pt x="20601" y="35206"/>
                      <a:pt x="21805" y="35322"/>
                      <a:pt x="22975" y="35322"/>
                    </a:cubicBezTo>
                    <a:cubicBezTo>
                      <a:pt x="36468" y="35322"/>
                      <a:pt x="45507" y="19925"/>
                      <a:pt x="37522" y="7891"/>
                    </a:cubicBezTo>
                    <a:cubicBezTo>
                      <a:pt x="34133" y="2768"/>
                      <a:pt x="28534" y="0"/>
                      <a:pt x="22822" y="0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7" name="Google Shape;1217;p29"/>
              <p:cNvSpPr/>
              <p:nvPr/>
            </p:nvSpPr>
            <p:spPr>
              <a:xfrm>
                <a:off x="6556454" y="1457956"/>
                <a:ext cx="749861" cy="633348"/>
              </a:xfrm>
              <a:custGeom>
                <a:rect b="b" l="l" r="r" t="t"/>
                <a:pathLst>
                  <a:path extrusionOk="0" h="35284" w="41775">
                    <a:moveTo>
                      <a:pt x="23019" y="1"/>
                    </a:moveTo>
                    <a:cubicBezTo>
                      <a:pt x="8629" y="1"/>
                      <a:pt x="0" y="16885"/>
                      <a:pt x="9325" y="28600"/>
                    </a:cubicBezTo>
                    <a:cubicBezTo>
                      <a:pt x="12983" y="33194"/>
                      <a:pt x="18033" y="35283"/>
                      <a:pt x="23020" y="35283"/>
                    </a:cubicBezTo>
                    <a:cubicBezTo>
                      <a:pt x="31364" y="35283"/>
                      <a:pt x="39527" y="29432"/>
                      <a:pt x="40675" y="19678"/>
                    </a:cubicBezTo>
                    <a:cubicBezTo>
                      <a:pt x="41775" y="9961"/>
                      <a:pt x="34808" y="1222"/>
                      <a:pt x="25153" y="122"/>
                    </a:cubicBezTo>
                    <a:cubicBezTo>
                      <a:pt x="24429" y="40"/>
                      <a:pt x="23717" y="1"/>
                      <a:pt x="23019" y="1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8" name="Google Shape;1218;p29"/>
              <p:cNvSpPr/>
              <p:nvPr/>
            </p:nvSpPr>
            <p:spPr>
              <a:xfrm>
                <a:off x="6316880" y="1166401"/>
                <a:ext cx="807355" cy="634927"/>
              </a:xfrm>
              <a:custGeom>
                <a:rect b="b" l="l" r="r" t="t"/>
                <a:pathLst>
                  <a:path extrusionOk="0" h="35372" w="44978">
                    <a:moveTo>
                      <a:pt x="21509" y="0"/>
                    </a:moveTo>
                    <a:cubicBezTo>
                      <a:pt x="10980" y="0"/>
                      <a:pt x="2106" y="6381"/>
                      <a:pt x="1101" y="15265"/>
                    </a:cubicBezTo>
                    <a:cubicBezTo>
                      <a:pt x="1" y="24921"/>
                      <a:pt x="8678" y="33843"/>
                      <a:pt x="20473" y="35187"/>
                    </a:cubicBezTo>
                    <a:cubicBezTo>
                      <a:pt x="21515" y="35311"/>
                      <a:pt x="22546" y="35372"/>
                      <a:pt x="23562" y="35372"/>
                    </a:cubicBezTo>
                    <a:cubicBezTo>
                      <a:pt x="34040" y="35372"/>
                      <a:pt x="42814" y="28956"/>
                      <a:pt x="43817" y="20154"/>
                    </a:cubicBezTo>
                    <a:cubicBezTo>
                      <a:pt x="44978" y="10499"/>
                      <a:pt x="36300" y="1516"/>
                      <a:pt x="24506" y="171"/>
                    </a:cubicBezTo>
                    <a:cubicBezTo>
                      <a:pt x="23496" y="56"/>
                      <a:pt x="22495" y="0"/>
                      <a:pt x="21509" y="0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9" name="Google Shape;1219;p29"/>
              <p:cNvSpPr/>
              <p:nvPr/>
            </p:nvSpPr>
            <p:spPr>
              <a:xfrm>
                <a:off x="5960383" y="1169506"/>
                <a:ext cx="672443" cy="522076"/>
              </a:xfrm>
              <a:custGeom>
                <a:rect b="b" l="l" r="r" t="t"/>
                <a:pathLst>
                  <a:path extrusionOk="0" h="29085" w="37462">
                    <a:moveTo>
                      <a:pt x="21168" y="1"/>
                    </a:moveTo>
                    <a:cubicBezTo>
                      <a:pt x="18489" y="1"/>
                      <a:pt x="15673" y="590"/>
                      <a:pt x="12956" y="1832"/>
                    </a:cubicBezTo>
                    <a:cubicBezTo>
                      <a:pt x="4340" y="5743"/>
                      <a:pt x="1" y="14604"/>
                      <a:pt x="3179" y="21570"/>
                    </a:cubicBezTo>
                    <a:cubicBezTo>
                      <a:pt x="5347" y="26366"/>
                      <a:pt x="10475" y="29084"/>
                      <a:pt x="16252" y="29084"/>
                    </a:cubicBezTo>
                    <a:cubicBezTo>
                      <a:pt x="18941" y="29084"/>
                      <a:pt x="21770" y="28495"/>
                      <a:pt x="24506" y="27253"/>
                    </a:cubicBezTo>
                    <a:cubicBezTo>
                      <a:pt x="33061" y="23403"/>
                      <a:pt x="37461" y="14542"/>
                      <a:pt x="34223" y="7515"/>
                    </a:cubicBezTo>
                    <a:cubicBezTo>
                      <a:pt x="32054" y="2719"/>
                      <a:pt x="26926" y="1"/>
                      <a:pt x="21168" y="1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0" name="Google Shape;1220;p29"/>
              <p:cNvSpPr/>
              <p:nvPr/>
            </p:nvSpPr>
            <p:spPr>
              <a:xfrm>
                <a:off x="6888719" y="1951661"/>
                <a:ext cx="330944" cy="280002"/>
              </a:xfrm>
              <a:custGeom>
                <a:rect b="b" l="l" r="r" t="t"/>
                <a:pathLst>
                  <a:path extrusionOk="0" h="15599" w="18437">
                    <a:moveTo>
                      <a:pt x="10149" y="0"/>
                    </a:moveTo>
                    <a:cubicBezTo>
                      <a:pt x="3804" y="0"/>
                      <a:pt x="1" y="7460"/>
                      <a:pt x="4136" y="12644"/>
                    </a:cubicBezTo>
                    <a:cubicBezTo>
                      <a:pt x="5734" y="14675"/>
                      <a:pt x="7953" y="15598"/>
                      <a:pt x="10149" y="15598"/>
                    </a:cubicBezTo>
                    <a:cubicBezTo>
                      <a:pt x="13833" y="15598"/>
                      <a:pt x="17450" y="12999"/>
                      <a:pt x="17947" y="8672"/>
                    </a:cubicBezTo>
                    <a:cubicBezTo>
                      <a:pt x="18436" y="4394"/>
                      <a:pt x="15320" y="545"/>
                      <a:pt x="11103" y="56"/>
                    </a:cubicBezTo>
                    <a:cubicBezTo>
                      <a:pt x="10779" y="18"/>
                      <a:pt x="10461" y="0"/>
                      <a:pt x="10149" y="0"/>
                    </a:cubicBezTo>
                    <a:close/>
                  </a:path>
                </a:pathLst>
              </a:custGeom>
              <a:solidFill>
                <a:srgbClr val="AA724D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1" name="Google Shape;1221;p29"/>
              <p:cNvSpPr/>
              <p:nvPr/>
            </p:nvSpPr>
            <p:spPr>
              <a:xfrm>
                <a:off x="5780815" y="1823321"/>
                <a:ext cx="329885" cy="279248"/>
              </a:xfrm>
              <a:custGeom>
                <a:rect b="b" l="l" r="r" t="t"/>
                <a:pathLst>
                  <a:path extrusionOk="0" h="15557" w="18378">
                    <a:moveTo>
                      <a:pt x="10098" y="1"/>
                    </a:moveTo>
                    <a:cubicBezTo>
                      <a:pt x="3806" y="1"/>
                      <a:pt x="0" y="7458"/>
                      <a:pt x="4077" y="12583"/>
                    </a:cubicBezTo>
                    <a:cubicBezTo>
                      <a:pt x="5707" y="14626"/>
                      <a:pt x="7948" y="15557"/>
                      <a:pt x="10155" y="15557"/>
                    </a:cubicBezTo>
                    <a:cubicBezTo>
                      <a:pt x="13822" y="15557"/>
                      <a:pt x="17392" y="12984"/>
                      <a:pt x="17888" y="8672"/>
                    </a:cubicBezTo>
                    <a:cubicBezTo>
                      <a:pt x="18377" y="4395"/>
                      <a:pt x="15322" y="545"/>
                      <a:pt x="11044" y="56"/>
                    </a:cubicBezTo>
                    <a:cubicBezTo>
                      <a:pt x="10723" y="19"/>
                      <a:pt x="10408" y="1"/>
                      <a:pt x="10098" y="1"/>
                    </a:cubicBezTo>
                    <a:close/>
                  </a:path>
                </a:pathLst>
              </a:custGeom>
              <a:solidFill>
                <a:srgbClr val="AA724D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2" name="Google Shape;1222;p29"/>
              <p:cNvSpPr/>
              <p:nvPr/>
            </p:nvSpPr>
            <p:spPr>
              <a:xfrm>
                <a:off x="5941751" y="1354441"/>
                <a:ext cx="1178112" cy="1053952"/>
              </a:xfrm>
              <a:custGeom>
                <a:rect b="b" l="l" r="r" t="t"/>
                <a:pathLst>
                  <a:path extrusionOk="0" h="58716" w="65633">
                    <a:moveTo>
                      <a:pt x="32778" y="1"/>
                    </a:moveTo>
                    <a:cubicBezTo>
                      <a:pt x="17203" y="1"/>
                      <a:pt x="3773" y="11677"/>
                      <a:pt x="1956" y="27522"/>
                    </a:cubicBezTo>
                    <a:cubicBezTo>
                      <a:pt x="0" y="44572"/>
                      <a:pt x="12589" y="56488"/>
                      <a:pt x="29700" y="58444"/>
                    </a:cubicBezTo>
                    <a:cubicBezTo>
                      <a:pt x="31283" y="58625"/>
                      <a:pt x="32848" y="58715"/>
                      <a:pt x="34387" y="58715"/>
                    </a:cubicBezTo>
                    <a:cubicBezTo>
                      <a:pt x="49418" y="58715"/>
                      <a:pt x="61903" y="50138"/>
                      <a:pt x="63677" y="34672"/>
                    </a:cubicBezTo>
                    <a:cubicBezTo>
                      <a:pt x="65632" y="17622"/>
                      <a:pt x="53410" y="2162"/>
                      <a:pt x="36361" y="206"/>
                    </a:cubicBezTo>
                    <a:cubicBezTo>
                      <a:pt x="35157" y="68"/>
                      <a:pt x="33961" y="1"/>
                      <a:pt x="32778" y="1"/>
                    </a:cubicBezTo>
                    <a:close/>
                  </a:path>
                </a:pathLst>
              </a:custGeom>
              <a:solidFill>
                <a:srgbClr val="AA724D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3" name="Google Shape;1223;p29"/>
              <p:cNvSpPr/>
              <p:nvPr/>
            </p:nvSpPr>
            <p:spPr>
              <a:xfrm>
                <a:off x="5951623" y="1247874"/>
                <a:ext cx="1182492" cy="720567"/>
              </a:xfrm>
              <a:custGeom>
                <a:rect b="b" l="l" r="r" t="t"/>
                <a:pathLst>
                  <a:path extrusionOk="0" h="40143" w="65877">
                    <a:moveTo>
                      <a:pt x="32835" y="1"/>
                    </a:moveTo>
                    <a:cubicBezTo>
                      <a:pt x="31151" y="1"/>
                      <a:pt x="29451" y="131"/>
                      <a:pt x="27744" y="399"/>
                    </a:cubicBezTo>
                    <a:cubicBezTo>
                      <a:pt x="11794" y="2904"/>
                      <a:pt x="0" y="16654"/>
                      <a:pt x="0" y="32848"/>
                    </a:cubicBezTo>
                    <a:cubicBezTo>
                      <a:pt x="245" y="32909"/>
                      <a:pt x="489" y="32970"/>
                      <a:pt x="733" y="32970"/>
                    </a:cubicBezTo>
                    <a:cubicBezTo>
                      <a:pt x="1070" y="33011"/>
                      <a:pt x="1404" y="33031"/>
                      <a:pt x="1734" y="33031"/>
                    </a:cubicBezTo>
                    <a:cubicBezTo>
                      <a:pt x="5837" y="33031"/>
                      <a:pt x="9325" y="29949"/>
                      <a:pt x="9778" y="25821"/>
                    </a:cubicBezTo>
                    <a:lnTo>
                      <a:pt x="9778" y="25637"/>
                    </a:lnTo>
                    <a:cubicBezTo>
                      <a:pt x="10572" y="25821"/>
                      <a:pt x="11367" y="26004"/>
                      <a:pt x="12161" y="26065"/>
                    </a:cubicBezTo>
                    <a:cubicBezTo>
                      <a:pt x="12834" y="26143"/>
                      <a:pt x="13507" y="26182"/>
                      <a:pt x="14176" y="26182"/>
                    </a:cubicBezTo>
                    <a:cubicBezTo>
                      <a:pt x="19759" y="26182"/>
                      <a:pt x="25074" y="23493"/>
                      <a:pt x="28294" y="18854"/>
                    </a:cubicBezTo>
                    <a:cubicBezTo>
                      <a:pt x="29638" y="20321"/>
                      <a:pt x="31105" y="21665"/>
                      <a:pt x="32633" y="22826"/>
                    </a:cubicBezTo>
                    <a:cubicBezTo>
                      <a:pt x="37723" y="26574"/>
                      <a:pt x="43549" y="28395"/>
                      <a:pt x="49102" y="28395"/>
                    </a:cubicBezTo>
                    <a:cubicBezTo>
                      <a:pt x="50883" y="28395"/>
                      <a:pt x="52635" y="28208"/>
                      <a:pt x="54327" y="27837"/>
                    </a:cubicBezTo>
                    <a:lnTo>
                      <a:pt x="54327" y="27837"/>
                    </a:lnTo>
                    <a:cubicBezTo>
                      <a:pt x="51332" y="32970"/>
                      <a:pt x="54571" y="39387"/>
                      <a:pt x="60438" y="40059"/>
                    </a:cubicBezTo>
                    <a:cubicBezTo>
                      <a:pt x="60791" y="40116"/>
                      <a:pt x="61147" y="40143"/>
                      <a:pt x="61504" y="40143"/>
                    </a:cubicBezTo>
                    <a:cubicBezTo>
                      <a:pt x="62690" y="40143"/>
                      <a:pt x="63879" y="39843"/>
                      <a:pt x="64960" y="39326"/>
                    </a:cubicBezTo>
                    <a:cubicBezTo>
                      <a:pt x="65143" y="38409"/>
                      <a:pt x="65327" y="37554"/>
                      <a:pt x="65388" y="36576"/>
                    </a:cubicBezTo>
                    <a:cubicBezTo>
                      <a:pt x="65877" y="32543"/>
                      <a:pt x="65632" y="28387"/>
                      <a:pt x="64593" y="24476"/>
                    </a:cubicBezTo>
                    <a:cubicBezTo>
                      <a:pt x="64410" y="23926"/>
                      <a:pt x="64288" y="23376"/>
                      <a:pt x="64104" y="22826"/>
                    </a:cubicBezTo>
                    <a:cubicBezTo>
                      <a:pt x="59684" y="9074"/>
                      <a:pt x="46882" y="1"/>
                      <a:pt x="32835" y="1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4" name="Google Shape;1224;p29"/>
              <p:cNvSpPr/>
              <p:nvPr/>
            </p:nvSpPr>
            <p:spPr>
              <a:xfrm>
                <a:off x="6249928" y="1733681"/>
                <a:ext cx="164727" cy="94668"/>
              </a:xfrm>
              <a:custGeom>
                <a:rect b="b" l="l" r="r" t="t"/>
                <a:pathLst>
                  <a:path extrusionOk="0" h="5274" w="9177">
                    <a:moveTo>
                      <a:pt x="6936" y="1"/>
                    </a:moveTo>
                    <a:cubicBezTo>
                      <a:pt x="6717" y="1"/>
                      <a:pt x="6482" y="50"/>
                      <a:pt x="6236" y="161"/>
                    </a:cubicBezTo>
                    <a:lnTo>
                      <a:pt x="1592" y="2300"/>
                    </a:lnTo>
                    <a:cubicBezTo>
                      <a:pt x="0" y="3096"/>
                      <a:pt x="758" y="5274"/>
                      <a:pt x="2225" y="5274"/>
                    </a:cubicBezTo>
                    <a:cubicBezTo>
                      <a:pt x="2448" y="5274"/>
                      <a:pt x="2687" y="5224"/>
                      <a:pt x="2936" y="5111"/>
                    </a:cubicBezTo>
                    <a:lnTo>
                      <a:pt x="7581" y="2972"/>
                    </a:lnTo>
                    <a:cubicBezTo>
                      <a:pt x="9176" y="2227"/>
                      <a:pt x="8411" y="1"/>
                      <a:pt x="6936" y="1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5" name="Google Shape;1225;p29"/>
              <p:cNvSpPr/>
              <p:nvPr/>
            </p:nvSpPr>
            <p:spPr>
              <a:xfrm>
                <a:off x="6677039" y="1772847"/>
                <a:ext cx="154047" cy="113516"/>
              </a:xfrm>
              <a:custGeom>
                <a:rect b="b" l="l" r="r" t="t"/>
                <a:pathLst>
                  <a:path extrusionOk="0" h="6324" w="8582">
                    <a:moveTo>
                      <a:pt x="2264" y="1"/>
                    </a:moveTo>
                    <a:cubicBezTo>
                      <a:pt x="997" y="1"/>
                      <a:pt x="1" y="1777"/>
                      <a:pt x="1324" y="2807"/>
                    </a:cubicBezTo>
                    <a:lnTo>
                      <a:pt x="5357" y="5984"/>
                    </a:lnTo>
                    <a:cubicBezTo>
                      <a:pt x="5678" y="6222"/>
                      <a:pt x="6007" y="6323"/>
                      <a:pt x="6318" y="6323"/>
                    </a:cubicBezTo>
                    <a:cubicBezTo>
                      <a:pt x="7609" y="6323"/>
                      <a:pt x="8582" y="4574"/>
                      <a:pt x="7252" y="3540"/>
                    </a:cubicBezTo>
                    <a:lnTo>
                      <a:pt x="3219" y="362"/>
                    </a:lnTo>
                    <a:cubicBezTo>
                      <a:pt x="2904" y="109"/>
                      <a:pt x="2576" y="1"/>
                      <a:pt x="2264" y="1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6" name="Google Shape;1226;p29"/>
              <p:cNvSpPr/>
              <p:nvPr/>
            </p:nvSpPr>
            <p:spPr>
              <a:xfrm>
                <a:off x="6300546" y="1872378"/>
                <a:ext cx="99730" cy="84024"/>
              </a:xfrm>
              <a:custGeom>
                <a:rect b="b" l="l" r="r" t="t"/>
                <a:pathLst>
                  <a:path extrusionOk="0" h="4681" w="5556">
                    <a:moveTo>
                      <a:pt x="2515" y="1"/>
                    </a:moveTo>
                    <a:cubicBezTo>
                      <a:pt x="1325" y="1"/>
                      <a:pt x="292" y="883"/>
                      <a:pt x="177" y="2089"/>
                    </a:cubicBezTo>
                    <a:cubicBezTo>
                      <a:pt x="0" y="3593"/>
                      <a:pt x="1200" y="4680"/>
                      <a:pt x="2501" y="4680"/>
                    </a:cubicBezTo>
                    <a:cubicBezTo>
                      <a:pt x="2998" y="4680"/>
                      <a:pt x="3510" y="4522"/>
                      <a:pt x="3966" y="4167"/>
                    </a:cubicBezTo>
                    <a:cubicBezTo>
                      <a:pt x="5555" y="2823"/>
                      <a:pt x="4822" y="256"/>
                      <a:pt x="2744" y="12"/>
                    </a:cubicBezTo>
                    <a:cubicBezTo>
                      <a:pt x="2667" y="4"/>
                      <a:pt x="2590" y="1"/>
                      <a:pt x="2515" y="1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7" name="Google Shape;1227;p29"/>
              <p:cNvSpPr/>
              <p:nvPr/>
            </p:nvSpPr>
            <p:spPr>
              <a:xfrm>
                <a:off x="6666611" y="1914057"/>
                <a:ext cx="100017" cy="84509"/>
              </a:xfrm>
              <a:custGeom>
                <a:rect b="b" l="l" r="r" t="t"/>
                <a:pathLst>
                  <a:path extrusionOk="0" h="4708" w="5572">
                    <a:moveTo>
                      <a:pt x="2470" y="1"/>
                    </a:moveTo>
                    <a:cubicBezTo>
                      <a:pt x="1281" y="1"/>
                      <a:pt x="248" y="883"/>
                      <a:pt x="133" y="2090"/>
                    </a:cubicBezTo>
                    <a:cubicBezTo>
                      <a:pt x="1" y="3589"/>
                      <a:pt x="1206" y="4707"/>
                      <a:pt x="2484" y="4707"/>
                    </a:cubicBezTo>
                    <a:cubicBezTo>
                      <a:pt x="2977" y="4707"/>
                      <a:pt x="3480" y="4541"/>
                      <a:pt x="3922" y="4167"/>
                    </a:cubicBezTo>
                    <a:cubicBezTo>
                      <a:pt x="5572" y="2884"/>
                      <a:pt x="4838" y="256"/>
                      <a:pt x="2700" y="12"/>
                    </a:cubicBezTo>
                    <a:cubicBezTo>
                      <a:pt x="2623" y="5"/>
                      <a:pt x="2546" y="1"/>
                      <a:pt x="2470" y="1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8" name="Google Shape;1228;p29"/>
              <p:cNvSpPr/>
              <p:nvPr/>
            </p:nvSpPr>
            <p:spPr>
              <a:xfrm>
                <a:off x="6444125" y="1989732"/>
                <a:ext cx="148213" cy="86232"/>
              </a:xfrm>
              <a:custGeom>
                <a:rect b="b" l="l" r="r" t="t"/>
                <a:pathLst>
                  <a:path extrusionOk="0" h="4804" w="8257">
                    <a:moveTo>
                      <a:pt x="580" y="1"/>
                    </a:moveTo>
                    <a:cubicBezTo>
                      <a:pt x="383" y="1"/>
                      <a:pt x="245" y="167"/>
                      <a:pt x="245" y="379"/>
                    </a:cubicBezTo>
                    <a:cubicBezTo>
                      <a:pt x="0" y="2335"/>
                      <a:pt x="1284" y="4168"/>
                      <a:pt x="3239" y="4718"/>
                    </a:cubicBezTo>
                    <a:cubicBezTo>
                      <a:pt x="3423" y="4718"/>
                      <a:pt x="3606" y="4779"/>
                      <a:pt x="3789" y="4779"/>
                    </a:cubicBezTo>
                    <a:cubicBezTo>
                      <a:pt x="3939" y="4796"/>
                      <a:pt x="4089" y="4804"/>
                      <a:pt x="4236" y="4804"/>
                    </a:cubicBezTo>
                    <a:cubicBezTo>
                      <a:pt x="6256" y="4804"/>
                      <a:pt x="8018" y="3284"/>
                      <a:pt x="8189" y="1235"/>
                    </a:cubicBezTo>
                    <a:cubicBezTo>
                      <a:pt x="8256" y="899"/>
                      <a:pt x="8010" y="711"/>
                      <a:pt x="7774" y="711"/>
                    </a:cubicBezTo>
                    <a:cubicBezTo>
                      <a:pt x="7581" y="711"/>
                      <a:pt x="7395" y="837"/>
                      <a:pt x="7395" y="1112"/>
                    </a:cubicBezTo>
                    <a:cubicBezTo>
                      <a:pt x="7226" y="3115"/>
                      <a:pt x="5742" y="4050"/>
                      <a:pt x="4247" y="4050"/>
                    </a:cubicBezTo>
                    <a:cubicBezTo>
                      <a:pt x="2503" y="4050"/>
                      <a:pt x="743" y="2777"/>
                      <a:pt x="1039" y="440"/>
                    </a:cubicBezTo>
                    <a:cubicBezTo>
                      <a:pt x="1100" y="196"/>
                      <a:pt x="917" y="12"/>
                      <a:pt x="673" y="12"/>
                    </a:cubicBezTo>
                    <a:cubicBezTo>
                      <a:pt x="641" y="4"/>
                      <a:pt x="609" y="1"/>
                      <a:pt x="580" y="1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9" name="Google Shape;1229;p29"/>
              <p:cNvSpPr/>
              <p:nvPr/>
            </p:nvSpPr>
            <p:spPr>
              <a:xfrm>
                <a:off x="7018908" y="2035342"/>
                <a:ext cx="149182" cy="117016"/>
              </a:xfrm>
              <a:custGeom>
                <a:rect b="b" l="l" r="r" t="t"/>
                <a:pathLst>
                  <a:path extrusionOk="0" h="6519" w="8311">
                    <a:moveTo>
                      <a:pt x="4040" y="0"/>
                    </a:moveTo>
                    <a:cubicBezTo>
                      <a:pt x="2061" y="0"/>
                      <a:pt x="346" y="1504"/>
                      <a:pt x="122" y="3521"/>
                    </a:cubicBezTo>
                    <a:cubicBezTo>
                      <a:pt x="0" y="4560"/>
                      <a:pt x="244" y="5538"/>
                      <a:pt x="856" y="6332"/>
                    </a:cubicBezTo>
                    <a:cubicBezTo>
                      <a:pt x="935" y="6451"/>
                      <a:pt x="1090" y="6518"/>
                      <a:pt x="1239" y="6518"/>
                    </a:cubicBezTo>
                    <a:cubicBezTo>
                      <a:pt x="1321" y="6518"/>
                      <a:pt x="1402" y="6498"/>
                      <a:pt x="1467" y="6455"/>
                    </a:cubicBezTo>
                    <a:cubicBezTo>
                      <a:pt x="1650" y="6332"/>
                      <a:pt x="1711" y="6027"/>
                      <a:pt x="1528" y="5843"/>
                    </a:cubicBezTo>
                    <a:cubicBezTo>
                      <a:pt x="794" y="4805"/>
                      <a:pt x="733" y="3338"/>
                      <a:pt x="1467" y="2238"/>
                    </a:cubicBezTo>
                    <a:lnTo>
                      <a:pt x="2017" y="2238"/>
                    </a:lnTo>
                    <a:cubicBezTo>
                      <a:pt x="3239" y="2421"/>
                      <a:pt x="4217" y="3277"/>
                      <a:pt x="4461" y="4438"/>
                    </a:cubicBezTo>
                    <a:cubicBezTo>
                      <a:pt x="4522" y="4621"/>
                      <a:pt x="4706" y="4805"/>
                      <a:pt x="4889" y="4805"/>
                    </a:cubicBezTo>
                    <a:lnTo>
                      <a:pt x="5072" y="4805"/>
                    </a:lnTo>
                    <a:cubicBezTo>
                      <a:pt x="5255" y="4743"/>
                      <a:pt x="5439" y="4499"/>
                      <a:pt x="5378" y="4316"/>
                    </a:cubicBezTo>
                    <a:cubicBezTo>
                      <a:pt x="5011" y="2788"/>
                      <a:pt x="3850" y="1688"/>
                      <a:pt x="2322" y="1444"/>
                    </a:cubicBezTo>
                    <a:cubicBezTo>
                      <a:pt x="2887" y="1035"/>
                      <a:pt x="3505" y="853"/>
                      <a:pt x="4106" y="853"/>
                    </a:cubicBezTo>
                    <a:cubicBezTo>
                      <a:pt x="5843" y="853"/>
                      <a:pt x="7438" y="2379"/>
                      <a:pt x="7211" y="4377"/>
                    </a:cubicBezTo>
                    <a:cubicBezTo>
                      <a:pt x="7211" y="4560"/>
                      <a:pt x="7333" y="4805"/>
                      <a:pt x="7578" y="4805"/>
                    </a:cubicBezTo>
                    <a:cubicBezTo>
                      <a:pt x="7610" y="4813"/>
                      <a:pt x="7642" y="4816"/>
                      <a:pt x="7674" y="4816"/>
                    </a:cubicBezTo>
                    <a:cubicBezTo>
                      <a:pt x="7882" y="4816"/>
                      <a:pt x="8067" y="4650"/>
                      <a:pt x="8067" y="4438"/>
                    </a:cubicBezTo>
                    <a:cubicBezTo>
                      <a:pt x="8311" y="2238"/>
                      <a:pt x="6722" y="282"/>
                      <a:pt x="4583" y="38"/>
                    </a:cubicBezTo>
                    <a:cubicBezTo>
                      <a:pt x="4401" y="13"/>
                      <a:pt x="4219" y="0"/>
                      <a:pt x="4040" y="0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0" name="Google Shape;1230;p29"/>
              <p:cNvSpPr/>
              <p:nvPr/>
            </p:nvSpPr>
            <p:spPr>
              <a:xfrm>
                <a:off x="5847910" y="1897812"/>
                <a:ext cx="166253" cy="127409"/>
              </a:xfrm>
              <a:custGeom>
                <a:rect b="b" l="l" r="r" t="t"/>
                <a:pathLst>
                  <a:path extrusionOk="0" h="7098" w="9262">
                    <a:moveTo>
                      <a:pt x="4434" y="0"/>
                    </a:moveTo>
                    <a:lnTo>
                      <a:pt x="4434" y="61"/>
                    </a:lnTo>
                    <a:cubicBezTo>
                      <a:pt x="4256" y="36"/>
                      <a:pt x="4080" y="24"/>
                      <a:pt x="3905" y="24"/>
                    </a:cubicBezTo>
                    <a:cubicBezTo>
                      <a:pt x="1972" y="24"/>
                      <a:pt x="258" y="1527"/>
                      <a:pt x="34" y="3545"/>
                    </a:cubicBezTo>
                    <a:cubicBezTo>
                      <a:pt x="1" y="3841"/>
                      <a:pt x="234" y="4013"/>
                      <a:pt x="466" y="4013"/>
                    </a:cubicBezTo>
                    <a:cubicBezTo>
                      <a:pt x="664" y="4013"/>
                      <a:pt x="861" y="3887"/>
                      <a:pt x="889" y="3606"/>
                    </a:cubicBezTo>
                    <a:cubicBezTo>
                      <a:pt x="1086" y="1913"/>
                      <a:pt x="2526" y="854"/>
                      <a:pt x="4015" y="854"/>
                    </a:cubicBezTo>
                    <a:cubicBezTo>
                      <a:pt x="4838" y="854"/>
                      <a:pt x="5676" y="1177"/>
                      <a:pt x="6328" y="1895"/>
                    </a:cubicBezTo>
                    <a:cubicBezTo>
                      <a:pt x="6231" y="1887"/>
                      <a:pt x="6135" y="1883"/>
                      <a:pt x="6039" y="1883"/>
                    </a:cubicBezTo>
                    <a:cubicBezTo>
                      <a:pt x="4625" y="1883"/>
                      <a:pt x="3352" y="2713"/>
                      <a:pt x="2723" y="3972"/>
                    </a:cubicBezTo>
                    <a:cubicBezTo>
                      <a:pt x="2600" y="4156"/>
                      <a:pt x="2723" y="4400"/>
                      <a:pt x="2906" y="4522"/>
                    </a:cubicBezTo>
                    <a:lnTo>
                      <a:pt x="3089" y="4583"/>
                    </a:lnTo>
                    <a:cubicBezTo>
                      <a:pt x="3211" y="4583"/>
                      <a:pt x="3395" y="4522"/>
                      <a:pt x="3517" y="4339"/>
                    </a:cubicBezTo>
                    <a:cubicBezTo>
                      <a:pt x="3965" y="3332"/>
                      <a:pt x="4976" y="2735"/>
                      <a:pt x="6081" y="2735"/>
                    </a:cubicBezTo>
                    <a:cubicBezTo>
                      <a:pt x="6183" y="2735"/>
                      <a:pt x="6286" y="2740"/>
                      <a:pt x="6389" y="2750"/>
                    </a:cubicBezTo>
                    <a:cubicBezTo>
                      <a:pt x="6573" y="2750"/>
                      <a:pt x="6756" y="2811"/>
                      <a:pt x="6939" y="2872"/>
                    </a:cubicBezTo>
                    <a:cubicBezTo>
                      <a:pt x="7123" y="3300"/>
                      <a:pt x="7184" y="3850"/>
                      <a:pt x="7123" y="4339"/>
                    </a:cubicBezTo>
                    <a:cubicBezTo>
                      <a:pt x="7000" y="5133"/>
                      <a:pt x="6634" y="5806"/>
                      <a:pt x="6023" y="6356"/>
                    </a:cubicBezTo>
                    <a:cubicBezTo>
                      <a:pt x="5839" y="6478"/>
                      <a:pt x="5839" y="6783"/>
                      <a:pt x="5961" y="6906"/>
                    </a:cubicBezTo>
                    <a:cubicBezTo>
                      <a:pt x="6060" y="7037"/>
                      <a:pt x="6175" y="7097"/>
                      <a:pt x="6290" y="7097"/>
                    </a:cubicBezTo>
                    <a:cubicBezTo>
                      <a:pt x="6389" y="7097"/>
                      <a:pt x="6487" y="7052"/>
                      <a:pt x="6573" y="6967"/>
                    </a:cubicBezTo>
                    <a:cubicBezTo>
                      <a:pt x="9261" y="4706"/>
                      <a:pt x="7917" y="367"/>
                      <a:pt x="4434" y="0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1" name="Google Shape;1231;p29"/>
              <p:cNvSpPr/>
              <p:nvPr/>
            </p:nvSpPr>
            <p:spPr>
              <a:xfrm>
                <a:off x="6463870" y="2460515"/>
                <a:ext cx="48286" cy="41141"/>
              </a:xfrm>
              <a:custGeom>
                <a:rect b="b" l="l" r="r" t="t"/>
                <a:pathLst>
                  <a:path extrusionOk="0" h="2292" w="2690">
                    <a:moveTo>
                      <a:pt x="1528" y="1"/>
                    </a:moveTo>
                    <a:cubicBezTo>
                      <a:pt x="489" y="1"/>
                      <a:pt x="0" y="1223"/>
                      <a:pt x="734" y="1956"/>
                    </a:cubicBezTo>
                    <a:cubicBezTo>
                      <a:pt x="966" y="2188"/>
                      <a:pt x="1247" y="2292"/>
                      <a:pt x="1523" y="2292"/>
                    </a:cubicBezTo>
                    <a:cubicBezTo>
                      <a:pt x="2119" y="2292"/>
                      <a:pt x="2689" y="1810"/>
                      <a:pt x="2689" y="1100"/>
                    </a:cubicBezTo>
                    <a:cubicBezTo>
                      <a:pt x="2689" y="489"/>
                      <a:pt x="2200" y="1"/>
                      <a:pt x="152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2" name="Google Shape;1232;p29"/>
              <p:cNvSpPr/>
              <p:nvPr/>
            </p:nvSpPr>
            <p:spPr>
              <a:xfrm>
                <a:off x="6462775" y="2506592"/>
                <a:ext cx="44983" cy="61443"/>
              </a:xfrm>
              <a:custGeom>
                <a:rect b="b" l="l" r="r" t="t"/>
                <a:pathLst>
                  <a:path extrusionOk="0" h="3423" w="2506">
                    <a:moveTo>
                      <a:pt x="673" y="0"/>
                    </a:moveTo>
                    <a:lnTo>
                      <a:pt x="0" y="3300"/>
                    </a:lnTo>
                    <a:lnTo>
                      <a:pt x="2506" y="3422"/>
                    </a:lnTo>
                    <a:lnTo>
                      <a:pt x="21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233" name="Google Shape;1233;p29"/>
              <p:cNvGrpSpPr/>
              <p:nvPr/>
            </p:nvGrpSpPr>
            <p:grpSpPr>
              <a:xfrm>
                <a:off x="6108243" y="1883308"/>
                <a:ext cx="826111" cy="380397"/>
                <a:chOff x="7976506" y="2597208"/>
                <a:chExt cx="826111" cy="380397"/>
              </a:xfrm>
            </p:grpSpPr>
            <p:sp>
              <p:nvSpPr>
                <p:cNvPr id="1234" name="Google Shape;1234;p29"/>
                <p:cNvSpPr/>
                <p:nvPr/>
              </p:nvSpPr>
              <p:spPr>
                <a:xfrm>
                  <a:off x="8604292" y="2910732"/>
                  <a:ext cx="1638" cy="819"/>
                </a:xfrm>
                <a:custGeom>
                  <a:rect b="b" l="l" r="r" t="t"/>
                  <a:pathLst>
                    <a:path extrusionOk="0" h="22" w="44">
                      <a:moveTo>
                        <a:pt x="43" y="0"/>
                      </a:moveTo>
                      <a:cubicBezTo>
                        <a:pt x="0" y="0"/>
                        <a:pt x="22" y="0"/>
                        <a:pt x="43" y="22"/>
                      </a:cubicBez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E35132"/>
                </a:solidFill>
                <a:ln>
                  <a:noFill/>
                </a:ln>
              </p:spPr>
              <p:txBody>
                <a:bodyPr anchorCtr="0" anchor="ctr" bIns="86800" lIns="86800" spcFirstLastPara="1" rIns="86800" wrap="square" tIns="868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35" name="Google Shape;1235;p29"/>
                <p:cNvSpPr/>
                <p:nvPr/>
              </p:nvSpPr>
              <p:spPr>
                <a:xfrm>
                  <a:off x="8384669" y="2597208"/>
                  <a:ext cx="63381" cy="90029"/>
                </a:xfrm>
                <a:custGeom>
                  <a:rect b="b" l="l" r="r" t="t"/>
                  <a:pathLst>
                    <a:path extrusionOk="0" h="2419" w="1703">
                      <a:moveTo>
                        <a:pt x="333" y="0"/>
                      </a:moveTo>
                      <a:cubicBezTo>
                        <a:pt x="260" y="0"/>
                        <a:pt x="195" y="59"/>
                        <a:pt x="195" y="133"/>
                      </a:cubicBezTo>
                      <a:cubicBezTo>
                        <a:pt x="195" y="220"/>
                        <a:pt x="259" y="306"/>
                        <a:pt x="346" y="306"/>
                      </a:cubicBezTo>
                      <a:cubicBezTo>
                        <a:pt x="927" y="349"/>
                        <a:pt x="1401" y="779"/>
                        <a:pt x="1358" y="1275"/>
                      </a:cubicBezTo>
                      <a:cubicBezTo>
                        <a:pt x="1337" y="1743"/>
                        <a:pt x="873" y="2096"/>
                        <a:pt x="312" y="2096"/>
                      </a:cubicBezTo>
                      <a:cubicBezTo>
                        <a:pt x="281" y="2096"/>
                        <a:pt x="249" y="2095"/>
                        <a:pt x="216" y="2093"/>
                      </a:cubicBezTo>
                      <a:cubicBezTo>
                        <a:pt x="23" y="2093"/>
                        <a:pt x="1" y="2373"/>
                        <a:pt x="195" y="2416"/>
                      </a:cubicBezTo>
                      <a:cubicBezTo>
                        <a:pt x="226" y="2418"/>
                        <a:pt x="257" y="2419"/>
                        <a:pt x="289" y="2419"/>
                      </a:cubicBezTo>
                      <a:cubicBezTo>
                        <a:pt x="1023" y="2419"/>
                        <a:pt x="1638" y="1937"/>
                        <a:pt x="1659" y="1296"/>
                      </a:cubicBezTo>
                      <a:cubicBezTo>
                        <a:pt x="1702" y="629"/>
                        <a:pt x="1121" y="47"/>
                        <a:pt x="367" y="4"/>
                      </a:cubicBezTo>
                      <a:cubicBezTo>
                        <a:pt x="356" y="1"/>
                        <a:pt x="344" y="0"/>
                        <a:pt x="333" y="0"/>
                      </a:cubicBezTo>
                      <a:close/>
                    </a:path>
                  </a:pathLst>
                </a:custGeom>
                <a:solidFill>
                  <a:srgbClr val="3B3536"/>
                </a:solidFill>
                <a:ln>
                  <a:noFill/>
                </a:ln>
              </p:spPr>
              <p:txBody>
                <a:bodyPr anchorCtr="0" anchor="ctr" bIns="86800" lIns="86800" spcFirstLastPara="1" rIns="86800" wrap="square" tIns="868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236" name="Google Shape;1236;p29"/>
                <p:cNvGrpSpPr/>
                <p:nvPr/>
              </p:nvGrpSpPr>
              <p:grpSpPr>
                <a:xfrm>
                  <a:off x="7976506" y="2607205"/>
                  <a:ext cx="826111" cy="370401"/>
                  <a:chOff x="6977696" y="3571597"/>
                  <a:chExt cx="1014255" cy="454758"/>
                </a:xfrm>
              </p:grpSpPr>
              <p:sp>
                <p:nvSpPr>
                  <p:cNvPr id="1237" name="Google Shape;1237;p29"/>
                  <p:cNvSpPr/>
                  <p:nvPr/>
                </p:nvSpPr>
                <p:spPr>
                  <a:xfrm>
                    <a:off x="7438792" y="3571597"/>
                    <a:ext cx="104019" cy="86750"/>
                  </a:xfrm>
                  <a:custGeom>
                    <a:rect b="b" l="l" r="r" t="t"/>
                    <a:pathLst>
                      <a:path extrusionOk="0" h="2120" w="2542">
                        <a:moveTo>
                          <a:pt x="1333" y="0"/>
                        </a:moveTo>
                        <a:cubicBezTo>
                          <a:pt x="1291" y="0"/>
                          <a:pt x="1249" y="2"/>
                          <a:pt x="1206" y="7"/>
                        </a:cubicBezTo>
                        <a:cubicBezTo>
                          <a:pt x="517" y="50"/>
                          <a:pt x="0" y="545"/>
                          <a:pt x="22" y="1126"/>
                        </a:cubicBezTo>
                        <a:cubicBezTo>
                          <a:pt x="63" y="1701"/>
                          <a:pt x="594" y="2120"/>
                          <a:pt x="1241" y="2120"/>
                        </a:cubicBezTo>
                        <a:cubicBezTo>
                          <a:pt x="1272" y="2120"/>
                          <a:pt x="1304" y="2119"/>
                          <a:pt x="1335" y="2117"/>
                        </a:cubicBezTo>
                        <a:cubicBezTo>
                          <a:pt x="2003" y="2052"/>
                          <a:pt x="2541" y="1557"/>
                          <a:pt x="2498" y="976"/>
                        </a:cubicBezTo>
                        <a:cubicBezTo>
                          <a:pt x="2458" y="431"/>
                          <a:pt x="1946" y="0"/>
                          <a:pt x="1333" y="0"/>
                        </a:cubicBezTo>
                        <a:close/>
                      </a:path>
                    </a:pathLst>
                  </a:custGeom>
                  <a:solidFill>
                    <a:srgbClr val="544E4F">
                      <a:alpha val="14560"/>
                    </a:srgbClr>
                  </a:solidFill>
                  <a:ln>
                    <a:noFill/>
                  </a:ln>
                </p:spPr>
                <p:txBody>
                  <a:bodyPr anchorCtr="0" anchor="ctr" bIns="86800" lIns="86800" spcFirstLastPara="1" rIns="86800" wrap="square" tIns="86800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38" name="Google Shape;1238;p29"/>
                  <p:cNvSpPr/>
                  <p:nvPr/>
                </p:nvSpPr>
                <p:spPr>
                  <a:xfrm rot="-503042">
                    <a:off x="7646803" y="3718501"/>
                    <a:ext cx="326069" cy="285609"/>
                  </a:xfrm>
                  <a:custGeom>
                    <a:rect b="b" l="l" r="r" t="t"/>
                    <a:pathLst>
                      <a:path extrusionOk="0" h="12431" w="14192">
                        <a:moveTo>
                          <a:pt x="7098" y="0"/>
                        </a:moveTo>
                        <a:cubicBezTo>
                          <a:pt x="5043" y="0"/>
                          <a:pt x="3029" y="1024"/>
                          <a:pt x="1852" y="2893"/>
                        </a:cubicBezTo>
                        <a:cubicBezTo>
                          <a:pt x="0" y="5779"/>
                          <a:pt x="861" y="9612"/>
                          <a:pt x="3769" y="11464"/>
                        </a:cubicBezTo>
                        <a:cubicBezTo>
                          <a:pt x="4799" y="12117"/>
                          <a:pt x="5953" y="12430"/>
                          <a:pt x="7095" y="12430"/>
                        </a:cubicBezTo>
                        <a:cubicBezTo>
                          <a:pt x="9149" y="12430"/>
                          <a:pt x="11162" y="11416"/>
                          <a:pt x="12339" y="9547"/>
                        </a:cubicBezTo>
                        <a:cubicBezTo>
                          <a:pt x="14191" y="6661"/>
                          <a:pt x="13330" y="2807"/>
                          <a:pt x="10423" y="976"/>
                        </a:cubicBezTo>
                        <a:cubicBezTo>
                          <a:pt x="9393" y="315"/>
                          <a:pt x="8239" y="0"/>
                          <a:pt x="7098" y="0"/>
                        </a:cubicBezTo>
                        <a:close/>
                      </a:path>
                    </a:pathLst>
                  </a:custGeom>
                  <a:solidFill>
                    <a:srgbClr val="544E4F">
                      <a:alpha val="14560"/>
                    </a:srgbClr>
                  </a:solidFill>
                  <a:ln>
                    <a:noFill/>
                  </a:ln>
                </p:spPr>
                <p:txBody>
                  <a:bodyPr anchorCtr="0" anchor="ctr" bIns="86800" lIns="86800" spcFirstLastPara="1" rIns="86800" wrap="square" tIns="86800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39" name="Google Shape;1239;p29"/>
                  <p:cNvSpPr/>
                  <p:nvPr/>
                </p:nvSpPr>
                <p:spPr>
                  <a:xfrm rot="-503042">
                    <a:off x="6996832" y="3679264"/>
                    <a:ext cx="317177" cy="285724"/>
                  </a:xfrm>
                  <a:custGeom>
                    <a:rect b="b" l="l" r="r" t="t"/>
                    <a:pathLst>
                      <a:path extrusionOk="0" h="12436" w="13805">
                        <a:moveTo>
                          <a:pt x="6912" y="0"/>
                        </a:moveTo>
                        <a:cubicBezTo>
                          <a:pt x="6358" y="0"/>
                          <a:pt x="5794" y="75"/>
                          <a:pt x="5234" y="231"/>
                        </a:cubicBezTo>
                        <a:cubicBezTo>
                          <a:pt x="1939" y="1157"/>
                          <a:pt x="1" y="4581"/>
                          <a:pt x="905" y="7876"/>
                        </a:cubicBezTo>
                        <a:cubicBezTo>
                          <a:pt x="1675" y="10632"/>
                          <a:pt x="4169" y="12436"/>
                          <a:pt x="6893" y="12436"/>
                        </a:cubicBezTo>
                        <a:cubicBezTo>
                          <a:pt x="7447" y="12436"/>
                          <a:pt x="8011" y="12361"/>
                          <a:pt x="8571" y="12205"/>
                        </a:cubicBezTo>
                        <a:cubicBezTo>
                          <a:pt x="11866" y="11279"/>
                          <a:pt x="13804" y="7855"/>
                          <a:pt x="12900" y="4560"/>
                        </a:cubicBezTo>
                        <a:cubicBezTo>
                          <a:pt x="12130" y="1804"/>
                          <a:pt x="9636" y="0"/>
                          <a:pt x="6912" y="0"/>
                        </a:cubicBezTo>
                        <a:close/>
                      </a:path>
                    </a:pathLst>
                  </a:custGeom>
                  <a:solidFill>
                    <a:srgbClr val="544E4F">
                      <a:alpha val="14560"/>
                    </a:srgbClr>
                  </a:solidFill>
                  <a:ln>
                    <a:noFill/>
                  </a:ln>
                </p:spPr>
                <p:txBody>
                  <a:bodyPr anchorCtr="0" anchor="ctr" bIns="86800" lIns="86800" spcFirstLastPara="1" rIns="86800" wrap="square" tIns="86800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pic>
          <p:nvPicPr>
            <p:cNvPr id="1240" name="Google Shape;1240;p29" title="Captura de pantalla 2025-08-16 a la(s) 2.41.35 a.m..png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 rot="-517857">
              <a:off x="9641588" y="5452369"/>
              <a:ext cx="915857" cy="1425782"/>
            </a:xfrm>
            <a:prstGeom prst="rect">
              <a:avLst/>
            </a:prstGeom>
            <a:noFill/>
            <a:ln cap="flat" cmpd="sng" w="12550">
              <a:solidFill>
                <a:srgbClr val="A7A7A7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78489" rotWithShape="0" algn="bl" dir="5400000" dist="131518">
                <a:srgbClr val="000000">
                  <a:alpha val="50000"/>
                </a:srgbClr>
              </a:outerShdw>
            </a:effectLst>
          </p:spPr>
        </p:pic>
        <p:grpSp>
          <p:nvGrpSpPr>
            <p:cNvPr id="1241" name="Google Shape;1241;p29"/>
            <p:cNvGrpSpPr/>
            <p:nvPr/>
          </p:nvGrpSpPr>
          <p:grpSpPr>
            <a:xfrm>
              <a:off x="9586827" y="5913311"/>
              <a:ext cx="667539" cy="713575"/>
              <a:chOff x="9624840" y="4344061"/>
              <a:chExt cx="667539" cy="713575"/>
            </a:xfrm>
          </p:grpSpPr>
          <p:grpSp>
            <p:nvGrpSpPr>
              <p:cNvPr id="1242" name="Google Shape;1242;p29"/>
              <p:cNvGrpSpPr/>
              <p:nvPr/>
            </p:nvGrpSpPr>
            <p:grpSpPr>
              <a:xfrm>
                <a:off x="9724117" y="4344061"/>
                <a:ext cx="568262" cy="522776"/>
                <a:chOff x="9945017" y="6026611"/>
                <a:chExt cx="568262" cy="522776"/>
              </a:xfrm>
            </p:grpSpPr>
            <p:sp>
              <p:nvSpPr>
                <p:cNvPr id="1243" name="Google Shape;1243;p29"/>
                <p:cNvSpPr/>
                <p:nvPr/>
              </p:nvSpPr>
              <p:spPr>
                <a:xfrm>
                  <a:off x="10029614" y="6319814"/>
                  <a:ext cx="483664" cy="229573"/>
                </a:xfrm>
                <a:custGeom>
                  <a:rect b="b" l="l" r="r" t="t"/>
                  <a:pathLst>
                    <a:path extrusionOk="0" h="8387" w="18517">
                      <a:moveTo>
                        <a:pt x="16248" y="1"/>
                      </a:moveTo>
                      <a:cubicBezTo>
                        <a:pt x="15923" y="1"/>
                        <a:pt x="15591" y="83"/>
                        <a:pt x="15278" y="259"/>
                      </a:cubicBezTo>
                      <a:cubicBezTo>
                        <a:pt x="11183" y="2276"/>
                        <a:pt x="6844" y="3742"/>
                        <a:pt x="2322" y="4537"/>
                      </a:cubicBezTo>
                      <a:cubicBezTo>
                        <a:pt x="0" y="4904"/>
                        <a:pt x="183" y="8326"/>
                        <a:pt x="2567" y="8387"/>
                      </a:cubicBezTo>
                      <a:lnTo>
                        <a:pt x="2995" y="8387"/>
                      </a:lnTo>
                      <a:cubicBezTo>
                        <a:pt x="7944" y="7531"/>
                        <a:pt x="12711" y="5942"/>
                        <a:pt x="17233" y="3620"/>
                      </a:cubicBezTo>
                      <a:cubicBezTo>
                        <a:pt x="18150" y="3131"/>
                        <a:pt x="18516" y="1909"/>
                        <a:pt x="17966" y="993"/>
                      </a:cubicBezTo>
                      <a:cubicBezTo>
                        <a:pt x="17593" y="370"/>
                        <a:pt x="16937" y="1"/>
                        <a:pt x="16248" y="1"/>
                      </a:cubicBezTo>
                      <a:close/>
                    </a:path>
                  </a:pathLst>
                </a:custGeom>
                <a:solidFill>
                  <a:srgbClr val="AA724D"/>
                </a:solidFill>
                <a:ln>
                  <a:noFill/>
                </a:ln>
              </p:spPr>
              <p:txBody>
                <a:bodyPr anchorCtr="0" anchor="ctr" bIns="86800" lIns="86800" spcFirstLastPara="1" rIns="86800" wrap="square" tIns="868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44" name="Google Shape;1244;p29"/>
                <p:cNvSpPr/>
                <p:nvPr/>
              </p:nvSpPr>
              <p:spPr>
                <a:xfrm>
                  <a:off x="10018436" y="6193276"/>
                  <a:ext cx="469298" cy="274163"/>
                </a:xfrm>
                <a:custGeom>
                  <a:rect b="b" l="l" r="r" t="t"/>
                  <a:pathLst>
                    <a:path extrusionOk="0" h="10016" w="17967">
                      <a:moveTo>
                        <a:pt x="15736" y="0"/>
                      </a:moveTo>
                      <a:cubicBezTo>
                        <a:pt x="15342" y="0"/>
                        <a:pt x="14945" y="118"/>
                        <a:pt x="14606" y="360"/>
                      </a:cubicBezTo>
                      <a:cubicBezTo>
                        <a:pt x="10756" y="2866"/>
                        <a:pt x="6600" y="4882"/>
                        <a:pt x="2261" y="6227"/>
                      </a:cubicBezTo>
                      <a:cubicBezTo>
                        <a:pt x="0" y="6777"/>
                        <a:pt x="428" y="10015"/>
                        <a:pt x="2689" y="10015"/>
                      </a:cubicBezTo>
                      <a:cubicBezTo>
                        <a:pt x="2934" y="10015"/>
                        <a:pt x="3117" y="10015"/>
                        <a:pt x="3300" y="9954"/>
                      </a:cubicBezTo>
                      <a:cubicBezTo>
                        <a:pt x="8128" y="8488"/>
                        <a:pt x="12711" y="6288"/>
                        <a:pt x="16867" y="3477"/>
                      </a:cubicBezTo>
                      <a:cubicBezTo>
                        <a:pt x="17722" y="2866"/>
                        <a:pt x="17967" y="1643"/>
                        <a:pt x="17294" y="788"/>
                      </a:cubicBezTo>
                      <a:cubicBezTo>
                        <a:pt x="16926" y="272"/>
                        <a:pt x="16335" y="0"/>
                        <a:pt x="15736" y="0"/>
                      </a:cubicBezTo>
                      <a:close/>
                    </a:path>
                  </a:pathLst>
                </a:custGeom>
                <a:solidFill>
                  <a:srgbClr val="AA724D"/>
                </a:solidFill>
                <a:ln>
                  <a:noFill/>
                </a:ln>
              </p:spPr>
              <p:txBody>
                <a:bodyPr anchorCtr="0" anchor="ctr" bIns="86800" lIns="86800" spcFirstLastPara="1" rIns="86800" wrap="square" tIns="868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45" name="Google Shape;1245;p29"/>
                <p:cNvSpPr/>
                <p:nvPr/>
              </p:nvSpPr>
              <p:spPr>
                <a:xfrm>
                  <a:off x="10034394" y="6069201"/>
                  <a:ext cx="381509" cy="351846"/>
                </a:xfrm>
                <a:custGeom>
                  <a:rect b="b" l="l" r="r" t="t"/>
                  <a:pathLst>
                    <a:path extrusionOk="0" h="12854" w="14606">
                      <a:moveTo>
                        <a:pt x="12332" y="1"/>
                      </a:moveTo>
                      <a:cubicBezTo>
                        <a:pt x="11762" y="1"/>
                        <a:pt x="11200" y="250"/>
                        <a:pt x="10817" y="738"/>
                      </a:cubicBezTo>
                      <a:cubicBezTo>
                        <a:pt x="8128" y="4099"/>
                        <a:pt x="4889" y="6971"/>
                        <a:pt x="1284" y="9232"/>
                      </a:cubicBezTo>
                      <a:cubicBezTo>
                        <a:pt x="306" y="9782"/>
                        <a:pt x="0" y="11004"/>
                        <a:pt x="550" y="11921"/>
                      </a:cubicBezTo>
                      <a:cubicBezTo>
                        <a:pt x="917" y="12410"/>
                        <a:pt x="1467" y="12776"/>
                        <a:pt x="2078" y="12837"/>
                      </a:cubicBezTo>
                      <a:cubicBezTo>
                        <a:pt x="2154" y="12848"/>
                        <a:pt x="2230" y="12853"/>
                        <a:pt x="2305" y="12853"/>
                      </a:cubicBezTo>
                      <a:cubicBezTo>
                        <a:pt x="2654" y="12853"/>
                        <a:pt x="2988" y="12744"/>
                        <a:pt x="3239" y="12593"/>
                      </a:cubicBezTo>
                      <a:cubicBezTo>
                        <a:pt x="7334" y="10026"/>
                        <a:pt x="10939" y="6849"/>
                        <a:pt x="13934" y="3121"/>
                      </a:cubicBezTo>
                      <a:cubicBezTo>
                        <a:pt x="14606" y="2265"/>
                        <a:pt x="14422" y="1043"/>
                        <a:pt x="13567" y="432"/>
                      </a:cubicBezTo>
                      <a:cubicBezTo>
                        <a:pt x="13199" y="143"/>
                        <a:pt x="12763" y="1"/>
                        <a:pt x="12332" y="1"/>
                      </a:cubicBezTo>
                      <a:close/>
                    </a:path>
                  </a:pathLst>
                </a:custGeom>
                <a:solidFill>
                  <a:srgbClr val="AA724D"/>
                </a:solidFill>
                <a:ln>
                  <a:noFill/>
                </a:ln>
              </p:spPr>
              <p:txBody>
                <a:bodyPr anchorCtr="0" anchor="ctr" bIns="86800" lIns="86800" spcFirstLastPara="1" rIns="86800" wrap="square" tIns="868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46" name="Google Shape;1246;p29"/>
                <p:cNvSpPr/>
                <p:nvPr/>
              </p:nvSpPr>
              <p:spPr>
                <a:xfrm>
                  <a:off x="9945017" y="6026611"/>
                  <a:ext cx="340004" cy="416062"/>
                </a:xfrm>
                <a:custGeom>
                  <a:rect b="b" l="l" r="r" t="t"/>
                  <a:pathLst>
                    <a:path extrusionOk="0" h="15200" w="13017">
                      <a:moveTo>
                        <a:pt x="10771" y="0"/>
                      </a:moveTo>
                      <a:cubicBezTo>
                        <a:pt x="10061" y="0"/>
                        <a:pt x="9388" y="386"/>
                        <a:pt x="9045" y="1071"/>
                      </a:cubicBezTo>
                      <a:cubicBezTo>
                        <a:pt x="6845" y="5044"/>
                        <a:pt x="4034" y="8710"/>
                        <a:pt x="795" y="11888"/>
                      </a:cubicBezTo>
                      <a:cubicBezTo>
                        <a:pt x="0" y="12621"/>
                        <a:pt x="0" y="13843"/>
                        <a:pt x="734" y="14638"/>
                      </a:cubicBezTo>
                      <a:cubicBezTo>
                        <a:pt x="1100" y="15004"/>
                        <a:pt x="1528" y="15188"/>
                        <a:pt x="2078" y="15188"/>
                      </a:cubicBezTo>
                      <a:cubicBezTo>
                        <a:pt x="2140" y="15196"/>
                        <a:pt x="2203" y="15199"/>
                        <a:pt x="2267" y="15199"/>
                      </a:cubicBezTo>
                      <a:cubicBezTo>
                        <a:pt x="2704" y="15199"/>
                        <a:pt x="3164" y="15019"/>
                        <a:pt x="3484" y="14699"/>
                      </a:cubicBezTo>
                      <a:cubicBezTo>
                        <a:pt x="7089" y="11216"/>
                        <a:pt x="10145" y="7182"/>
                        <a:pt x="12528" y="2783"/>
                      </a:cubicBezTo>
                      <a:cubicBezTo>
                        <a:pt x="13017" y="1866"/>
                        <a:pt x="12650" y="644"/>
                        <a:pt x="11672" y="216"/>
                      </a:cubicBezTo>
                      <a:cubicBezTo>
                        <a:pt x="11381" y="70"/>
                        <a:pt x="11072" y="0"/>
                        <a:pt x="10771" y="0"/>
                      </a:cubicBezTo>
                      <a:close/>
                    </a:path>
                  </a:pathLst>
                </a:custGeom>
                <a:solidFill>
                  <a:srgbClr val="AA724D"/>
                </a:solidFill>
                <a:ln>
                  <a:noFill/>
                </a:ln>
              </p:spPr>
              <p:txBody>
                <a:bodyPr anchorCtr="0" anchor="ctr" bIns="86800" lIns="86800" spcFirstLastPara="1" rIns="86800" wrap="square" tIns="868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47" name="Google Shape;1247;p29"/>
                <p:cNvSpPr/>
                <p:nvPr/>
              </p:nvSpPr>
              <p:spPr>
                <a:xfrm>
                  <a:off x="10002477" y="6080944"/>
                  <a:ext cx="143686" cy="254345"/>
                </a:xfrm>
                <a:custGeom>
                  <a:rect b="b" l="l" r="r" t="t"/>
                  <a:pathLst>
                    <a:path extrusionOk="0" h="9292" w="5501">
                      <a:moveTo>
                        <a:pt x="2090" y="0"/>
                      </a:moveTo>
                      <a:cubicBezTo>
                        <a:pt x="1039" y="0"/>
                        <a:pt x="184" y="835"/>
                        <a:pt x="184" y="1898"/>
                      </a:cubicBezTo>
                      <a:cubicBezTo>
                        <a:pt x="0" y="6053"/>
                        <a:pt x="1528" y="8253"/>
                        <a:pt x="1711" y="8497"/>
                      </a:cubicBezTo>
                      <a:cubicBezTo>
                        <a:pt x="2078" y="8986"/>
                        <a:pt x="2628" y="9231"/>
                        <a:pt x="3239" y="9292"/>
                      </a:cubicBezTo>
                      <a:cubicBezTo>
                        <a:pt x="3667" y="9292"/>
                        <a:pt x="4095" y="9170"/>
                        <a:pt x="4461" y="8925"/>
                      </a:cubicBezTo>
                      <a:cubicBezTo>
                        <a:pt x="5317" y="8253"/>
                        <a:pt x="5500" y="7092"/>
                        <a:pt x="4889" y="6236"/>
                      </a:cubicBezTo>
                      <a:cubicBezTo>
                        <a:pt x="4217" y="4953"/>
                        <a:pt x="3911" y="3486"/>
                        <a:pt x="4095" y="2020"/>
                      </a:cubicBezTo>
                      <a:cubicBezTo>
                        <a:pt x="4095" y="920"/>
                        <a:pt x="3239" y="64"/>
                        <a:pt x="2200" y="3"/>
                      </a:cubicBezTo>
                      <a:cubicBezTo>
                        <a:pt x="2163" y="1"/>
                        <a:pt x="2126" y="0"/>
                        <a:pt x="2090" y="0"/>
                      </a:cubicBezTo>
                      <a:close/>
                    </a:path>
                  </a:pathLst>
                </a:custGeom>
                <a:solidFill>
                  <a:srgbClr val="AA724D"/>
                </a:solidFill>
                <a:ln>
                  <a:noFill/>
                </a:ln>
              </p:spPr>
              <p:txBody>
                <a:bodyPr anchorCtr="0" anchor="ctr" bIns="86800" lIns="86800" spcFirstLastPara="1" rIns="86800" wrap="square" tIns="868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248" name="Google Shape;1248;p29"/>
              <p:cNvSpPr/>
              <p:nvPr/>
            </p:nvSpPr>
            <p:spPr>
              <a:xfrm>
                <a:off x="9724124" y="4522662"/>
                <a:ext cx="449969" cy="397093"/>
              </a:xfrm>
              <a:custGeom>
                <a:rect b="b" l="l" r="r" t="t"/>
                <a:pathLst>
                  <a:path extrusionOk="0" h="14507" w="17227">
                    <a:moveTo>
                      <a:pt x="7414" y="1"/>
                    </a:moveTo>
                    <a:cubicBezTo>
                      <a:pt x="3651" y="1"/>
                      <a:pt x="478" y="2934"/>
                      <a:pt x="300" y="6731"/>
                    </a:cubicBezTo>
                    <a:cubicBezTo>
                      <a:pt x="0" y="11307"/>
                      <a:pt x="3682" y="14506"/>
                      <a:pt x="7574" y="14506"/>
                    </a:cubicBezTo>
                    <a:cubicBezTo>
                      <a:pt x="9243" y="14506"/>
                      <a:pt x="10950" y="13918"/>
                      <a:pt x="12399" y="12597"/>
                    </a:cubicBezTo>
                    <a:cubicBezTo>
                      <a:pt x="17227" y="8259"/>
                      <a:pt x="14294" y="192"/>
                      <a:pt x="7755" y="9"/>
                    </a:cubicBezTo>
                    <a:cubicBezTo>
                      <a:pt x="7641" y="3"/>
                      <a:pt x="7527" y="1"/>
                      <a:pt x="7414" y="1"/>
                    </a:cubicBezTo>
                    <a:close/>
                  </a:path>
                </a:pathLst>
              </a:custGeom>
              <a:solidFill>
                <a:srgbClr val="AA724D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9" name="Google Shape;1249;p29"/>
              <p:cNvSpPr/>
              <p:nvPr/>
            </p:nvSpPr>
            <p:spPr>
              <a:xfrm>
                <a:off x="9624840" y="4616008"/>
                <a:ext cx="343217" cy="441628"/>
              </a:xfrm>
              <a:custGeom>
                <a:rect b="b" l="l" r="r" t="t"/>
                <a:pathLst>
                  <a:path extrusionOk="0" h="16134" w="13140">
                    <a:moveTo>
                      <a:pt x="4401" y="1"/>
                    </a:moveTo>
                    <a:cubicBezTo>
                      <a:pt x="2995" y="673"/>
                      <a:pt x="1651" y="1467"/>
                      <a:pt x="184" y="2017"/>
                    </a:cubicBezTo>
                    <a:lnTo>
                      <a:pt x="1" y="2078"/>
                    </a:lnTo>
                    <a:lnTo>
                      <a:pt x="8495" y="16133"/>
                    </a:lnTo>
                    <a:cubicBezTo>
                      <a:pt x="10084" y="15095"/>
                      <a:pt x="11551" y="13995"/>
                      <a:pt x="13139" y="12956"/>
                    </a:cubicBezTo>
                    <a:lnTo>
                      <a:pt x="4401" y="1"/>
                    </a:lnTo>
                    <a:close/>
                  </a:path>
                </a:pathLst>
              </a:custGeom>
              <a:solidFill>
                <a:srgbClr val="BA1E4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</p:grpSp>
        <p:sp>
          <p:nvSpPr>
            <p:cNvPr id="1250" name="Google Shape;1250;p29"/>
            <p:cNvSpPr/>
            <p:nvPr/>
          </p:nvSpPr>
          <p:spPr>
            <a:xfrm>
              <a:off x="9358813" y="6226175"/>
              <a:ext cx="486877" cy="554083"/>
            </a:xfrm>
            <a:custGeom>
              <a:rect b="b" l="l" r="r" t="t"/>
              <a:pathLst>
                <a:path extrusionOk="0" h="19678" w="18640">
                  <a:moveTo>
                    <a:pt x="10145" y="0"/>
                  </a:moveTo>
                  <a:cubicBezTo>
                    <a:pt x="8800" y="611"/>
                    <a:pt x="7456" y="1100"/>
                    <a:pt x="6050" y="1589"/>
                  </a:cubicBezTo>
                  <a:cubicBezTo>
                    <a:pt x="4095" y="2261"/>
                    <a:pt x="2078" y="2750"/>
                    <a:pt x="1" y="3117"/>
                  </a:cubicBezTo>
                  <a:lnTo>
                    <a:pt x="7762" y="19678"/>
                  </a:lnTo>
                  <a:cubicBezTo>
                    <a:pt x="10450" y="18761"/>
                    <a:pt x="10328" y="18578"/>
                    <a:pt x="12834" y="17294"/>
                  </a:cubicBezTo>
                  <a:cubicBezTo>
                    <a:pt x="14728" y="16439"/>
                    <a:pt x="16439" y="15339"/>
                    <a:pt x="18211" y="14300"/>
                  </a:cubicBezTo>
                  <a:lnTo>
                    <a:pt x="18639" y="14055"/>
                  </a:lnTo>
                  <a:lnTo>
                    <a:pt x="10145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86800" lIns="86800" spcFirstLastPara="1" rIns="86800" wrap="square" tIns="86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86"/>
            </a:p>
          </p:txBody>
        </p:sp>
      </p:grpSp>
      <p:pic>
        <p:nvPicPr>
          <p:cNvPr id="1251" name="Google Shape;1251;p2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784775" y="2852100"/>
            <a:ext cx="356625" cy="35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2" name="Google Shape;1252;p2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620875" y="1456775"/>
            <a:ext cx="356625" cy="35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7" name="Google Shape;1257;p30"/>
          <p:cNvGrpSpPr/>
          <p:nvPr/>
        </p:nvGrpSpPr>
        <p:grpSpPr>
          <a:xfrm>
            <a:off x="6718406" y="2977756"/>
            <a:ext cx="2068576" cy="2841611"/>
            <a:chOff x="9041435" y="4022313"/>
            <a:chExt cx="3146123" cy="4321842"/>
          </a:xfrm>
        </p:grpSpPr>
        <p:sp>
          <p:nvSpPr>
            <p:cNvPr id="1258" name="Google Shape;1258;p30"/>
            <p:cNvSpPr/>
            <p:nvPr/>
          </p:nvSpPr>
          <p:spPr>
            <a:xfrm rot="1080630">
              <a:off x="9187729" y="5731075"/>
              <a:ext cx="829063" cy="1078021"/>
            </a:xfrm>
            <a:custGeom>
              <a:rect b="b" l="l" r="r" t="t"/>
              <a:pathLst>
                <a:path extrusionOk="0" h="30114" w="26605">
                  <a:moveTo>
                    <a:pt x="10390" y="1"/>
                  </a:moveTo>
                  <a:cubicBezTo>
                    <a:pt x="10084" y="184"/>
                    <a:pt x="9962" y="306"/>
                    <a:pt x="9779" y="367"/>
                  </a:cubicBezTo>
                  <a:cubicBezTo>
                    <a:pt x="9595" y="490"/>
                    <a:pt x="9473" y="673"/>
                    <a:pt x="9290" y="795"/>
                  </a:cubicBezTo>
                  <a:cubicBezTo>
                    <a:pt x="9045" y="978"/>
                    <a:pt x="8801" y="1223"/>
                    <a:pt x="8556" y="1467"/>
                  </a:cubicBezTo>
                  <a:cubicBezTo>
                    <a:pt x="8006" y="1956"/>
                    <a:pt x="7640" y="2445"/>
                    <a:pt x="7151" y="2873"/>
                  </a:cubicBezTo>
                  <a:cubicBezTo>
                    <a:pt x="6356" y="3851"/>
                    <a:pt x="5623" y="4889"/>
                    <a:pt x="5012" y="5928"/>
                  </a:cubicBezTo>
                  <a:cubicBezTo>
                    <a:pt x="3790" y="8128"/>
                    <a:pt x="2934" y="10450"/>
                    <a:pt x="2506" y="12895"/>
                  </a:cubicBezTo>
                  <a:cubicBezTo>
                    <a:pt x="1" y="24445"/>
                    <a:pt x="6051" y="28172"/>
                    <a:pt x="8251" y="29456"/>
                  </a:cubicBezTo>
                  <a:cubicBezTo>
                    <a:pt x="9206" y="29977"/>
                    <a:pt x="10614" y="30114"/>
                    <a:pt x="11831" y="30114"/>
                  </a:cubicBezTo>
                  <a:cubicBezTo>
                    <a:pt x="13183" y="30114"/>
                    <a:pt x="14301" y="29944"/>
                    <a:pt x="14301" y="29944"/>
                  </a:cubicBezTo>
                  <a:cubicBezTo>
                    <a:pt x="14178" y="28967"/>
                    <a:pt x="18273" y="29272"/>
                    <a:pt x="18273" y="28295"/>
                  </a:cubicBezTo>
                  <a:cubicBezTo>
                    <a:pt x="18212" y="27378"/>
                    <a:pt x="18273" y="26400"/>
                    <a:pt x="18334" y="25483"/>
                  </a:cubicBezTo>
                  <a:cubicBezTo>
                    <a:pt x="18517" y="23711"/>
                    <a:pt x="18945" y="22000"/>
                    <a:pt x="19739" y="20411"/>
                  </a:cubicBezTo>
                  <a:cubicBezTo>
                    <a:pt x="20412" y="18823"/>
                    <a:pt x="21389" y="17417"/>
                    <a:pt x="22612" y="16256"/>
                  </a:cubicBezTo>
                  <a:cubicBezTo>
                    <a:pt x="23223" y="15584"/>
                    <a:pt x="23895" y="15034"/>
                    <a:pt x="24628" y="14545"/>
                  </a:cubicBezTo>
                  <a:cubicBezTo>
                    <a:pt x="24995" y="14300"/>
                    <a:pt x="25300" y="14056"/>
                    <a:pt x="25667" y="13873"/>
                  </a:cubicBezTo>
                  <a:cubicBezTo>
                    <a:pt x="25850" y="13750"/>
                    <a:pt x="26034" y="13689"/>
                    <a:pt x="26217" y="13567"/>
                  </a:cubicBezTo>
                  <a:cubicBezTo>
                    <a:pt x="26278" y="13567"/>
                    <a:pt x="26400" y="13506"/>
                    <a:pt x="26462" y="13506"/>
                  </a:cubicBezTo>
                  <a:cubicBezTo>
                    <a:pt x="26485" y="13506"/>
                    <a:pt x="26517" y="13488"/>
                    <a:pt x="26544" y="13473"/>
                  </a:cubicBezTo>
                  <a:lnTo>
                    <a:pt x="26544" y="13473"/>
                  </a:lnTo>
                  <a:lnTo>
                    <a:pt x="26584" y="13506"/>
                  </a:lnTo>
                  <a:cubicBezTo>
                    <a:pt x="26604" y="13465"/>
                    <a:pt x="26604" y="13452"/>
                    <a:pt x="26593" y="13452"/>
                  </a:cubicBezTo>
                  <a:cubicBezTo>
                    <a:pt x="26583" y="13452"/>
                    <a:pt x="26565" y="13462"/>
                    <a:pt x="26544" y="13473"/>
                  </a:cubicBezTo>
                  <a:lnTo>
                    <a:pt x="26544" y="13473"/>
                  </a:lnTo>
                  <a:lnTo>
                    <a:pt x="10390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86800" lIns="86800" spcFirstLastPara="1" rIns="86800" wrap="square" tIns="86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86"/>
            </a:p>
          </p:txBody>
        </p:sp>
        <p:grpSp>
          <p:nvGrpSpPr>
            <p:cNvPr id="1259" name="Google Shape;1259;p30"/>
            <p:cNvGrpSpPr/>
            <p:nvPr/>
          </p:nvGrpSpPr>
          <p:grpSpPr>
            <a:xfrm>
              <a:off x="9322534" y="4022313"/>
              <a:ext cx="2865024" cy="4321842"/>
              <a:chOff x="5705911" y="1166401"/>
              <a:chExt cx="1968953" cy="2834180"/>
            </a:xfrm>
          </p:grpSpPr>
          <p:sp>
            <p:nvSpPr>
              <p:cNvPr id="1260" name="Google Shape;1260;p30"/>
              <p:cNvSpPr/>
              <p:nvPr/>
            </p:nvSpPr>
            <p:spPr>
              <a:xfrm>
                <a:off x="6110675" y="2147904"/>
                <a:ext cx="1133130" cy="997105"/>
              </a:xfrm>
              <a:custGeom>
                <a:rect b="b" l="l" r="r" t="t"/>
                <a:pathLst>
                  <a:path extrusionOk="0" h="55549" w="63127">
                    <a:moveTo>
                      <a:pt x="14911" y="0"/>
                    </a:moveTo>
                    <a:cubicBezTo>
                      <a:pt x="6661" y="0"/>
                      <a:pt x="0" y="6661"/>
                      <a:pt x="0" y="14911"/>
                    </a:cubicBezTo>
                    <a:lnTo>
                      <a:pt x="0" y="40638"/>
                    </a:lnTo>
                    <a:cubicBezTo>
                      <a:pt x="0" y="48888"/>
                      <a:pt x="6661" y="55549"/>
                      <a:pt x="14911" y="55549"/>
                    </a:cubicBezTo>
                    <a:lnTo>
                      <a:pt x="48216" y="55549"/>
                    </a:lnTo>
                    <a:cubicBezTo>
                      <a:pt x="56466" y="55549"/>
                      <a:pt x="63127" y="48888"/>
                      <a:pt x="63127" y="40638"/>
                    </a:cubicBezTo>
                    <a:lnTo>
                      <a:pt x="63127" y="14911"/>
                    </a:lnTo>
                    <a:cubicBezTo>
                      <a:pt x="63127" y="6661"/>
                      <a:pt x="56466" y="0"/>
                      <a:pt x="48216" y="0"/>
                    </a:cubicBezTo>
                    <a:close/>
                  </a:path>
                </a:pathLst>
              </a:custGeom>
              <a:solidFill>
                <a:srgbClr val="660000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  <p:sp>
            <p:nvSpPr>
              <p:cNvPr id="1261" name="Google Shape;1261;p30"/>
              <p:cNvSpPr/>
              <p:nvPr/>
            </p:nvSpPr>
            <p:spPr>
              <a:xfrm>
                <a:off x="6154544" y="2190678"/>
                <a:ext cx="1044295" cy="911555"/>
              </a:xfrm>
              <a:custGeom>
                <a:rect b="b" l="l" r="r" t="t"/>
                <a:pathLst>
                  <a:path extrusionOk="0" h="50783" w="58178">
                    <a:moveTo>
                      <a:pt x="13689" y="1"/>
                    </a:moveTo>
                    <a:cubicBezTo>
                      <a:pt x="6111" y="1"/>
                      <a:pt x="0" y="6050"/>
                      <a:pt x="0" y="13628"/>
                    </a:cubicBezTo>
                    <a:lnTo>
                      <a:pt x="0" y="37094"/>
                    </a:lnTo>
                    <a:cubicBezTo>
                      <a:pt x="0" y="44672"/>
                      <a:pt x="6111" y="50783"/>
                      <a:pt x="13689" y="50783"/>
                    </a:cubicBezTo>
                    <a:lnTo>
                      <a:pt x="44488" y="50783"/>
                    </a:lnTo>
                    <a:cubicBezTo>
                      <a:pt x="52127" y="50783"/>
                      <a:pt x="58177" y="44672"/>
                      <a:pt x="58177" y="37094"/>
                    </a:cubicBezTo>
                    <a:lnTo>
                      <a:pt x="58177" y="13628"/>
                    </a:lnTo>
                    <a:cubicBezTo>
                      <a:pt x="58177" y="6050"/>
                      <a:pt x="52127" y="1"/>
                      <a:pt x="44488" y="1"/>
                    </a:cubicBezTo>
                    <a:close/>
                  </a:path>
                </a:pathLst>
              </a:custGeom>
              <a:solidFill>
                <a:srgbClr val="544E4F">
                  <a:alpha val="27219"/>
                </a:srgbClr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2" name="Google Shape;1262;p30"/>
              <p:cNvSpPr/>
              <p:nvPr/>
            </p:nvSpPr>
            <p:spPr>
              <a:xfrm>
                <a:off x="6857648" y="3635301"/>
                <a:ext cx="411378" cy="333475"/>
              </a:xfrm>
              <a:custGeom>
                <a:rect b="b" l="l" r="r" t="t"/>
                <a:pathLst>
                  <a:path extrusionOk="0" h="18578" w="22918">
                    <a:moveTo>
                      <a:pt x="16928" y="0"/>
                    </a:moveTo>
                    <a:lnTo>
                      <a:pt x="2506" y="7883"/>
                    </a:lnTo>
                    <a:cubicBezTo>
                      <a:pt x="184" y="11061"/>
                      <a:pt x="1" y="15216"/>
                      <a:pt x="1895" y="18577"/>
                    </a:cubicBezTo>
                    <a:lnTo>
                      <a:pt x="10695" y="13750"/>
                    </a:lnTo>
                    <a:lnTo>
                      <a:pt x="19495" y="8861"/>
                    </a:lnTo>
                    <a:lnTo>
                      <a:pt x="22917" y="6967"/>
                    </a:lnTo>
                    <a:cubicBezTo>
                      <a:pt x="22917" y="6967"/>
                      <a:pt x="19739" y="1344"/>
                      <a:pt x="1692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3" name="Google Shape;1263;p30"/>
              <p:cNvSpPr/>
              <p:nvPr/>
            </p:nvSpPr>
            <p:spPr>
              <a:xfrm>
                <a:off x="6891663" y="3760338"/>
                <a:ext cx="395995" cy="240243"/>
              </a:xfrm>
              <a:custGeom>
                <a:rect b="b" l="l" r="r" t="t"/>
                <a:pathLst>
                  <a:path extrusionOk="0" h="13384" w="22061">
                    <a:moveTo>
                      <a:pt x="21022" y="1"/>
                    </a:moveTo>
                    <a:lnTo>
                      <a:pt x="0" y="11611"/>
                    </a:lnTo>
                    <a:lnTo>
                      <a:pt x="978" y="13384"/>
                    </a:lnTo>
                    <a:lnTo>
                      <a:pt x="22061" y="1773"/>
                    </a:lnTo>
                    <a:lnTo>
                      <a:pt x="2102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4" name="Google Shape;1264;p30"/>
              <p:cNvSpPr/>
              <p:nvPr/>
            </p:nvSpPr>
            <p:spPr>
              <a:xfrm>
                <a:off x="6824747" y="3778718"/>
                <a:ext cx="83378" cy="93358"/>
              </a:xfrm>
              <a:custGeom>
                <a:rect b="b" l="l" r="r" t="t"/>
                <a:pathLst>
                  <a:path extrusionOk="0" h="5201" w="4645">
                    <a:moveTo>
                      <a:pt x="3881" y="520"/>
                    </a:moveTo>
                    <a:cubicBezTo>
                      <a:pt x="3912" y="520"/>
                      <a:pt x="3942" y="535"/>
                      <a:pt x="3973" y="565"/>
                    </a:cubicBezTo>
                    <a:cubicBezTo>
                      <a:pt x="4034" y="565"/>
                      <a:pt x="4095" y="688"/>
                      <a:pt x="4034" y="749"/>
                    </a:cubicBezTo>
                    <a:lnTo>
                      <a:pt x="3239" y="3804"/>
                    </a:lnTo>
                    <a:cubicBezTo>
                      <a:pt x="3239" y="3926"/>
                      <a:pt x="3178" y="4049"/>
                      <a:pt x="3056" y="4110"/>
                    </a:cubicBezTo>
                    <a:cubicBezTo>
                      <a:pt x="2827" y="4492"/>
                      <a:pt x="2431" y="4683"/>
                      <a:pt x="2031" y="4683"/>
                    </a:cubicBezTo>
                    <a:cubicBezTo>
                      <a:pt x="1792" y="4683"/>
                      <a:pt x="1551" y="4614"/>
                      <a:pt x="1345" y="4476"/>
                    </a:cubicBezTo>
                    <a:cubicBezTo>
                      <a:pt x="734" y="4110"/>
                      <a:pt x="612" y="3315"/>
                      <a:pt x="978" y="2765"/>
                    </a:cubicBezTo>
                    <a:cubicBezTo>
                      <a:pt x="1039" y="2643"/>
                      <a:pt x="1162" y="2521"/>
                      <a:pt x="1223" y="2460"/>
                    </a:cubicBezTo>
                    <a:lnTo>
                      <a:pt x="3789" y="565"/>
                    </a:lnTo>
                    <a:cubicBezTo>
                      <a:pt x="3820" y="535"/>
                      <a:pt x="3851" y="520"/>
                      <a:pt x="3881" y="520"/>
                    </a:cubicBezTo>
                    <a:close/>
                    <a:moveTo>
                      <a:pt x="3881" y="0"/>
                    </a:moveTo>
                    <a:cubicBezTo>
                      <a:pt x="3744" y="0"/>
                      <a:pt x="3606" y="46"/>
                      <a:pt x="3484" y="138"/>
                    </a:cubicBezTo>
                    <a:lnTo>
                      <a:pt x="917" y="2032"/>
                    </a:lnTo>
                    <a:cubicBezTo>
                      <a:pt x="795" y="2154"/>
                      <a:pt x="673" y="2276"/>
                      <a:pt x="551" y="2460"/>
                    </a:cubicBezTo>
                    <a:cubicBezTo>
                      <a:pt x="1" y="3254"/>
                      <a:pt x="184" y="4354"/>
                      <a:pt x="1039" y="4904"/>
                    </a:cubicBezTo>
                    <a:cubicBezTo>
                      <a:pt x="1331" y="5106"/>
                      <a:pt x="1663" y="5201"/>
                      <a:pt x="1995" y="5201"/>
                    </a:cubicBezTo>
                    <a:cubicBezTo>
                      <a:pt x="2567" y="5201"/>
                      <a:pt x="3136" y="4918"/>
                      <a:pt x="3484" y="4415"/>
                    </a:cubicBezTo>
                    <a:cubicBezTo>
                      <a:pt x="3606" y="4293"/>
                      <a:pt x="3667" y="4110"/>
                      <a:pt x="3728" y="3926"/>
                    </a:cubicBezTo>
                    <a:lnTo>
                      <a:pt x="4584" y="871"/>
                    </a:lnTo>
                    <a:cubicBezTo>
                      <a:pt x="4645" y="565"/>
                      <a:pt x="4523" y="260"/>
                      <a:pt x="4278" y="138"/>
                    </a:cubicBezTo>
                    <a:cubicBezTo>
                      <a:pt x="4156" y="46"/>
                      <a:pt x="4019" y="0"/>
                      <a:pt x="38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5" name="Google Shape;1265;p30"/>
              <p:cNvSpPr/>
              <p:nvPr/>
            </p:nvSpPr>
            <p:spPr>
              <a:xfrm>
                <a:off x="6890981" y="3775380"/>
                <a:ext cx="102710" cy="75785"/>
              </a:xfrm>
              <a:custGeom>
                <a:rect b="b" l="l" r="r" t="t"/>
                <a:pathLst>
                  <a:path extrusionOk="0" h="4222" w="5722">
                    <a:moveTo>
                      <a:pt x="894" y="507"/>
                    </a:moveTo>
                    <a:lnTo>
                      <a:pt x="3949" y="1240"/>
                    </a:lnTo>
                    <a:cubicBezTo>
                      <a:pt x="4133" y="1301"/>
                      <a:pt x="4255" y="1363"/>
                      <a:pt x="4377" y="1424"/>
                    </a:cubicBezTo>
                    <a:cubicBezTo>
                      <a:pt x="4560" y="1546"/>
                      <a:pt x="4744" y="1729"/>
                      <a:pt x="4866" y="1974"/>
                    </a:cubicBezTo>
                    <a:lnTo>
                      <a:pt x="4866" y="1912"/>
                    </a:lnTo>
                    <a:lnTo>
                      <a:pt x="4866" y="1912"/>
                    </a:lnTo>
                    <a:cubicBezTo>
                      <a:pt x="4988" y="2340"/>
                      <a:pt x="4988" y="2768"/>
                      <a:pt x="4683" y="3135"/>
                    </a:cubicBezTo>
                    <a:cubicBezTo>
                      <a:pt x="4560" y="3379"/>
                      <a:pt x="4255" y="3624"/>
                      <a:pt x="3949" y="3685"/>
                    </a:cubicBezTo>
                    <a:cubicBezTo>
                      <a:pt x="3873" y="3700"/>
                      <a:pt x="3793" y="3708"/>
                      <a:pt x="3711" y="3708"/>
                    </a:cubicBezTo>
                    <a:cubicBezTo>
                      <a:pt x="3464" y="3708"/>
                      <a:pt x="3201" y="3639"/>
                      <a:pt x="2972" y="3501"/>
                    </a:cubicBezTo>
                    <a:cubicBezTo>
                      <a:pt x="2910" y="3440"/>
                      <a:pt x="2788" y="3379"/>
                      <a:pt x="2727" y="3257"/>
                    </a:cubicBezTo>
                    <a:lnTo>
                      <a:pt x="710" y="751"/>
                    </a:lnTo>
                    <a:cubicBezTo>
                      <a:pt x="649" y="690"/>
                      <a:pt x="649" y="629"/>
                      <a:pt x="710" y="568"/>
                    </a:cubicBezTo>
                    <a:cubicBezTo>
                      <a:pt x="710" y="507"/>
                      <a:pt x="833" y="507"/>
                      <a:pt x="894" y="507"/>
                    </a:cubicBezTo>
                    <a:close/>
                    <a:moveTo>
                      <a:pt x="815" y="1"/>
                    </a:moveTo>
                    <a:cubicBezTo>
                      <a:pt x="379" y="1"/>
                      <a:pt x="1" y="493"/>
                      <a:pt x="222" y="935"/>
                    </a:cubicBezTo>
                    <a:cubicBezTo>
                      <a:pt x="222" y="996"/>
                      <a:pt x="283" y="1057"/>
                      <a:pt x="283" y="1057"/>
                    </a:cubicBezTo>
                    <a:lnTo>
                      <a:pt x="2299" y="3562"/>
                    </a:lnTo>
                    <a:cubicBezTo>
                      <a:pt x="2422" y="3746"/>
                      <a:pt x="2544" y="3868"/>
                      <a:pt x="2727" y="3929"/>
                    </a:cubicBezTo>
                    <a:cubicBezTo>
                      <a:pt x="2996" y="4108"/>
                      <a:pt x="3329" y="4221"/>
                      <a:pt x="3681" y="4221"/>
                    </a:cubicBezTo>
                    <a:cubicBezTo>
                      <a:pt x="3810" y="4221"/>
                      <a:pt x="3941" y="4206"/>
                      <a:pt x="4072" y="4174"/>
                    </a:cubicBezTo>
                    <a:cubicBezTo>
                      <a:pt x="4499" y="4051"/>
                      <a:pt x="4927" y="3807"/>
                      <a:pt x="5172" y="3379"/>
                    </a:cubicBezTo>
                    <a:cubicBezTo>
                      <a:pt x="5722" y="2585"/>
                      <a:pt x="5477" y="1485"/>
                      <a:pt x="4622" y="935"/>
                    </a:cubicBezTo>
                    <a:cubicBezTo>
                      <a:pt x="4438" y="874"/>
                      <a:pt x="4316" y="813"/>
                      <a:pt x="4133" y="751"/>
                    </a:cubicBezTo>
                    <a:lnTo>
                      <a:pt x="955" y="18"/>
                    </a:lnTo>
                    <a:cubicBezTo>
                      <a:pt x="908" y="6"/>
                      <a:pt x="861" y="1"/>
                      <a:pt x="8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6" name="Google Shape;1266;p30"/>
              <p:cNvSpPr/>
              <p:nvPr/>
            </p:nvSpPr>
            <p:spPr>
              <a:xfrm>
                <a:off x="6883981" y="3778988"/>
                <a:ext cx="86681" cy="46544"/>
              </a:xfrm>
              <a:custGeom>
                <a:rect b="b" l="l" r="r" t="t"/>
                <a:pathLst>
                  <a:path extrusionOk="0" h="2593" w="4829">
                    <a:moveTo>
                      <a:pt x="612" y="0"/>
                    </a:moveTo>
                    <a:cubicBezTo>
                      <a:pt x="428" y="184"/>
                      <a:pt x="184" y="367"/>
                      <a:pt x="1" y="550"/>
                    </a:cubicBezTo>
                    <a:cubicBezTo>
                      <a:pt x="174" y="532"/>
                      <a:pt x="347" y="523"/>
                      <a:pt x="518" y="523"/>
                    </a:cubicBezTo>
                    <a:cubicBezTo>
                      <a:pt x="2040" y="523"/>
                      <a:pt x="3467" y="1243"/>
                      <a:pt x="4400" y="2506"/>
                    </a:cubicBezTo>
                    <a:cubicBezTo>
                      <a:pt x="4444" y="2549"/>
                      <a:pt x="4517" y="2592"/>
                      <a:pt x="4600" y="2592"/>
                    </a:cubicBezTo>
                    <a:cubicBezTo>
                      <a:pt x="4634" y="2592"/>
                      <a:pt x="4670" y="2585"/>
                      <a:pt x="4706" y="2567"/>
                    </a:cubicBezTo>
                    <a:cubicBezTo>
                      <a:pt x="4828" y="2445"/>
                      <a:pt x="4828" y="2323"/>
                      <a:pt x="4767" y="2200"/>
                    </a:cubicBezTo>
                    <a:cubicBezTo>
                      <a:pt x="3789" y="856"/>
                      <a:pt x="2262" y="62"/>
                      <a:pt x="6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7" name="Google Shape;1267;p30"/>
              <p:cNvSpPr/>
              <p:nvPr/>
            </p:nvSpPr>
            <p:spPr>
              <a:xfrm>
                <a:off x="7073744" y="3679636"/>
                <a:ext cx="117393" cy="101812"/>
              </a:xfrm>
              <a:custGeom>
                <a:rect b="b" l="l" r="r" t="t"/>
                <a:pathLst>
                  <a:path extrusionOk="0" h="5672" w="6540">
                    <a:moveTo>
                      <a:pt x="3248" y="0"/>
                    </a:moveTo>
                    <a:cubicBezTo>
                      <a:pt x="2784" y="0"/>
                      <a:pt x="2318" y="110"/>
                      <a:pt x="1895" y="341"/>
                    </a:cubicBezTo>
                    <a:cubicBezTo>
                      <a:pt x="489" y="1136"/>
                      <a:pt x="1" y="2847"/>
                      <a:pt x="795" y="4191"/>
                    </a:cubicBezTo>
                    <a:cubicBezTo>
                      <a:pt x="1290" y="5140"/>
                      <a:pt x="2260" y="5671"/>
                      <a:pt x="3251" y="5671"/>
                    </a:cubicBezTo>
                    <a:cubicBezTo>
                      <a:pt x="3727" y="5671"/>
                      <a:pt x="4209" y="5549"/>
                      <a:pt x="4645" y="5291"/>
                    </a:cubicBezTo>
                    <a:cubicBezTo>
                      <a:pt x="6050" y="4558"/>
                      <a:pt x="6539" y="2847"/>
                      <a:pt x="5806" y="1441"/>
                    </a:cubicBezTo>
                    <a:cubicBezTo>
                      <a:pt x="5262" y="520"/>
                      <a:pt x="4258" y="0"/>
                      <a:pt x="32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8" name="Google Shape;1268;p30"/>
              <p:cNvSpPr/>
              <p:nvPr/>
            </p:nvSpPr>
            <p:spPr>
              <a:xfrm>
                <a:off x="7096773" y="3697766"/>
                <a:ext cx="71315" cy="67420"/>
              </a:xfrm>
              <a:custGeom>
                <a:rect b="b" l="l" r="r" t="t"/>
                <a:pathLst>
                  <a:path extrusionOk="0" h="3756" w="3973">
                    <a:moveTo>
                      <a:pt x="1139" y="1"/>
                    </a:moveTo>
                    <a:cubicBezTo>
                      <a:pt x="1047" y="1"/>
                      <a:pt x="957" y="68"/>
                      <a:pt x="917" y="187"/>
                    </a:cubicBezTo>
                    <a:lnTo>
                      <a:pt x="979" y="1164"/>
                    </a:lnTo>
                    <a:cubicBezTo>
                      <a:pt x="979" y="1225"/>
                      <a:pt x="979" y="1287"/>
                      <a:pt x="917" y="1348"/>
                    </a:cubicBezTo>
                    <a:lnTo>
                      <a:pt x="123" y="1959"/>
                    </a:lnTo>
                    <a:cubicBezTo>
                      <a:pt x="1" y="2020"/>
                      <a:pt x="62" y="2264"/>
                      <a:pt x="245" y="2325"/>
                    </a:cubicBezTo>
                    <a:lnTo>
                      <a:pt x="1162" y="2570"/>
                    </a:lnTo>
                    <a:cubicBezTo>
                      <a:pt x="1223" y="2570"/>
                      <a:pt x="1284" y="2631"/>
                      <a:pt x="1345" y="2692"/>
                    </a:cubicBezTo>
                    <a:lnTo>
                      <a:pt x="1651" y="3609"/>
                    </a:lnTo>
                    <a:cubicBezTo>
                      <a:pt x="1684" y="3710"/>
                      <a:pt x="1755" y="3755"/>
                      <a:pt x="1832" y="3755"/>
                    </a:cubicBezTo>
                    <a:cubicBezTo>
                      <a:pt x="1895" y="3755"/>
                      <a:pt x="1963" y="3725"/>
                      <a:pt x="2017" y="3670"/>
                    </a:cubicBezTo>
                    <a:lnTo>
                      <a:pt x="2567" y="2814"/>
                    </a:lnTo>
                    <a:cubicBezTo>
                      <a:pt x="2567" y="2753"/>
                      <a:pt x="2629" y="2753"/>
                      <a:pt x="2751" y="2753"/>
                    </a:cubicBezTo>
                    <a:lnTo>
                      <a:pt x="3729" y="2753"/>
                    </a:lnTo>
                    <a:cubicBezTo>
                      <a:pt x="3912" y="2753"/>
                      <a:pt x="3973" y="2509"/>
                      <a:pt x="3851" y="2387"/>
                    </a:cubicBezTo>
                    <a:lnTo>
                      <a:pt x="3240" y="1653"/>
                    </a:lnTo>
                    <a:cubicBezTo>
                      <a:pt x="3179" y="1592"/>
                      <a:pt x="3179" y="1531"/>
                      <a:pt x="3240" y="1470"/>
                    </a:cubicBezTo>
                    <a:lnTo>
                      <a:pt x="3484" y="492"/>
                    </a:lnTo>
                    <a:cubicBezTo>
                      <a:pt x="3537" y="387"/>
                      <a:pt x="3407" y="236"/>
                      <a:pt x="3292" y="236"/>
                    </a:cubicBezTo>
                    <a:cubicBezTo>
                      <a:pt x="3274" y="236"/>
                      <a:pt x="3256" y="239"/>
                      <a:pt x="3240" y="248"/>
                    </a:cubicBezTo>
                    <a:lnTo>
                      <a:pt x="2323" y="614"/>
                    </a:lnTo>
                    <a:lnTo>
                      <a:pt x="2079" y="614"/>
                    </a:lnTo>
                    <a:lnTo>
                      <a:pt x="1284" y="64"/>
                    </a:lnTo>
                    <a:cubicBezTo>
                      <a:pt x="1241" y="21"/>
                      <a:pt x="1190" y="1"/>
                      <a:pt x="1139" y="1"/>
                    </a:cubicBezTo>
                    <a:close/>
                  </a:path>
                </a:pathLst>
              </a:custGeom>
              <a:solidFill>
                <a:srgbClr val="F2BB21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9" name="Google Shape;1269;p30"/>
              <p:cNvSpPr/>
              <p:nvPr/>
            </p:nvSpPr>
            <p:spPr>
              <a:xfrm>
                <a:off x="6875203" y="3826159"/>
                <a:ext cx="71315" cy="45701"/>
              </a:xfrm>
              <a:custGeom>
                <a:rect b="b" l="l" r="r" t="t"/>
                <a:pathLst>
                  <a:path extrusionOk="0" h="2546" w="3973">
                    <a:moveTo>
                      <a:pt x="123" y="0"/>
                    </a:moveTo>
                    <a:cubicBezTo>
                      <a:pt x="62" y="183"/>
                      <a:pt x="62" y="306"/>
                      <a:pt x="1" y="489"/>
                    </a:cubicBezTo>
                    <a:cubicBezTo>
                      <a:pt x="1406" y="611"/>
                      <a:pt x="2628" y="1345"/>
                      <a:pt x="3484" y="2445"/>
                    </a:cubicBezTo>
                    <a:cubicBezTo>
                      <a:pt x="3520" y="2516"/>
                      <a:pt x="3576" y="2546"/>
                      <a:pt x="3642" y="2546"/>
                    </a:cubicBezTo>
                    <a:cubicBezTo>
                      <a:pt x="3688" y="2546"/>
                      <a:pt x="3739" y="2531"/>
                      <a:pt x="3789" y="2506"/>
                    </a:cubicBezTo>
                    <a:cubicBezTo>
                      <a:pt x="3912" y="2445"/>
                      <a:pt x="3973" y="2261"/>
                      <a:pt x="3851" y="2139"/>
                    </a:cubicBezTo>
                    <a:cubicBezTo>
                      <a:pt x="2995" y="917"/>
                      <a:pt x="1651" y="122"/>
                      <a:pt x="1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0" name="Google Shape;1270;p30"/>
              <p:cNvSpPr/>
              <p:nvPr/>
            </p:nvSpPr>
            <p:spPr>
              <a:xfrm>
                <a:off x="6073376" y="3799827"/>
                <a:ext cx="432200" cy="162358"/>
              </a:xfrm>
              <a:custGeom>
                <a:rect b="b" l="l" r="r" t="t"/>
                <a:pathLst>
                  <a:path extrusionOk="0" h="9045" w="24078">
                    <a:moveTo>
                      <a:pt x="5806" y="1"/>
                    </a:moveTo>
                    <a:cubicBezTo>
                      <a:pt x="2261" y="1650"/>
                      <a:pt x="0" y="5134"/>
                      <a:pt x="0" y="9045"/>
                    </a:cubicBezTo>
                    <a:lnTo>
                      <a:pt x="24078" y="9045"/>
                    </a:lnTo>
                    <a:cubicBezTo>
                      <a:pt x="24078" y="9045"/>
                      <a:pt x="24078" y="2567"/>
                      <a:pt x="22305" y="62"/>
                    </a:cubicBezTo>
                    <a:lnTo>
                      <a:pt x="5806" y="1"/>
                    </a:ln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1" name="Google Shape;1271;p30"/>
              <p:cNvSpPr/>
              <p:nvPr/>
            </p:nvSpPr>
            <p:spPr>
              <a:xfrm>
                <a:off x="6073376" y="3962164"/>
                <a:ext cx="432200" cy="36223"/>
              </a:xfrm>
              <a:custGeom>
                <a:rect b="b" l="l" r="r" t="t"/>
                <a:pathLst>
                  <a:path extrusionOk="0" h="2018" w="24078">
                    <a:moveTo>
                      <a:pt x="0" y="1"/>
                    </a:moveTo>
                    <a:lnTo>
                      <a:pt x="0" y="2017"/>
                    </a:lnTo>
                    <a:lnTo>
                      <a:pt x="24078" y="2017"/>
                    </a:lnTo>
                    <a:lnTo>
                      <a:pt x="2407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2" name="Google Shape;1272;p30"/>
              <p:cNvSpPr/>
              <p:nvPr/>
            </p:nvSpPr>
            <p:spPr>
              <a:xfrm>
                <a:off x="6073376" y="3796255"/>
                <a:ext cx="104218" cy="70633"/>
              </a:xfrm>
              <a:custGeom>
                <a:rect b="b" l="l" r="r" t="t"/>
                <a:pathLst>
                  <a:path extrusionOk="0" h="3935" w="5806">
                    <a:moveTo>
                      <a:pt x="5011" y="505"/>
                    </a:moveTo>
                    <a:cubicBezTo>
                      <a:pt x="5072" y="505"/>
                      <a:pt x="5134" y="505"/>
                      <a:pt x="5195" y="566"/>
                    </a:cubicBezTo>
                    <a:cubicBezTo>
                      <a:pt x="5195" y="627"/>
                      <a:pt x="5195" y="688"/>
                      <a:pt x="5195" y="749"/>
                    </a:cubicBezTo>
                    <a:lnTo>
                      <a:pt x="2934" y="3072"/>
                    </a:lnTo>
                    <a:cubicBezTo>
                      <a:pt x="2872" y="3133"/>
                      <a:pt x="2750" y="3255"/>
                      <a:pt x="2628" y="3316"/>
                    </a:cubicBezTo>
                    <a:cubicBezTo>
                      <a:pt x="2450" y="3405"/>
                      <a:pt x="2256" y="3448"/>
                      <a:pt x="2063" y="3448"/>
                    </a:cubicBezTo>
                    <a:cubicBezTo>
                      <a:pt x="1595" y="3448"/>
                      <a:pt x="1133" y="3199"/>
                      <a:pt x="917" y="2766"/>
                    </a:cubicBezTo>
                    <a:cubicBezTo>
                      <a:pt x="611" y="2155"/>
                      <a:pt x="856" y="1361"/>
                      <a:pt x="1467" y="1055"/>
                    </a:cubicBezTo>
                    <a:cubicBezTo>
                      <a:pt x="1589" y="994"/>
                      <a:pt x="1711" y="933"/>
                      <a:pt x="1834" y="933"/>
                    </a:cubicBezTo>
                    <a:lnTo>
                      <a:pt x="5011" y="505"/>
                    </a:lnTo>
                    <a:close/>
                    <a:moveTo>
                      <a:pt x="5098" y="1"/>
                    </a:moveTo>
                    <a:cubicBezTo>
                      <a:pt x="5050" y="1"/>
                      <a:pt x="5001" y="6"/>
                      <a:pt x="4950" y="16"/>
                    </a:cubicBezTo>
                    <a:lnTo>
                      <a:pt x="1772" y="444"/>
                    </a:lnTo>
                    <a:cubicBezTo>
                      <a:pt x="1589" y="444"/>
                      <a:pt x="1406" y="505"/>
                      <a:pt x="1222" y="566"/>
                    </a:cubicBezTo>
                    <a:cubicBezTo>
                      <a:pt x="367" y="1055"/>
                      <a:pt x="0" y="2094"/>
                      <a:pt x="489" y="2949"/>
                    </a:cubicBezTo>
                    <a:cubicBezTo>
                      <a:pt x="789" y="3592"/>
                      <a:pt x="1419" y="3934"/>
                      <a:pt x="2064" y="3934"/>
                    </a:cubicBezTo>
                    <a:cubicBezTo>
                      <a:pt x="2339" y="3934"/>
                      <a:pt x="2617" y="3872"/>
                      <a:pt x="2872" y="3744"/>
                    </a:cubicBezTo>
                    <a:cubicBezTo>
                      <a:pt x="3056" y="3683"/>
                      <a:pt x="3178" y="3561"/>
                      <a:pt x="3300" y="3438"/>
                    </a:cubicBezTo>
                    <a:lnTo>
                      <a:pt x="5561" y="1116"/>
                    </a:lnTo>
                    <a:cubicBezTo>
                      <a:pt x="5745" y="933"/>
                      <a:pt x="5806" y="627"/>
                      <a:pt x="5684" y="383"/>
                    </a:cubicBezTo>
                    <a:cubicBezTo>
                      <a:pt x="5531" y="128"/>
                      <a:pt x="5336" y="1"/>
                      <a:pt x="509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3" name="Google Shape;1273;p30"/>
              <p:cNvSpPr/>
              <p:nvPr/>
            </p:nvSpPr>
            <p:spPr>
              <a:xfrm>
                <a:off x="6163321" y="3797799"/>
                <a:ext cx="77903" cy="96535"/>
              </a:xfrm>
              <a:custGeom>
                <a:rect b="b" l="l" r="r" t="t"/>
                <a:pathLst>
                  <a:path extrusionOk="0" h="5378" w="4340">
                    <a:moveTo>
                      <a:pt x="703" y="557"/>
                    </a:moveTo>
                    <a:cubicBezTo>
                      <a:pt x="734" y="557"/>
                      <a:pt x="764" y="572"/>
                      <a:pt x="795" y="602"/>
                    </a:cubicBezTo>
                    <a:lnTo>
                      <a:pt x="3178" y="2680"/>
                    </a:lnTo>
                    <a:cubicBezTo>
                      <a:pt x="3239" y="2802"/>
                      <a:pt x="3361" y="2925"/>
                      <a:pt x="3422" y="3047"/>
                    </a:cubicBezTo>
                    <a:cubicBezTo>
                      <a:pt x="3545" y="3230"/>
                      <a:pt x="3606" y="3475"/>
                      <a:pt x="3545" y="3719"/>
                    </a:cubicBezTo>
                    <a:lnTo>
                      <a:pt x="3545" y="3780"/>
                    </a:lnTo>
                    <a:cubicBezTo>
                      <a:pt x="3494" y="4435"/>
                      <a:pt x="2946" y="4882"/>
                      <a:pt x="2344" y="4882"/>
                    </a:cubicBezTo>
                    <a:cubicBezTo>
                      <a:pt x="2215" y="4882"/>
                      <a:pt x="2085" y="4862"/>
                      <a:pt x="1956" y="4819"/>
                    </a:cubicBezTo>
                    <a:cubicBezTo>
                      <a:pt x="1650" y="4758"/>
                      <a:pt x="1345" y="4513"/>
                      <a:pt x="1161" y="4269"/>
                    </a:cubicBezTo>
                    <a:cubicBezTo>
                      <a:pt x="1100" y="4147"/>
                      <a:pt x="1100" y="4025"/>
                      <a:pt x="1039" y="3902"/>
                    </a:cubicBezTo>
                    <a:lnTo>
                      <a:pt x="550" y="725"/>
                    </a:lnTo>
                    <a:cubicBezTo>
                      <a:pt x="550" y="663"/>
                      <a:pt x="550" y="602"/>
                      <a:pt x="611" y="602"/>
                    </a:cubicBezTo>
                    <a:cubicBezTo>
                      <a:pt x="642" y="572"/>
                      <a:pt x="673" y="557"/>
                      <a:pt x="703" y="557"/>
                    </a:cubicBezTo>
                    <a:close/>
                    <a:moveTo>
                      <a:pt x="694" y="0"/>
                    </a:moveTo>
                    <a:cubicBezTo>
                      <a:pt x="360" y="0"/>
                      <a:pt x="41" y="232"/>
                      <a:pt x="0" y="602"/>
                    </a:cubicBezTo>
                    <a:cubicBezTo>
                      <a:pt x="0" y="663"/>
                      <a:pt x="0" y="725"/>
                      <a:pt x="0" y="786"/>
                    </a:cubicBezTo>
                    <a:lnTo>
                      <a:pt x="550" y="3963"/>
                    </a:lnTo>
                    <a:cubicBezTo>
                      <a:pt x="550" y="4147"/>
                      <a:pt x="611" y="4269"/>
                      <a:pt x="734" y="4452"/>
                    </a:cubicBezTo>
                    <a:cubicBezTo>
                      <a:pt x="1074" y="5048"/>
                      <a:pt x="1682" y="5378"/>
                      <a:pt x="2329" y="5378"/>
                    </a:cubicBezTo>
                    <a:cubicBezTo>
                      <a:pt x="2611" y="5378"/>
                      <a:pt x="2900" y="5315"/>
                      <a:pt x="3178" y="5186"/>
                    </a:cubicBezTo>
                    <a:cubicBezTo>
                      <a:pt x="4034" y="4697"/>
                      <a:pt x="4339" y="3658"/>
                      <a:pt x="3850" y="2802"/>
                    </a:cubicBezTo>
                    <a:cubicBezTo>
                      <a:pt x="3789" y="2619"/>
                      <a:pt x="3667" y="2497"/>
                      <a:pt x="3545" y="2313"/>
                    </a:cubicBezTo>
                    <a:lnTo>
                      <a:pt x="1161" y="175"/>
                    </a:lnTo>
                    <a:cubicBezTo>
                      <a:pt x="1022" y="55"/>
                      <a:pt x="856" y="0"/>
                      <a:pt x="6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4" name="Google Shape;1274;p30"/>
              <p:cNvSpPr/>
              <p:nvPr/>
            </p:nvSpPr>
            <p:spPr>
              <a:xfrm>
                <a:off x="6156734" y="3798732"/>
                <a:ext cx="60348" cy="74600"/>
              </a:xfrm>
              <a:custGeom>
                <a:rect b="b" l="l" r="r" t="t"/>
                <a:pathLst>
                  <a:path extrusionOk="0" h="4156" w="3362">
                    <a:moveTo>
                      <a:pt x="734" y="0"/>
                    </a:moveTo>
                    <a:cubicBezTo>
                      <a:pt x="490" y="0"/>
                      <a:pt x="245" y="62"/>
                      <a:pt x="1" y="123"/>
                    </a:cubicBezTo>
                    <a:cubicBezTo>
                      <a:pt x="1528" y="795"/>
                      <a:pt x="2628" y="2261"/>
                      <a:pt x="2812" y="3973"/>
                    </a:cubicBezTo>
                    <a:cubicBezTo>
                      <a:pt x="2812" y="4095"/>
                      <a:pt x="2934" y="4156"/>
                      <a:pt x="3056" y="4156"/>
                    </a:cubicBezTo>
                    <a:lnTo>
                      <a:pt x="3117" y="4156"/>
                    </a:lnTo>
                    <a:cubicBezTo>
                      <a:pt x="3239" y="4156"/>
                      <a:pt x="3362" y="4034"/>
                      <a:pt x="3362" y="3850"/>
                    </a:cubicBezTo>
                    <a:cubicBezTo>
                      <a:pt x="3178" y="2261"/>
                      <a:pt x="2201" y="795"/>
                      <a:pt x="73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5" name="Google Shape;1275;p30"/>
              <p:cNvSpPr/>
              <p:nvPr/>
            </p:nvSpPr>
            <p:spPr>
              <a:xfrm>
                <a:off x="6332245" y="3819572"/>
                <a:ext cx="120678" cy="102997"/>
              </a:xfrm>
              <a:custGeom>
                <a:rect b="b" l="l" r="r" t="t"/>
                <a:pathLst>
                  <a:path extrusionOk="0" h="5738" w="6723">
                    <a:moveTo>
                      <a:pt x="3850" y="0"/>
                    </a:moveTo>
                    <a:cubicBezTo>
                      <a:pt x="1284" y="0"/>
                      <a:pt x="0" y="3117"/>
                      <a:pt x="1834" y="4889"/>
                    </a:cubicBezTo>
                    <a:cubicBezTo>
                      <a:pt x="2420" y="5476"/>
                      <a:pt x="3132" y="5737"/>
                      <a:pt x="3829" y="5737"/>
                    </a:cubicBezTo>
                    <a:cubicBezTo>
                      <a:pt x="5309" y="5737"/>
                      <a:pt x="6722" y="4557"/>
                      <a:pt x="6722" y="2812"/>
                    </a:cubicBezTo>
                    <a:cubicBezTo>
                      <a:pt x="6722" y="1223"/>
                      <a:pt x="5439" y="0"/>
                      <a:pt x="38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6" name="Google Shape;1276;p30"/>
              <p:cNvSpPr/>
              <p:nvPr/>
            </p:nvSpPr>
            <p:spPr>
              <a:xfrm>
                <a:off x="6366242" y="3834380"/>
                <a:ext cx="72410" cy="65571"/>
              </a:xfrm>
              <a:custGeom>
                <a:rect b="b" l="l" r="r" t="t"/>
                <a:pathLst>
                  <a:path extrusionOk="0" h="3653" w="4034">
                    <a:moveTo>
                      <a:pt x="1994" y="0"/>
                    </a:moveTo>
                    <a:cubicBezTo>
                      <a:pt x="1926" y="0"/>
                      <a:pt x="1864" y="31"/>
                      <a:pt x="1834" y="92"/>
                    </a:cubicBezTo>
                    <a:lnTo>
                      <a:pt x="1406" y="1009"/>
                    </a:lnTo>
                    <a:cubicBezTo>
                      <a:pt x="1345" y="1070"/>
                      <a:pt x="1284" y="1070"/>
                      <a:pt x="1223" y="1070"/>
                    </a:cubicBezTo>
                    <a:lnTo>
                      <a:pt x="245" y="1253"/>
                    </a:lnTo>
                    <a:cubicBezTo>
                      <a:pt x="62" y="1253"/>
                      <a:pt x="1" y="1437"/>
                      <a:pt x="123" y="1559"/>
                    </a:cubicBezTo>
                    <a:lnTo>
                      <a:pt x="856" y="2292"/>
                    </a:lnTo>
                    <a:cubicBezTo>
                      <a:pt x="917" y="2292"/>
                      <a:pt x="917" y="2414"/>
                      <a:pt x="917" y="2475"/>
                    </a:cubicBezTo>
                    <a:lnTo>
                      <a:pt x="734" y="3453"/>
                    </a:lnTo>
                    <a:cubicBezTo>
                      <a:pt x="684" y="3553"/>
                      <a:pt x="797" y="3653"/>
                      <a:pt x="940" y="3653"/>
                    </a:cubicBezTo>
                    <a:cubicBezTo>
                      <a:pt x="972" y="3653"/>
                      <a:pt x="1006" y="3648"/>
                      <a:pt x="1040" y="3636"/>
                    </a:cubicBezTo>
                    <a:lnTo>
                      <a:pt x="1895" y="3209"/>
                    </a:lnTo>
                    <a:cubicBezTo>
                      <a:pt x="1926" y="3178"/>
                      <a:pt x="1956" y="3163"/>
                      <a:pt x="1987" y="3163"/>
                    </a:cubicBezTo>
                    <a:cubicBezTo>
                      <a:pt x="2017" y="3163"/>
                      <a:pt x="2048" y="3178"/>
                      <a:pt x="2078" y="3209"/>
                    </a:cubicBezTo>
                    <a:lnTo>
                      <a:pt x="2995" y="3636"/>
                    </a:lnTo>
                    <a:cubicBezTo>
                      <a:pt x="3017" y="3648"/>
                      <a:pt x="3042" y="3653"/>
                      <a:pt x="3067" y="3653"/>
                    </a:cubicBezTo>
                    <a:cubicBezTo>
                      <a:pt x="3178" y="3653"/>
                      <a:pt x="3301" y="3553"/>
                      <a:pt x="3301" y="3453"/>
                    </a:cubicBezTo>
                    <a:lnTo>
                      <a:pt x="3117" y="2475"/>
                    </a:lnTo>
                    <a:cubicBezTo>
                      <a:pt x="3117" y="2414"/>
                      <a:pt x="3117" y="2292"/>
                      <a:pt x="3178" y="2292"/>
                    </a:cubicBezTo>
                    <a:lnTo>
                      <a:pt x="3851" y="1559"/>
                    </a:lnTo>
                    <a:cubicBezTo>
                      <a:pt x="4034" y="1437"/>
                      <a:pt x="3912" y="1253"/>
                      <a:pt x="3789" y="1253"/>
                    </a:cubicBezTo>
                    <a:lnTo>
                      <a:pt x="2751" y="1070"/>
                    </a:lnTo>
                    <a:cubicBezTo>
                      <a:pt x="2689" y="1070"/>
                      <a:pt x="2628" y="1070"/>
                      <a:pt x="2628" y="1009"/>
                    </a:cubicBezTo>
                    <a:lnTo>
                      <a:pt x="2201" y="92"/>
                    </a:lnTo>
                    <a:cubicBezTo>
                      <a:pt x="2139" y="31"/>
                      <a:pt x="2063" y="0"/>
                      <a:pt x="1994" y="0"/>
                    </a:cubicBezTo>
                    <a:close/>
                  </a:path>
                </a:pathLst>
              </a:custGeom>
              <a:solidFill>
                <a:srgbClr val="F2BB21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7" name="Google Shape;1277;p30"/>
              <p:cNvSpPr/>
              <p:nvPr/>
            </p:nvSpPr>
            <p:spPr>
              <a:xfrm>
                <a:off x="6124927" y="3830539"/>
                <a:ext cx="46096" cy="71315"/>
              </a:xfrm>
              <a:custGeom>
                <a:rect b="b" l="l" r="r" t="t"/>
                <a:pathLst>
                  <a:path extrusionOk="0" h="3973" w="2568">
                    <a:moveTo>
                      <a:pt x="367" y="1"/>
                    </a:moveTo>
                    <a:lnTo>
                      <a:pt x="0" y="367"/>
                    </a:lnTo>
                    <a:cubicBezTo>
                      <a:pt x="1162" y="1162"/>
                      <a:pt x="1956" y="2384"/>
                      <a:pt x="2078" y="3789"/>
                    </a:cubicBezTo>
                    <a:cubicBezTo>
                      <a:pt x="2078" y="3912"/>
                      <a:pt x="2200" y="3973"/>
                      <a:pt x="2323" y="3973"/>
                    </a:cubicBezTo>
                    <a:cubicBezTo>
                      <a:pt x="2506" y="3973"/>
                      <a:pt x="2567" y="3850"/>
                      <a:pt x="2567" y="3728"/>
                    </a:cubicBezTo>
                    <a:cubicBezTo>
                      <a:pt x="2384" y="2201"/>
                      <a:pt x="1589" y="856"/>
                      <a:pt x="36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8" name="Google Shape;1278;p30"/>
              <p:cNvSpPr/>
              <p:nvPr/>
            </p:nvSpPr>
            <p:spPr>
              <a:xfrm>
                <a:off x="6162226" y="2718290"/>
                <a:ext cx="445357" cy="1101322"/>
              </a:xfrm>
              <a:custGeom>
                <a:rect b="b" l="l" r="r" t="t"/>
                <a:pathLst>
                  <a:path extrusionOk="0" h="61355" w="24811">
                    <a:moveTo>
                      <a:pt x="306" y="0"/>
                    </a:moveTo>
                    <a:lnTo>
                      <a:pt x="0" y="60316"/>
                    </a:lnTo>
                    <a:lnTo>
                      <a:pt x="18211" y="61354"/>
                    </a:lnTo>
                    <a:lnTo>
                      <a:pt x="24811" y="1345"/>
                    </a:lnTo>
                    <a:lnTo>
                      <a:pt x="306" y="0"/>
                    </a:lnTo>
                    <a:close/>
                  </a:path>
                </a:pathLst>
              </a:custGeom>
              <a:solidFill>
                <a:srgbClr val="BA1E4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  <p:sp>
            <p:nvSpPr>
              <p:cNvPr id="1279" name="Google Shape;1279;p30"/>
              <p:cNvSpPr/>
              <p:nvPr/>
            </p:nvSpPr>
            <p:spPr>
              <a:xfrm>
                <a:off x="6362957" y="2645899"/>
                <a:ext cx="822702" cy="1138604"/>
              </a:xfrm>
              <a:custGeom>
                <a:rect b="b" l="l" r="r" t="t"/>
                <a:pathLst>
                  <a:path extrusionOk="0" h="63432" w="45833">
                    <a:moveTo>
                      <a:pt x="22061" y="0"/>
                    </a:moveTo>
                    <a:lnTo>
                      <a:pt x="0" y="10572"/>
                    </a:lnTo>
                    <a:lnTo>
                      <a:pt x="29455" y="63432"/>
                    </a:lnTo>
                    <a:lnTo>
                      <a:pt x="45833" y="55549"/>
                    </a:lnTo>
                    <a:lnTo>
                      <a:pt x="22061" y="0"/>
                    </a:lnTo>
                    <a:close/>
                  </a:path>
                </a:pathLst>
              </a:custGeom>
              <a:solidFill>
                <a:srgbClr val="BA1E4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  <p:sp>
            <p:nvSpPr>
              <p:cNvPr id="1280" name="Google Shape;1280;p30"/>
              <p:cNvSpPr/>
              <p:nvPr/>
            </p:nvSpPr>
            <p:spPr>
              <a:xfrm>
                <a:off x="6267519" y="2876247"/>
                <a:ext cx="627460" cy="470595"/>
              </a:xfrm>
              <a:custGeom>
                <a:rect b="b" l="l" r="r" t="t"/>
                <a:pathLst>
                  <a:path extrusionOk="0" h="26217" w="34956">
                    <a:moveTo>
                      <a:pt x="17478" y="0"/>
                    </a:moveTo>
                    <a:cubicBezTo>
                      <a:pt x="7823" y="0"/>
                      <a:pt x="1" y="5867"/>
                      <a:pt x="1" y="13139"/>
                    </a:cubicBezTo>
                    <a:cubicBezTo>
                      <a:pt x="1" y="20350"/>
                      <a:pt x="7823" y="26216"/>
                      <a:pt x="17478" y="26216"/>
                    </a:cubicBezTo>
                    <a:cubicBezTo>
                      <a:pt x="27134" y="26216"/>
                      <a:pt x="34956" y="20350"/>
                      <a:pt x="34956" y="13139"/>
                    </a:cubicBezTo>
                    <a:cubicBezTo>
                      <a:pt x="34956" y="5867"/>
                      <a:pt x="27134" y="0"/>
                      <a:pt x="17478" y="0"/>
                    </a:cubicBezTo>
                    <a:close/>
                  </a:path>
                </a:pathLst>
              </a:custGeom>
              <a:solidFill>
                <a:srgbClr val="BA1E4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  <p:sp>
            <p:nvSpPr>
              <p:cNvPr id="1281" name="Google Shape;1281;p30"/>
              <p:cNvSpPr/>
              <p:nvPr/>
            </p:nvSpPr>
            <p:spPr>
              <a:xfrm>
                <a:off x="6761959" y="2231532"/>
                <a:ext cx="1382" cy="844"/>
              </a:xfrm>
              <a:custGeom>
                <a:rect b="b" l="l" r="r" t="t"/>
                <a:pathLst>
                  <a:path extrusionOk="0" h="47" w="77">
                    <a:moveTo>
                      <a:pt x="8" y="1"/>
                    </a:moveTo>
                    <a:cubicBezTo>
                      <a:pt x="0" y="1"/>
                      <a:pt x="15" y="16"/>
                      <a:pt x="76" y="47"/>
                    </a:cubicBezTo>
                    <a:cubicBezTo>
                      <a:pt x="46" y="16"/>
                      <a:pt x="15" y="1"/>
                      <a:pt x="8" y="1"/>
                    </a:cubicBezTo>
                    <a:close/>
                  </a:path>
                </a:pathLst>
              </a:custGeom>
              <a:solidFill>
                <a:srgbClr val="DD5132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2" name="Google Shape;1282;p30"/>
              <p:cNvSpPr/>
              <p:nvPr/>
            </p:nvSpPr>
            <p:spPr>
              <a:xfrm>
                <a:off x="6048138" y="2247722"/>
                <a:ext cx="967505" cy="959822"/>
              </a:xfrm>
              <a:custGeom>
                <a:rect b="b" l="l" r="r" t="t"/>
                <a:pathLst>
                  <a:path extrusionOk="0" h="53472" w="53900">
                    <a:moveTo>
                      <a:pt x="19556" y="0"/>
                    </a:moveTo>
                    <a:cubicBezTo>
                      <a:pt x="14056" y="0"/>
                      <a:pt x="9289" y="4339"/>
                      <a:pt x="8067" y="10450"/>
                    </a:cubicBezTo>
                    <a:lnTo>
                      <a:pt x="1" y="46810"/>
                    </a:lnTo>
                    <a:cubicBezTo>
                      <a:pt x="1" y="46810"/>
                      <a:pt x="3912" y="53471"/>
                      <a:pt x="26950" y="53471"/>
                    </a:cubicBezTo>
                    <a:cubicBezTo>
                      <a:pt x="46261" y="53471"/>
                      <a:pt x="53900" y="46810"/>
                      <a:pt x="53900" y="46810"/>
                    </a:cubicBezTo>
                    <a:lnTo>
                      <a:pt x="45833" y="10450"/>
                    </a:lnTo>
                    <a:cubicBezTo>
                      <a:pt x="44611" y="4339"/>
                      <a:pt x="39783" y="0"/>
                      <a:pt x="34345" y="0"/>
                    </a:cubicBezTo>
                    <a:close/>
                  </a:path>
                </a:pathLst>
              </a:custGeom>
              <a:solidFill>
                <a:srgbClr val="2B67A9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3" name="Google Shape;1283;p30"/>
              <p:cNvSpPr/>
              <p:nvPr/>
            </p:nvSpPr>
            <p:spPr>
              <a:xfrm>
                <a:off x="5996587" y="2197266"/>
                <a:ext cx="1069515" cy="971885"/>
              </a:xfrm>
              <a:custGeom>
                <a:rect b="b" l="l" r="r" t="t"/>
                <a:pathLst>
                  <a:path extrusionOk="0" h="54144" w="59583">
                    <a:moveTo>
                      <a:pt x="21634" y="0"/>
                    </a:moveTo>
                    <a:cubicBezTo>
                      <a:pt x="15400" y="61"/>
                      <a:pt x="10145" y="4461"/>
                      <a:pt x="8923" y="10572"/>
                    </a:cubicBezTo>
                    <a:lnTo>
                      <a:pt x="1" y="47421"/>
                    </a:lnTo>
                    <a:cubicBezTo>
                      <a:pt x="1" y="47421"/>
                      <a:pt x="4339" y="54143"/>
                      <a:pt x="29761" y="54143"/>
                    </a:cubicBezTo>
                    <a:cubicBezTo>
                      <a:pt x="51150" y="54143"/>
                      <a:pt x="59583" y="47421"/>
                      <a:pt x="59583" y="47421"/>
                    </a:cubicBezTo>
                    <a:lnTo>
                      <a:pt x="50600" y="10572"/>
                    </a:lnTo>
                    <a:cubicBezTo>
                      <a:pt x="49377" y="4461"/>
                      <a:pt x="44122" y="61"/>
                      <a:pt x="37889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  <p:sp>
            <p:nvSpPr>
              <p:cNvPr id="1284" name="Google Shape;1284;p30"/>
              <p:cNvSpPr/>
              <p:nvPr/>
            </p:nvSpPr>
            <p:spPr>
              <a:xfrm>
                <a:off x="6455092" y="2357413"/>
                <a:ext cx="76808" cy="811735"/>
              </a:xfrm>
              <a:custGeom>
                <a:rect b="b" l="l" r="r" t="t"/>
                <a:pathLst>
                  <a:path extrusionOk="0" fill="none" h="45222" w="4279">
                    <a:moveTo>
                      <a:pt x="4278" y="45221"/>
                    </a:moveTo>
                    <a:cubicBezTo>
                      <a:pt x="4278" y="45221"/>
                      <a:pt x="1" y="17111"/>
                      <a:pt x="2689" y="0"/>
                    </a:cubicBezTo>
                  </a:path>
                </a:pathLst>
              </a:custGeom>
              <a:solidFill>
                <a:srgbClr val="BA1E46"/>
              </a:solidFill>
              <a:ln cap="flat" cmpd="sng" w="17375">
                <a:solidFill>
                  <a:srgbClr val="BA1E46"/>
                </a:solidFill>
                <a:prstDash val="solid"/>
                <a:miter lim="61109"/>
                <a:headEnd len="sm" w="sm" type="none"/>
                <a:tailEnd len="sm" w="sm" type="none"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  <p:sp>
            <p:nvSpPr>
              <p:cNvPr id="1285" name="Google Shape;1285;p30"/>
              <p:cNvSpPr/>
              <p:nvPr/>
            </p:nvSpPr>
            <p:spPr>
              <a:xfrm>
                <a:off x="7425844" y="1839637"/>
                <a:ext cx="249020" cy="262447"/>
              </a:xfrm>
              <a:custGeom>
                <a:rect b="b" l="l" r="r" t="t"/>
                <a:pathLst>
                  <a:path extrusionOk="0" h="14621" w="13873">
                    <a:moveTo>
                      <a:pt x="11654" y="0"/>
                    </a:moveTo>
                    <a:cubicBezTo>
                      <a:pt x="10984" y="0"/>
                      <a:pt x="10326" y="312"/>
                      <a:pt x="9962" y="919"/>
                    </a:cubicBezTo>
                    <a:cubicBezTo>
                      <a:pt x="7456" y="4769"/>
                      <a:pt x="4462" y="8252"/>
                      <a:pt x="979" y="11185"/>
                    </a:cubicBezTo>
                    <a:cubicBezTo>
                      <a:pt x="123" y="11858"/>
                      <a:pt x="1" y="13080"/>
                      <a:pt x="734" y="13935"/>
                    </a:cubicBezTo>
                    <a:cubicBezTo>
                      <a:pt x="1086" y="14365"/>
                      <a:pt x="1638" y="14620"/>
                      <a:pt x="2214" y="14620"/>
                    </a:cubicBezTo>
                    <a:cubicBezTo>
                      <a:pt x="2538" y="14620"/>
                      <a:pt x="2870" y="14539"/>
                      <a:pt x="3179" y="14363"/>
                    </a:cubicBezTo>
                    <a:cubicBezTo>
                      <a:pt x="3240" y="14363"/>
                      <a:pt x="3362" y="14241"/>
                      <a:pt x="3484" y="14180"/>
                    </a:cubicBezTo>
                    <a:cubicBezTo>
                      <a:pt x="7273" y="10941"/>
                      <a:pt x="10634" y="7152"/>
                      <a:pt x="13323" y="2936"/>
                    </a:cubicBezTo>
                    <a:cubicBezTo>
                      <a:pt x="13873" y="2019"/>
                      <a:pt x="13567" y="797"/>
                      <a:pt x="12651" y="247"/>
                    </a:cubicBezTo>
                    <a:cubicBezTo>
                      <a:pt x="12341" y="82"/>
                      <a:pt x="11996" y="0"/>
                      <a:pt x="11654" y="0"/>
                    </a:cubicBezTo>
                    <a:close/>
                  </a:path>
                </a:pathLst>
              </a:custGeom>
              <a:solidFill>
                <a:srgbClr val="AA724D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6" name="Google Shape;1286;p30"/>
              <p:cNvSpPr/>
              <p:nvPr/>
            </p:nvSpPr>
            <p:spPr>
              <a:xfrm>
                <a:off x="7395132" y="1777460"/>
                <a:ext cx="222706" cy="280989"/>
              </a:xfrm>
              <a:custGeom>
                <a:rect b="b" l="l" r="r" t="t"/>
                <a:pathLst>
                  <a:path extrusionOk="0" h="15654" w="12407">
                    <a:moveTo>
                      <a:pt x="10149" y="1"/>
                    </a:moveTo>
                    <a:cubicBezTo>
                      <a:pt x="9403" y="1"/>
                      <a:pt x="8688" y="423"/>
                      <a:pt x="8373" y="1144"/>
                    </a:cubicBezTo>
                    <a:cubicBezTo>
                      <a:pt x="6417" y="5239"/>
                      <a:pt x="3851" y="9027"/>
                      <a:pt x="734" y="12388"/>
                    </a:cubicBezTo>
                    <a:cubicBezTo>
                      <a:pt x="1" y="13183"/>
                      <a:pt x="62" y="14405"/>
                      <a:pt x="795" y="15138"/>
                    </a:cubicBezTo>
                    <a:cubicBezTo>
                      <a:pt x="1171" y="15477"/>
                      <a:pt x="1664" y="15653"/>
                      <a:pt x="2158" y="15653"/>
                    </a:cubicBezTo>
                    <a:cubicBezTo>
                      <a:pt x="2466" y="15653"/>
                      <a:pt x="2774" y="15585"/>
                      <a:pt x="3056" y="15444"/>
                    </a:cubicBezTo>
                    <a:cubicBezTo>
                      <a:pt x="3240" y="15322"/>
                      <a:pt x="3423" y="15199"/>
                      <a:pt x="3545" y="15077"/>
                    </a:cubicBezTo>
                    <a:cubicBezTo>
                      <a:pt x="6967" y="11411"/>
                      <a:pt x="9778" y="7255"/>
                      <a:pt x="11978" y="2733"/>
                    </a:cubicBezTo>
                    <a:cubicBezTo>
                      <a:pt x="12406" y="1755"/>
                      <a:pt x="11978" y="594"/>
                      <a:pt x="10939" y="166"/>
                    </a:cubicBezTo>
                    <a:cubicBezTo>
                      <a:pt x="10683" y="54"/>
                      <a:pt x="10414" y="1"/>
                      <a:pt x="10149" y="1"/>
                    </a:cubicBezTo>
                    <a:close/>
                  </a:path>
                </a:pathLst>
              </a:custGeom>
              <a:solidFill>
                <a:srgbClr val="AA724D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7" name="Google Shape;1287;p30"/>
              <p:cNvSpPr/>
              <p:nvPr/>
            </p:nvSpPr>
            <p:spPr>
              <a:xfrm>
                <a:off x="7378690" y="1732855"/>
                <a:ext cx="151588" cy="299119"/>
              </a:xfrm>
              <a:custGeom>
                <a:rect b="b" l="l" r="r" t="t"/>
                <a:pathLst>
                  <a:path extrusionOk="0" h="16664" w="8445">
                    <a:moveTo>
                      <a:pt x="6349" y="1"/>
                    </a:moveTo>
                    <a:cubicBezTo>
                      <a:pt x="5473" y="1"/>
                      <a:pt x="4595" y="533"/>
                      <a:pt x="4400" y="1674"/>
                    </a:cubicBezTo>
                    <a:cubicBezTo>
                      <a:pt x="3850" y="5890"/>
                      <a:pt x="2506" y="9985"/>
                      <a:pt x="550" y="13773"/>
                    </a:cubicBezTo>
                    <a:cubicBezTo>
                      <a:pt x="0" y="14690"/>
                      <a:pt x="367" y="15912"/>
                      <a:pt x="1345" y="16401"/>
                    </a:cubicBezTo>
                    <a:cubicBezTo>
                      <a:pt x="1647" y="16569"/>
                      <a:pt x="1967" y="16663"/>
                      <a:pt x="2296" y="16663"/>
                    </a:cubicBezTo>
                    <a:cubicBezTo>
                      <a:pt x="2566" y="16663"/>
                      <a:pt x="2841" y="16600"/>
                      <a:pt x="3117" y="16462"/>
                    </a:cubicBezTo>
                    <a:cubicBezTo>
                      <a:pt x="3483" y="16279"/>
                      <a:pt x="3789" y="16035"/>
                      <a:pt x="3972" y="15668"/>
                    </a:cubicBezTo>
                    <a:cubicBezTo>
                      <a:pt x="6172" y="11451"/>
                      <a:pt x="7639" y="6868"/>
                      <a:pt x="8311" y="2163"/>
                    </a:cubicBezTo>
                    <a:cubicBezTo>
                      <a:pt x="8444" y="764"/>
                      <a:pt x="7398" y="1"/>
                      <a:pt x="6349" y="1"/>
                    </a:cubicBezTo>
                    <a:close/>
                  </a:path>
                </a:pathLst>
              </a:custGeom>
              <a:solidFill>
                <a:srgbClr val="AA724D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8" name="Google Shape;1288;p30"/>
              <p:cNvSpPr/>
              <p:nvPr/>
            </p:nvSpPr>
            <p:spPr>
              <a:xfrm>
                <a:off x="7333708" y="1757195"/>
                <a:ext cx="106426" cy="319438"/>
              </a:xfrm>
              <a:custGeom>
                <a:rect b="b" l="l" r="r" t="t"/>
                <a:pathLst>
                  <a:path extrusionOk="0" h="17796" w="5929">
                    <a:moveTo>
                      <a:pt x="3778" y="1"/>
                    </a:moveTo>
                    <a:cubicBezTo>
                      <a:pt x="2832" y="1"/>
                      <a:pt x="1898" y="630"/>
                      <a:pt x="1834" y="1845"/>
                    </a:cubicBezTo>
                    <a:cubicBezTo>
                      <a:pt x="2017" y="6429"/>
                      <a:pt x="1467" y="10951"/>
                      <a:pt x="306" y="15351"/>
                    </a:cubicBezTo>
                    <a:cubicBezTo>
                      <a:pt x="1" y="16390"/>
                      <a:pt x="612" y="17428"/>
                      <a:pt x="1651" y="17734"/>
                    </a:cubicBezTo>
                    <a:cubicBezTo>
                      <a:pt x="1814" y="17775"/>
                      <a:pt x="1976" y="17795"/>
                      <a:pt x="2137" y="17795"/>
                    </a:cubicBezTo>
                    <a:cubicBezTo>
                      <a:pt x="2459" y="17795"/>
                      <a:pt x="2771" y="17714"/>
                      <a:pt x="3056" y="17551"/>
                    </a:cubicBezTo>
                    <a:cubicBezTo>
                      <a:pt x="3545" y="17306"/>
                      <a:pt x="3851" y="16878"/>
                      <a:pt x="4034" y="16390"/>
                    </a:cubicBezTo>
                    <a:cubicBezTo>
                      <a:pt x="5317" y="11562"/>
                      <a:pt x="5928" y="6551"/>
                      <a:pt x="5745" y="1601"/>
                    </a:cubicBezTo>
                    <a:cubicBezTo>
                      <a:pt x="5512" y="523"/>
                      <a:pt x="4640" y="1"/>
                      <a:pt x="3778" y="1"/>
                    </a:cubicBezTo>
                    <a:close/>
                  </a:path>
                </a:pathLst>
              </a:custGeom>
              <a:solidFill>
                <a:srgbClr val="AA724D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9" name="Google Shape;1289;p30"/>
              <p:cNvSpPr/>
              <p:nvPr/>
            </p:nvSpPr>
            <p:spPr>
              <a:xfrm>
                <a:off x="7279967" y="1842707"/>
                <a:ext cx="148105" cy="142379"/>
              </a:xfrm>
              <a:custGeom>
                <a:rect b="b" l="l" r="r" t="t"/>
                <a:pathLst>
                  <a:path extrusionOk="0" h="7932" w="8251">
                    <a:moveTo>
                      <a:pt x="2225" y="1"/>
                    </a:moveTo>
                    <a:cubicBezTo>
                      <a:pt x="1903" y="1"/>
                      <a:pt x="1577" y="83"/>
                      <a:pt x="1284" y="259"/>
                    </a:cubicBezTo>
                    <a:cubicBezTo>
                      <a:pt x="367" y="748"/>
                      <a:pt x="0" y="1909"/>
                      <a:pt x="489" y="2887"/>
                    </a:cubicBezTo>
                    <a:cubicBezTo>
                      <a:pt x="2506" y="6492"/>
                      <a:pt x="5011" y="7653"/>
                      <a:pt x="5256" y="7776"/>
                    </a:cubicBezTo>
                    <a:cubicBezTo>
                      <a:pt x="5497" y="7883"/>
                      <a:pt x="5750" y="7931"/>
                      <a:pt x="6004" y="7931"/>
                    </a:cubicBezTo>
                    <a:cubicBezTo>
                      <a:pt x="6330" y="7931"/>
                      <a:pt x="6658" y="7852"/>
                      <a:pt x="6967" y="7715"/>
                    </a:cubicBezTo>
                    <a:cubicBezTo>
                      <a:pt x="7333" y="7470"/>
                      <a:pt x="7639" y="7165"/>
                      <a:pt x="7822" y="6737"/>
                    </a:cubicBezTo>
                    <a:cubicBezTo>
                      <a:pt x="8250" y="5759"/>
                      <a:pt x="7761" y="4659"/>
                      <a:pt x="6783" y="4231"/>
                    </a:cubicBezTo>
                    <a:cubicBezTo>
                      <a:pt x="5561" y="3437"/>
                      <a:pt x="4583" y="2337"/>
                      <a:pt x="3911" y="992"/>
                    </a:cubicBezTo>
                    <a:cubicBezTo>
                      <a:pt x="3579" y="370"/>
                      <a:pt x="2908" y="1"/>
                      <a:pt x="2225" y="1"/>
                    </a:cubicBezTo>
                    <a:close/>
                  </a:path>
                </a:pathLst>
              </a:custGeom>
              <a:solidFill>
                <a:srgbClr val="AA724D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0" name="Google Shape;1290;p30"/>
              <p:cNvSpPr/>
              <p:nvPr/>
            </p:nvSpPr>
            <p:spPr>
              <a:xfrm>
                <a:off x="7299712" y="1858772"/>
                <a:ext cx="295080" cy="253257"/>
              </a:xfrm>
              <a:custGeom>
                <a:rect b="b" l="l" r="r" t="t"/>
                <a:pathLst>
                  <a:path extrusionOk="0" h="14109" w="16439">
                    <a:moveTo>
                      <a:pt x="8316" y="1"/>
                    </a:moveTo>
                    <a:cubicBezTo>
                      <a:pt x="7136" y="1"/>
                      <a:pt x="5939" y="288"/>
                      <a:pt x="4828" y="892"/>
                    </a:cubicBezTo>
                    <a:cubicBezTo>
                      <a:pt x="1345" y="2725"/>
                      <a:pt x="0" y="7003"/>
                      <a:pt x="1895" y="10486"/>
                    </a:cubicBezTo>
                    <a:cubicBezTo>
                      <a:pt x="3217" y="12800"/>
                      <a:pt x="5629" y="14108"/>
                      <a:pt x="8110" y="14108"/>
                    </a:cubicBezTo>
                    <a:cubicBezTo>
                      <a:pt x="9299" y="14108"/>
                      <a:pt x="10503" y="13808"/>
                      <a:pt x="11611" y="13175"/>
                    </a:cubicBezTo>
                    <a:cubicBezTo>
                      <a:pt x="15094" y="11403"/>
                      <a:pt x="16439" y="7064"/>
                      <a:pt x="14605" y="3642"/>
                    </a:cubicBezTo>
                    <a:cubicBezTo>
                      <a:pt x="13274" y="1311"/>
                      <a:pt x="10836" y="1"/>
                      <a:pt x="8316" y="1"/>
                    </a:cubicBezTo>
                    <a:close/>
                  </a:path>
                </a:pathLst>
              </a:custGeom>
              <a:solidFill>
                <a:srgbClr val="AA724D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1" name="Google Shape;1291;p30"/>
              <p:cNvSpPr/>
              <p:nvPr/>
            </p:nvSpPr>
            <p:spPr>
              <a:xfrm>
                <a:off x="7377272" y="1899517"/>
                <a:ext cx="101256" cy="126655"/>
              </a:xfrm>
              <a:custGeom>
                <a:rect b="b" l="l" r="r" t="t"/>
                <a:pathLst>
                  <a:path extrusionOk="0" h="7056" w="5641">
                    <a:moveTo>
                      <a:pt x="578" y="0"/>
                    </a:moveTo>
                    <a:cubicBezTo>
                      <a:pt x="257" y="0"/>
                      <a:pt x="1" y="651"/>
                      <a:pt x="385" y="761"/>
                    </a:cubicBezTo>
                    <a:cubicBezTo>
                      <a:pt x="2890" y="1739"/>
                      <a:pt x="4662" y="4061"/>
                      <a:pt x="4846" y="6750"/>
                    </a:cubicBezTo>
                    <a:cubicBezTo>
                      <a:pt x="4907" y="6933"/>
                      <a:pt x="5090" y="7055"/>
                      <a:pt x="5273" y="7055"/>
                    </a:cubicBezTo>
                    <a:lnTo>
                      <a:pt x="5396" y="7055"/>
                    </a:lnTo>
                    <a:cubicBezTo>
                      <a:pt x="5518" y="6994"/>
                      <a:pt x="5640" y="6811"/>
                      <a:pt x="5640" y="6688"/>
                    </a:cubicBezTo>
                    <a:cubicBezTo>
                      <a:pt x="5518" y="5588"/>
                      <a:pt x="5212" y="4550"/>
                      <a:pt x="4662" y="3572"/>
                    </a:cubicBezTo>
                    <a:cubicBezTo>
                      <a:pt x="3807" y="1983"/>
                      <a:pt x="2401" y="700"/>
                      <a:pt x="690" y="27"/>
                    </a:cubicBezTo>
                    <a:cubicBezTo>
                      <a:pt x="653" y="9"/>
                      <a:pt x="615" y="0"/>
                      <a:pt x="578" y="0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2" name="Google Shape;1292;p30"/>
              <p:cNvSpPr/>
              <p:nvPr/>
            </p:nvSpPr>
            <p:spPr>
              <a:xfrm>
                <a:off x="6937273" y="2623103"/>
                <a:ext cx="5672" cy="28289"/>
              </a:xfrm>
              <a:custGeom>
                <a:rect b="b" l="l" r="r" t="t"/>
                <a:pathLst>
                  <a:path extrusionOk="0" h="1576" w="316">
                    <a:moveTo>
                      <a:pt x="126" y="1"/>
                    </a:moveTo>
                    <a:cubicBezTo>
                      <a:pt x="61" y="1"/>
                      <a:pt x="0" y="394"/>
                      <a:pt x="26" y="1576"/>
                    </a:cubicBezTo>
                    <a:lnTo>
                      <a:pt x="209" y="1209"/>
                    </a:lnTo>
                    <a:cubicBezTo>
                      <a:pt x="315" y="748"/>
                      <a:pt x="216" y="1"/>
                      <a:pt x="126" y="1"/>
                    </a:cubicBezTo>
                    <a:close/>
                  </a:path>
                </a:pathLst>
              </a:custGeom>
              <a:solidFill>
                <a:srgbClr val="A0C2E9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3" name="Google Shape;1293;p30"/>
              <p:cNvSpPr/>
              <p:nvPr/>
            </p:nvSpPr>
            <p:spPr>
              <a:xfrm>
                <a:off x="6718431" y="2362887"/>
                <a:ext cx="22976" cy="10465"/>
              </a:xfrm>
              <a:custGeom>
                <a:rect b="b" l="l" r="r" t="t"/>
                <a:pathLst>
                  <a:path extrusionOk="0" h="583" w="1280">
                    <a:moveTo>
                      <a:pt x="1157" y="1"/>
                    </a:moveTo>
                    <a:cubicBezTo>
                      <a:pt x="258" y="418"/>
                      <a:pt x="0" y="582"/>
                      <a:pt x="135" y="582"/>
                    </a:cubicBezTo>
                    <a:cubicBezTo>
                      <a:pt x="257" y="582"/>
                      <a:pt x="699" y="448"/>
                      <a:pt x="1279" y="245"/>
                    </a:cubicBezTo>
                    <a:lnTo>
                      <a:pt x="1157" y="1"/>
                    </a:lnTo>
                    <a:close/>
                  </a:path>
                </a:pathLst>
              </a:custGeom>
              <a:solidFill>
                <a:srgbClr val="A0C2E9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4" name="Google Shape;1294;p30"/>
              <p:cNvSpPr/>
              <p:nvPr/>
            </p:nvSpPr>
            <p:spPr>
              <a:xfrm>
                <a:off x="7254730" y="1969108"/>
                <a:ext cx="299478" cy="217213"/>
              </a:xfrm>
              <a:custGeom>
                <a:rect b="b" l="l" r="r" t="t"/>
                <a:pathLst>
                  <a:path extrusionOk="0" h="12101" w="16684">
                    <a:moveTo>
                      <a:pt x="2567" y="0"/>
                    </a:moveTo>
                    <a:cubicBezTo>
                      <a:pt x="1712" y="1284"/>
                      <a:pt x="917" y="2628"/>
                      <a:pt x="1" y="3789"/>
                    </a:cubicBezTo>
                    <a:lnTo>
                      <a:pt x="14178" y="12100"/>
                    </a:lnTo>
                    <a:cubicBezTo>
                      <a:pt x="15095" y="10389"/>
                      <a:pt x="15889" y="8556"/>
                      <a:pt x="16684" y="6722"/>
                    </a:cubicBezTo>
                    <a:lnTo>
                      <a:pt x="2567" y="0"/>
                    </a:lnTo>
                    <a:close/>
                  </a:path>
                </a:pathLst>
              </a:custGeom>
              <a:solidFill>
                <a:srgbClr val="BA1E4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  <p:sp>
            <p:nvSpPr>
              <p:cNvPr id="1295" name="Google Shape;1295;p30"/>
              <p:cNvSpPr/>
              <p:nvPr/>
            </p:nvSpPr>
            <p:spPr>
              <a:xfrm>
                <a:off x="6939930" y="2629709"/>
                <a:ext cx="12960" cy="20589"/>
              </a:xfrm>
              <a:custGeom>
                <a:rect b="b" l="l" r="r" t="t"/>
                <a:pathLst>
                  <a:path extrusionOk="0" h="1147" w="722">
                    <a:moveTo>
                      <a:pt x="690" y="1"/>
                    </a:moveTo>
                    <a:cubicBezTo>
                      <a:pt x="673" y="1"/>
                      <a:pt x="519" y="234"/>
                      <a:pt x="122" y="902"/>
                    </a:cubicBezTo>
                    <a:cubicBezTo>
                      <a:pt x="61" y="963"/>
                      <a:pt x="61" y="1024"/>
                      <a:pt x="0" y="1146"/>
                    </a:cubicBezTo>
                    <a:cubicBezTo>
                      <a:pt x="241" y="865"/>
                      <a:pt x="721" y="1"/>
                      <a:pt x="690" y="1"/>
                    </a:cubicBezTo>
                    <a:close/>
                  </a:path>
                </a:pathLst>
              </a:custGeom>
              <a:solidFill>
                <a:srgbClr val="A0C2E9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6" name="Google Shape;1296;p30"/>
              <p:cNvSpPr/>
              <p:nvPr/>
            </p:nvSpPr>
            <p:spPr>
              <a:xfrm>
                <a:off x="6939930" y="2650279"/>
                <a:ext cx="18" cy="18"/>
              </a:xfrm>
              <a:custGeom>
                <a:rect b="b" l="l" r="r" t="t"/>
                <a:pathLst>
                  <a:path extrusionOk="0" h="1" w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A0C2E9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7" name="Google Shape;1297;p30"/>
              <p:cNvSpPr/>
              <p:nvPr/>
            </p:nvSpPr>
            <p:spPr>
              <a:xfrm>
                <a:off x="6742484" y="2037119"/>
                <a:ext cx="766770" cy="656234"/>
              </a:xfrm>
              <a:custGeom>
                <a:rect b="b" l="l" r="r" t="t"/>
                <a:pathLst>
                  <a:path extrusionOk="0" h="36559" w="42717">
                    <a:moveTo>
                      <a:pt x="10968" y="34154"/>
                    </a:moveTo>
                    <a:cubicBezTo>
                      <a:pt x="10958" y="34155"/>
                      <a:pt x="10948" y="34157"/>
                      <a:pt x="10939" y="34160"/>
                    </a:cubicBezTo>
                    <a:cubicBezTo>
                      <a:pt x="10939" y="34160"/>
                      <a:pt x="10953" y="34160"/>
                      <a:pt x="10968" y="34154"/>
                    </a:cubicBezTo>
                    <a:close/>
                    <a:moveTo>
                      <a:pt x="28539" y="0"/>
                    </a:moveTo>
                    <a:cubicBezTo>
                      <a:pt x="25850" y="3667"/>
                      <a:pt x="22672" y="6967"/>
                      <a:pt x="19067" y="9717"/>
                    </a:cubicBezTo>
                    <a:cubicBezTo>
                      <a:pt x="16744" y="11489"/>
                      <a:pt x="14178" y="13017"/>
                      <a:pt x="11550" y="14300"/>
                    </a:cubicBezTo>
                    <a:cubicBezTo>
                      <a:pt x="10267" y="14911"/>
                      <a:pt x="8922" y="15461"/>
                      <a:pt x="7578" y="15950"/>
                    </a:cubicBezTo>
                    <a:cubicBezTo>
                      <a:pt x="6906" y="16133"/>
                      <a:pt x="6295" y="16378"/>
                      <a:pt x="5684" y="16561"/>
                    </a:cubicBezTo>
                    <a:cubicBezTo>
                      <a:pt x="5317" y="16622"/>
                      <a:pt x="5011" y="16683"/>
                      <a:pt x="4767" y="16744"/>
                    </a:cubicBezTo>
                    <a:cubicBezTo>
                      <a:pt x="4645" y="16805"/>
                      <a:pt x="4522" y="16805"/>
                      <a:pt x="4339" y="16866"/>
                    </a:cubicBezTo>
                    <a:cubicBezTo>
                      <a:pt x="4339" y="16866"/>
                      <a:pt x="1589" y="17844"/>
                      <a:pt x="0" y="18394"/>
                    </a:cubicBezTo>
                    <a:lnTo>
                      <a:pt x="10878" y="34222"/>
                    </a:lnTo>
                    <a:cubicBezTo>
                      <a:pt x="10852" y="33040"/>
                      <a:pt x="10913" y="32647"/>
                      <a:pt x="10983" y="32647"/>
                    </a:cubicBezTo>
                    <a:cubicBezTo>
                      <a:pt x="11079" y="32647"/>
                      <a:pt x="11193" y="33394"/>
                      <a:pt x="11122" y="33855"/>
                    </a:cubicBezTo>
                    <a:cubicBezTo>
                      <a:pt x="11519" y="33187"/>
                      <a:pt x="11680" y="32954"/>
                      <a:pt x="11704" y="32954"/>
                    </a:cubicBezTo>
                    <a:lnTo>
                      <a:pt x="11704" y="32954"/>
                    </a:lnTo>
                    <a:cubicBezTo>
                      <a:pt x="11749" y="32954"/>
                      <a:pt x="11282" y="33818"/>
                      <a:pt x="11000" y="34099"/>
                    </a:cubicBezTo>
                    <a:cubicBezTo>
                      <a:pt x="11000" y="34131"/>
                      <a:pt x="10984" y="34146"/>
                      <a:pt x="10968" y="34154"/>
                    </a:cubicBezTo>
                    <a:lnTo>
                      <a:pt x="10968" y="34154"/>
                    </a:lnTo>
                    <a:cubicBezTo>
                      <a:pt x="10976" y="34152"/>
                      <a:pt x="10985" y="34152"/>
                      <a:pt x="10994" y="34152"/>
                    </a:cubicBezTo>
                    <a:cubicBezTo>
                      <a:pt x="11559" y="34152"/>
                      <a:pt x="12911" y="36559"/>
                      <a:pt x="13493" y="36559"/>
                    </a:cubicBezTo>
                    <a:cubicBezTo>
                      <a:pt x="13519" y="36559"/>
                      <a:pt x="13544" y="36554"/>
                      <a:pt x="13567" y="36544"/>
                    </a:cubicBezTo>
                    <a:cubicBezTo>
                      <a:pt x="14606" y="36116"/>
                      <a:pt x="15583" y="35566"/>
                      <a:pt x="16622" y="35077"/>
                    </a:cubicBezTo>
                    <a:cubicBezTo>
                      <a:pt x="22244" y="32022"/>
                      <a:pt x="27439" y="28111"/>
                      <a:pt x="31900" y="23527"/>
                    </a:cubicBezTo>
                    <a:cubicBezTo>
                      <a:pt x="34772" y="20533"/>
                      <a:pt x="37339" y="17233"/>
                      <a:pt x="39538" y="13750"/>
                    </a:cubicBezTo>
                    <a:cubicBezTo>
                      <a:pt x="40700" y="12039"/>
                      <a:pt x="41738" y="10267"/>
                      <a:pt x="42655" y="8433"/>
                    </a:cubicBezTo>
                    <a:lnTo>
                      <a:pt x="42716" y="8311"/>
                    </a:lnTo>
                    <a:lnTo>
                      <a:pt x="28539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  <p:sp>
            <p:nvSpPr>
              <p:cNvPr id="1298" name="Google Shape;1298;p30"/>
              <p:cNvSpPr/>
              <p:nvPr/>
            </p:nvSpPr>
            <p:spPr>
              <a:xfrm>
                <a:off x="6937722" y="2650279"/>
                <a:ext cx="1131" cy="1113"/>
              </a:xfrm>
              <a:custGeom>
                <a:rect b="b" l="l" r="r" t="t"/>
                <a:pathLst>
                  <a:path extrusionOk="0" h="62" w="63">
                    <a:moveTo>
                      <a:pt x="62" y="0"/>
                    </a:moveTo>
                    <a:cubicBezTo>
                      <a:pt x="62" y="62"/>
                      <a:pt x="1" y="62"/>
                      <a:pt x="1" y="62"/>
                    </a:cubicBezTo>
                    <a:cubicBezTo>
                      <a:pt x="1" y="62"/>
                      <a:pt x="62" y="62"/>
                      <a:pt x="62" y="0"/>
                    </a:cubicBezTo>
                    <a:close/>
                  </a:path>
                </a:pathLst>
              </a:custGeom>
              <a:solidFill>
                <a:srgbClr val="A0C2E9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9" name="Google Shape;1299;p30"/>
              <p:cNvSpPr/>
              <p:nvPr/>
            </p:nvSpPr>
            <p:spPr>
              <a:xfrm>
                <a:off x="6937722" y="2644786"/>
                <a:ext cx="3321" cy="6606"/>
              </a:xfrm>
              <a:custGeom>
                <a:rect b="b" l="l" r="r" t="t"/>
                <a:pathLst>
                  <a:path extrusionOk="0" h="368" w="185">
                    <a:moveTo>
                      <a:pt x="184" y="1"/>
                    </a:moveTo>
                    <a:lnTo>
                      <a:pt x="1" y="368"/>
                    </a:lnTo>
                    <a:cubicBezTo>
                      <a:pt x="1" y="368"/>
                      <a:pt x="62" y="368"/>
                      <a:pt x="62" y="306"/>
                    </a:cubicBezTo>
                    <a:lnTo>
                      <a:pt x="123" y="306"/>
                    </a:lnTo>
                    <a:cubicBezTo>
                      <a:pt x="184" y="184"/>
                      <a:pt x="184" y="123"/>
                      <a:pt x="184" y="1"/>
                    </a:cubicBezTo>
                    <a:close/>
                  </a:path>
                </a:pathLst>
              </a:custGeom>
              <a:solidFill>
                <a:srgbClr val="A0C2E9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0" name="Google Shape;1300;p30"/>
              <p:cNvSpPr/>
              <p:nvPr/>
            </p:nvSpPr>
            <p:spPr>
              <a:xfrm>
                <a:off x="6157829" y="1945899"/>
                <a:ext cx="817228" cy="530189"/>
              </a:xfrm>
              <a:custGeom>
                <a:rect b="b" l="l" r="r" t="t"/>
                <a:pathLst>
                  <a:path extrusionOk="0" h="29537" w="45528">
                    <a:moveTo>
                      <a:pt x="23997" y="0"/>
                    </a:moveTo>
                    <a:cubicBezTo>
                      <a:pt x="23279" y="0"/>
                      <a:pt x="22551" y="24"/>
                      <a:pt x="21817" y="71"/>
                    </a:cubicBezTo>
                    <a:cubicBezTo>
                      <a:pt x="9534" y="866"/>
                      <a:pt x="1" y="8077"/>
                      <a:pt x="551" y="16204"/>
                    </a:cubicBezTo>
                    <a:cubicBezTo>
                      <a:pt x="1010" y="23842"/>
                      <a:pt x="10211" y="29536"/>
                      <a:pt x="21511" y="29536"/>
                    </a:cubicBezTo>
                    <a:cubicBezTo>
                      <a:pt x="22237" y="29536"/>
                      <a:pt x="22971" y="29513"/>
                      <a:pt x="23711" y="29465"/>
                    </a:cubicBezTo>
                    <a:cubicBezTo>
                      <a:pt x="35994" y="28671"/>
                      <a:pt x="45528" y="21460"/>
                      <a:pt x="44978" y="13393"/>
                    </a:cubicBezTo>
                    <a:cubicBezTo>
                      <a:pt x="44461" y="5751"/>
                      <a:pt x="35300" y="0"/>
                      <a:pt x="23997" y="0"/>
                    </a:cubicBezTo>
                    <a:close/>
                  </a:path>
                </a:pathLst>
              </a:custGeom>
              <a:solidFill>
                <a:srgbClr val="BA1E4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  <p:sp>
            <p:nvSpPr>
              <p:cNvPr id="1301" name="Google Shape;1301;p30"/>
              <p:cNvSpPr/>
              <p:nvPr/>
            </p:nvSpPr>
            <p:spPr>
              <a:xfrm>
                <a:off x="6678852" y="2289222"/>
                <a:ext cx="484865" cy="788095"/>
              </a:xfrm>
              <a:custGeom>
                <a:rect b="b" l="l" r="r" t="t"/>
                <a:pathLst>
                  <a:path extrusionOk="0" h="43905" w="27012">
                    <a:moveTo>
                      <a:pt x="2928" y="0"/>
                    </a:moveTo>
                    <a:cubicBezTo>
                      <a:pt x="2517" y="0"/>
                      <a:pt x="2099" y="103"/>
                      <a:pt x="1712" y="316"/>
                    </a:cubicBezTo>
                    <a:cubicBezTo>
                      <a:pt x="490" y="927"/>
                      <a:pt x="1" y="2455"/>
                      <a:pt x="673" y="3677"/>
                    </a:cubicBezTo>
                    <a:lnTo>
                      <a:pt x="21878" y="42543"/>
                    </a:lnTo>
                    <a:cubicBezTo>
                      <a:pt x="22322" y="43374"/>
                      <a:pt x="23218" y="43904"/>
                      <a:pt x="24156" y="43904"/>
                    </a:cubicBezTo>
                    <a:cubicBezTo>
                      <a:pt x="24252" y="43904"/>
                      <a:pt x="24348" y="43899"/>
                      <a:pt x="24445" y="43887"/>
                    </a:cubicBezTo>
                    <a:cubicBezTo>
                      <a:pt x="24750" y="43826"/>
                      <a:pt x="25056" y="43704"/>
                      <a:pt x="25300" y="43582"/>
                    </a:cubicBezTo>
                    <a:cubicBezTo>
                      <a:pt x="26523" y="42971"/>
                      <a:pt x="27012" y="41443"/>
                      <a:pt x="26339" y="40221"/>
                    </a:cubicBezTo>
                    <a:lnTo>
                      <a:pt x="5134" y="1355"/>
                    </a:lnTo>
                    <a:cubicBezTo>
                      <a:pt x="4675" y="478"/>
                      <a:pt x="3816" y="0"/>
                      <a:pt x="2928" y="0"/>
                    </a:cubicBezTo>
                    <a:close/>
                  </a:path>
                </a:pathLst>
              </a:custGeom>
              <a:solidFill>
                <a:srgbClr val="660000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  <p:sp>
            <p:nvSpPr>
              <p:cNvPr id="1302" name="Google Shape;1302;p30"/>
              <p:cNvSpPr/>
              <p:nvPr/>
            </p:nvSpPr>
            <p:spPr>
              <a:xfrm>
                <a:off x="5705911" y="1384327"/>
                <a:ext cx="816869" cy="634048"/>
              </a:xfrm>
              <a:custGeom>
                <a:rect b="b" l="l" r="r" t="t"/>
                <a:pathLst>
                  <a:path extrusionOk="0" h="35323" w="45508">
                    <a:moveTo>
                      <a:pt x="22822" y="0"/>
                    </a:moveTo>
                    <a:cubicBezTo>
                      <a:pt x="19472" y="0"/>
                      <a:pt x="16083" y="953"/>
                      <a:pt x="13078" y="2941"/>
                    </a:cubicBezTo>
                    <a:cubicBezTo>
                      <a:pt x="0" y="11680"/>
                      <a:pt x="3973" y="31846"/>
                      <a:pt x="19372" y="34963"/>
                    </a:cubicBezTo>
                    <a:cubicBezTo>
                      <a:pt x="20601" y="35206"/>
                      <a:pt x="21805" y="35322"/>
                      <a:pt x="22975" y="35322"/>
                    </a:cubicBezTo>
                    <a:cubicBezTo>
                      <a:pt x="36468" y="35322"/>
                      <a:pt x="45507" y="19925"/>
                      <a:pt x="37522" y="7891"/>
                    </a:cubicBezTo>
                    <a:cubicBezTo>
                      <a:pt x="34133" y="2768"/>
                      <a:pt x="28534" y="0"/>
                      <a:pt x="22822" y="0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3" name="Google Shape;1303;p30"/>
              <p:cNvSpPr/>
              <p:nvPr/>
            </p:nvSpPr>
            <p:spPr>
              <a:xfrm>
                <a:off x="6556454" y="1457956"/>
                <a:ext cx="749861" cy="633348"/>
              </a:xfrm>
              <a:custGeom>
                <a:rect b="b" l="l" r="r" t="t"/>
                <a:pathLst>
                  <a:path extrusionOk="0" h="35284" w="41775">
                    <a:moveTo>
                      <a:pt x="23019" y="1"/>
                    </a:moveTo>
                    <a:cubicBezTo>
                      <a:pt x="8629" y="1"/>
                      <a:pt x="0" y="16885"/>
                      <a:pt x="9325" y="28600"/>
                    </a:cubicBezTo>
                    <a:cubicBezTo>
                      <a:pt x="12983" y="33194"/>
                      <a:pt x="18033" y="35283"/>
                      <a:pt x="23020" y="35283"/>
                    </a:cubicBezTo>
                    <a:cubicBezTo>
                      <a:pt x="31364" y="35283"/>
                      <a:pt x="39527" y="29432"/>
                      <a:pt x="40675" y="19678"/>
                    </a:cubicBezTo>
                    <a:cubicBezTo>
                      <a:pt x="41775" y="9961"/>
                      <a:pt x="34808" y="1222"/>
                      <a:pt x="25153" y="122"/>
                    </a:cubicBezTo>
                    <a:cubicBezTo>
                      <a:pt x="24429" y="40"/>
                      <a:pt x="23717" y="1"/>
                      <a:pt x="23019" y="1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4" name="Google Shape;1304;p30"/>
              <p:cNvSpPr/>
              <p:nvPr/>
            </p:nvSpPr>
            <p:spPr>
              <a:xfrm>
                <a:off x="6316880" y="1166401"/>
                <a:ext cx="807355" cy="634927"/>
              </a:xfrm>
              <a:custGeom>
                <a:rect b="b" l="l" r="r" t="t"/>
                <a:pathLst>
                  <a:path extrusionOk="0" h="35372" w="44978">
                    <a:moveTo>
                      <a:pt x="21509" y="0"/>
                    </a:moveTo>
                    <a:cubicBezTo>
                      <a:pt x="10980" y="0"/>
                      <a:pt x="2106" y="6381"/>
                      <a:pt x="1101" y="15265"/>
                    </a:cubicBezTo>
                    <a:cubicBezTo>
                      <a:pt x="1" y="24921"/>
                      <a:pt x="8678" y="33843"/>
                      <a:pt x="20473" y="35187"/>
                    </a:cubicBezTo>
                    <a:cubicBezTo>
                      <a:pt x="21515" y="35311"/>
                      <a:pt x="22546" y="35372"/>
                      <a:pt x="23562" y="35372"/>
                    </a:cubicBezTo>
                    <a:cubicBezTo>
                      <a:pt x="34040" y="35372"/>
                      <a:pt x="42814" y="28956"/>
                      <a:pt x="43817" y="20154"/>
                    </a:cubicBezTo>
                    <a:cubicBezTo>
                      <a:pt x="44978" y="10499"/>
                      <a:pt x="36300" y="1516"/>
                      <a:pt x="24506" y="171"/>
                    </a:cubicBezTo>
                    <a:cubicBezTo>
                      <a:pt x="23496" y="56"/>
                      <a:pt x="22495" y="0"/>
                      <a:pt x="21509" y="0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5" name="Google Shape;1305;p30"/>
              <p:cNvSpPr/>
              <p:nvPr/>
            </p:nvSpPr>
            <p:spPr>
              <a:xfrm>
                <a:off x="5960383" y="1169506"/>
                <a:ext cx="672443" cy="522076"/>
              </a:xfrm>
              <a:custGeom>
                <a:rect b="b" l="l" r="r" t="t"/>
                <a:pathLst>
                  <a:path extrusionOk="0" h="29085" w="37462">
                    <a:moveTo>
                      <a:pt x="21168" y="1"/>
                    </a:moveTo>
                    <a:cubicBezTo>
                      <a:pt x="18489" y="1"/>
                      <a:pt x="15673" y="590"/>
                      <a:pt x="12956" y="1832"/>
                    </a:cubicBezTo>
                    <a:cubicBezTo>
                      <a:pt x="4340" y="5743"/>
                      <a:pt x="1" y="14604"/>
                      <a:pt x="3179" y="21570"/>
                    </a:cubicBezTo>
                    <a:cubicBezTo>
                      <a:pt x="5347" y="26366"/>
                      <a:pt x="10475" y="29084"/>
                      <a:pt x="16252" y="29084"/>
                    </a:cubicBezTo>
                    <a:cubicBezTo>
                      <a:pt x="18941" y="29084"/>
                      <a:pt x="21770" y="28495"/>
                      <a:pt x="24506" y="27253"/>
                    </a:cubicBezTo>
                    <a:cubicBezTo>
                      <a:pt x="33061" y="23403"/>
                      <a:pt x="37461" y="14542"/>
                      <a:pt x="34223" y="7515"/>
                    </a:cubicBezTo>
                    <a:cubicBezTo>
                      <a:pt x="32054" y="2719"/>
                      <a:pt x="26926" y="1"/>
                      <a:pt x="21168" y="1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6" name="Google Shape;1306;p30"/>
              <p:cNvSpPr/>
              <p:nvPr/>
            </p:nvSpPr>
            <p:spPr>
              <a:xfrm>
                <a:off x="6888719" y="1951661"/>
                <a:ext cx="330944" cy="280002"/>
              </a:xfrm>
              <a:custGeom>
                <a:rect b="b" l="l" r="r" t="t"/>
                <a:pathLst>
                  <a:path extrusionOk="0" h="15599" w="18437">
                    <a:moveTo>
                      <a:pt x="10149" y="0"/>
                    </a:moveTo>
                    <a:cubicBezTo>
                      <a:pt x="3804" y="0"/>
                      <a:pt x="1" y="7460"/>
                      <a:pt x="4136" y="12644"/>
                    </a:cubicBezTo>
                    <a:cubicBezTo>
                      <a:pt x="5734" y="14675"/>
                      <a:pt x="7953" y="15598"/>
                      <a:pt x="10149" y="15598"/>
                    </a:cubicBezTo>
                    <a:cubicBezTo>
                      <a:pt x="13833" y="15598"/>
                      <a:pt x="17450" y="12999"/>
                      <a:pt x="17947" y="8672"/>
                    </a:cubicBezTo>
                    <a:cubicBezTo>
                      <a:pt x="18436" y="4394"/>
                      <a:pt x="15320" y="545"/>
                      <a:pt x="11103" y="56"/>
                    </a:cubicBezTo>
                    <a:cubicBezTo>
                      <a:pt x="10779" y="18"/>
                      <a:pt x="10461" y="0"/>
                      <a:pt x="10149" y="0"/>
                    </a:cubicBezTo>
                    <a:close/>
                  </a:path>
                </a:pathLst>
              </a:custGeom>
              <a:solidFill>
                <a:srgbClr val="AA724D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7" name="Google Shape;1307;p30"/>
              <p:cNvSpPr/>
              <p:nvPr/>
            </p:nvSpPr>
            <p:spPr>
              <a:xfrm>
                <a:off x="5780815" y="1823321"/>
                <a:ext cx="329885" cy="279248"/>
              </a:xfrm>
              <a:custGeom>
                <a:rect b="b" l="l" r="r" t="t"/>
                <a:pathLst>
                  <a:path extrusionOk="0" h="15557" w="18378">
                    <a:moveTo>
                      <a:pt x="10098" y="1"/>
                    </a:moveTo>
                    <a:cubicBezTo>
                      <a:pt x="3806" y="1"/>
                      <a:pt x="0" y="7458"/>
                      <a:pt x="4077" y="12583"/>
                    </a:cubicBezTo>
                    <a:cubicBezTo>
                      <a:pt x="5707" y="14626"/>
                      <a:pt x="7948" y="15557"/>
                      <a:pt x="10155" y="15557"/>
                    </a:cubicBezTo>
                    <a:cubicBezTo>
                      <a:pt x="13822" y="15557"/>
                      <a:pt x="17392" y="12984"/>
                      <a:pt x="17888" y="8672"/>
                    </a:cubicBezTo>
                    <a:cubicBezTo>
                      <a:pt x="18377" y="4395"/>
                      <a:pt x="15322" y="545"/>
                      <a:pt x="11044" y="56"/>
                    </a:cubicBezTo>
                    <a:cubicBezTo>
                      <a:pt x="10723" y="19"/>
                      <a:pt x="10408" y="1"/>
                      <a:pt x="10098" y="1"/>
                    </a:cubicBezTo>
                    <a:close/>
                  </a:path>
                </a:pathLst>
              </a:custGeom>
              <a:solidFill>
                <a:srgbClr val="AA724D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8" name="Google Shape;1308;p30"/>
              <p:cNvSpPr/>
              <p:nvPr/>
            </p:nvSpPr>
            <p:spPr>
              <a:xfrm>
                <a:off x="5941751" y="1354441"/>
                <a:ext cx="1178112" cy="1053952"/>
              </a:xfrm>
              <a:custGeom>
                <a:rect b="b" l="l" r="r" t="t"/>
                <a:pathLst>
                  <a:path extrusionOk="0" h="58716" w="65633">
                    <a:moveTo>
                      <a:pt x="32778" y="1"/>
                    </a:moveTo>
                    <a:cubicBezTo>
                      <a:pt x="17203" y="1"/>
                      <a:pt x="3773" y="11677"/>
                      <a:pt x="1956" y="27522"/>
                    </a:cubicBezTo>
                    <a:cubicBezTo>
                      <a:pt x="0" y="44572"/>
                      <a:pt x="12589" y="56488"/>
                      <a:pt x="29700" y="58444"/>
                    </a:cubicBezTo>
                    <a:cubicBezTo>
                      <a:pt x="31283" y="58625"/>
                      <a:pt x="32848" y="58715"/>
                      <a:pt x="34387" y="58715"/>
                    </a:cubicBezTo>
                    <a:cubicBezTo>
                      <a:pt x="49418" y="58715"/>
                      <a:pt x="61903" y="50138"/>
                      <a:pt x="63677" y="34672"/>
                    </a:cubicBezTo>
                    <a:cubicBezTo>
                      <a:pt x="65632" y="17622"/>
                      <a:pt x="53410" y="2162"/>
                      <a:pt x="36361" y="206"/>
                    </a:cubicBezTo>
                    <a:cubicBezTo>
                      <a:pt x="35157" y="68"/>
                      <a:pt x="33961" y="1"/>
                      <a:pt x="32778" y="1"/>
                    </a:cubicBezTo>
                    <a:close/>
                  </a:path>
                </a:pathLst>
              </a:custGeom>
              <a:solidFill>
                <a:srgbClr val="AA724D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9" name="Google Shape;1309;p30"/>
              <p:cNvSpPr/>
              <p:nvPr/>
            </p:nvSpPr>
            <p:spPr>
              <a:xfrm>
                <a:off x="5951623" y="1247874"/>
                <a:ext cx="1182492" cy="720567"/>
              </a:xfrm>
              <a:custGeom>
                <a:rect b="b" l="l" r="r" t="t"/>
                <a:pathLst>
                  <a:path extrusionOk="0" h="40143" w="65877">
                    <a:moveTo>
                      <a:pt x="32835" y="1"/>
                    </a:moveTo>
                    <a:cubicBezTo>
                      <a:pt x="31151" y="1"/>
                      <a:pt x="29451" y="131"/>
                      <a:pt x="27744" y="399"/>
                    </a:cubicBezTo>
                    <a:cubicBezTo>
                      <a:pt x="11794" y="2904"/>
                      <a:pt x="0" y="16654"/>
                      <a:pt x="0" y="32848"/>
                    </a:cubicBezTo>
                    <a:cubicBezTo>
                      <a:pt x="245" y="32909"/>
                      <a:pt x="489" y="32970"/>
                      <a:pt x="733" y="32970"/>
                    </a:cubicBezTo>
                    <a:cubicBezTo>
                      <a:pt x="1070" y="33011"/>
                      <a:pt x="1404" y="33031"/>
                      <a:pt x="1734" y="33031"/>
                    </a:cubicBezTo>
                    <a:cubicBezTo>
                      <a:pt x="5837" y="33031"/>
                      <a:pt x="9325" y="29949"/>
                      <a:pt x="9778" y="25821"/>
                    </a:cubicBezTo>
                    <a:lnTo>
                      <a:pt x="9778" y="25637"/>
                    </a:lnTo>
                    <a:cubicBezTo>
                      <a:pt x="10572" y="25821"/>
                      <a:pt x="11367" y="26004"/>
                      <a:pt x="12161" y="26065"/>
                    </a:cubicBezTo>
                    <a:cubicBezTo>
                      <a:pt x="12834" y="26143"/>
                      <a:pt x="13507" y="26182"/>
                      <a:pt x="14176" y="26182"/>
                    </a:cubicBezTo>
                    <a:cubicBezTo>
                      <a:pt x="19759" y="26182"/>
                      <a:pt x="25074" y="23493"/>
                      <a:pt x="28294" y="18854"/>
                    </a:cubicBezTo>
                    <a:cubicBezTo>
                      <a:pt x="29638" y="20321"/>
                      <a:pt x="31105" y="21665"/>
                      <a:pt x="32633" y="22826"/>
                    </a:cubicBezTo>
                    <a:cubicBezTo>
                      <a:pt x="37723" y="26574"/>
                      <a:pt x="43549" y="28395"/>
                      <a:pt x="49102" y="28395"/>
                    </a:cubicBezTo>
                    <a:cubicBezTo>
                      <a:pt x="50883" y="28395"/>
                      <a:pt x="52635" y="28208"/>
                      <a:pt x="54327" y="27837"/>
                    </a:cubicBezTo>
                    <a:lnTo>
                      <a:pt x="54327" y="27837"/>
                    </a:lnTo>
                    <a:cubicBezTo>
                      <a:pt x="51332" y="32970"/>
                      <a:pt x="54571" y="39387"/>
                      <a:pt x="60438" y="40059"/>
                    </a:cubicBezTo>
                    <a:cubicBezTo>
                      <a:pt x="60791" y="40116"/>
                      <a:pt x="61147" y="40143"/>
                      <a:pt x="61504" y="40143"/>
                    </a:cubicBezTo>
                    <a:cubicBezTo>
                      <a:pt x="62690" y="40143"/>
                      <a:pt x="63879" y="39843"/>
                      <a:pt x="64960" y="39326"/>
                    </a:cubicBezTo>
                    <a:cubicBezTo>
                      <a:pt x="65143" y="38409"/>
                      <a:pt x="65327" y="37554"/>
                      <a:pt x="65388" y="36576"/>
                    </a:cubicBezTo>
                    <a:cubicBezTo>
                      <a:pt x="65877" y="32543"/>
                      <a:pt x="65632" y="28387"/>
                      <a:pt x="64593" y="24476"/>
                    </a:cubicBezTo>
                    <a:cubicBezTo>
                      <a:pt x="64410" y="23926"/>
                      <a:pt x="64288" y="23376"/>
                      <a:pt x="64104" y="22826"/>
                    </a:cubicBezTo>
                    <a:cubicBezTo>
                      <a:pt x="59684" y="9074"/>
                      <a:pt x="46882" y="1"/>
                      <a:pt x="32835" y="1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0" name="Google Shape;1310;p30"/>
              <p:cNvSpPr/>
              <p:nvPr/>
            </p:nvSpPr>
            <p:spPr>
              <a:xfrm>
                <a:off x="6249928" y="1733681"/>
                <a:ext cx="164727" cy="94668"/>
              </a:xfrm>
              <a:custGeom>
                <a:rect b="b" l="l" r="r" t="t"/>
                <a:pathLst>
                  <a:path extrusionOk="0" h="5274" w="9177">
                    <a:moveTo>
                      <a:pt x="6936" y="1"/>
                    </a:moveTo>
                    <a:cubicBezTo>
                      <a:pt x="6717" y="1"/>
                      <a:pt x="6482" y="50"/>
                      <a:pt x="6236" y="161"/>
                    </a:cubicBezTo>
                    <a:lnTo>
                      <a:pt x="1592" y="2300"/>
                    </a:lnTo>
                    <a:cubicBezTo>
                      <a:pt x="0" y="3096"/>
                      <a:pt x="758" y="5274"/>
                      <a:pt x="2225" y="5274"/>
                    </a:cubicBezTo>
                    <a:cubicBezTo>
                      <a:pt x="2448" y="5274"/>
                      <a:pt x="2687" y="5224"/>
                      <a:pt x="2936" y="5111"/>
                    </a:cubicBezTo>
                    <a:lnTo>
                      <a:pt x="7581" y="2972"/>
                    </a:lnTo>
                    <a:cubicBezTo>
                      <a:pt x="9176" y="2227"/>
                      <a:pt x="8411" y="1"/>
                      <a:pt x="6936" y="1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1" name="Google Shape;1311;p30"/>
              <p:cNvSpPr/>
              <p:nvPr/>
            </p:nvSpPr>
            <p:spPr>
              <a:xfrm>
                <a:off x="6677039" y="1772847"/>
                <a:ext cx="154047" cy="113516"/>
              </a:xfrm>
              <a:custGeom>
                <a:rect b="b" l="l" r="r" t="t"/>
                <a:pathLst>
                  <a:path extrusionOk="0" h="6324" w="8582">
                    <a:moveTo>
                      <a:pt x="2264" y="1"/>
                    </a:moveTo>
                    <a:cubicBezTo>
                      <a:pt x="997" y="1"/>
                      <a:pt x="1" y="1777"/>
                      <a:pt x="1324" y="2807"/>
                    </a:cubicBezTo>
                    <a:lnTo>
                      <a:pt x="5357" y="5984"/>
                    </a:lnTo>
                    <a:cubicBezTo>
                      <a:pt x="5678" y="6222"/>
                      <a:pt x="6007" y="6323"/>
                      <a:pt x="6318" y="6323"/>
                    </a:cubicBezTo>
                    <a:cubicBezTo>
                      <a:pt x="7609" y="6323"/>
                      <a:pt x="8582" y="4574"/>
                      <a:pt x="7252" y="3540"/>
                    </a:cubicBezTo>
                    <a:lnTo>
                      <a:pt x="3219" y="362"/>
                    </a:lnTo>
                    <a:cubicBezTo>
                      <a:pt x="2904" y="109"/>
                      <a:pt x="2576" y="1"/>
                      <a:pt x="2264" y="1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2" name="Google Shape;1312;p30"/>
              <p:cNvSpPr/>
              <p:nvPr/>
            </p:nvSpPr>
            <p:spPr>
              <a:xfrm>
                <a:off x="6300546" y="1872378"/>
                <a:ext cx="99730" cy="84024"/>
              </a:xfrm>
              <a:custGeom>
                <a:rect b="b" l="l" r="r" t="t"/>
                <a:pathLst>
                  <a:path extrusionOk="0" h="4681" w="5556">
                    <a:moveTo>
                      <a:pt x="2515" y="1"/>
                    </a:moveTo>
                    <a:cubicBezTo>
                      <a:pt x="1325" y="1"/>
                      <a:pt x="292" y="883"/>
                      <a:pt x="177" y="2089"/>
                    </a:cubicBezTo>
                    <a:cubicBezTo>
                      <a:pt x="0" y="3593"/>
                      <a:pt x="1200" y="4680"/>
                      <a:pt x="2501" y="4680"/>
                    </a:cubicBezTo>
                    <a:cubicBezTo>
                      <a:pt x="2998" y="4680"/>
                      <a:pt x="3510" y="4522"/>
                      <a:pt x="3966" y="4167"/>
                    </a:cubicBezTo>
                    <a:cubicBezTo>
                      <a:pt x="5555" y="2823"/>
                      <a:pt x="4822" y="256"/>
                      <a:pt x="2744" y="12"/>
                    </a:cubicBezTo>
                    <a:cubicBezTo>
                      <a:pt x="2667" y="4"/>
                      <a:pt x="2590" y="1"/>
                      <a:pt x="2515" y="1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3" name="Google Shape;1313;p30"/>
              <p:cNvSpPr/>
              <p:nvPr/>
            </p:nvSpPr>
            <p:spPr>
              <a:xfrm>
                <a:off x="6666611" y="1914057"/>
                <a:ext cx="100017" cy="84509"/>
              </a:xfrm>
              <a:custGeom>
                <a:rect b="b" l="l" r="r" t="t"/>
                <a:pathLst>
                  <a:path extrusionOk="0" h="4708" w="5572">
                    <a:moveTo>
                      <a:pt x="2470" y="1"/>
                    </a:moveTo>
                    <a:cubicBezTo>
                      <a:pt x="1281" y="1"/>
                      <a:pt x="248" y="883"/>
                      <a:pt x="133" y="2090"/>
                    </a:cubicBezTo>
                    <a:cubicBezTo>
                      <a:pt x="1" y="3589"/>
                      <a:pt x="1206" y="4707"/>
                      <a:pt x="2484" y="4707"/>
                    </a:cubicBezTo>
                    <a:cubicBezTo>
                      <a:pt x="2977" y="4707"/>
                      <a:pt x="3480" y="4541"/>
                      <a:pt x="3922" y="4167"/>
                    </a:cubicBezTo>
                    <a:cubicBezTo>
                      <a:pt x="5572" y="2884"/>
                      <a:pt x="4838" y="256"/>
                      <a:pt x="2700" y="12"/>
                    </a:cubicBezTo>
                    <a:cubicBezTo>
                      <a:pt x="2623" y="5"/>
                      <a:pt x="2546" y="1"/>
                      <a:pt x="2470" y="1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4" name="Google Shape;1314;p30"/>
              <p:cNvSpPr/>
              <p:nvPr/>
            </p:nvSpPr>
            <p:spPr>
              <a:xfrm>
                <a:off x="6444125" y="1989732"/>
                <a:ext cx="148213" cy="86232"/>
              </a:xfrm>
              <a:custGeom>
                <a:rect b="b" l="l" r="r" t="t"/>
                <a:pathLst>
                  <a:path extrusionOk="0" h="4804" w="8257">
                    <a:moveTo>
                      <a:pt x="580" y="1"/>
                    </a:moveTo>
                    <a:cubicBezTo>
                      <a:pt x="383" y="1"/>
                      <a:pt x="245" y="167"/>
                      <a:pt x="245" y="379"/>
                    </a:cubicBezTo>
                    <a:cubicBezTo>
                      <a:pt x="0" y="2335"/>
                      <a:pt x="1284" y="4168"/>
                      <a:pt x="3239" y="4718"/>
                    </a:cubicBezTo>
                    <a:cubicBezTo>
                      <a:pt x="3423" y="4718"/>
                      <a:pt x="3606" y="4779"/>
                      <a:pt x="3789" y="4779"/>
                    </a:cubicBezTo>
                    <a:cubicBezTo>
                      <a:pt x="3939" y="4796"/>
                      <a:pt x="4089" y="4804"/>
                      <a:pt x="4236" y="4804"/>
                    </a:cubicBezTo>
                    <a:cubicBezTo>
                      <a:pt x="6256" y="4804"/>
                      <a:pt x="8018" y="3284"/>
                      <a:pt x="8189" y="1235"/>
                    </a:cubicBezTo>
                    <a:cubicBezTo>
                      <a:pt x="8256" y="899"/>
                      <a:pt x="8010" y="711"/>
                      <a:pt x="7774" y="711"/>
                    </a:cubicBezTo>
                    <a:cubicBezTo>
                      <a:pt x="7581" y="711"/>
                      <a:pt x="7395" y="837"/>
                      <a:pt x="7395" y="1112"/>
                    </a:cubicBezTo>
                    <a:cubicBezTo>
                      <a:pt x="7226" y="3115"/>
                      <a:pt x="5742" y="4050"/>
                      <a:pt x="4247" y="4050"/>
                    </a:cubicBezTo>
                    <a:cubicBezTo>
                      <a:pt x="2503" y="4050"/>
                      <a:pt x="743" y="2777"/>
                      <a:pt x="1039" y="440"/>
                    </a:cubicBezTo>
                    <a:cubicBezTo>
                      <a:pt x="1100" y="196"/>
                      <a:pt x="917" y="12"/>
                      <a:pt x="673" y="12"/>
                    </a:cubicBezTo>
                    <a:cubicBezTo>
                      <a:pt x="641" y="4"/>
                      <a:pt x="609" y="1"/>
                      <a:pt x="580" y="1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5" name="Google Shape;1315;p30"/>
              <p:cNvSpPr/>
              <p:nvPr/>
            </p:nvSpPr>
            <p:spPr>
              <a:xfrm>
                <a:off x="7018908" y="2035342"/>
                <a:ext cx="149182" cy="117016"/>
              </a:xfrm>
              <a:custGeom>
                <a:rect b="b" l="l" r="r" t="t"/>
                <a:pathLst>
                  <a:path extrusionOk="0" h="6519" w="8311">
                    <a:moveTo>
                      <a:pt x="4040" y="0"/>
                    </a:moveTo>
                    <a:cubicBezTo>
                      <a:pt x="2061" y="0"/>
                      <a:pt x="346" y="1504"/>
                      <a:pt x="122" y="3521"/>
                    </a:cubicBezTo>
                    <a:cubicBezTo>
                      <a:pt x="0" y="4560"/>
                      <a:pt x="244" y="5538"/>
                      <a:pt x="856" y="6332"/>
                    </a:cubicBezTo>
                    <a:cubicBezTo>
                      <a:pt x="935" y="6451"/>
                      <a:pt x="1090" y="6518"/>
                      <a:pt x="1239" y="6518"/>
                    </a:cubicBezTo>
                    <a:cubicBezTo>
                      <a:pt x="1321" y="6518"/>
                      <a:pt x="1402" y="6498"/>
                      <a:pt x="1467" y="6455"/>
                    </a:cubicBezTo>
                    <a:cubicBezTo>
                      <a:pt x="1650" y="6332"/>
                      <a:pt x="1711" y="6027"/>
                      <a:pt x="1528" y="5843"/>
                    </a:cubicBezTo>
                    <a:cubicBezTo>
                      <a:pt x="794" y="4805"/>
                      <a:pt x="733" y="3338"/>
                      <a:pt x="1467" y="2238"/>
                    </a:cubicBezTo>
                    <a:lnTo>
                      <a:pt x="2017" y="2238"/>
                    </a:lnTo>
                    <a:cubicBezTo>
                      <a:pt x="3239" y="2421"/>
                      <a:pt x="4217" y="3277"/>
                      <a:pt x="4461" y="4438"/>
                    </a:cubicBezTo>
                    <a:cubicBezTo>
                      <a:pt x="4522" y="4621"/>
                      <a:pt x="4706" y="4805"/>
                      <a:pt x="4889" y="4805"/>
                    </a:cubicBezTo>
                    <a:lnTo>
                      <a:pt x="5072" y="4805"/>
                    </a:lnTo>
                    <a:cubicBezTo>
                      <a:pt x="5255" y="4743"/>
                      <a:pt x="5439" y="4499"/>
                      <a:pt x="5378" y="4316"/>
                    </a:cubicBezTo>
                    <a:cubicBezTo>
                      <a:pt x="5011" y="2788"/>
                      <a:pt x="3850" y="1688"/>
                      <a:pt x="2322" y="1444"/>
                    </a:cubicBezTo>
                    <a:cubicBezTo>
                      <a:pt x="2887" y="1035"/>
                      <a:pt x="3505" y="853"/>
                      <a:pt x="4106" y="853"/>
                    </a:cubicBezTo>
                    <a:cubicBezTo>
                      <a:pt x="5843" y="853"/>
                      <a:pt x="7438" y="2379"/>
                      <a:pt x="7211" y="4377"/>
                    </a:cubicBezTo>
                    <a:cubicBezTo>
                      <a:pt x="7211" y="4560"/>
                      <a:pt x="7333" y="4805"/>
                      <a:pt x="7578" y="4805"/>
                    </a:cubicBezTo>
                    <a:cubicBezTo>
                      <a:pt x="7610" y="4813"/>
                      <a:pt x="7642" y="4816"/>
                      <a:pt x="7674" y="4816"/>
                    </a:cubicBezTo>
                    <a:cubicBezTo>
                      <a:pt x="7882" y="4816"/>
                      <a:pt x="8067" y="4650"/>
                      <a:pt x="8067" y="4438"/>
                    </a:cubicBezTo>
                    <a:cubicBezTo>
                      <a:pt x="8311" y="2238"/>
                      <a:pt x="6722" y="282"/>
                      <a:pt x="4583" y="38"/>
                    </a:cubicBezTo>
                    <a:cubicBezTo>
                      <a:pt x="4401" y="13"/>
                      <a:pt x="4219" y="0"/>
                      <a:pt x="4040" y="0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6" name="Google Shape;1316;p30"/>
              <p:cNvSpPr/>
              <p:nvPr/>
            </p:nvSpPr>
            <p:spPr>
              <a:xfrm>
                <a:off x="5847910" y="1897812"/>
                <a:ext cx="166253" cy="127409"/>
              </a:xfrm>
              <a:custGeom>
                <a:rect b="b" l="l" r="r" t="t"/>
                <a:pathLst>
                  <a:path extrusionOk="0" h="7098" w="9262">
                    <a:moveTo>
                      <a:pt x="4434" y="0"/>
                    </a:moveTo>
                    <a:lnTo>
                      <a:pt x="4434" y="61"/>
                    </a:lnTo>
                    <a:cubicBezTo>
                      <a:pt x="4256" y="36"/>
                      <a:pt x="4080" y="24"/>
                      <a:pt x="3905" y="24"/>
                    </a:cubicBezTo>
                    <a:cubicBezTo>
                      <a:pt x="1972" y="24"/>
                      <a:pt x="258" y="1527"/>
                      <a:pt x="34" y="3545"/>
                    </a:cubicBezTo>
                    <a:cubicBezTo>
                      <a:pt x="1" y="3841"/>
                      <a:pt x="234" y="4013"/>
                      <a:pt x="466" y="4013"/>
                    </a:cubicBezTo>
                    <a:cubicBezTo>
                      <a:pt x="664" y="4013"/>
                      <a:pt x="861" y="3887"/>
                      <a:pt x="889" y="3606"/>
                    </a:cubicBezTo>
                    <a:cubicBezTo>
                      <a:pt x="1086" y="1913"/>
                      <a:pt x="2526" y="854"/>
                      <a:pt x="4015" y="854"/>
                    </a:cubicBezTo>
                    <a:cubicBezTo>
                      <a:pt x="4838" y="854"/>
                      <a:pt x="5676" y="1177"/>
                      <a:pt x="6328" y="1895"/>
                    </a:cubicBezTo>
                    <a:cubicBezTo>
                      <a:pt x="6231" y="1887"/>
                      <a:pt x="6135" y="1883"/>
                      <a:pt x="6039" y="1883"/>
                    </a:cubicBezTo>
                    <a:cubicBezTo>
                      <a:pt x="4625" y="1883"/>
                      <a:pt x="3352" y="2713"/>
                      <a:pt x="2723" y="3972"/>
                    </a:cubicBezTo>
                    <a:cubicBezTo>
                      <a:pt x="2600" y="4156"/>
                      <a:pt x="2723" y="4400"/>
                      <a:pt x="2906" y="4522"/>
                    </a:cubicBezTo>
                    <a:lnTo>
                      <a:pt x="3089" y="4583"/>
                    </a:lnTo>
                    <a:cubicBezTo>
                      <a:pt x="3211" y="4583"/>
                      <a:pt x="3395" y="4522"/>
                      <a:pt x="3517" y="4339"/>
                    </a:cubicBezTo>
                    <a:cubicBezTo>
                      <a:pt x="3965" y="3332"/>
                      <a:pt x="4976" y="2735"/>
                      <a:pt x="6081" y="2735"/>
                    </a:cubicBezTo>
                    <a:cubicBezTo>
                      <a:pt x="6183" y="2735"/>
                      <a:pt x="6286" y="2740"/>
                      <a:pt x="6389" y="2750"/>
                    </a:cubicBezTo>
                    <a:cubicBezTo>
                      <a:pt x="6573" y="2750"/>
                      <a:pt x="6756" y="2811"/>
                      <a:pt x="6939" y="2872"/>
                    </a:cubicBezTo>
                    <a:cubicBezTo>
                      <a:pt x="7123" y="3300"/>
                      <a:pt x="7184" y="3850"/>
                      <a:pt x="7123" y="4339"/>
                    </a:cubicBezTo>
                    <a:cubicBezTo>
                      <a:pt x="7000" y="5133"/>
                      <a:pt x="6634" y="5806"/>
                      <a:pt x="6023" y="6356"/>
                    </a:cubicBezTo>
                    <a:cubicBezTo>
                      <a:pt x="5839" y="6478"/>
                      <a:pt x="5839" y="6783"/>
                      <a:pt x="5961" y="6906"/>
                    </a:cubicBezTo>
                    <a:cubicBezTo>
                      <a:pt x="6060" y="7037"/>
                      <a:pt x="6175" y="7097"/>
                      <a:pt x="6290" y="7097"/>
                    </a:cubicBezTo>
                    <a:cubicBezTo>
                      <a:pt x="6389" y="7097"/>
                      <a:pt x="6487" y="7052"/>
                      <a:pt x="6573" y="6967"/>
                    </a:cubicBezTo>
                    <a:cubicBezTo>
                      <a:pt x="9261" y="4706"/>
                      <a:pt x="7917" y="367"/>
                      <a:pt x="4434" y="0"/>
                    </a:cubicBezTo>
                    <a:close/>
                  </a:path>
                </a:pathLst>
              </a:custGeom>
              <a:solidFill>
                <a:srgbClr val="3B353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7" name="Google Shape;1317;p30"/>
              <p:cNvSpPr/>
              <p:nvPr/>
            </p:nvSpPr>
            <p:spPr>
              <a:xfrm>
                <a:off x="6463870" y="2460515"/>
                <a:ext cx="48286" cy="41141"/>
              </a:xfrm>
              <a:custGeom>
                <a:rect b="b" l="l" r="r" t="t"/>
                <a:pathLst>
                  <a:path extrusionOk="0" h="2292" w="2690">
                    <a:moveTo>
                      <a:pt x="1528" y="1"/>
                    </a:moveTo>
                    <a:cubicBezTo>
                      <a:pt x="489" y="1"/>
                      <a:pt x="0" y="1223"/>
                      <a:pt x="734" y="1956"/>
                    </a:cubicBezTo>
                    <a:cubicBezTo>
                      <a:pt x="966" y="2188"/>
                      <a:pt x="1247" y="2292"/>
                      <a:pt x="1523" y="2292"/>
                    </a:cubicBezTo>
                    <a:cubicBezTo>
                      <a:pt x="2119" y="2292"/>
                      <a:pt x="2689" y="1810"/>
                      <a:pt x="2689" y="1100"/>
                    </a:cubicBezTo>
                    <a:cubicBezTo>
                      <a:pt x="2689" y="489"/>
                      <a:pt x="2200" y="1"/>
                      <a:pt x="152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8" name="Google Shape;1318;p30"/>
              <p:cNvSpPr/>
              <p:nvPr/>
            </p:nvSpPr>
            <p:spPr>
              <a:xfrm>
                <a:off x="6462775" y="2506592"/>
                <a:ext cx="44983" cy="61443"/>
              </a:xfrm>
              <a:custGeom>
                <a:rect b="b" l="l" r="r" t="t"/>
                <a:pathLst>
                  <a:path extrusionOk="0" h="3423" w="2506">
                    <a:moveTo>
                      <a:pt x="673" y="0"/>
                    </a:moveTo>
                    <a:lnTo>
                      <a:pt x="0" y="3300"/>
                    </a:lnTo>
                    <a:lnTo>
                      <a:pt x="2506" y="3422"/>
                    </a:lnTo>
                    <a:lnTo>
                      <a:pt x="21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319" name="Google Shape;1319;p30"/>
              <p:cNvGrpSpPr/>
              <p:nvPr/>
            </p:nvGrpSpPr>
            <p:grpSpPr>
              <a:xfrm>
                <a:off x="6108243" y="1883308"/>
                <a:ext cx="826111" cy="380397"/>
                <a:chOff x="7976506" y="2597208"/>
                <a:chExt cx="826111" cy="380397"/>
              </a:xfrm>
            </p:grpSpPr>
            <p:sp>
              <p:nvSpPr>
                <p:cNvPr id="1320" name="Google Shape;1320;p30"/>
                <p:cNvSpPr/>
                <p:nvPr/>
              </p:nvSpPr>
              <p:spPr>
                <a:xfrm>
                  <a:off x="8604292" y="2910732"/>
                  <a:ext cx="1638" cy="819"/>
                </a:xfrm>
                <a:custGeom>
                  <a:rect b="b" l="l" r="r" t="t"/>
                  <a:pathLst>
                    <a:path extrusionOk="0" h="22" w="44">
                      <a:moveTo>
                        <a:pt x="43" y="0"/>
                      </a:moveTo>
                      <a:cubicBezTo>
                        <a:pt x="0" y="0"/>
                        <a:pt x="22" y="0"/>
                        <a:pt x="43" y="22"/>
                      </a:cubicBez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E35132"/>
                </a:solidFill>
                <a:ln>
                  <a:noFill/>
                </a:ln>
              </p:spPr>
              <p:txBody>
                <a:bodyPr anchorCtr="0" anchor="ctr" bIns="86800" lIns="86800" spcFirstLastPara="1" rIns="86800" wrap="square" tIns="868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21" name="Google Shape;1321;p30"/>
                <p:cNvSpPr/>
                <p:nvPr/>
              </p:nvSpPr>
              <p:spPr>
                <a:xfrm>
                  <a:off x="8384669" y="2597208"/>
                  <a:ext cx="63381" cy="90029"/>
                </a:xfrm>
                <a:custGeom>
                  <a:rect b="b" l="l" r="r" t="t"/>
                  <a:pathLst>
                    <a:path extrusionOk="0" h="2419" w="1703">
                      <a:moveTo>
                        <a:pt x="333" y="0"/>
                      </a:moveTo>
                      <a:cubicBezTo>
                        <a:pt x="260" y="0"/>
                        <a:pt x="195" y="59"/>
                        <a:pt x="195" y="133"/>
                      </a:cubicBezTo>
                      <a:cubicBezTo>
                        <a:pt x="195" y="220"/>
                        <a:pt x="259" y="306"/>
                        <a:pt x="346" y="306"/>
                      </a:cubicBezTo>
                      <a:cubicBezTo>
                        <a:pt x="927" y="349"/>
                        <a:pt x="1401" y="779"/>
                        <a:pt x="1358" y="1275"/>
                      </a:cubicBezTo>
                      <a:cubicBezTo>
                        <a:pt x="1337" y="1743"/>
                        <a:pt x="873" y="2096"/>
                        <a:pt x="312" y="2096"/>
                      </a:cubicBezTo>
                      <a:cubicBezTo>
                        <a:pt x="281" y="2096"/>
                        <a:pt x="249" y="2095"/>
                        <a:pt x="216" y="2093"/>
                      </a:cubicBezTo>
                      <a:cubicBezTo>
                        <a:pt x="23" y="2093"/>
                        <a:pt x="1" y="2373"/>
                        <a:pt x="195" y="2416"/>
                      </a:cubicBezTo>
                      <a:cubicBezTo>
                        <a:pt x="226" y="2418"/>
                        <a:pt x="257" y="2419"/>
                        <a:pt x="289" y="2419"/>
                      </a:cubicBezTo>
                      <a:cubicBezTo>
                        <a:pt x="1023" y="2419"/>
                        <a:pt x="1638" y="1937"/>
                        <a:pt x="1659" y="1296"/>
                      </a:cubicBezTo>
                      <a:cubicBezTo>
                        <a:pt x="1702" y="629"/>
                        <a:pt x="1121" y="47"/>
                        <a:pt x="367" y="4"/>
                      </a:cubicBezTo>
                      <a:cubicBezTo>
                        <a:pt x="356" y="1"/>
                        <a:pt x="344" y="0"/>
                        <a:pt x="333" y="0"/>
                      </a:cubicBezTo>
                      <a:close/>
                    </a:path>
                  </a:pathLst>
                </a:custGeom>
                <a:solidFill>
                  <a:srgbClr val="3B3536"/>
                </a:solidFill>
                <a:ln>
                  <a:noFill/>
                </a:ln>
              </p:spPr>
              <p:txBody>
                <a:bodyPr anchorCtr="0" anchor="ctr" bIns="86800" lIns="86800" spcFirstLastPara="1" rIns="86800" wrap="square" tIns="868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322" name="Google Shape;1322;p30"/>
                <p:cNvGrpSpPr/>
                <p:nvPr/>
              </p:nvGrpSpPr>
              <p:grpSpPr>
                <a:xfrm>
                  <a:off x="7976506" y="2607205"/>
                  <a:ext cx="826111" cy="370401"/>
                  <a:chOff x="6977696" y="3571597"/>
                  <a:chExt cx="1014255" cy="454758"/>
                </a:xfrm>
              </p:grpSpPr>
              <p:sp>
                <p:nvSpPr>
                  <p:cNvPr id="1323" name="Google Shape;1323;p30"/>
                  <p:cNvSpPr/>
                  <p:nvPr/>
                </p:nvSpPr>
                <p:spPr>
                  <a:xfrm>
                    <a:off x="7438792" y="3571597"/>
                    <a:ext cx="104019" cy="86750"/>
                  </a:xfrm>
                  <a:custGeom>
                    <a:rect b="b" l="l" r="r" t="t"/>
                    <a:pathLst>
                      <a:path extrusionOk="0" h="2120" w="2542">
                        <a:moveTo>
                          <a:pt x="1333" y="0"/>
                        </a:moveTo>
                        <a:cubicBezTo>
                          <a:pt x="1291" y="0"/>
                          <a:pt x="1249" y="2"/>
                          <a:pt x="1206" y="7"/>
                        </a:cubicBezTo>
                        <a:cubicBezTo>
                          <a:pt x="517" y="50"/>
                          <a:pt x="0" y="545"/>
                          <a:pt x="22" y="1126"/>
                        </a:cubicBezTo>
                        <a:cubicBezTo>
                          <a:pt x="63" y="1701"/>
                          <a:pt x="594" y="2120"/>
                          <a:pt x="1241" y="2120"/>
                        </a:cubicBezTo>
                        <a:cubicBezTo>
                          <a:pt x="1272" y="2120"/>
                          <a:pt x="1304" y="2119"/>
                          <a:pt x="1335" y="2117"/>
                        </a:cubicBezTo>
                        <a:cubicBezTo>
                          <a:pt x="2003" y="2052"/>
                          <a:pt x="2541" y="1557"/>
                          <a:pt x="2498" y="976"/>
                        </a:cubicBezTo>
                        <a:cubicBezTo>
                          <a:pt x="2458" y="431"/>
                          <a:pt x="1946" y="0"/>
                          <a:pt x="1333" y="0"/>
                        </a:cubicBezTo>
                        <a:close/>
                      </a:path>
                    </a:pathLst>
                  </a:custGeom>
                  <a:solidFill>
                    <a:srgbClr val="544E4F">
                      <a:alpha val="14560"/>
                    </a:srgbClr>
                  </a:solidFill>
                  <a:ln>
                    <a:noFill/>
                  </a:ln>
                </p:spPr>
                <p:txBody>
                  <a:bodyPr anchorCtr="0" anchor="ctr" bIns="86800" lIns="86800" spcFirstLastPara="1" rIns="86800" wrap="square" tIns="86800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324" name="Google Shape;1324;p30"/>
                  <p:cNvSpPr/>
                  <p:nvPr/>
                </p:nvSpPr>
                <p:spPr>
                  <a:xfrm rot="-503042">
                    <a:off x="7646803" y="3718501"/>
                    <a:ext cx="326069" cy="285609"/>
                  </a:xfrm>
                  <a:custGeom>
                    <a:rect b="b" l="l" r="r" t="t"/>
                    <a:pathLst>
                      <a:path extrusionOk="0" h="12431" w="14192">
                        <a:moveTo>
                          <a:pt x="7098" y="0"/>
                        </a:moveTo>
                        <a:cubicBezTo>
                          <a:pt x="5043" y="0"/>
                          <a:pt x="3029" y="1024"/>
                          <a:pt x="1852" y="2893"/>
                        </a:cubicBezTo>
                        <a:cubicBezTo>
                          <a:pt x="0" y="5779"/>
                          <a:pt x="861" y="9612"/>
                          <a:pt x="3769" y="11464"/>
                        </a:cubicBezTo>
                        <a:cubicBezTo>
                          <a:pt x="4799" y="12117"/>
                          <a:pt x="5953" y="12430"/>
                          <a:pt x="7095" y="12430"/>
                        </a:cubicBezTo>
                        <a:cubicBezTo>
                          <a:pt x="9149" y="12430"/>
                          <a:pt x="11162" y="11416"/>
                          <a:pt x="12339" y="9547"/>
                        </a:cubicBezTo>
                        <a:cubicBezTo>
                          <a:pt x="14191" y="6661"/>
                          <a:pt x="13330" y="2807"/>
                          <a:pt x="10423" y="976"/>
                        </a:cubicBezTo>
                        <a:cubicBezTo>
                          <a:pt x="9393" y="315"/>
                          <a:pt x="8239" y="0"/>
                          <a:pt x="7098" y="0"/>
                        </a:cubicBezTo>
                        <a:close/>
                      </a:path>
                    </a:pathLst>
                  </a:custGeom>
                  <a:solidFill>
                    <a:srgbClr val="544E4F">
                      <a:alpha val="14560"/>
                    </a:srgbClr>
                  </a:solidFill>
                  <a:ln>
                    <a:noFill/>
                  </a:ln>
                </p:spPr>
                <p:txBody>
                  <a:bodyPr anchorCtr="0" anchor="ctr" bIns="86800" lIns="86800" spcFirstLastPara="1" rIns="86800" wrap="square" tIns="86800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325" name="Google Shape;1325;p30"/>
                  <p:cNvSpPr/>
                  <p:nvPr/>
                </p:nvSpPr>
                <p:spPr>
                  <a:xfrm rot="-503042">
                    <a:off x="6996832" y="3679264"/>
                    <a:ext cx="317177" cy="285724"/>
                  </a:xfrm>
                  <a:custGeom>
                    <a:rect b="b" l="l" r="r" t="t"/>
                    <a:pathLst>
                      <a:path extrusionOk="0" h="12436" w="13805">
                        <a:moveTo>
                          <a:pt x="6912" y="0"/>
                        </a:moveTo>
                        <a:cubicBezTo>
                          <a:pt x="6358" y="0"/>
                          <a:pt x="5794" y="75"/>
                          <a:pt x="5234" y="231"/>
                        </a:cubicBezTo>
                        <a:cubicBezTo>
                          <a:pt x="1939" y="1157"/>
                          <a:pt x="1" y="4581"/>
                          <a:pt x="905" y="7876"/>
                        </a:cubicBezTo>
                        <a:cubicBezTo>
                          <a:pt x="1675" y="10632"/>
                          <a:pt x="4169" y="12436"/>
                          <a:pt x="6893" y="12436"/>
                        </a:cubicBezTo>
                        <a:cubicBezTo>
                          <a:pt x="7447" y="12436"/>
                          <a:pt x="8011" y="12361"/>
                          <a:pt x="8571" y="12205"/>
                        </a:cubicBezTo>
                        <a:cubicBezTo>
                          <a:pt x="11866" y="11279"/>
                          <a:pt x="13804" y="7855"/>
                          <a:pt x="12900" y="4560"/>
                        </a:cubicBezTo>
                        <a:cubicBezTo>
                          <a:pt x="12130" y="1804"/>
                          <a:pt x="9636" y="0"/>
                          <a:pt x="6912" y="0"/>
                        </a:cubicBezTo>
                        <a:close/>
                      </a:path>
                    </a:pathLst>
                  </a:custGeom>
                  <a:solidFill>
                    <a:srgbClr val="544E4F">
                      <a:alpha val="14560"/>
                    </a:srgbClr>
                  </a:solidFill>
                  <a:ln>
                    <a:noFill/>
                  </a:ln>
                </p:spPr>
                <p:txBody>
                  <a:bodyPr anchorCtr="0" anchor="ctr" bIns="86800" lIns="86800" spcFirstLastPara="1" rIns="86800" wrap="square" tIns="86800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pic>
          <p:nvPicPr>
            <p:cNvPr id="1326" name="Google Shape;1326;p30" title="Captura de pantalla 2025-08-16 a la(s) 2.41.35 a.m.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17857">
              <a:off x="9641588" y="5452369"/>
              <a:ext cx="915857" cy="1425782"/>
            </a:xfrm>
            <a:prstGeom prst="rect">
              <a:avLst/>
            </a:prstGeom>
            <a:noFill/>
            <a:ln cap="flat" cmpd="sng" w="12550">
              <a:solidFill>
                <a:srgbClr val="A7A7A7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78489" rotWithShape="0" algn="bl" dir="5400000" dist="131518">
                <a:srgbClr val="000000">
                  <a:alpha val="50000"/>
                </a:srgbClr>
              </a:outerShdw>
            </a:effectLst>
          </p:spPr>
        </p:pic>
        <p:grpSp>
          <p:nvGrpSpPr>
            <p:cNvPr id="1327" name="Google Shape;1327;p30"/>
            <p:cNvGrpSpPr/>
            <p:nvPr/>
          </p:nvGrpSpPr>
          <p:grpSpPr>
            <a:xfrm>
              <a:off x="9586827" y="5913311"/>
              <a:ext cx="667539" cy="713575"/>
              <a:chOff x="9624840" y="4344061"/>
              <a:chExt cx="667539" cy="713575"/>
            </a:xfrm>
          </p:grpSpPr>
          <p:grpSp>
            <p:nvGrpSpPr>
              <p:cNvPr id="1328" name="Google Shape;1328;p30"/>
              <p:cNvGrpSpPr/>
              <p:nvPr/>
            </p:nvGrpSpPr>
            <p:grpSpPr>
              <a:xfrm>
                <a:off x="9724117" y="4344061"/>
                <a:ext cx="568262" cy="522776"/>
                <a:chOff x="9945017" y="6026611"/>
                <a:chExt cx="568262" cy="522776"/>
              </a:xfrm>
            </p:grpSpPr>
            <p:sp>
              <p:nvSpPr>
                <p:cNvPr id="1329" name="Google Shape;1329;p30"/>
                <p:cNvSpPr/>
                <p:nvPr/>
              </p:nvSpPr>
              <p:spPr>
                <a:xfrm>
                  <a:off x="10029614" y="6319814"/>
                  <a:ext cx="483664" cy="229573"/>
                </a:xfrm>
                <a:custGeom>
                  <a:rect b="b" l="l" r="r" t="t"/>
                  <a:pathLst>
                    <a:path extrusionOk="0" h="8387" w="18517">
                      <a:moveTo>
                        <a:pt x="16248" y="1"/>
                      </a:moveTo>
                      <a:cubicBezTo>
                        <a:pt x="15923" y="1"/>
                        <a:pt x="15591" y="83"/>
                        <a:pt x="15278" y="259"/>
                      </a:cubicBezTo>
                      <a:cubicBezTo>
                        <a:pt x="11183" y="2276"/>
                        <a:pt x="6844" y="3742"/>
                        <a:pt x="2322" y="4537"/>
                      </a:cubicBezTo>
                      <a:cubicBezTo>
                        <a:pt x="0" y="4904"/>
                        <a:pt x="183" y="8326"/>
                        <a:pt x="2567" y="8387"/>
                      </a:cubicBezTo>
                      <a:lnTo>
                        <a:pt x="2995" y="8387"/>
                      </a:lnTo>
                      <a:cubicBezTo>
                        <a:pt x="7944" y="7531"/>
                        <a:pt x="12711" y="5942"/>
                        <a:pt x="17233" y="3620"/>
                      </a:cubicBezTo>
                      <a:cubicBezTo>
                        <a:pt x="18150" y="3131"/>
                        <a:pt x="18516" y="1909"/>
                        <a:pt x="17966" y="993"/>
                      </a:cubicBezTo>
                      <a:cubicBezTo>
                        <a:pt x="17593" y="370"/>
                        <a:pt x="16937" y="1"/>
                        <a:pt x="16248" y="1"/>
                      </a:cubicBezTo>
                      <a:close/>
                    </a:path>
                  </a:pathLst>
                </a:custGeom>
                <a:solidFill>
                  <a:srgbClr val="AA724D"/>
                </a:solidFill>
                <a:ln>
                  <a:noFill/>
                </a:ln>
              </p:spPr>
              <p:txBody>
                <a:bodyPr anchorCtr="0" anchor="ctr" bIns="86800" lIns="86800" spcFirstLastPara="1" rIns="86800" wrap="square" tIns="868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0" name="Google Shape;1330;p30"/>
                <p:cNvSpPr/>
                <p:nvPr/>
              </p:nvSpPr>
              <p:spPr>
                <a:xfrm>
                  <a:off x="10018436" y="6193276"/>
                  <a:ext cx="469298" cy="274163"/>
                </a:xfrm>
                <a:custGeom>
                  <a:rect b="b" l="l" r="r" t="t"/>
                  <a:pathLst>
                    <a:path extrusionOk="0" h="10016" w="17967">
                      <a:moveTo>
                        <a:pt x="15736" y="0"/>
                      </a:moveTo>
                      <a:cubicBezTo>
                        <a:pt x="15342" y="0"/>
                        <a:pt x="14945" y="118"/>
                        <a:pt x="14606" y="360"/>
                      </a:cubicBezTo>
                      <a:cubicBezTo>
                        <a:pt x="10756" y="2866"/>
                        <a:pt x="6600" y="4882"/>
                        <a:pt x="2261" y="6227"/>
                      </a:cubicBezTo>
                      <a:cubicBezTo>
                        <a:pt x="0" y="6777"/>
                        <a:pt x="428" y="10015"/>
                        <a:pt x="2689" y="10015"/>
                      </a:cubicBezTo>
                      <a:cubicBezTo>
                        <a:pt x="2934" y="10015"/>
                        <a:pt x="3117" y="10015"/>
                        <a:pt x="3300" y="9954"/>
                      </a:cubicBezTo>
                      <a:cubicBezTo>
                        <a:pt x="8128" y="8488"/>
                        <a:pt x="12711" y="6288"/>
                        <a:pt x="16867" y="3477"/>
                      </a:cubicBezTo>
                      <a:cubicBezTo>
                        <a:pt x="17722" y="2866"/>
                        <a:pt x="17967" y="1643"/>
                        <a:pt x="17294" y="788"/>
                      </a:cubicBezTo>
                      <a:cubicBezTo>
                        <a:pt x="16926" y="272"/>
                        <a:pt x="16335" y="0"/>
                        <a:pt x="15736" y="0"/>
                      </a:cubicBezTo>
                      <a:close/>
                    </a:path>
                  </a:pathLst>
                </a:custGeom>
                <a:solidFill>
                  <a:srgbClr val="AA724D"/>
                </a:solidFill>
                <a:ln>
                  <a:noFill/>
                </a:ln>
              </p:spPr>
              <p:txBody>
                <a:bodyPr anchorCtr="0" anchor="ctr" bIns="86800" lIns="86800" spcFirstLastPara="1" rIns="86800" wrap="square" tIns="868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1" name="Google Shape;1331;p30"/>
                <p:cNvSpPr/>
                <p:nvPr/>
              </p:nvSpPr>
              <p:spPr>
                <a:xfrm>
                  <a:off x="10034394" y="6069201"/>
                  <a:ext cx="381509" cy="351846"/>
                </a:xfrm>
                <a:custGeom>
                  <a:rect b="b" l="l" r="r" t="t"/>
                  <a:pathLst>
                    <a:path extrusionOk="0" h="12854" w="14606">
                      <a:moveTo>
                        <a:pt x="12332" y="1"/>
                      </a:moveTo>
                      <a:cubicBezTo>
                        <a:pt x="11762" y="1"/>
                        <a:pt x="11200" y="250"/>
                        <a:pt x="10817" y="738"/>
                      </a:cubicBezTo>
                      <a:cubicBezTo>
                        <a:pt x="8128" y="4099"/>
                        <a:pt x="4889" y="6971"/>
                        <a:pt x="1284" y="9232"/>
                      </a:cubicBezTo>
                      <a:cubicBezTo>
                        <a:pt x="306" y="9782"/>
                        <a:pt x="0" y="11004"/>
                        <a:pt x="550" y="11921"/>
                      </a:cubicBezTo>
                      <a:cubicBezTo>
                        <a:pt x="917" y="12410"/>
                        <a:pt x="1467" y="12776"/>
                        <a:pt x="2078" y="12837"/>
                      </a:cubicBezTo>
                      <a:cubicBezTo>
                        <a:pt x="2154" y="12848"/>
                        <a:pt x="2230" y="12853"/>
                        <a:pt x="2305" y="12853"/>
                      </a:cubicBezTo>
                      <a:cubicBezTo>
                        <a:pt x="2654" y="12853"/>
                        <a:pt x="2988" y="12744"/>
                        <a:pt x="3239" y="12593"/>
                      </a:cubicBezTo>
                      <a:cubicBezTo>
                        <a:pt x="7334" y="10026"/>
                        <a:pt x="10939" y="6849"/>
                        <a:pt x="13934" y="3121"/>
                      </a:cubicBezTo>
                      <a:cubicBezTo>
                        <a:pt x="14606" y="2265"/>
                        <a:pt x="14422" y="1043"/>
                        <a:pt x="13567" y="432"/>
                      </a:cubicBezTo>
                      <a:cubicBezTo>
                        <a:pt x="13199" y="143"/>
                        <a:pt x="12763" y="1"/>
                        <a:pt x="12332" y="1"/>
                      </a:cubicBezTo>
                      <a:close/>
                    </a:path>
                  </a:pathLst>
                </a:custGeom>
                <a:solidFill>
                  <a:srgbClr val="AA724D"/>
                </a:solidFill>
                <a:ln>
                  <a:noFill/>
                </a:ln>
              </p:spPr>
              <p:txBody>
                <a:bodyPr anchorCtr="0" anchor="ctr" bIns="86800" lIns="86800" spcFirstLastPara="1" rIns="86800" wrap="square" tIns="868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2" name="Google Shape;1332;p30"/>
                <p:cNvSpPr/>
                <p:nvPr/>
              </p:nvSpPr>
              <p:spPr>
                <a:xfrm>
                  <a:off x="9945017" y="6026611"/>
                  <a:ext cx="340004" cy="416062"/>
                </a:xfrm>
                <a:custGeom>
                  <a:rect b="b" l="l" r="r" t="t"/>
                  <a:pathLst>
                    <a:path extrusionOk="0" h="15200" w="13017">
                      <a:moveTo>
                        <a:pt x="10771" y="0"/>
                      </a:moveTo>
                      <a:cubicBezTo>
                        <a:pt x="10061" y="0"/>
                        <a:pt x="9388" y="386"/>
                        <a:pt x="9045" y="1071"/>
                      </a:cubicBezTo>
                      <a:cubicBezTo>
                        <a:pt x="6845" y="5044"/>
                        <a:pt x="4034" y="8710"/>
                        <a:pt x="795" y="11888"/>
                      </a:cubicBezTo>
                      <a:cubicBezTo>
                        <a:pt x="0" y="12621"/>
                        <a:pt x="0" y="13843"/>
                        <a:pt x="734" y="14638"/>
                      </a:cubicBezTo>
                      <a:cubicBezTo>
                        <a:pt x="1100" y="15004"/>
                        <a:pt x="1528" y="15188"/>
                        <a:pt x="2078" y="15188"/>
                      </a:cubicBezTo>
                      <a:cubicBezTo>
                        <a:pt x="2140" y="15196"/>
                        <a:pt x="2203" y="15199"/>
                        <a:pt x="2267" y="15199"/>
                      </a:cubicBezTo>
                      <a:cubicBezTo>
                        <a:pt x="2704" y="15199"/>
                        <a:pt x="3164" y="15019"/>
                        <a:pt x="3484" y="14699"/>
                      </a:cubicBezTo>
                      <a:cubicBezTo>
                        <a:pt x="7089" y="11216"/>
                        <a:pt x="10145" y="7182"/>
                        <a:pt x="12528" y="2783"/>
                      </a:cubicBezTo>
                      <a:cubicBezTo>
                        <a:pt x="13017" y="1866"/>
                        <a:pt x="12650" y="644"/>
                        <a:pt x="11672" y="216"/>
                      </a:cubicBezTo>
                      <a:cubicBezTo>
                        <a:pt x="11381" y="70"/>
                        <a:pt x="11072" y="0"/>
                        <a:pt x="10771" y="0"/>
                      </a:cubicBezTo>
                      <a:close/>
                    </a:path>
                  </a:pathLst>
                </a:custGeom>
                <a:solidFill>
                  <a:srgbClr val="AA724D"/>
                </a:solidFill>
                <a:ln>
                  <a:noFill/>
                </a:ln>
              </p:spPr>
              <p:txBody>
                <a:bodyPr anchorCtr="0" anchor="ctr" bIns="86800" lIns="86800" spcFirstLastPara="1" rIns="86800" wrap="square" tIns="868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3" name="Google Shape;1333;p30"/>
                <p:cNvSpPr/>
                <p:nvPr/>
              </p:nvSpPr>
              <p:spPr>
                <a:xfrm>
                  <a:off x="10002477" y="6080944"/>
                  <a:ext cx="143686" cy="254345"/>
                </a:xfrm>
                <a:custGeom>
                  <a:rect b="b" l="l" r="r" t="t"/>
                  <a:pathLst>
                    <a:path extrusionOk="0" h="9292" w="5501">
                      <a:moveTo>
                        <a:pt x="2090" y="0"/>
                      </a:moveTo>
                      <a:cubicBezTo>
                        <a:pt x="1039" y="0"/>
                        <a:pt x="184" y="835"/>
                        <a:pt x="184" y="1898"/>
                      </a:cubicBezTo>
                      <a:cubicBezTo>
                        <a:pt x="0" y="6053"/>
                        <a:pt x="1528" y="8253"/>
                        <a:pt x="1711" y="8497"/>
                      </a:cubicBezTo>
                      <a:cubicBezTo>
                        <a:pt x="2078" y="8986"/>
                        <a:pt x="2628" y="9231"/>
                        <a:pt x="3239" y="9292"/>
                      </a:cubicBezTo>
                      <a:cubicBezTo>
                        <a:pt x="3667" y="9292"/>
                        <a:pt x="4095" y="9170"/>
                        <a:pt x="4461" y="8925"/>
                      </a:cubicBezTo>
                      <a:cubicBezTo>
                        <a:pt x="5317" y="8253"/>
                        <a:pt x="5500" y="7092"/>
                        <a:pt x="4889" y="6236"/>
                      </a:cubicBezTo>
                      <a:cubicBezTo>
                        <a:pt x="4217" y="4953"/>
                        <a:pt x="3911" y="3486"/>
                        <a:pt x="4095" y="2020"/>
                      </a:cubicBezTo>
                      <a:cubicBezTo>
                        <a:pt x="4095" y="920"/>
                        <a:pt x="3239" y="64"/>
                        <a:pt x="2200" y="3"/>
                      </a:cubicBezTo>
                      <a:cubicBezTo>
                        <a:pt x="2163" y="1"/>
                        <a:pt x="2126" y="0"/>
                        <a:pt x="2090" y="0"/>
                      </a:cubicBezTo>
                      <a:close/>
                    </a:path>
                  </a:pathLst>
                </a:custGeom>
                <a:solidFill>
                  <a:srgbClr val="AA724D"/>
                </a:solidFill>
                <a:ln>
                  <a:noFill/>
                </a:ln>
              </p:spPr>
              <p:txBody>
                <a:bodyPr anchorCtr="0" anchor="ctr" bIns="86800" lIns="86800" spcFirstLastPara="1" rIns="86800" wrap="square" tIns="868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334" name="Google Shape;1334;p30"/>
              <p:cNvSpPr/>
              <p:nvPr/>
            </p:nvSpPr>
            <p:spPr>
              <a:xfrm>
                <a:off x="9724124" y="4522662"/>
                <a:ext cx="449969" cy="397093"/>
              </a:xfrm>
              <a:custGeom>
                <a:rect b="b" l="l" r="r" t="t"/>
                <a:pathLst>
                  <a:path extrusionOk="0" h="14507" w="17227">
                    <a:moveTo>
                      <a:pt x="7414" y="1"/>
                    </a:moveTo>
                    <a:cubicBezTo>
                      <a:pt x="3651" y="1"/>
                      <a:pt x="478" y="2934"/>
                      <a:pt x="300" y="6731"/>
                    </a:cubicBezTo>
                    <a:cubicBezTo>
                      <a:pt x="0" y="11307"/>
                      <a:pt x="3682" y="14506"/>
                      <a:pt x="7574" y="14506"/>
                    </a:cubicBezTo>
                    <a:cubicBezTo>
                      <a:pt x="9243" y="14506"/>
                      <a:pt x="10950" y="13918"/>
                      <a:pt x="12399" y="12597"/>
                    </a:cubicBezTo>
                    <a:cubicBezTo>
                      <a:pt x="17227" y="8259"/>
                      <a:pt x="14294" y="192"/>
                      <a:pt x="7755" y="9"/>
                    </a:cubicBezTo>
                    <a:cubicBezTo>
                      <a:pt x="7641" y="3"/>
                      <a:pt x="7527" y="1"/>
                      <a:pt x="7414" y="1"/>
                    </a:cubicBezTo>
                    <a:close/>
                  </a:path>
                </a:pathLst>
              </a:custGeom>
              <a:solidFill>
                <a:srgbClr val="AA724D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5" name="Google Shape;1335;p30"/>
              <p:cNvSpPr/>
              <p:nvPr/>
            </p:nvSpPr>
            <p:spPr>
              <a:xfrm>
                <a:off x="9624840" y="4616008"/>
                <a:ext cx="343217" cy="441628"/>
              </a:xfrm>
              <a:custGeom>
                <a:rect b="b" l="l" r="r" t="t"/>
                <a:pathLst>
                  <a:path extrusionOk="0" h="16134" w="13140">
                    <a:moveTo>
                      <a:pt x="4401" y="1"/>
                    </a:moveTo>
                    <a:cubicBezTo>
                      <a:pt x="2995" y="673"/>
                      <a:pt x="1651" y="1467"/>
                      <a:pt x="184" y="2017"/>
                    </a:cubicBezTo>
                    <a:lnTo>
                      <a:pt x="1" y="2078"/>
                    </a:lnTo>
                    <a:lnTo>
                      <a:pt x="8495" y="16133"/>
                    </a:lnTo>
                    <a:cubicBezTo>
                      <a:pt x="10084" y="15095"/>
                      <a:pt x="11551" y="13995"/>
                      <a:pt x="13139" y="12956"/>
                    </a:cubicBezTo>
                    <a:lnTo>
                      <a:pt x="4401" y="1"/>
                    </a:lnTo>
                    <a:close/>
                  </a:path>
                </a:pathLst>
              </a:custGeom>
              <a:solidFill>
                <a:srgbClr val="BA1E46"/>
              </a:solidFill>
              <a:ln>
                <a:noFill/>
              </a:ln>
            </p:spPr>
            <p:txBody>
              <a:bodyPr anchorCtr="0" anchor="ctr" bIns="86800" lIns="86800" spcFirstLastPara="1" rIns="86800" wrap="square" tIns="86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86"/>
              </a:p>
            </p:txBody>
          </p:sp>
        </p:grpSp>
        <p:sp>
          <p:nvSpPr>
            <p:cNvPr id="1336" name="Google Shape;1336;p30"/>
            <p:cNvSpPr/>
            <p:nvPr/>
          </p:nvSpPr>
          <p:spPr>
            <a:xfrm>
              <a:off x="9358813" y="6226175"/>
              <a:ext cx="486877" cy="554083"/>
            </a:xfrm>
            <a:custGeom>
              <a:rect b="b" l="l" r="r" t="t"/>
              <a:pathLst>
                <a:path extrusionOk="0" h="19678" w="18640">
                  <a:moveTo>
                    <a:pt x="10145" y="0"/>
                  </a:moveTo>
                  <a:cubicBezTo>
                    <a:pt x="8800" y="611"/>
                    <a:pt x="7456" y="1100"/>
                    <a:pt x="6050" y="1589"/>
                  </a:cubicBezTo>
                  <a:cubicBezTo>
                    <a:pt x="4095" y="2261"/>
                    <a:pt x="2078" y="2750"/>
                    <a:pt x="1" y="3117"/>
                  </a:cubicBezTo>
                  <a:lnTo>
                    <a:pt x="7762" y="19678"/>
                  </a:lnTo>
                  <a:cubicBezTo>
                    <a:pt x="10450" y="18761"/>
                    <a:pt x="10328" y="18578"/>
                    <a:pt x="12834" y="17294"/>
                  </a:cubicBezTo>
                  <a:cubicBezTo>
                    <a:pt x="14728" y="16439"/>
                    <a:pt x="16439" y="15339"/>
                    <a:pt x="18211" y="14300"/>
                  </a:cubicBezTo>
                  <a:lnTo>
                    <a:pt x="18639" y="14055"/>
                  </a:lnTo>
                  <a:lnTo>
                    <a:pt x="10145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86800" lIns="86800" spcFirstLastPara="1" rIns="86800" wrap="square" tIns="86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86"/>
            </a:p>
          </p:txBody>
        </p:sp>
      </p:grpSp>
      <p:sp>
        <p:nvSpPr>
          <p:cNvPr id="1337" name="Google Shape;1337;p30"/>
          <p:cNvSpPr/>
          <p:nvPr/>
        </p:nvSpPr>
        <p:spPr>
          <a:xfrm>
            <a:off x="2786325" y="707300"/>
            <a:ext cx="3365400" cy="1518600"/>
          </a:xfrm>
          <a:prstGeom prst="wedgeRoundRectCallout">
            <a:avLst>
              <a:gd fmla="val 56344" name="adj1"/>
              <a:gd fmla="val -30227" name="adj2"/>
              <a:gd fmla="val 0" name="adj3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338" name="Google Shape;1338;p30"/>
          <p:cNvSpPr/>
          <p:nvPr/>
        </p:nvSpPr>
        <p:spPr>
          <a:xfrm>
            <a:off x="6552075" y="774800"/>
            <a:ext cx="2401200" cy="1518600"/>
          </a:xfrm>
          <a:prstGeom prst="wedgeEllipseCallout">
            <a:avLst>
              <a:gd fmla="val 4187" name="adj1"/>
              <a:gd fmla="val 79998" name="adj2"/>
            </a:avLst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entury Gothic"/>
                <a:ea typeface="Century Gothic"/>
                <a:cs typeface="Century Gothic"/>
                <a:sym typeface="Century Gothic"/>
              </a:rPr>
              <a:t>Identifiquen situaciones y problemas que consideren relevantes y significativos en su escuela y comunidad</a:t>
            </a:r>
            <a:endParaRPr b="1" sz="1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9" name="Google Shape;1339;p30"/>
          <p:cNvSpPr/>
          <p:nvPr/>
        </p:nvSpPr>
        <p:spPr>
          <a:xfrm>
            <a:off x="555600" y="680588"/>
            <a:ext cx="2006400" cy="1545300"/>
          </a:xfrm>
          <a:prstGeom prst="wedgeEllipseCallout">
            <a:avLst>
              <a:gd fmla="val 41824" name="adj1"/>
              <a:gd fmla="val 49151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340" name="Google Shape;1340;p30"/>
          <p:cNvSpPr/>
          <p:nvPr/>
        </p:nvSpPr>
        <p:spPr>
          <a:xfrm>
            <a:off x="385100" y="2321725"/>
            <a:ext cx="2401200" cy="1518600"/>
          </a:xfrm>
          <a:prstGeom prst="cloudCallout">
            <a:avLst>
              <a:gd fmla="val 58781" name="adj1"/>
              <a:gd fmla="val 42842" name="adj2"/>
            </a:avLst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341" name="Google Shape;1341;p30"/>
          <p:cNvSpPr/>
          <p:nvPr/>
        </p:nvSpPr>
        <p:spPr>
          <a:xfrm>
            <a:off x="3266925" y="2360900"/>
            <a:ext cx="1540500" cy="2110500"/>
          </a:xfrm>
          <a:prstGeom prst="wedgeRoundRectCallout">
            <a:avLst>
              <a:gd fmla="val -77776" name="adj1"/>
              <a:gd fmla="val -37836" name="adj2"/>
              <a:gd fmla="val 0" name="adj3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342" name="Google Shape;1342;p30"/>
          <p:cNvSpPr/>
          <p:nvPr/>
        </p:nvSpPr>
        <p:spPr>
          <a:xfrm flipH="1">
            <a:off x="4883300" y="2495900"/>
            <a:ext cx="2068500" cy="1764300"/>
          </a:xfrm>
          <a:prstGeom prst="wedgeEllipseCallout">
            <a:avLst>
              <a:gd fmla="val 37293" name="adj1"/>
              <a:gd fmla="val -57594" name="adj2"/>
            </a:avLst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343" name="Google Shape;1343;p30"/>
          <p:cNvSpPr txBox="1"/>
          <p:nvPr/>
        </p:nvSpPr>
        <p:spPr>
          <a:xfrm>
            <a:off x="694825" y="153675"/>
            <a:ext cx="7232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91919"/>
                </a:solidFill>
                <a:latin typeface="Russo One"/>
                <a:ea typeface="Russo One"/>
                <a:cs typeface="Russo One"/>
                <a:sym typeface="Russo One"/>
              </a:rPr>
              <a:t>¿Qué situaciones y problemas identificamos en nuestro contexto?</a:t>
            </a:r>
            <a:endParaRPr sz="1600">
              <a:solidFill>
                <a:srgbClr val="191919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1344" name="Google Shape;1344;p30"/>
          <p:cNvSpPr txBox="1"/>
          <p:nvPr/>
        </p:nvSpPr>
        <p:spPr>
          <a:xfrm>
            <a:off x="233925" y="3936150"/>
            <a:ext cx="2889300" cy="8004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Century Gothic"/>
                <a:ea typeface="Century Gothic"/>
                <a:cs typeface="Century Gothic"/>
                <a:sym typeface="Century Gothic"/>
              </a:rPr>
              <a:t>Regresaremos a</a:t>
            </a:r>
            <a:r>
              <a:rPr lang="en" sz="800">
                <a:latin typeface="Century Gothic"/>
                <a:ea typeface="Century Gothic"/>
                <a:cs typeface="Century Gothic"/>
                <a:sym typeface="Century Gothic"/>
              </a:rPr>
              <a:t> este ejercicio de lectura de la realidad y problematización más tarde para enriquecer la mirada y comprensión sobre las situaciones y problemas identificados como nuevos puntos de partida para desarrollar el trabajo escolar</a:t>
            </a:r>
            <a:endParaRPr sz="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8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9" name="Google Shape;1349;p31"/>
          <p:cNvGrpSpPr/>
          <p:nvPr/>
        </p:nvGrpSpPr>
        <p:grpSpPr>
          <a:xfrm rot="-3630817">
            <a:off x="-948564" y="-348586"/>
            <a:ext cx="4572377" cy="4502963"/>
            <a:chOff x="-1489857" y="-1494899"/>
            <a:chExt cx="3254665" cy="3205255"/>
          </a:xfrm>
        </p:grpSpPr>
        <p:sp>
          <p:nvSpPr>
            <p:cNvPr id="1350" name="Google Shape;1350;p31"/>
            <p:cNvSpPr/>
            <p:nvPr/>
          </p:nvSpPr>
          <p:spPr>
            <a:xfrm>
              <a:off x="-1489857" y="-1494899"/>
              <a:ext cx="3254665" cy="3205255"/>
            </a:xfrm>
            <a:custGeom>
              <a:rect b="b" l="l" r="r" t="t"/>
              <a:pathLst>
                <a:path extrusionOk="0" h="6292" w="6391">
                  <a:moveTo>
                    <a:pt x="2798" y="6103"/>
                  </a:moveTo>
                  <a:lnTo>
                    <a:pt x="2587" y="6291"/>
                  </a:lnTo>
                  <a:lnTo>
                    <a:pt x="0" y="3387"/>
                  </a:lnTo>
                  <a:lnTo>
                    <a:pt x="3803" y="0"/>
                  </a:lnTo>
                  <a:lnTo>
                    <a:pt x="6390" y="2904"/>
                  </a:lnTo>
                  <a:lnTo>
                    <a:pt x="6179" y="3092"/>
                  </a:lnTo>
                  <a:lnTo>
                    <a:pt x="6036" y="3001"/>
                  </a:lnTo>
                  <a:lnTo>
                    <a:pt x="6036" y="3001"/>
                  </a:lnTo>
                  <a:cubicBezTo>
                    <a:pt x="6073" y="2944"/>
                    <a:pt x="6069" y="2868"/>
                    <a:pt x="6021" y="2815"/>
                  </a:cubicBezTo>
                  <a:cubicBezTo>
                    <a:pt x="5965" y="2751"/>
                    <a:pt x="5867" y="2745"/>
                    <a:pt x="5803" y="2802"/>
                  </a:cubicBezTo>
                  <a:cubicBezTo>
                    <a:pt x="5739" y="2859"/>
                    <a:pt x="5733" y="2957"/>
                    <a:pt x="5790" y="3021"/>
                  </a:cubicBezTo>
                  <a:cubicBezTo>
                    <a:pt x="5841" y="3078"/>
                    <a:pt x="5925" y="3088"/>
                    <a:pt x="5988" y="3049"/>
                  </a:cubicBezTo>
                  <a:lnTo>
                    <a:pt x="6064" y="3195"/>
                  </a:lnTo>
                  <a:lnTo>
                    <a:pt x="5750" y="3474"/>
                  </a:lnTo>
                  <a:lnTo>
                    <a:pt x="5627" y="3335"/>
                  </a:lnTo>
                  <a:cubicBezTo>
                    <a:pt x="5647" y="3293"/>
                    <a:pt x="5645" y="3242"/>
                    <a:pt x="5618" y="3201"/>
                  </a:cubicBezTo>
                  <a:cubicBezTo>
                    <a:pt x="5576" y="3137"/>
                    <a:pt x="5491" y="3120"/>
                    <a:pt x="5428" y="3162"/>
                  </a:cubicBezTo>
                  <a:cubicBezTo>
                    <a:pt x="5365" y="3204"/>
                    <a:pt x="5348" y="3289"/>
                    <a:pt x="5389" y="3352"/>
                  </a:cubicBezTo>
                  <a:cubicBezTo>
                    <a:pt x="5416" y="3392"/>
                    <a:pt x="5461" y="3414"/>
                    <a:pt x="5506" y="3413"/>
                  </a:cubicBezTo>
                  <a:lnTo>
                    <a:pt x="5578" y="3627"/>
                  </a:lnTo>
                  <a:lnTo>
                    <a:pt x="5404" y="3782"/>
                  </a:lnTo>
                  <a:lnTo>
                    <a:pt x="5220" y="3663"/>
                  </a:lnTo>
                  <a:cubicBezTo>
                    <a:pt x="5226" y="3639"/>
                    <a:pt x="5224" y="3612"/>
                    <a:pt x="5213" y="3586"/>
                  </a:cubicBezTo>
                  <a:cubicBezTo>
                    <a:pt x="5187" y="3524"/>
                    <a:pt x="5115" y="3495"/>
                    <a:pt x="5053" y="3522"/>
                  </a:cubicBezTo>
                  <a:cubicBezTo>
                    <a:pt x="4991" y="3549"/>
                    <a:pt x="4962" y="3621"/>
                    <a:pt x="4989" y="3683"/>
                  </a:cubicBezTo>
                  <a:cubicBezTo>
                    <a:pt x="5015" y="3745"/>
                    <a:pt x="5087" y="3774"/>
                    <a:pt x="5149" y="3747"/>
                  </a:cubicBezTo>
                  <a:cubicBezTo>
                    <a:pt x="5154" y="3745"/>
                    <a:pt x="5158" y="3743"/>
                    <a:pt x="5163" y="3740"/>
                  </a:cubicBezTo>
                  <a:lnTo>
                    <a:pt x="5233" y="3934"/>
                  </a:lnTo>
                  <a:lnTo>
                    <a:pt x="4972" y="4167"/>
                  </a:lnTo>
                  <a:lnTo>
                    <a:pt x="4801" y="4039"/>
                  </a:lnTo>
                  <a:cubicBezTo>
                    <a:pt x="4811" y="4019"/>
                    <a:pt x="4814" y="3996"/>
                    <a:pt x="4809" y="3972"/>
                  </a:cubicBezTo>
                  <a:cubicBezTo>
                    <a:pt x="4798" y="3911"/>
                    <a:pt x="4739" y="3871"/>
                    <a:pt x="4677" y="3882"/>
                  </a:cubicBezTo>
                  <a:cubicBezTo>
                    <a:pt x="4616" y="3894"/>
                    <a:pt x="4576" y="3953"/>
                    <a:pt x="4588" y="4014"/>
                  </a:cubicBezTo>
                  <a:cubicBezTo>
                    <a:pt x="4597" y="4062"/>
                    <a:pt x="4636" y="4098"/>
                    <a:pt x="4682" y="4105"/>
                  </a:cubicBezTo>
                  <a:lnTo>
                    <a:pt x="4786" y="4333"/>
                  </a:lnTo>
                  <a:lnTo>
                    <a:pt x="4598" y="4500"/>
                  </a:lnTo>
                  <a:lnTo>
                    <a:pt x="4404" y="4333"/>
                  </a:lnTo>
                  <a:cubicBezTo>
                    <a:pt x="4396" y="4284"/>
                    <a:pt x="4354" y="4245"/>
                    <a:pt x="4302" y="4242"/>
                  </a:cubicBezTo>
                  <a:cubicBezTo>
                    <a:pt x="4242" y="4239"/>
                    <a:pt x="4190" y="4285"/>
                    <a:pt x="4187" y="4345"/>
                  </a:cubicBezTo>
                  <a:cubicBezTo>
                    <a:pt x="4183" y="4406"/>
                    <a:pt x="4229" y="4457"/>
                    <a:pt x="4290" y="4461"/>
                  </a:cubicBezTo>
                  <a:lnTo>
                    <a:pt x="4415" y="4663"/>
                  </a:lnTo>
                  <a:lnTo>
                    <a:pt x="4155" y="4895"/>
                  </a:lnTo>
                  <a:lnTo>
                    <a:pt x="4003" y="4736"/>
                  </a:lnTo>
                  <a:cubicBezTo>
                    <a:pt x="4017" y="4679"/>
                    <a:pt x="3984" y="4620"/>
                    <a:pt x="3927" y="4602"/>
                  </a:cubicBezTo>
                  <a:cubicBezTo>
                    <a:pt x="3868" y="4584"/>
                    <a:pt x="3804" y="4617"/>
                    <a:pt x="3786" y="4676"/>
                  </a:cubicBezTo>
                  <a:cubicBezTo>
                    <a:pt x="3767" y="4736"/>
                    <a:pt x="3800" y="4799"/>
                    <a:pt x="3860" y="4818"/>
                  </a:cubicBezTo>
                  <a:cubicBezTo>
                    <a:pt x="3889" y="4827"/>
                    <a:pt x="3918" y="4824"/>
                    <a:pt x="3943" y="4811"/>
                  </a:cubicBezTo>
                  <a:lnTo>
                    <a:pt x="3997" y="5036"/>
                  </a:lnTo>
                  <a:lnTo>
                    <a:pt x="3758" y="5248"/>
                  </a:lnTo>
                  <a:lnTo>
                    <a:pt x="3609" y="5100"/>
                  </a:lnTo>
                  <a:cubicBezTo>
                    <a:pt x="3623" y="5047"/>
                    <a:pt x="3601" y="4991"/>
                    <a:pt x="3552" y="4962"/>
                  </a:cubicBezTo>
                  <a:cubicBezTo>
                    <a:pt x="3494" y="4929"/>
                    <a:pt x="3419" y="4949"/>
                    <a:pt x="3385" y="5008"/>
                  </a:cubicBezTo>
                  <a:cubicBezTo>
                    <a:pt x="3351" y="5066"/>
                    <a:pt x="3371" y="5141"/>
                    <a:pt x="3430" y="5175"/>
                  </a:cubicBezTo>
                  <a:cubicBezTo>
                    <a:pt x="3461" y="5192"/>
                    <a:pt x="3496" y="5195"/>
                    <a:pt x="3528" y="5185"/>
                  </a:cubicBezTo>
                  <a:lnTo>
                    <a:pt x="3634" y="5358"/>
                  </a:lnTo>
                  <a:lnTo>
                    <a:pt x="3356" y="5607"/>
                  </a:lnTo>
                  <a:lnTo>
                    <a:pt x="3215" y="5479"/>
                  </a:lnTo>
                  <a:cubicBezTo>
                    <a:pt x="3237" y="5425"/>
                    <a:pt x="3223" y="5362"/>
                    <a:pt x="3177" y="5322"/>
                  </a:cubicBezTo>
                  <a:cubicBezTo>
                    <a:pt x="3119" y="5274"/>
                    <a:pt x="3033" y="5281"/>
                    <a:pt x="2984" y="5339"/>
                  </a:cubicBezTo>
                  <a:cubicBezTo>
                    <a:pt x="2935" y="5396"/>
                    <a:pt x="2943" y="5483"/>
                    <a:pt x="3000" y="5531"/>
                  </a:cubicBezTo>
                  <a:cubicBezTo>
                    <a:pt x="3034" y="5560"/>
                    <a:pt x="3077" y="5569"/>
                    <a:pt x="3117" y="5561"/>
                  </a:cubicBezTo>
                  <a:lnTo>
                    <a:pt x="3214" y="5733"/>
                  </a:lnTo>
                  <a:lnTo>
                    <a:pt x="2946" y="5971"/>
                  </a:lnTo>
                  <a:lnTo>
                    <a:pt x="2826" y="5852"/>
                  </a:lnTo>
                  <a:cubicBezTo>
                    <a:pt x="2852" y="5798"/>
                    <a:pt x="2845" y="5730"/>
                    <a:pt x="2802" y="5682"/>
                  </a:cubicBezTo>
                  <a:cubicBezTo>
                    <a:pt x="2745" y="5619"/>
                    <a:pt x="2647" y="5613"/>
                    <a:pt x="2583" y="5670"/>
                  </a:cubicBezTo>
                  <a:cubicBezTo>
                    <a:pt x="2519" y="5727"/>
                    <a:pt x="2514" y="5824"/>
                    <a:pt x="2571" y="5888"/>
                  </a:cubicBezTo>
                  <a:cubicBezTo>
                    <a:pt x="2609" y="5931"/>
                    <a:pt x="2666" y="5948"/>
                    <a:pt x="2718" y="5937"/>
                  </a:cubicBezTo>
                  <a:lnTo>
                    <a:pt x="2798" y="6103"/>
                  </a:lnTo>
                </a:path>
              </a:pathLst>
            </a:custGeom>
            <a:solidFill>
              <a:schemeClr val="dk1"/>
            </a:solidFill>
            <a:ln cap="flat" cmpd="sng" w="9525">
              <a:solidFill>
                <a:srgbClr val="CCCC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31"/>
            <p:cNvSpPr/>
            <p:nvPr/>
          </p:nvSpPr>
          <p:spPr>
            <a:xfrm>
              <a:off x="-344319" y="-225821"/>
              <a:ext cx="1855316" cy="1653169"/>
            </a:xfrm>
            <a:custGeom>
              <a:rect b="b" l="l" r="r" t="t"/>
              <a:pathLst>
                <a:path extrusionOk="0" h="3247" w="3643">
                  <a:moveTo>
                    <a:pt x="16" y="3246"/>
                  </a:moveTo>
                  <a:cubicBezTo>
                    <a:pt x="12" y="3246"/>
                    <a:pt x="8" y="3244"/>
                    <a:pt x="5" y="3241"/>
                  </a:cubicBezTo>
                  <a:cubicBezTo>
                    <a:pt x="0" y="3235"/>
                    <a:pt x="0" y="3225"/>
                    <a:pt x="6" y="3220"/>
                  </a:cubicBezTo>
                  <a:lnTo>
                    <a:pt x="3615" y="6"/>
                  </a:lnTo>
                  <a:cubicBezTo>
                    <a:pt x="3621" y="0"/>
                    <a:pt x="3631" y="1"/>
                    <a:pt x="3636" y="7"/>
                  </a:cubicBezTo>
                  <a:cubicBezTo>
                    <a:pt x="3642" y="13"/>
                    <a:pt x="3641" y="22"/>
                    <a:pt x="3635" y="28"/>
                  </a:cubicBezTo>
                  <a:lnTo>
                    <a:pt x="26" y="3242"/>
                  </a:lnTo>
                  <a:cubicBezTo>
                    <a:pt x="23" y="3244"/>
                    <a:pt x="20" y="3246"/>
                    <a:pt x="16" y="3246"/>
                  </a:cubicBezTo>
                </a:path>
              </a:pathLst>
            </a:custGeom>
            <a:solidFill>
              <a:srgbClr val="EA9999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31"/>
            <p:cNvSpPr/>
            <p:nvPr/>
          </p:nvSpPr>
          <p:spPr>
            <a:xfrm>
              <a:off x="-1395519" y="176240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9"/>
                    <a:pt x="2044" y="2315"/>
                  </a:cubicBezTo>
                  <a:lnTo>
                    <a:pt x="5" y="27"/>
                  </a:lnTo>
                  <a:cubicBezTo>
                    <a:pt x="0" y="21"/>
                    <a:pt x="0" y="11"/>
                    <a:pt x="6" y="6"/>
                  </a:cubicBezTo>
                  <a:cubicBezTo>
                    <a:pt x="13" y="0"/>
                    <a:pt x="22" y="1"/>
                    <a:pt x="27" y="7"/>
                  </a:cubicBezTo>
                  <a:lnTo>
                    <a:pt x="2066" y="2296"/>
                  </a:lnTo>
                  <a:cubicBezTo>
                    <a:pt x="2071" y="2302"/>
                    <a:pt x="2071" y="2311"/>
                    <a:pt x="2065" y="2317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31"/>
            <p:cNvSpPr/>
            <p:nvPr/>
          </p:nvSpPr>
          <p:spPr>
            <a:xfrm>
              <a:off x="-1202349" y="5532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8"/>
                    <a:pt x="2044" y="2315"/>
                  </a:cubicBezTo>
                  <a:lnTo>
                    <a:pt x="5" y="26"/>
                  </a:lnTo>
                  <a:cubicBezTo>
                    <a:pt x="0" y="20"/>
                    <a:pt x="0" y="11"/>
                    <a:pt x="6" y="5"/>
                  </a:cubicBezTo>
                  <a:cubicBezTo>
                    <a:pt x="13" y="0"/>
                    <a:pt x="22" y="0"/>
                    <a:pt x="27" y="6"/>
                  </a:cubicBezTo>
                  <a:lnTo>
                    <a:pt x="2066" y="2295"/>
                  </a:lnTo>
                  <a:cubicBezTo>
                    <a:pt x="2071" y="2301"/>
                    <a:pt x="2071" y="2311"/>
                    <a:pt x="2065" y="2316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31"/>
            <p:cNvSpPr/>
            <p:nvPr/>
          </p:nvSpPr>
          <p:spPr>
            <a:xfrm>
              <a:off x="-1009180" y="-167421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9"/>
                    <a:pt x="2044" y="2315"/>
                  </a:cubicBezTo>
                  <a:lnTo>
                    <a:pt x="5" y="27"/>
                  </a:lnTo>
                  <a:cubicBezTo>
                    <a:pt x="0" y="21"/>
                    <a:pt x="0" y="11"/>
                    <a:pt x="6" y="6"/>
                  </a:cubicBezTo>
                  <a:cubicBezTo>
                    <a:pt x="12" y="0"/>
                    <a:pt x="22" y="1"/>
                    <a:pt x="27" y="7"/>
                  </a:cubicBezTo>
                  <a:lnTo>
                    <a:pt x="2066" y="2296"/>
                  </a:lnTo>
                  <a:cubicBezTo>
                    <a:pt x="2071" y="2302"/>
                    <a:pt x="2071" y="2311"/>
                    <a:pt x="2065" y="2317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5" name="Google Shape;1355;p31"/>
            <p:cNvSpPr/>
            <p:nvPr/>
          </p:nvSpPr>
          <p:spPr>
            <a:xfrm>
              <a:off x="-816011" y="-338129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8"/>
                    <a:pt x="2044" y="2315"/>
                  </a:cubicBezTo>
                  <a:lnTo>
                    <a:pt x="5" y="26"/>
                  </a:lnTo>
                  <a:cubicBezTo>
                    <a:pt x="0" y="20"/>
                    <a:pt x="0" y="11"/>
                    <a:pt x="6" y="5"/>
                  </a:cubicBezTo>
                  <a:cubicBezTo>
                    <a:pt x="12" y="0"/>
                    <a:pt x="22" y="0"/>
                    <a:pt x="27" y="6"/>
                  </a:cubicBezTo>
                  <a:lnTo>
                    <a:pt x="2066" y="2295"/>
                  </a:lnTo>
                  <a:cubicBezTo>
                    <a:pt x="2071" y="2301"/>
                    <a:pt x="2071" y="2311"/>
                    <a:pt x="2065" y="2316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6" name="Google Shape;1356;p31"/>
            <p:cNvSpPr/>
            <p:nvPr/>
          </p:nvSpPr>
          <p:spPr>
            <a:xfrm>
              <a:off x="-625087" y="-511083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9"/>
                    <a:pt x="2044" y="2315"/>
                  </a:cubicBezTo>
                  <a:lnTo>
                    <a:pt x="5" y="27"/>
                  </a:lnTo>
                  <a:cubicBezTo>
                    <a:pt x="0" y="21"/>
                    <a:pt x="0" y="11"/>
                    <a:pt x="6" y="6"/>
                  </a:cubicBezTo>
                  <a:cubicBezTo>
                    <a:pt x="12" y="0"/>
                    <a:pt x="22" y="1"/>
                    <a:pt x="27" y="7"/>
                  </a:cubicBezTo>
                  <a:lnTo>
                    <a:pt x="2066" y="2296"/>
                  </a:lnTo>
                  <a:cubicBezTo>
                    <a:pt x="2071" y="2302"/>
                    <a:pt x="2071" y="2311"/>
                    <a:pt x="2065" y="2317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7" name="Google Shape;1357;p31"/>
            <p:cNvSpPr/>
            <p:nvPr/>
          </p:nvSpPr>
          <p:spPr>
            <a:xfrm>
              <a:off x="-431918" y="-681791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8"/>
                    <a:pt x="2044" y="2315"/>
                  </a:cubicBezTo>
                  <a:lnTo>
                    <a:pt x="5" y="26"/>
                  </a:lnTo>
                  <a:cubicBezTo>
                    <a:pt x="0" y="20"/>
                    <a:pt x="0" y="11"/>
                    <a:pt x="6" y="5"/>
                  </a:cubicBezTo>
                  <a:cubicBezTo>
                    <a:pt x="12" y="0"/>
                    <a:pt x="22" y="0"/>
                    <a:pt x="27" y="6"/>
                  </a:cubicBezTo>
                  <a:lnTo>
                    <a:pt x="2066" y="2295"/>
                  </a:lnTo>
                  <a:cubicBezTo>
                    <a:pt x="2071" y="2301"/>
                    <a:pt x="2071" y="2311"/>
                    <a:pt x="2065" y="2316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8" name="Google Shape;1358;p31"/>
            <p:cNvSpPr/>
            <p:nvPr/>
          </p:nvSpPr>
          <p:spPr>
            <a:xfrm>
              <a:off x="-238749" y="-854744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9"/>
                    <a:pt x="2044" y="2315"/>
                  </a:cubicBezTo>
                  <a:lnTo>
                    <a:pt x="5" y="27"/>
                  </a:lnTo>
                  <a:cubicBezTo>
                    <a:pt x="0" y="20"/>
                    <a:pt x="0" y="11"/>
                    <a:pt x="6" y="6"/>
                  </a:cubicBezTo>
                  <a:cubicBezTo>
                    <a:pt x="12" y="0"/>
                    <a:pt x="22" y="1"/>
                    <a:pt x="27" y="7"/>
                  </a:cubicBezTo>
                  <a:lnTo>
                    <a:pt x="2066" y="2295"/>
                  </a:lnTo>
                  <a:cubicBezTo>
                    <a:pt x="2071" y="2302"/>
                    <a:pt x="2071" y="2311"/>
                    <a:pt x="2065" y="2316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9" name="Google Shape;1359;p31"/>
            <p:cNvSpPr/>
            <p:nvPr/>
          </p:nvSpPr>
          <p:spPr>
            <a:xfrm>
              <a:off x="-45579" y="-1025452"/>
              <a:ext cx="1055691" cy="1181476"/>
            </a:xfrm>
            <a:custGeom>
              <a:rect b="b" l="l" r="r" t="t"/>
              <a:pathLst>
                <a:path extrusionOk="0" h="2321" w="2073">
                  <a:moveTo>
                    <a:pt x="2056" y="2320"/>
                  </a:moveTo>
                  <a:cubicBezTo>
                    <a:pt x="2052" y="2320"/>
                    <a:pt x="2047" y="2318"/>
                    <a:pt x="2045" y="2315"/>
                  </a:cubicBezTo>
                  <a:lnTo>
                    <a:pt x="6" y="26"/>
                  </a:lnTo>
                  <a:cubicBezTo>
                    <a:pt x="0" y="20"/>
                    <a:pt x="1" y="11"/>
                    <a:pt x="7" y="5"/>
                  </a:cubicBezTo>
                  <a:cubicBezTo>
                    <a:pt x="13" y="0"/>
                    <a:pt x="23" y="0"/>
                    <a:pt x="28" y="6"/>
                  </a:cubicBezTo>
                  <a:lnTo>
                    <a:pt x="2067" y="2295"/>
                  </a:lnTo>
                  <a:cubicBezTo>
                    <a:pt x="2072" y="2301"/>
                    <a:pt x="2072" y="2311"/>
                    <a:pt x="2066" y="2316"/>
                  </a:cubicBezTo>
                  <a:cubicBezTo>
                    <a:pt x="2063" y="2318"/>
                    <a:pt x="2059" y="2320"/>
                    <a:pt x="2056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0" name="Google Shape;1360;p31"/>
            <p:cNvSpPr/>
            <p:nvPr/>
          </p:nvSpPr>
          <p:spPr>
            <a:xfrm>
              <a:off x="147590" y="-1198406"/>
              <a:ext cx="1055691" cy="1181476"/>
            </a:xfrm>
            <a:custGeom>
              <a:rect b="b" l="l" r="r" t="t"/>
              <a:pathLst>
                <a:path extrusionOk="0" h="2321" w="2073">
                  <a:moveTo>
                    <a:pt x="2056" y="2320"/>
                  </a:moveTo>
                  <a:cubicBezTo>
                    <a:pt x="2052" y="2320"/>
                    <a:pt x="2047" y="2319"/>
                    <a:pt x="2045" y="2315"/>
                  </a:cubicBezTo>
                  <a:lnTo>
                    <a:pt x="6" y="27"/>
                  </a:lnTo>
                  <a:cubicBezTo>
                    <a:pt x="0" y="20"/>
                    <a:pt x="1" y="11"/>
                    <a:pt x="7" y="6"/>
                  </a:cubicBezTo>
                  <a:cubicBezTo>
                    <a:pt x="13" y="0"/>
                    <a:pt x="23" y="1"/>
                    <a:pt x="28" y="7"/>
                  </a:cubicBezTo>
                  <a:lnTo>
                    <a:pt x="2067" y="2295"/>
                  </a:lnTo>
                  <a:cubicBezTo>
                    <a:pt x="2072" y="2302"/>
                    <a:pt x="2072" y="2311"/>
                    <a:pt x="2066" y="2316"/>
                  </a:cubicBezTo>
                  <a:cubicBezTo>
                    <a:pt x="2063" y="2319"/>
                    <a:pt x="2059" y="2320"/>
                    <a:pt x="2056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1" name="Google Shape;1361;p31"/>
            <p:cNvSpPr/>
            <p:nvPr/>
          </p:nvSpPr>
          <p:spPr>
            <a:xfrm>
              <a:off x="340759" y="-1369114"/>
              <a:ext cx="1055691" cy="1181476"/>
            </a:xfrm>
            <a:custGeom>
              <a:rect b="b" l="l" r="r" t="t"/>
              <a:pathLst>
                <a:path extrusionOk="0" h="2321" w="2073">
                  <a:moveTo>
                    <a:pt x="2056" y="2320"/>
                  </a:moveTo>
                  <a:cubicBezTo>
                    <a:pt x="2051" y="2320"/>
                    <a:pt x="2047" y="2318"/>
                    <a:pt x="2044" y="2315"/>
                  </a:cubicBezTo>
                  <a:lnTo>
                    <a:pt x="6" y="26"/>
                  </a:lnTo>
                  <a:cubicBezTo>
                    <a:pt x="0" y="20"/>
                    <a:pt x="1" y="11"/>
                    <a:pt x="7" y="5"/>
                  </a:cubicBezTo>
                  <a:cubicBezTo>
                    <a:pt x="13" y="0"/>
                    <a:pt x="23" y="0"/>
                    <a:pt x="28" y="6"/>
                  </a:cubicBezTo>
                  <a:lnTo>
                    <a:pt x="2067" y="2295"/>
                  </a:lnTo>
                  <a:cubicBezTo>
                    <a:pt x="2072" y="2301"/>
                    <a:pt x="2072" y="2310"/>
                    <a:pt x="2065" y="2316"/>
                  </a:cubicBezTo>
                  <a:cubicBezTo>
                    <a:pt x="2063" y="2318"/>
                    <a:pt x="2059" y="2320"/>
                    <a:pt x="2056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62" name="Google Shape;1362;p31"/>
          <p:cNvGrpSpPr/>
          <p:nvPr/>
        </p:nvGrpSpPr>
        <p:grpSpPr>
          <a:xfrm>
            <a:off x="2976220" y="350258"/>
            <a:ext cx="4556108" cy="450425"/>
            <a:chOff x="3019745" y="466333"/>
            <a:chExt cx="4556108" cy="450425"/>
          </a:xfrm>
        </p:grpSpPr>
        <p:grpSp>
          <p:nvGrpSpPr>
            <p:cNvPr id="1363" name="Google Shape;1363;p31"/>
            <p:cNvGrpSpPr/>
            <p:nvPr/>
          </p:nvGrpSpPr>
          <p:grpSpPr>
            <a:xfrm>
              <a:off x="3019745" y="466333"/>
              <a:ext cx="4556108" cy="450425"/>
              <a:chOff x="803099" y="678900"/>
              <a:chExt cx="4213547" cy="416559"/>
            </a:xfrm>
          </p:grpSpPr>
          <p:sp>
            <p:nvSpPr>
              <p:cNvPr id="1364" name="Google Shape;1364;p31"/>
              <p:cNvSpPr/>
              <p:nvPr/>
            </p:nvSpPr>
            <p:spPr>
              <a:xfrm>
                <a:off x="1161561" y="691596"/>
                <a:ext cx="3855085" cy="391159"/>
              </a:xfrm>
              <a:custGeom>
                <a:rect b="b" l="l" r="r" t="t"/>
                <a:pathLst>
                  <a:path extrusionOk="0" h="391159" w="3855085">
                    <a:moveTo>
                      <a:pt x="3645535" y="0"/>
                    </a:moveTo>
                    <a:lnTo>
                      <a:pt x="0" y="0"/>
                    </a:lnTo>
                    <a:lnTo>
                      <a:pt x="0" y="390804"/>
                    </a:lnTo>
                    <a:lnTo>
                      <a:pt x="3645535" y="390804"/>
                    </a:lnTo>
                    <a:lnTo>
                      <a:pt x="3652453" y="390155"/>
                    </a:lnTo>
                    <a:lnTo>
                      <a:pt x="3842727" y="222846"/>
                    </a:lnTo>
                    <a:lnTo>
                      <a:pt x="3854777" y="195402"/>
                    </a:lnTo>
                    <a:lnTo>
                      <a:pt x="3851764" y="180688"/>
                    </a:lnTo>
                    <a:lnTo>
                      <a:pt x="3670769" y="9842"/>
                    </a:lnTo>
                    <a:lnTo>
                      <a:pt x="3645535" y="0"/>
                    </a:lnTo>
                    <a:close/>
                  </a:path>
                </a:pathLst>
              </a:custGeom>
              <a:solidFill>
                <a:srgbClr val="012F2A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513"/>
              </a:p>
            </p:txBody>
          </p:sp>
          <p:sp>
            <p:nvSpPr>
              <p:cNvPr id="1365" name="Google Shape;1365;p31"/>
              <p:cNvSpPr/>
              <p:nvPr/>
            </p:nvSpPr>
            <p:spPr>
              <a:xfrm>
                <a:off x="803099" y="678900"/>
                <a:ext cx="4143375" cy="416559"/>
              </a:xfrm>
              <a:custGeom>
                <a:rect b="b" l="l" r="r" t="t"/>
                <a:pathLst>
                  <a:path extrusionOk="0" h="416559" w="4143375">
                    <a:moveTo>
                      <a:pt x="3920185" y="0"/>
                    </a:moveTo>
                    <a:lnTo>
                      <a:pt x="112052" y="0"/>
                    </a:lnTo>
                    <a:lnTo>
                      <a:pt x="68435" y="8805"/>
                    </a:lnTo>
                    <a:lnTo>
                      <a:pt x="32818" y="32818"/>
                    </a:lnTo>
                    <a:lnTo>
                      <a:pt x="8805" y="68435"/>
                    </a:lnTo>
                    <a:lnTo>
                      <a:pt x="0" y="112052"/>
                    </a:lnTo>
                    <a:lnTo>
                      <a:pt x="0" y="304139"/>
                    </a:lnTo>
                    <a:lnTo>
                      <a:pt x="8805" y="347756"/>
                    </a:lnTo>
                    <a:lnTo>
                      <a:pt x="32818" y="383373"/>
                    </a:lnTo>
                    <a:lnTo>
                      <a:pt x="68435" y="407386"/>
                    </a:lnTo>
                    <a:lnTo>
                      <a:pt x="112052" y="416191"/>
                    </a:lnTo>
                    <a:lnTo>
                      <a:pt x="3920185" y="416191"/>
                    </a:lnTo>
                    <a:lnTo>
                      <a:pt x="4130192" y="237324"/>
                    </a:lnTo>
                    <a:lnTo>
                      <a:pt x="4143022" y="208095"/>
                    </a:lnTo>
                    <a:lnTo>
                      <a:pt x="4139815" y="192426"/>
                    </a:lnTo>
                    <a:lnTo>
                      <a:pt x="3947058" y="10477"/>
                    </a:lnTo>
                    <a:lnTo>
                      <a:pt x="3920185" y="0"/>
                    </a:lnTo>
                    <a:close/>
                  </a:path>
                </a:pathLst>
              </a:custGeom>
              <a:solidFill>
                <a:srgbClr val="E3E5E5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513"/>
              </a:p>
            </p:txBody>
          </p:sp>
          <p:sp>
            <p:nvSpPr>
              <p:cNvPr id="1366" name="Google Shape;1366;p31"/>
              <p:cNvSpPr/>
              <p:nvPr/>
            </p:nvSpPr>
            <p:spPr>
              <a:xfrm>
                <a:off x="803099" y="678900"/>
                <a:ext cx="4143375" cy="416559"/>
              </a:xfrm>
              <a:custGeom>
                <a:rect b="b" l="l" r="r" t="t"/>
                <a:pathLst>
                  <a:path extrusionOk="0" h="416559" w="4143375">
                    <a:moveTo>
                      <a:pt x="3920185" y="416191"/>
                    </a:moveTo>
                    <a:lnTo>
                      <a:pt x="112052" y="416191"/>
                    </a:lnTo>
                    <a:lnTo>
                      <a:pt x="68435" y="407386"/>
                    </a:lnTo>
                    <a:lnTo>
                      <a:pt x="32818" y="383373"/>
                    </a:lnTo>
                    <a:lnTo>
                      <a:pt x="8805" y="347756"/>
                    </a:lnTo>
                    <a:lnTo>
                      <a:pt x="0" y="304139"/>
                    </a:lnTo>
                    <a:lnTo>
                      <a:pt x="0" y="112052"/>
                    </a:lnTo>
                    <a:lnTo>
                      <a:pt x="8805" y="68435"/>
                    </a:lnTo>
                    <a:lnTo>
                      <a:pt x="32818" y="32818"/>
                    </a:lnTo>
                    <a:lnTo>
                      <a:pt x="68435" y="8805"/>
                    </a:lnTo>
                    <a:lnTo>
                      <a:pt x="112052" y="0"/>
                    </a:lnTo>
                    <a:lnTo>
                      <a:pt x="3920185" y="0"/>
                    </a:lnTo>
                    <a:lnTo>
                      <a:pt x="4130192" y="178866"/>
                    </a:lnTo>
                    <a:lnTo>
                      <a:pt x="4143022" y="208095"/>
                    </a:lnTo>
                    <a:lnTo>
                      <a:pt x="4139815" y="223765"/>
                    </a:lnTo>
                    <a:lnTo>
                      <a:pt x="3947058" y="405714"/>
                    </a:lnTo>
                    <a:lnTo>
                      <a:pt x="3920185" y="416191"/>
                    </a:lnTo>
                    <a:close/>
                  </a:path>
                </a:pathLst>
              </a:custGeom>
              <a:noFill/>
              <a:ln cap="flat" cmpd="sng" w="27450">
                <a:solidFill>
                  <a:srgbClr val="012F2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513"/>
              </a:p>
            </p:txBody>
          </p:sp>
        </p:grpSp>
        <p:sp>
          <p:nvSpPr>
            <p:cNvPr id="1367" name="Google Shape;1367;p31"/>
            <p:cNvSpPr txBox="1"/>
            <p:nvPr/>
          </p:nvSpPr>
          <p:spPr>
            <a:xfrm>
              <a:off x="3102465" y="552795"/>
              <a:ext cx="4020300" cy="27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9225">
              <a:spAutoFit/>
            </a:bodyPr>
            <a:lstStyle/>
            <a:p>
              <a:pPr indent="0" lvl="0" marL="9218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42">
                  <a:solidFill>
                    <a:srgbClr val="012F2A"/>
                  </a:solidFill>
                  <a:latin typeface="Russo One"/>
                  <a:ea typeface="Russo One"/>
                  <a:cs typeface="Russo One"/>
                  <a:sym typeface="Russo One"/>
                </a:rPr>
                <a:t>El Programa Analítico de la escuela</a:t>
              </a:r>
              <a:endParaRPr sz="1742">
                <a:latin typeface="Russo One"/>
                <a:ea typeface="Russo One"/>
                <a:cs typeface="Russo One"/>
                <a:sym typeface="Russo One"/>
              </a:endParaRPr>
            </a:p>
          </p:txBody>
        </p:sp>
      </p:grpSp>
      <p:sp>
        <p:nvSpPr>
          <p:cNvPr id="1368" name="Google Shape;1368;p31"/>
          <p:cNvSpPr txBox="1"/>
          <p:nvPr/>
        </p:nvSpPr>
        <p:spPr>
          <a:xfrm>
            <a:off x="3032000" y="958325"/>
            <a:ext cx="5639700" cy="216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66350" lIns="66350" spcFirstLastPara="1" rIns="66350" wrap="square" tIns="66350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61">
                <a:latin typeface="Century Gothic"/>
                <a:ea typeface="Century Gothic"/>
                <a:cs typeface="Century Gothic"/>
                <a:sym typeface="Century Gothic"/>
              </a:rPr>
              <a:t>El Plan de Estudio para la Educación Preescolar, Primaria y Secundaria y el Currículo Nacional aplicable a la Educación Inicial se proponen</a:t>
            </a:r>
            <a:r>
              <a:rPr b="1" lang="en" sz="1161">
                <a:latin typeface="Century Gothic"/>
                <a:ea typeface="Century Gothic"/>
                <a:cs typeface="Century Gothic"/>
                <a:sym typeface="Century Gothic"/>
              </a:rPr>
              <a:t> dejar atrás las propuestas centradas en un currículum nacional único y homogéneo</a:t>
            </a:r>
            <a:r>
              <a:rPr lang="en" sz="1161">
                <a:latin typeface="Century Gothic"/>
                <a:ea typeface="Century Gothic"/>
                <a:cs typeface="Century Gothic"/>
                <a:sym typeface="Century Gothic"/>
              </a:rPr>
              <a:t>, con contenidos fragmentados, para dar cauce al proyecto educativo de la Nueva Escuela Mexicana que plantea </a:t>
            </a:r>
            <a:r>
              <a:rPr b="1" lang="en" sz="1161">
                <a:solidFill>
                  <a:srgbClr val="7F6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 currículum vivo, flexible y organizado por Fases y Campos formativos, que buscan la integración de conocimientos de las diferentes disciplinas, a través de los Ejes articuladores,</a:t>
            </a:r>
            <a:r>
              <a:rPr lang="en" sz="1161">
                <a:latin typeface="Century Gothic"/>
                <a:ea typeface="Century Gothic"/>
                <a:cs typeface="Century Gothic"/>
                <a:sym typeface="Century Gothic"/>
              </a:rPr>
              <a:t> así como </a:t>
            </a:r>
            <a:r>
              <a:rPr b="1" lang="en" sz="1161">
                <a:latin typeface="Century Gothic"/>
                <a:ea typeface="Century Gothic"/>
                <a:cs typeface="Century Gothic"/>
                <a:sym typeface="Century Gothic"/>
              </a:rPr>
              <a:t>recuperar los saberes que emergen de las comunidades locales y regionales en las que están inmersas las diferentes escuelas</a:t>
            </a:r>
            <a:r>
              <a:rPr lang="en" sz="1161">
                <a:latin typeface="Century Gothic"/>
                <a:ea typeface="Century Gothic"/>
                <a:cs typeface="Century Gothic"/>
                <a:sym typeface="Century Gothic"/>
              </a:rPr>
              <a:t> y de las que son parte niñas, niños y adolescentes.</a:t>
            </a:r>
            <a:endParaRPr sz="116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369" name="Google Shape;1369;p31" title="Captura de pantalla 2025-08-13 a la(s) 9.45.01 p.m.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86809">
            <a:off x="640584" y="882067"/>
            <a:ext cx="2071807" cy="2830242"/>
          </a:xfrm>
          <a:prstGeom prst="rect">
            <a:avLst/>
          </a:prstGeom>
          <a:noFill/>
          <a:ln cap="flat" cmpd="sng" w="690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  <a:effectLst>
            <a:outerShdw blurRad="145199" rotWithShape="0" algn="bl" dir="5400000" dist="82971">
              <a:srgbClr val="000000">
                <a:alpha val="50000"/>
              </a:srgbClr>
            </a:outerShdw>
          </a:effectLst>
        </p:spPr>
      </p:pic>
      <p:sp>
        <p:nvSpPr>
          <p:cNvPr id="1370" name="Google Shape;1370;p31"/>
          <p:cNvSpPr txBox="1"/>
          <p:nvPr/>
        </p:nvSpPr>
        <p:spPr>
          <a:xfrm>
            <a:off x="3543600" y="3278975"/>
            <a:ext cx="5128200" cy="929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66350" lIns="66350" spcFirstLastPara="1" rIns="66350" wrap="square" tIns="66350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61">
                <a:latin typeface="Century Gothic"/>
                <a:ea typeface="Century Gothic"/>
                <a:cs typeface="Century Gothic"/>
                <a:sym typeface="Century Gothic"/>
              </a:rPr>
              <a:t>El Programa Sintético </a:t>
            </a:r>
            <a:r>
              <a:rPr lang="en" sz="1161">
                <a:latin typeface="Century Gothic"/>
                <a:ea typeface="Century Gothic"/>
                <a:cs typeface="Century Gothic"/>
                <a:sym typeface="Century Gothic"/>
              </a:rPr>
              <a:t>es el primer nivel de concreción de la propuesta curricular, integra los Contenidos y Procesos de Desarrollo de Aprendizaje (PDA) de carácter nacional, propuestos por la autoridad educativa, organizados por Campos formativos y Fases.</a:t>
            </a:r>
            <a:endParaRPr sz="116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71" name="Google Shape;1371;p31"/>
          <p:cNvSpPr/>
          <p:nvPr/>
        </p:nvSpPr>
        <p:spPr>
          <a:xfrm>
            <a:off x="2784316" y="4370915"/>
            <a:ext cx="359076" cy="369022"/>
          </a:xfrm>
          <a:custGeom>
            <a:rect b="b" l="l" r="r" t="t"/>
            <a:pathLst>
              <a:path extrusionOk="0" h="9647" w="9387">
                <a:moveTo>
                  <a:pt x="5851" y="0"/>
                </a:moveTo>
                <a:lnTo>
                  <a:pt x="1" y="1576"/>
                </a:lnTo>
                <a:cubicBezTo>
                  <a:pt x="194" y="2315"/>
                  <a:pt x="354" y="3086"/>
                  <a:pt x="579" y="3858"/>
                </a:cubicBezTo>
                <a:cubicBezTo>
                  <a:pt x="1062" y="5369"/>
                  <a:pt x="1704" y="6815"/>
                  <a:pt x="2508" y="8197"/>
                </a:cubicBezTo>
                <a:cubicBezTo>
                  <a:pt x="3153" y="9146"/>
                  <a:pt x="4201" y="9647"/>
                  <a:pt x="5269" y="9647"/>
                </a:cubicBezTo>
                <a:cubicBezTo>
                  <a:pt x="6011" y="9647"/>
                  <a:pt x="6762" y="9405"/>
                  <a:pt x="7394" y="8904"/>
                </a:cubicBezTo>
                <a:cubicBezTo>
                  <a:pt x="9387" y="6815"/>
                  <a:pt x="6783" y="2186"/>
                  <a:pt x="6526" y="1640"/>
                </a:cubicBezTo>
                <a:cubicBezTo>
                  <a:pt x="6269" y="1125"/>
                  <a:pt x="6076" y="547"/>
                  <a:pt x="5851" y="0"/>
                </a:cubicBez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72" name="Google Shape;1372;p31"/>
          <p:cNvGrpSpPr/>
          <p:nvPr/>
        </p:nvGrpSpPr>
        <p:grpSpPr>
          <a:xfrm>
            <a:off x="778356" y="3163556"/>
            <a:ext cx="2765257" cy="1576363"/>
            <a:chOff x="2835450" y="2390775"/>
            <a:chExt cx="3209444" cy="1829576"/>
          </a:xfrm>
        </p:grpSpPr>
        <p:sp>
          <p:nvSpPr>
            <p:cNvPr id="1373" name="Google Shape;1373;p31"/>
            <p:cNvSpPr/>
            <p:nvPr/>
          </p:nvSpPr>
          <p:spPr>
            <a:xfrm>
              <a:off x="2852542" y="3522457"/>
              <a:ext cx="1606921" cy="697889"/>
            </a:xfrm>
            <a:custGeom>
              <a:rect b="b" l="l" r="r" t="t"/>
              <a:pathLst>
                <a:path extrusionOk="0" h="15720" w="36196">
                  <a:moveTo>
                    <a:pt x="8262" y="1"/>
                  </a:moveTo>
                  <a:lnTo>
                    <a:pt x="1" y="15719"/>
                  </a:lnTo>
                  <a:lnTo>
                    <a:pt x="36196" y="15719"/>
                  </a:lnTo>
                  <a:lnTo>
                    <a:pt x="35617" y="1"/>
                  </a:ln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31"/>
            <p:cNvSpPr/>
            <p:nvPr/>
          </p:nvSpPr>
          <p:spPr>
            <a:xfrm>
              <a:off x="4422301" y="3522457"/>
              <a:ext cx="1605501" cy="697889"/>
            </a:xfrm>
            <a:custGeom>
              <a:rect b="b" l="l" r="r" t="t"/>
              <a:pathLst>
                <a:path extrusionOk="0" h="15720" w="36164">
                  <a:moveTo>
                    <a:pt x="547" y="1"/>
                  </a:moveTo>
                  <a:lnTo>
                    <a:pt x="1" y="15719"/>
                  </a:lnTo>
                  <a:lnTo>
                    <a:pt x="36163" y="15719"/>
                  </a:lnTo>
                  <a:lnTo>
                    <a:pt x="27902" y="1"/>
                  </a:ln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5" name="Google Shape;1375;p31"/>
            <p:cNvSpPr/>
            <p:nvPr/>
          </p:nvSpPr>
          <p:spPr>
            <a:xfrm>
              <a:off x="4313844" y="4059019"/>
              <a:ext cx="264061" cy="161331"/>
            </a:xfrm>
            <a:custGeom>
              <a:rect b="b" l="l" r="r" t="t"/>
              <a:pathLst>
                <a:path extrusionOk="0" h="3634" w="5948">
                  <a:moveTo>
                    <a:pt x="1" y="1"/>
                  </a:moveTo>
                  <a:lnTo>
                    <a:pt x="1" y="3633"/>
                  </a:lnTo>
                  <a:lnTo>
                    <a:pt x="5947" y="3633"/>
                  </a:lnTo>
                  <a:lnTo>
                    <a:pt x="5947" y="1"/>
                  </a:lnTo>
                  <a:close/>
                </a:path>
              </a:pathLst>
            </a:custGeom>
            <a:solidFill>
              <a:srgbClr val="E35132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6" name="Google Shape;1376;p31"/>
            <p:cNvSpPr/>
            <p:nvPr/>
          </p:nvSpPr>
          <p:spPr>
            <a:xfrm>
              <a:off x="2835450" y="3468250"/>
              <a:ext cx="1625434" cy="713561"/>
            </a:xfrm>
            <a:custGeom>
              <a:rect b="b" l="l" r="r" t="t"/>
              <a:pathLst>
                <a:path extrusionOk="0" h="16073" w="36613">
                  <a:moveTo>
                    <a:pt x="7651" y="0"/>
                  </a:moveTo>
                  <a:lnTo>
                    <a:pt x="0" y="15140"/>
                  </a:lnTo>
                  <a:lnTo>
                    <a:pt x="36613" y="16072"/>
                  </a:lnTo>
                  <a:lnTo>
                    <a:pt x="36066" y="1768"/>
                  </a:lnTo>
                  <a:lnTo>
                    <a:pt x="76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7" name="Google Shape;1377;p31"/>
            <p:cNvSpPr/>
            <p:nvPr/>
          </p:nvSpPr>
          <p:spPr>
            <a:xfrm>
              <a:off x="2835450" y="3468250"/>
              <a:ext cx="1625434" cy="713561"/>
            </a:xfrm>
            <a:custGeom>
              <a:rect b="b" l="l" r="r" t="t"/>
              <a:pathLst>
                <a:path extrusionOk="0" h="16073" w="36613">
                  <a:moveTo>
                    <a:pt x="7651" y="0"/>
                  </a:moveTo>
                  <a:lnTo>
                    <a:pt x="0" y="12633"/>
                  </a:lnTo>
                  <a:lnTo>
                    <a:pt x="36613" y="16072"/>
                  </a:lnTo>
                  <a:lnTo>
                    <a:pt x="36066" y="1768"/>
                  </a:lnTo>
                  <a:lnTo>
                    <a:pt x="76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8" name="Google Shape;1378;p31"/>
            <p:cNvSpPr/>
            <p:nvPr/>
          </p:nvSpPr>
          <p:spPr>
            <a:xfrm>
              <a:off x="2873985" y="3365475"/>
              <a:ext cx="1585479" cy="792051"/>
            </a:xfrm>
            <a:custGeom>
              <a:rect b="b" l="l" r="r" t="t"/>
              <a:pathLst>
                <a:path extrusionOk="0" h="17841" w="35713">
                  <a:moveTo>
                    <a:pt x="6783" y="1"/>
                  </a:moveTo>
                  <a:lnTo>
                    <a:pt x="0" y="11959"/>
                  </a:lnTo>
                  <a:lnTo>
                    <a:pt x="35713" y="17841"/>
                  </a:lnTo>
                  <a:lnTo>
                    <a:pt x="35134" y="3537"/>
                  </a:lnTo>
                  <a:lnTo>
                    <a:pt x="67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31"/>
            <p:cNvSpPr/>
            <p:nvPr/>
          </p:nvSpPr>
          <p:spPr>
            <a:xfrm>
              <a:off x="2915361" y="4037621"/>
              <a:ext cx="1408520" cy="119911"/>
            </a:xfrm>
            <a:custGeom>
              <a:rect b="b" l="l" r="r" t="t"/>
              <a:pathLst>
                <a:path extrusionOk="0" fill="none" h="2701" w="31727">
                  <a:moveTo>
                    <a:pt x="0" y="1"/>
                  </a:moveTo>
                  <a:lnTo>
                    <a:pt x="31727" y="2701"/>
                  </a:lnTo>
                </a:path>
              </a:pathLst>
            </a:custGeom>
            <a:noFill/>
            <a:ln cap="rnd" cmpd="sng" w="16400">
              <a:solidFill>
                <a:srgbClr val="3B353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0" name="Google Shape;1380;p31"/>
            <p:cNvSpPr/>
            <p:nvPr/>
          </p:nvSpPr>
          <p:spPr>
            <a:xfrm>
              <a:off x="2952475" y="3909185"/>
              <a:ext cx="1475601" cy="231254"/>
            </a:xfrm>
            <a:custGeom>
              <a:rect b="b" l="l" r="r" t="t"/>
              <a:pathLst>
                <a:path extrusionOk="0" fill="none" h="5209" w="33238">
                  <a:moveTo>
                    <a:pt x="0" y="1"/>
                  </a:moveTo>
                  <a:lnTo>
                    <a:pt x="33237" y="5208"/>
                  </a:lnTo>
                </a:path>
              </a:pathLst>
            </a:custGeom>
            <a:noFill/>
            <a:ln cap="rnd" cmpd="sng" w="16400">
              <a:solidFill>
                <a:srgbClr val="3B353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1" name="Google Shape;1381;p31"/>
            <p:cNvSpPr/>
            <p:nvPr/>
          </p:nvSpPr>
          <p:spPr>
            <a:xfrm>
              <a:off x="4419459" y="3468250"/>
              <a:ext cx="1625434" cy="713561"/>
            </a:xfrm>
            <a:custGeom>
              <a:rect b="b" l="l" r="r" t="t"/>
              <a:pathLst>
                <a:path extrusionOk="0" h="16073" w="36613">
                  <a:moveTo>
                    <a:pt x="28995" y="0"/>
                  </a:moveTo>
                  <a:lnTo>
                    <a:pt x="547" y="1768"/>
                  </a:lnTo>
                  <a:lnTo>
                    <a:pt x="0" y="16072"/>
                  </a:lnTo>
                  <a:lnTo>
                    <a:pt x="36613" y="15140"/>
                  </a:lnTo>
                  <a:lnTo>
                    <a:pt x="289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2" name="Google Shape;1382;p31"/>
            <p:cNvSpPr/>
            <p:nvPr/>
          </p:nvSpPr>
          <p:spPr>
            <a:xfrm>
              <a:off x="4419459" y="3468250"/>
              <a:ext cx="1625434" cy="713561"/>
            </a:xfrm>
            <a:custGeom>
              <a:rect b="b" l="l" r="r" t="t"/>
              <a:pathLst>
                <a:path extrusionOk="0" h="16073" w="36613">
                  <a:moveTo>
                    <a:pt x="28995" y="0"/>
                  </a:moveTo>
                  <a:lnTo>
                    <a:pt x="547" y="1768"/>
                  </a:lnTo>
                  <a:lnTo>
                    <a:pt x="0" y="16072"/>
                  </a:lnTo>
                  <a:lnTo>
                    <a:pt x="36613" y="12633"/>
                  </a:lnTo>
                  <a:lnTo>
                    <a:pt x="289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3" name="Google Shape;1383;p31"/>
            <p:cNvSpPr/>
            <p:nvPr/>
          </p:nvSpPr>
          <p:spPr>
            <a:xfrm>
              <a:off x="4422301" y="3365475"/>
              <a:ext cx="1585523" cy="792051"/>
            </a:xfrm>
            <a:custGeom>
              <a:rect b="b" l="l" r="r" t="t"/>
              <a:pathLst>
                <a:path extrusionOk="0" h="17841" w="35714">
                  <a:moveTo>
                    <a:pt x="28899" y="1"/>
                  </a:moveTo>
                  <a:lnTo>
                    <a:pt x="547" y="3537"/>
                  </a:lnTo>
                  <a:lnTo>
                    <a:pt x="1" y="17841"/>
                  </a:lnTo>
                  <a:lnTo>
                    <a:pt x="1" y="17841"/>
                  </a:lnTo>
                  <a:lnTo>
                    <a:pt x="35713" y="11959"/>
                  </a:lnTo>
                  <a:lnTo>
                    <a:pt x="288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4" name="Google Shape;1384;p31"/>
            <p:cNvSpPr/>
            <p:nvPr/>
          </p:nvSpPr>
          <p:spPr>
            <a:xfrm>
              <a:off x="4557883" y="4037621"/>
              <a:ext cx="1407100" cy="119911"/>
            </a:xfrm>
            <a:custGeom>
              <a:rect b="b" l="l" r="r" t="t"/>
              <a:pathLst>
                <a:path extrusionOk="0" fill="none" h="2701" w="31695">
                  <a:moveTo>
                    <a:pt x="31695" y="1"/>
                  </a:moveTo>
                  <a:lnTo>
                    <a:pt x="0" y="2701"/>
                  </a:lnTo>
                </a:path>
              </a:pathLst>
            </a:custGeom>
            <a:noFill/>
            <a:ln cap="rnd" cmpd="sng" w="16400">
              <a:solidFill>
                <a:srgbClr val="3B353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5" name="Google Shape;1385;p31"/>
            <p:cNvSpPr/>
            <p:nvPr/>
          </p:nvSpPr>
          <p:spPr>
            <a:xfrm>
              <a:off x="4452267" y="3909185"/>
              <a:ext cx="1475645" cy="231254"/>
            </a:xfrm>
            <a:custGeom>
              <a:rect b="b" l="l" r="r" t="t"/>
              <a:pathLst>
                <a:path extrusionOk="0" fill="none" h="5209" w="33239">
                  <a:moveTo>
                    <a:pt x="33238" y="1"/>
                  </a:moveTo>
                  <a:lnTo>
                    <a:pt x="1" y="5208"/>
                  </a:lnTo>
                </a:path>
              </a:pathLst>
            </a:custGeom>
            <a:noFill/>
            <a:ln cap="rnd" cmpd="sng" w="16400">
              <a:solidFill>
                <a:srgbClr val="3B353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6" name="Google Shape;1386;p31"/>
            <p:cNvSpPr/>
            <p:nvPr/>
          </p:nvSpPr>
          <p:spPr>
            <a:xfrm>
              <a:off x="4436599" y="3522450"/>
              <a:ext cx="4813" cy="542329"/>
            </a:xfrm>
            <a:custGeom>
              <a:rect b="b" l="l" r="r" t="t"/>
              <a:pathLst>
                <a:path extrusionOk="0" fill="none" h="12216" w="226">
                  <a:moveTo>
                    <a:pt x="225" y="1"/>
                  </a:moveTo>
                  <a:lnTo>
                    <a:pt x="0" y="12216"/>
                  </a:lnTo>
                </a:path>
              </a:pathLst>
            </a:custGeom>
            <a:noFill/>
            <a:ln cap="rnd" cmpd="sng" w="16400">
              <a:solidFill>
                <a:srgbClr val="3B353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7" name="Google Shape;1387;p31"/>
            <p:cNvSpPr/>
            <p:nvPr/>
          </p:nvSpPr>
          <p:spPr>
            <a:xfrm>
              <a:off x="3290675" y="3452534"/>
              <a:ext cx="2114933" cy="585126"/>
            </a:xfrm>
            <a:custGeom>
              <a:rect b="b" l="l" r="r" t="t"/>
              <a:pathLst>
                <a:path extrusionOk="0" h="13180" w="47639">
                  <a:moveTo>
                    <a:pt x="23819" y="1"/>
                  </a:moveTo>
                  <a:cubicBezTo>
                    <a:pt x="10672" y="1"/>
                    <a:pt x="0" y="2958"/>
                    <a:pt x="0" y="6590"/>
                  </a:cubicBezTo>
                  <a:cubicBezTo>
                    <a:pt x="0" y="10223"/>
                    <a:pt x="10672" y="13180"/>
                    <a:pt x="23819" y="13180"/>
                  </a:cubicBezTo>
                  <a:cubicBezTo>
                    <a:pt x="36966" y="13180"/>
                    <a:pt x="47638" y="10223"/>
                    <a:pt x="47638" y="6590"/>
                  </a:cubicBezTo>
                  <a:cubicBezTo>
                    <a:pt x="47638" y="2958"/>
                    <a:pt x="36966" y="1"/>
                    <a:pt x="23819" y="1"/>
                  </a:cubicBezTo>
                  <a:close/>
                </a:path>
              </a:pathLst>
            </a:custGeom>
            <a:solidFill>
              <a:srgbClr val="544E4F">
                <a:alpha val="6960"/>
              </a:srgbClr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31"/>
            <p:cNvSpPr/>
            <p:nvPr/>
          </p:nvSpPr>
          <p:spPr>
            <a:xfrm>
              <a:off x="3628875" y="2943053"/>
              <a:ext cx="516625" cy="600576"/>
            </a:xfrm>
            <a:custGeom>
              <a:rect b="b" l="l" r="r" t="t"/>
              <a:pathLst>
                <a:path extrusionOk="0" h="13528" w="11637">
                  <a:moveTo>
                    <a:pt x="6590" y="1"/>
                  </a:moveTo>
                  <a:lnTo>
                    <a:pt x="0" y="2605"/>
                  </a:lnTo>
                  <a:lnTo>
                    <a:pt x="2218" y="10480"/>
                  </a:lnTo>
                  <a:cubicBezTo>
                    <a:pt x="2856" y="12369"/>
                    <a:pt x="4617" y="13528"/>
                    <a:pt x="6473" y="13528"/>
                  </a:cubicBezTo>
                  <a:cubicBezTo>
                    <a:pt x="7049" y="13528"/>
                    <a:pt x="7634" y="13416"/>
                    <a:pt x="8197" y="13180"/>
                  </a:cubicBezTo>
                  <a:cubicBezTo>
                    <a:pt x="10576" y="12184"/>
                    <a:pt x="11637" y="9355"/>
                    <a:pt x="10480" y="7041"/>
                  </a:cubicBezTo>
                  <a:lnTo>
                    <a:pt x="6590" y="1"/>
                  </a:lnTo>
                  <a:close/>
                </a:path>
              </a:pathLst>
            </a:custGeom>
            <a:solidFill>
              <a:srgbClr val="BE734A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31"/>
            <p:cNvSpPr/>
            <p:nvPr/>
          </p:nvSpPr>
          <p:spPr>
            <a:xfrm>
              <a:off x="3617466" y="2908824"/>
              <a:ext cx="304017" cy="149878"/>
            </a:xfrm>
            <a:custGeom>
              <a:rect b="b" l="l" r="r" t="t"/>
              <a:pathLst>
                <a:path extrusionOk="0" h="3376" w="6848">
                  <a:moveTo>
                    <a:pt x="6461" y="1"/>
                  </a:moveTo>
                  <a:lnTo>
                    <a:pt x="0" y="2572"/>
                  </a:lnTo>
                  <a:lnTo>
                    <a:pt x="257" y="3376"/>
                  </a:lnTo>
                  <a:lnTo>
                    <a:pt x="6847" y="772"/>
                  </a:lnTo>
                  <a:lnTo>
                    <a:pt x="64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31"/>
            <p:cNvSpPr/>
            <p:nvPr/>
          </p:nvSpPr>
          <p:spPr>
            <a:xfrm>
              <a:off x="3578931" y="2803208"/>
              <a:ext cx="292607" cy="148457"/>
            </a:xfrm>
            <a:custGeom>
              <a:rect b="b" l="l" r="r" t="t"/>
              <a:pathLst>
                <a:path extrusionOk="0" h="3344" w="6591">
                  <a:moveTo>
                    <a:pt x="6140" y="1"/>
                  </a:moveTo>
                  <a:lnTo>
                    <a:pt x="0" y="2412"/>
                  </a:lnTo>
                  <a:lnTo>
                    <a:pt x="322" y="3344"/>
                  </a:lnTo>
                  <a:lnTo>
                    <a:pt x="6590" y="901"/>
                  </a:lnTo>
                  <a:lnTo>
                    <a:pt x="6140" y="1"/>
                  </a:lnTo>
                  <a:close/>
                </a:path>
              </a:pathLst>
            </a:custGeom>
            <a:solidFill>
              <a:srgbClr val="2B67A9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31"/>
            <p:cNvSpPr/>
            <p:nvPr/>
          </p:nvSpPr>
          <p:spPr>
            <a:xfrm>
              <a:off x="3554647" y="2734706"/>
              <a:ext cx="296914" cy="175582"/>
            </a:xfrm>
            <a:custGeom>
              <a:rect b="b" l="l" r="r" t="t"/>
              <a:pathLst>
                <a:path extrusionOk="0" h="3955" w="6688">
                  <a:moveTo>
                    <a:pt x="5916" y="1"/>
                  </a:moveTo>
                  <a:lnTo>
                    <a:pt x="1" y="2315"/>
                  </a:lnTo>
                  <a:lnTo>
                    <a:pt x="547" y="3955"/>
                  </a:lnTo>
                  <a:lnTo>
                    <a:pt x="6687" y="1544"/>
                  </a:lnTo>
                  <a:lnTo>
                    <a:pt x="59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31"/>
            <p:cNvSpPr/>
            <p:nvPr/>
          </p:nvSpPr>
          <p:spPr>
            <a:xfrm>
              <a:off x="3603171" y="2870289"/>
              <a:ext cx="301176" cy="152763"/>
            </a:xfrm>
            <a:custGeom>
              <a:rect b="b" l="l" r="r" t="t"/>
              <a:pathLst>
                <a:path extrusionOk="0" h="3441" w="6784">
                  <a:moveTo>
                    <a:pt x="6333" y="1"/>
                  </a:moveTo>
                  <a:lnTo>
                    <a:pt x="1" y="2476"/>
                  </a:lnTo>
                  <a:lnTo>
                    <a:pt x="322" y="3440"/>
                  </a:lnTo>
                  <a:lnTo>
                    <a:pt x="6783" y="869"/>
                  </a:lnTo>
                  <a:lnTo>
                    <a:pt x="6333" y="1"/>
                  </a:lnTo>
                  <a:close/>
                </a:path>
              </a:pathLst>
            </a:custGeom>
            <a:solidFill>
              <a:srgbClr val="2B67A9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31"/>
            <p:cNvSpPr/>
            <p:nvPr/>
          </p:nvSpPr>
          <p:spPr>
            <a:xfrm>
              <a:off x="3593182" y="2843163"/>
              <a:ext cx="291187" cy="137047"/>
            </a:xfrm>
            <a:custGeom>
              <a:rect b="b" l="l" r="r" t="t"/>
              <a:pathLst>
                <a:path extrusionOk="0" h="3087" w="6559">
                  <a:moveTo>
                    <a:pt x="6269" y="1"/>
                  </a:moveTo>
                  <a:lnTo>
                    <a:pt x="1" y="2444"/>
                  </a:lnTo>
                  <a:lnTo>
                    <a:pt x="226" y="3087"/>
                  </a:lnTo>
                  <a:lnTo>
                    <a:pt x="6558" y="612"/>
                  </a:lnTo>
                  <a:lnTo>
                    <a:pt x="6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31"/>
            <p:cNvSpPr/>
            <p:nvPr/>
          </p:nvSpPr>
          <p:spPr>
            <a:xfrm>
              <a:off x="3417689" y="2589178"/>
              <a:ext cx="419577" cy="249766"/>
            </a:xfrm>
            <a:custGeom>
              <a:rect b="b" l="l" r="r" t="t"/>
              <a:pathLst>
                <a:path extrusionOk="0" h="5626" w="9451">
                  <a:moveTo>
                    <a:pt x="8615" y="0"/>
                  </a:moveTo>
                  <a:lnTo>
                    <a:pt x="7233" y="514"/>
                  </a:lnTo>
                  <a:lnTo>
                    <a:pt x="3600" y="1800"/>
                  </a:lnTo>
                  <a:lnTo>
                    <a:pt x="0" y="3086"/>
                  </a:lnTo>
                  <a:cubicBezTo>
                    <a:pt x="482" y="4500"/>
                    <a:pt x="1736" y="5497"/>
                    <a:pt x="3215" y="5625"/>
                  </a:cubicBezTo>
                  <a:lnTo>
                    <a:pt x="9129" y="3504"/>
                  </a:lnTo>
                  <a:cubicBezTo>
                    <a:pt x="9451" y="2347"/>
                    <a:pt x="8615" y="0"/>
                    <a:pt x="8615" y="0"/>
                  </a:cubicBez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31"/>
            <p:cNvSpPr/>
            <p:nvPr/>
          </p:nvSpPr>
          <p:spPr>
            <a:xfrm>
              <a:off x="3404814" y="2556325"/>
              <a:ext cx="395337" cy="169900"/>
            </a:xfrm>
            <a:custGeom>
              <a:rect b="b" l="l" r="r" t="t"/>
              <a:pathLst>
                <a:path extrusionOk="0" h="3827" w="8905">
                  <a:moveTo>
                    <a:pt x="8648" y="1"/>
                  </a:moveTo>
                  <a:lnTo>
                    <a:pt x="1" y="3087"/>
                  </a:lnTo>
                  <a:lnTo>
                    <a:pt x="258" y="3826"/>
                  </a:lnTo>
                  <a:lnTo>
                    <a:pt x="8905" y="740"/>
                  </a:lnTo>
                  <a:lnTo>
                    <a:pt x="86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31"/>
            <p:cNvSpPr/>
            <p:nvPr/>
          </p:nvSpPr>
          <p:spPr>
            <a:xfrm>
              <a:off x="3446590" y="2797125"/>
              <a:ext cx="115249" cy="61798"/>
            </a:xfrm>
            <a:custGeom>
              <a:rect b="b" l="l" r="r" t="t"/>
              <a:pathLst>
                <a:path extrusionOk="0" h="1392" w="2596">
                  <a:moveTo>
                    <a:pt x="916" y="218"/>
                  </a:moveTo>
                  <a:cubicBezTo>
                    <a:pt x="959" y="218"/>
                    <a:pt x="1004" y="223"/>
                    <a:pt x="1053" y="234"/>
                  </a:cubicBezTo>
                  <a:cubicBezTo>
                    <a:pt x="1085" y="234"/>
                    <a:pt x="1149" y="266"/>
                    <a:pt x="1181" y="266"/>
                  </a:cubicBezTo>
                  <a:lnTo>
                    <a:pt x="2274" y="813"/>
                  </a:lnTo>
                  <a:cubicBezTo>
                    <a:pt x="2306" y="845"/>
                    <a:pt x="2339" y="845"/>
                    <a:pt x="2306" y="877"/>
                  </a:cubicBezTo>
                  <a:cubicBezTo>
                    <a:pt x="2306" y="909"/>
                    <a:pt x="2306" y="941"/>
                    <a:pt x="2274" y="941"/>
                  </a:cubicBezTo>
                  <a:lnTo>
                    <a:pt x="1053" y="1199"/>
                  </a:lnTo>
                  <a:lnTo>
                    <a:pt x="924" y="1199"/>
                  </a:lnTo>
                  <a:cubicBezTo>
                    <a:pt x="265" y="1169"/>
                    <a:pt x="332" y="218"/>
                    <a:pt x="916" y="218"/>
                  </a:cubicBezTo>
                  <a:close/>
                  <a:moveTo>
                    <a:pt x="968" y="1"/>
                  </a:moveTo>
                  <a:cubicBezTo>
                    <a:pt x="138" y="1"/>
                    <a:pt x="0" y="1299"/>
                    <a:pt x="892" y="1391"/>
                  </a:cubicBezTo>
                  <a:lnTo>
                    <a:pt x="1117" y="1391"/>
                  </a:lnTo>
                  <a:lnTo>
                    <a:pt x="2306" y="1134"/>
                  </a:lnTo>
                  <a:cubicBezTo>
                    <a:pt x="2564" y="1070"/>
                    <a:pt x="2596" y="749"/>
                    <a:pt x="2371" y="620"/>
                  </a:cubicBezTo>
                  <a:lnTo>
                    <a:pt x="1278" y="74"/>
                  </a:lnTo>
                  <a:cubicBezTo>
                    <a:pt x="1213" y="41"/>
                    <a:pt x="1149" y="41"/>
                    <a:pt x="1085" y="9"/>
                  </a:cubicBezTo>
                  <a:cubicBezTo>
                    <a:pt x="1044" y="4"/>
                    <a:pt x="1005" y="1"/>
                    <a:pt x="9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31"/>
            <p:cNvSpPr/>
            <p:nvPr/>
          </p:nvSpPr>
          <p:spPr>
            <a:xfrm>
              <a:off x="3533249" y="2743851"/>
              <a:ext cx="64639" cy="98335"/>
            </a:xfrm>
            <a:custGeom>
              <a:rect b="b" l="l" r="r" t="t"/>
              <a:pathLst>
                <a:path extrusionOk="0" h="2215" w="1456">
                  <a:moveTo>
                    <a:pt x="670" y="200"/>
                  </a:moveTo>
                  <a:cubicBezTo>
                    <a:pt x="703" y="200"/>
                    <a:pt x="738" y="204"/>
                    <a:pt x="772" y="213"/>
                  </a:cubicBezTo>
                  <a:cubicBezTo>
                    <a:pt x="933" y="213"/>
                    <a:pt x="1062" y="309"/>
                    <a:pt x="1158" y="470"/>
                  </a:cubicBezTo>
                  <a:cubicBezTo>
                    <a:pt x="1190" y="566"/>
                    <a:pt x="1190" y="663"/>
                    <a:pt x="1190" y="759"/>
                  </a:cubicBezTo>
                  <a:cubicBezTo>
                    <a:pt x="1158" y="791"/>
                    <a:pt x="1158" y="856"/>
                    <a:pt x="1126" y="888"/>
                  </a:cubicBezTo>
                  <a:lnTo>
                    <a:pt x="547" y="1981"/>
                  </a:lnTo>
                  <a:cubicBezTo>
                    <a:pt x="547" y="1981"/>
                    <a:pt x="515" y="2013"/>
                    <a:pt x="483" y="2013"/>
                  </a:cubicBezTo>
                  <a:cubicBezTo>
                    <a:pt x="483" y="1981"/>
                    <a:pt x="451" y="1981"/>
                    <a:pt x="451" y="1949"/>
                  </a:cubicBezTo>
                  <a:lnTo>
                    <a:pt x="226" y="759"/>
                  </a:lnTo>
                  <a:cubicBezTo>
                    <a:pt x="226" y="695"/>
                    <a:pt x="226" y="631"/>
                    <a:pt x="226" y="598"/>
                  </a:cubicBezTo>
                  <a:cubicBezTo>
                    <a:pt x="258" y="470"/>
                    <a:pt x="322" y="341"/>
                    <a:pt x="419" y="277"/>
                  </a:cubicBezTo>
                  <a:cubicBezTo>
                    <a:pt x="489" y="230"/>
                    <a:pt x="577" y="200"/>
                    <a:pt x="670" y="200"/>
                  </a:cubicBezTo>
                  <a:close/>
                  <a:moveTo>
                    <a:pt x="689" y="0"/>
                  </a:moveTo>
                  <a:cubicBezTo>
                    <a:pt x="555" y="0"/>
                    <a:pt x="418" y="37"/>
                    <a:pt x="290" y="116"/>
                  </a:cubicBezTo>
                  <a:cubicBezTo>
                    <a:pt x="162" y="245"/>
                    <a:pt x="65" y="406"/>
                    <a:pt x="33" y="566"/>
                  </a:cubicBezTo>
                  <a:cubicBezTo>
                    <a:pt x="1" y="663"/>
                    <a:pt x="1" y="727"/>
                    <a:pt x="33" y="791"/>
                  </a:cubicBezTo>
                  <a:lnTo>
                    <a:pt x="258" y="1981"/>
                  </a:lnTo>
                  <a:cubicBezTo>
                    <a:pt x="258" y="2013"/>
                    <a:pt x="258" y="2045"/>
                    <a:pt x="258" y="2045"/>
                  </a:cubicBezTo>
                  <a:cubicBezTo>
                    <a:pt x="290" y="2141"/>
                    <a:pt x="387" y="2206"/>
                    <a:pt x="451" y="2206"/>
                  </a:cubicBezTo>
                  <a:cubicBezTo>
                    <a:pt x="474" y="2211"/>
                    <a:pt x="495" y="2214"/>
                    <a:pt x="516" y="2214"/>
                  </a:cubicBezTo>
                  <a:cubicBezTo>
                    <a:pt x="613" y="2214"/>
                    <a:pt x="687" y="2156"/>
                    <a:pt x="740" y="2077"/>
                  </a:cubicBezTo>
                  <a:lnTo>
                    <a:pt x="1319" y="984"/>
                  </a:lnTo>
                  <a:cubicBezTo>
                    <a:pt x="1351" y="920"/>
                    <a:pt x="1351" y="856"/>
                    <a:pt x="1383" y="791"/>
                  </a:cubicBezTo>
                  <a:cubicBezTo>
                    <a:pt x="1456" y="332"/>
                    <a:pt x="1092" y="0"/>
                    <a:pt x="6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31"/>
            <p:cNvSpPr/>
            <p:nvPr/>
          </p:nvSpPr>
          <p:spPr>
            <a:xfrm>
              <a:off x="3540396" y="2761831"/>
              <a:ext cx="38579" cy="82797"/>
            </a:xfrm>
            <a:custGeom>
              <a:rect b="b" l="l" r="r" t="t"/>
              <a:pathLst>
                <a:path extrusionOk="0" h="1865" w="869">
                  <a:moveTo>
                    <a:pt x="611" y="1"/>
                  </a:moveTo>
                  <a:cubicBezTo>
                    <a:pt x="547" y="33"/>
                    <a:pt x="547" y="65"/>
                    <a:pt x="547" y="129"/>
                  </a:cubicBezTo>
                  <a:cubicBezTo>
                    <a:pt x="708" y="740"/>
                    <a:pt x="483" y="1415"/>
                    <a:pt x="1" y="1865"/>
                  </a:cubicBezTo>
                  <a:lnTo>
                    <a:pt x="290" y="1833"/>
                  </a:lnTo>
                  <a:cubicBezTo>
                    <a:pt x="708" y="1351"/>
                    <a:pt x="868" y="708"/>
                    <a:pt x="740" y="97"/>
                  </a:cubicBezTo>
                  <a:cubicBezTo>
                    <a:pt x="708" y="33"/>
                    <a:pt x="676" y="1"/>
                    <a:pt x="6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31"/>
            <p:cNvSpPr/>
            <p:nvPr/>
          </p:nvSpPr>
          <p:spPr>
            <a:xfrm>
              <a:off x="3677088" y="2656348"/>
              <a:ext cx="114495" cy="97003"/>
            </a:xfrm>
            <a:custGeom>
              <a:rect b="b" l="l" r="r" t="t"/>
              <a:pathLst>
                <a:path extrusionOk="0" h="2185" w="2579">
                  <a:moveTo>
                    <a:pt x="1355" y="1"/>
                  </a:moveTo>
                  <a:cubicBezTo>
                    <a:pt x="959" y="1"/>
                    <a:pt x="561" y="211"/>
                    <a:pt x="361" y="641"/>
                  </a:cubicBezTo>
                  <a:cubicBezTo>
                    <a:pt x="1" y="1389"/>
                    <a:pt x="572" y="2184"/>
                    <a:pt x="1333" y="2184"/>
                  </a:cubicBezTo>
                  <a:cubicBezTo>
                    <a:pt x="1455" y="2184"/>
                    <a:pt x="1582" y="2164"/>
                    <a:pt x="1711" y="2119"/>
                  </a:cubicBezTo>
                  <a:cubicBezTo>
                    <a:pt x="2290" y="1927"/>
                    <a:pt x="2579" y="1316"/>
                    <a:pt x="2386" y="737"/>
                  </a:cubicBezTo>
                  <a:cubicBezTo>
                    <a:pt x="2218" y="251"/>
                    <a:pt x="1788" y="1"/>
                    <a:pt x="13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31"/>
            <p:cNvSpPr/>
            <p:nvPr/>
          </p:nvSpPr>
          <p:spPr>
            <a:xfrm>
              <a:off x="3707632" y="2671797"/>
              <a:ext cx="65438" cy="65971"/>
            </a:xfrm>
            <a:custGeom>
              <a:rect b="b" l="l" r="r" t="t"/>
              <a:pathLst>
                <a:path extrusionOk="0" h="1486" w="1474">
                  <a:moveTo>
                    <a:pt x="886" y="1"/>
                  </a:moveTo>
                  <a:cubicBezTo>
                    <a:pt x="864" y="1"/>
                    <a:pt x="842" y="11"/>
                    <a:pt x="830" y="36"/>
                  </a:cubicBezTo>
                  <a:lnTo>
                    <a:pt x="573" y="325"/>
                  </a:lnTo>
                  <a:lnTo>
                    <a:pt x="509" y="325"/>
                  </a:lnTo>
                  <a:lnTo>
                    <a:pt x="123" y="293"/>
                  </a:lnTo>
                  <a:cubicBezTo>
                    <a:pt x="111" y="287"/>
                    <a:pt x="99" y="284"/>
                    <a:pt x="88" y="284"/>
                  </a:cubicBezTo>
                  <a:cubicBezTo>
                    <a:pt x="38" y="284"/>
                    <a:pt x="0" y="337"/>
                    <a:pt x="27" y="389"/>
                  </a:cubicBezTo>
                  <a:lnTo>
                    <a:pt x="219" y="743"/>
                  </a:lnTo>
                  <a:cubicBezTo>
                    <a:pt x="252" y="743"/>
                    <a:pt x="252" y="775"/>
                    <a:pt x="219" y="807"/>
                  </a:cubicBezTo>
                  <a:lnTo>
                    <a:pt x="59" y="1129"/>
                  </a:lnTo>
                  <a:cubicBezTo>
                    <a:pt x="27" y="1193"/>
                    <a:pt x="91" y="1257"/>
                    <a:pt x="155" y="1257"/>
                  </a:cubicBezTo>
                  <a:lnTo>
                    <a:pt x="509" y="1193"/>
                  </a:lnTo>
                  <a:cubicBezTo>
                    <a:pt x="519" y="1182"/>
                    <a:pt x="530" y="1179"/>
                    <a:pt x="541" y="1179"/>
                  </a:cubicBezTo>
                  <a:cubicBezTo>
                    <a:pt x="562" y="1179"/>
                    <a:pt x="584" y="1193"/>
                    <a:pt x="605" y="1193"/>
                  </a:cubicBezTo>
                  <a:lnTo>
                    <a:pt x="862" y="1450"/>
                  </a:lnTo>
                  <a:cubicBezTo>
                    <a:pt x="875" y="1475"/>
                    <a:pt x="896" y="1485"/>
                    <a:pt x="918" y="1485"/>
                  </a:cubicBezTo>
                  <a:cubicBezTo>
                    <a:pt x="954" y="1485"/>
                    <a:pt x="991" y="1458"/>
                    <a:pt x="991" y="1418"/>
                  </a:cubicBezTo>
                  <a:lnTo>
                    <a:pt x="1023" y="1032"/>
                  </a:lnTo>
                  <a:cubicBezTo>
                    <a:pt x="1023" y="1000"/>
                    <a:pt x="1055" y="1000"/>
                    <a:pt x="1055" y="968"/>
                  </a:cubicBezTo>
                  <a:lnTo>
                    <a:pt x="1409" y="807"/>
                  </a:lnTo>
                  <a:cubicBezTo>
                    <a:pt x="1473" y="775"/>
                    <a:pt x="1473" y="679"/>
                    <a:pt x="1409" y="679"/>
                  </a:cubicBezTo>
                  <a:lnTo>
                    <a:pt x="1055" y="518"/>
                  </a:lnTo>
                  <a:cubicBezTo>
                    <a:pt x="1055" y="486"/>
                    <a:pt x="1023" y="486"/>
                    <a:pt x="1023" y="454"/>
                  </a:cubicBezTo>
                  <a:lnTo>
                    <a:pt x="959" y="68"/>
                  </a:lnTo>
                  <a:cubicBezTo>
                    <a:pt x="959" y="28"/>
                    <a:pt x="922" y="1"/>
                    <a:pt x="886" y="1"/>
                  </a:cubicBezTo>
                  <a:close/>
                </a:path>
              </a:pathLst>
            </a:custGeom>
            <a:solidFill>
              <a:srgbClr val="E35132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31"/>
            <p:cNvSpPr/>
            <p:nvPr/>
          </p:nvSpPr>
          <p:spPr>
            <a:xfrm>
              <a:off x="3501862" y="2750422"/>
              <a:ext cx="28590" cy="75693"/>
            </a:xfrm>
            <a:custGeom>
              <a:rect b="b" l="l" r="r" t="t"/>
              <a:pathLst>
                <a:path extrusionOk="0" h="1705" w="644">
                  <a:moveTo>
                    <a:pt x="386" y="0"/>
                  </a:moveTo>
                  <a:cubicBezTo>
                    <a:pt x="322" y="33"/>
                    <a:pt x="290" y="65"/>
                    <a:pt x="322" y="129"/>
                  </a:cubicBezTo>
                  <a:cubicBezTo>
                    <a:pt x="451" y="643"/>
                    <a:pt x="322" y="1190"/>
                    <a:pt x="1" y="1608"/>
                  </a:cubicBezTo>
                  <a:cubicBezTo>
                    <a:pt x="65" y="1640"/>
                    <a:pt x="129" y="1672"/>
                    <a:pt x="194" y="1704"/>
                  </a:cubicBezTo>
                  <a:cubicBezTo>
                    <a:pt x="515" y="1222"/>
                    <a:pt x="644" y="643"/>
                    <a:pt x="483" y="97"/>
                  </a:cubicBezTo>
                  <a:cubicBezTo>
                    <a:pt x="483" y="33"/>
                    <a:pt x="419" y="0"/>
                    <a:pt x="3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2" name="Google Shape;1402;p31"/>
            <p:cNvSpPr/>
            <p:nvPr/>
          </p:nvSpPr>
          <p:spPr>
            <a:xfrm>
              <a:off x="3383416" y="3194242"/>
              <a:ext cx="596536" cy="572207"/>
            </a:xfrm>
            <a:custGeom>
              <a:rect b="b" l="l" r="r" t="t"/>
              <a:pathLst>
                <a:path extrusionOk="0" h="12889" w="13437">
                  <a:moveTo>
                    <a:pt x="5079" y="0"/>
                  </a:moveTo>
                  <a:lnTo>
                    <a:pt x="1" y="4951"/>
                  </a:lnTo>
                  <a:lnTo>
                    <a:pt x="5079" y="11380"/>
                  </a:lnTo>
                  <a:cubicBezTo>
                    <a:pt x="5981" y="12381"/>
                    <a:pt x="7220" y="12888"/>
                    <a:pt x="8460" y="12888"/>
                  </a:cubicBezTo>
                  <a:cubicBezTo>
                    <a:pt x="9608" y="12888"/>
                    <a:pt x="10756" y="12453"/>
                    <a:pt x="11637" y="11572"/>
                  </a:cubicBezTo>
                  <a:cubicBezTo>
                    <a:pt x="13437" y="9708"/>
                    <a:pt x="13341" y="6719"/>
                    <a:pt x="11380" y="5015"/>
                  </a:cubicBezTo>
                  <a:lnTo>
                    <a:pt x="5079" y="0"/>
                  </a:lnTo>
                  <a:close/>
                </a:path>
              </a:pathLst>
            </a:custGeom>
            <a:solidFill>
              <a:srgbClr val="BE734A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31"/>
            <p:cNvSpPr/>
            <p:nvPr/>
          </p:nvSpPr>
          <p:spPr>
            <a:xfrm>
              <a:off x="3359176" y="3169958"/>
              <a:ext cx="249766" cy="244084"/>
            </a:xfrm>
            <a:custGeom>
              <a:rect b="b" l="l" r="r" t="t"/>
              <a:pathLst>
                <a:path extrusionOk="0" h="5498" w="5626">
                  <a:moveTo>
                    <a:pt x="4983" y="1"/>
                  </a:moveTo>
                  <a:lnTo>
                    <a:pt x="0" y="4855"/>
                  </a:lnTo>
                  <a:lnTo>
                    <a:pt x="547" y="5498"/>
                  </a:lnTo>
                  <a:lnTo>
                    <a:pt x="5625" y="547"/>
                  </a:lnTo>
                  <a:lnTo>
                    <a:pt x="49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31"/>
            <p:cNvSpPr/>
            <p:nvPr/>
          </p:nvSpPr>
          <p:spPr>
            <a:xfrm>
              <a:off x="3280686" y="3092932"/>
              <a:ext cx="242619" cy="236936"/>
            </a:xfrm>
            <a:custGeom>
              <a:rect b="b" l="l" r="r" t="t"/>
              <a:pathLst>
                <a:path extrusionOk="0" h="5337" w="5465">
                  <a:moveTo>
                    <a:pt x="4725" y="0"/>
                  </a:moveTo>
                  <a:lnTo>
                    <a:pt x="0" y="4565"/>
                  </a:lnTo>
                  <a:lnTo>
                    <a:pt x="643" y="5336"/>
                  </a:lnTo>
                  <a:lnTo>
                    <a:pt x="5465" y="643"/>
                  </a:lnTo>
                  <a:lnTo>
                    <a:pt x="4725" y="0"/>
                  </a:lnTo>
                  <a:close/>
                </a:path>
              </a:pathLst>
            </a:custGeom>
            <a:solidFill>
              <a:srgbClr val="2B67A9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31"/>
            <p:cNvSpPr/>
            <p:nvPr/>
          </p:nvSpPr>
          <p:spPr>
            <a:xfrm>
              <a:off x="3229321" y="3042987"/>
              <a:ext cx="261176" cy="252608"/>
            </a:xfrm>
            <a:custGeom>
              <a:rect b="b" l="l" r="r" t="t"/>
              <a:pathLst>
                <a:path extrusionOk="0" h="5690" w="5883">
                  <a:moveTo>
                    <a:pt x="4565" y="0"/>
                  </a:moveTo>
                  <a:lnTo>
                    <a:pt x="0" y="4404"/>
                  </a:lnTo>
                  <a:lnTo>
                    <a:pt x="1157" y="5690"/>
                  </a:lnTo>
                  <a:lnTo>
                    <a:pt x="5882" y="1125"/>
                  </a:lnTo>
                  <a:lnTo>
                    <a:pt x="45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31"/>
            <p:cNvSpPr/>
            <p:nvPr/>
          </p:nvSpPr>
          <p:spPr>
            <a:xfrm>
              <a:off x="3329210" y="3141456"/>
              <a:ext cx="251187" cy="244039"/>
            </a:xfrm>
            <a:custGeom>
              <a:rect b="b" l="l" r="r" t="t"/>
              <a:pathLst>
                <a:path extrusionOk="0" h="5497" w="5658">
                  <a:moveTo>
                    <a:pt x="4886" y="0"/>
                  </a:moveTo>
                  <a:lnTo>
                    <a:pt x="0" y="4757"/>
                  </a:lnTo>
                  <a:lnTo>
                    <a:pt x="675" y="5497"/>
                  </a:lnTo>
                  <a:lnTo>
                    <a:pt x="5658" y="643"/>
                  </a:lnTo>
                  <a:lnTo>
                    <a:pt x="4886" y="0"/>
                  </a:lnTo>
                  <a:close/>
                </a:path>
              </a:pathLst>
            </a:custGeom>
            <a:solidFill>
              <a:srgbClr val="2B67A9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31"/>
            <p:cNvSpPr/>
            <p:nvPr/>
          </p:nvSpPr>
          <p:spPr>
            <a:xfrm>
              <a:off x="3059467" y="2914551"/>
              <a:ext cx="382507" cy="330210"/>
            </a:xfrm>
            <a:custGeom>
              <a:rect b="b" l="l" r="r" t="t"/>
              <a:pathLst>
                <a:path extrusionOk="0" h="7438" w="8616">
                  <a:moveTo>
                    <a:pt x="6815" y="0"/>
                  </a:moveTo>
                  <a:lnTo>
                    <a:pt x="5690" y="1029"/>
                  </a:lnTo>
                  <a:lnTo>
                    <a:pt x="2830" y="3600"/>
                  </a:lnTo>
                  <a:lnTo>
                    <a:pt x="1" y="6172"/>
                  </a:lnTo>
                  <a:cubicBezTo>
                    <a:pt x="739" y="6981"/>
                    <a:pt x="1776" y="7438"/>
                    <a:pt x="2839" y="7438"/>
                  </a:cubicBezTo>
                  <a:cubicBezTo>
                    <a:pt x="3212" y="7438"/>
                    <a:pt x="3587" y="7382"/>
                    <a:pt x="3955" y="7265"/>
                  </a:cubicBezTo>
                  <a:lnTo>
                    <a:pt x="3955" y="7297"/>
                  </a:lnTo>
                  <a:lnTo>
                    <a:pt x="8616" y="3022"/>
                  </a:lnTo>
                  <a:cubicBezTo>
                    <a:pt x="8487" y="1864"/>
                    <a:pt x="6815" y="0"/>
                    <a:pt x="6815" y="0"/>
                  </a:cubicBez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31"/>
            <p:cNvSpPr/>
            <p:nvPr/>
          </p:nvSpPr>
          <p:spPr>
            <a:xfrm>
              <a:off x="3035227" y="2888846"/>
              <a:ext cx="326836" cy="299711"/>
            </a:xfrm>
            <a:custGeom>
              <a:rect b="b" l="l" r="r" t="t"/>
              <a:pathLst>
                <a:path extrusionOk="0" h="6751" w="7362">
                  <a:moveTo>
                    <a:pt x="6815" y="0"/>
                  </a:moveTo>
                  <a:lnTo>
                    <a:pt x="0" y="6172"/>
                  </a:lnTo>
                  <a:lnTo>
                    <a:pt x="547" y="6751"/>
                  </a:lnTo>
                  <a:lnTo>
                    <a:pt x="7361" y="579"/>
                  </a:lnTo>
                  <a:lnTo>
                    <a:pt x="68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31"/>
            <p:cNvSpPr/>
            <p:nvPr/>
          </p:nvSpPr>
          <p:spPr>
            <a:xfrm>
              <a:off x="3123795" y="3225630"/>
              <a:ext cx="108413" cy="59711"/>
            </a:xfrm>
            <a:custGeom>
              <a:rect b="b" l="l" r="r" t="t"/>
              <a:pathLst>
                <a:path extrusionOk="0" h="1345" w="2442">
                  <a:moveTo>
                    <a:pt x="931" y="169"/>
                  </a:moveTo>
                  <a:cubicBezTo>
                    <a:pt x="955" y="169"/>
                    <a:pt x="979" y="177"/>
                    <a:pt x="995" y="193"/>
                  </a:cubicBezTo>
                  <a:lnTo>
                    <a:pt x="2216" y="258"/>
                  </a:lnTo>
                  <a:cubicBezTo>
                    <a:pt x="2216" y="258"/>
                    <a:pt x="2248" y="290"/>
                    <a:pt x="2248" y="322"/>
                  </a:cubicBezTo>
                  <a:cubicBezTo>
                    <a:pt x="2281" y="354"/>
                    <a:pt x="2248" y="354"/>
                    <a:pt x="2248" y="386"/>
                  </a:cubicBezTo>
                  <a:lnTo>
                    <a:pt x="1220" y="1094"/>
                  </a:lnTo>
                  <a:cubicBezTo>
                    <a:pt x="1188" y="1094"/>
                    <a:pt x="1123" y="1126"/>
                    <a:pt x="1091" y="1126"/>
                  </a:cubicBezTo>
                  <a:cubicBezTo>
                    <a:pt x="1053" y="1135"/>
                    <a:pt x="1015" y="1140"/>
                    <a:pt x="977" y="1140"/>
                  </a:cubicBezTo>
                  <a:cubicBezTo>
                    <a:pt x="762" y="1140"/>
                    <a:pt x="567" y="991"/>
                    <a:pt x="513" y="772"/>
                  </a:cubicBezTo>
                  <a:cubicBezTo>
                    <a:pt x="448" y="515"/>
                    <a:pt x="577" y="258"/>
                    <a:pt x="866" y="193"/>
                  </a:cubicBezTo>
                  <a:cubicBezTo>
                    <a:pt x="882" y="177"/>
                    <a:pt x="906" y="169"/>
                    <a:pt x="931" y="169"/>
                  </a:cubicBezTo>
                  <a:close/>
                  <a:moveTo>
                    <a:pt x="770" y="1"/>
                  </a:moveTo>
                  <a:cubicBezTo>
                    <a:pt x="1" y="237"/>
                    <a:pt x="239" y="1345"/>
                    <a:pt x="958" y="1345"/>
                  </a:cubicBezTo>
                  <a:cubicBezTo>
                    <a:pt x="1020" y="1345"/>
                    <a:pt x="1086" y="1336"/>
                    <a:pt x="1156" y="1319"/>
                  </a:cubicBezTo>
                  <a:cubicBezTo>
                    <a:pt x="1220" y="1319"/>
                    <a:pt x="1284" y="1286"/>
                    <a:pt x="1348" y="1254"/>
                  </a:cubicBezTo>
                  <a:lnTo>
                    <a:pt x="2345" y="547"/>
                  </a:lnTo>
                  <a:cubicBezTo>
                    <a:pt x="2409" y="483"/>
                    <a:pt x="2441" y="386"/>
                    <a:pt x="2441" y="290"/>
                  </a:cubicBezTo>
                  <a:cubicBezTo>
                    <a:pt x="2409" y="161"/>
                    <a:pt x="2313" y="97"/>
                    <a:pt x="2216" y="97"/>
                  </a:cubicBezTo>
                  <a:lnTo>
                    <a:pt x="99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31"/>
            <p:cNvSpPr/>
            <p:nvPr/>
          </p:nvSpPr>
          <p:spPr>
            <a:xfrm>
              <a:off x="3183639" y="3146162"/>
              <a:ext cx="58557" cy="95804"/>
            </a:xfrm>
            <a:custGeom>
              <a:rect b="b" l="l" r="r" t="t"/>
              <a:pathLst>
                <a:path extrusionOk="0" h="2158" w="1319">
                  <a:moveTo>
                    <a:pt x="707" y="204"/>
                  </a:moveTo>
                  <a:cubicBezTo>
                    <a:pt x="814" y="204"/>
                    <a:pt x="931" y="246"/>
                    <a:pt x="1029" y="344"/>
                  </a:cubicBezTo>
                  <a:cubicBezTo>
                    <a:pt x="1093" y="376"/>
                    <a:pt x="1126" y="473"/>
                    <a:pt x="1158" y="569"/>
                  </a:cubicBezTo>
                  <a:cubicBezTo>
                    <a:pt x="1158" y="633"/>
                    <a:pt x="1158" y="666"/>
                    <a:pt x="1158" y="730"/>
                  </a:cubicBezTo>
                  <a:lnTo>
                    <a:pt x="1061" y="1919"/>
                  </a:lnTo>
                  <a:cubicBezTo>
                    <a:pt x="1061" y="1951"/>
                    <a:pt x="1029" y="1983"/>
                    <a:pt x="997" y="1983"/>
                  </a:cubicBezTo>
                  <a:cubicBezTo>
                    <a:pt x="965" y="1983"/>
                    <a:pt x="965" y="1983"/>
                    <a:pt x="933" y="1951"/>
                  </a:cubicBezTo>
                  <a:lnTo>
                    <a:pt x="290" y="923"/>
                  </a:lnTo>
                  <a:cubicBezTo>
                    <a:pt x="258" y="891"/>
                    <a:pt x="225" y="826"/>
                    <a:pt x="225" y="794"/>
                  </a:cubicBezTo>
                  <a:cubicBezTo>
                    <a:pt x="193" y="666"/>
                    <a:pt x="225" y="537"/>
                    <a:pt x="290" y="408"/>
                  </a:cubicBezTo>
                  <a:cubicBezTo>
                    <a:pt x="354" y="312"/>
                    <a:pt x="450" y="248"/>
                    <a:pt x="579" y="216"/>
                  </a:cubicBezTo>
                  <a:lnTo>
                    <a:pt x="611" y="216"/>
                  </a:lnTo>
                  <a:cubicBezTo>
                    <a:pt x="642" y="208"/>
                    <a:pt x="674" y="204"/>
                    <a:pt x="707" y="204"/>
                  </a:cubicBezTo>
                  <a:close/>
                  <a:moveTo>
                    <a:pt x="681" y="0"/>
                  </a:moveTo>
                  <a:cubicBezTo>
                    <a:pt x="626" y="0"/>
                    <a:pt x="570" y="7"/>
                    <a:pt x="515" y="23"/>
                  </a:cubicBezTo>
                  <a:cubicBezTo>
                    <a:pt x="354" y="55"/>
                    <a:pt x="193" y="183"/>
                    <a:pt x="129" y="312"/>
                  </a:cubicBezTo>
                  <a:cubicBezTo>
                    <a:pt x="33" y="473"/>
                    <a:pt x="0" y="666"/>
                    <a:pt x="33" y="826"/>
                  </a:cubicBezTo>
                  <a:cubicBezTo>
                    <a:pt x="33" y="923"/>
                    <a:pt x="65" y="987"/>
                    <a:pt x="129" y="1019"/>
                  </a:cubicBezTo>
                  <a:lnTo>
                    <a:pt x="772" y="2080"/>
                  </a:lnTo>
                  <a:cubicBezTo>
                    <a:pt x="772" y="2080"/>
                    <a:pt x="772" y="2080"/>
                    <a:pt x="772" y="2112"/>
                  </a:cubicBezTo>
                  <a:cubicBezTo>
                    <a:pt x="817" y="2135"/>
                    <a:pt x="879" y="2157"/>
                    <a:pt x="934" y="2157"/>
                  </a:cubicBezTo>
                  <a:cubicBezTo>
                    <a:pt x="957" y="2157"/>
                    <a:pt x="978" y="2154"/>
                    <a:pt x="997" y="2144"/>
                  </a:cubicBezTo>
                  <a:cubicBezTo>
                    <a:pt x="1093" y="2144"/>
                    <a:pt x="1190" y="2048"/>
                    <a:pt x="1190" y="1919"/>
                  </a:cubicBezTo>
                  <a:lnTo>
                    <a:pt x="1318" y="730"/>
                  </a:lnTo>
                  <a:cubicBezTo>
                    <a:pt x="1318" y="666"/>
                    <a:pt x="1318" y="601"/>
                    <a:pt x="1318" y="505"/>
                  </a:cubicBezTo>
                  <a:cubicBezTo>
                    <a:pt x="1237" y="207"/>
                    <a:pt x="973" y="0"/>
                    <a:pt x="6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p31"/>
            <p:cNvSpPr/>
            <p:nvPr/>
          </p:nvSpPr>
          <p:spPr>
            <a:xfrm>
              <a:off x="3210764" y="3163343"/>
              <a:ext cx="28590" cy="86615"/>
            </a:xfrm>
            <a:custGeom>
              <a:rect b="b" l="l" r="r" t="t"/>
              <a:pathLst>
                <a:path extrusionOk="0" h="1951" w="644">
                  <a:moveTo>
                    <a:pt x="84" y="0"/>
                  </a:moveTo>
                  <a:cubicBezTo>
                    <a:pt x="64" y="0"/>
                    <a:pt x="46" y="8"/>
                    <a:pt x="32" y="21"/>
                  </a:cubicBezTo>
                  <a:cubicBezTo>
                    <a:pt x="0" y="54"/>
                    <a:pt x="0" y="118"/>
                    <a:pt x="32" y="150"/>
                  </a:cubicBezTo>
                  <a:cubicBezTo>
                    <a:pt x="386" y="664"/>
                    <a:pt x="450" y="1371"/>
                    <a:pt x="193" y="1950"/>
                  </a:cubicBezTo>
                  <a:cubicBezTo>
                    <a:pt x="289" y="1918"/>
                    <a:pt x="354" y="1854"/>
                    <a:pt x="450" y="1821"/>
                  </a:cubicBezTo>
                  <a:cubicBezTo>
                    <a:pt x="643" y="1211"/>
                    <a:pt x="547" y="536"/>
                    <a:pt x="161" y="54"/>
                  </a:cubicBezTo>
                  <a:cubicBezTo>
                    <a:pt x="142" y="16"/>
                    <a:pt x="112" y="0"/>
                    <a:pt x="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31"/>
            <p:cNvSpPr/>
            <p:nvPr/>
          </p:nvSpPr>
          <p:spPr>
            <a:xfrm>
              <a:off x="3296802" y="2997349"/>
              <a:ext cx="103796" cy="97491"/>
            </a:xfrm>
            <a:custGeom>
              <a:rect b="b" l="l" r="r" t="t"/>
              <a:pathLst>
                <a:path extrusionOk="0" h="2196" w="2338">
                  <a:moveTo>
                    <a:pt x="1142" y="0"/>
                  </a:moveTo>
                  <a:cubicBezTo>
                    <a:pt x="593" y="0"/>
                    <a:pt x="65" y="405"/>
                    <a:pt x="23" y="1060"/>
                  </a:cubicBezTo>
                  <a:cubicBezTo>
                    <a:pt x="1" y="1728"/>
                    <a:pt x="549" y="2196"/>
                    <a:pt x="1123" y="2196"/>
                  </a:cubicBezTo>
                  <a:cubicBezTo>
                    <a:pt x="1378" y="2196"/>
                    <a:pt x="1638" y="2103"/>
                    <a:pt x="1855" y="1896"/>
                  </a:cubicBezTo>
                  <a:cubicBezTo>
                    <a:pt x="2305" y="1510"/>
                    <a:pt x="2337" y="803"/>
                    <a:pt x="1952" y="353"/>
                  </a:cubicBezTo>
                  <a:cubicBezTo>
                    <a:pt x="1720" y="111"/>
                    <a:pt x="1428" y="0"/>
                    <a:pt x="11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31"/>
            <p:cNvSpPr/>
            <p:nvPr/>
          </p:nvSpPr>
          <p:spPr>
            <a:xfrm>
              <a:off x="3312073" y="3012265"/>
              <a:ext cx="68546" cy="64151"/>
            </a:xfrm>
            <a:custGeom>
              <a:rect b="b" l="l" r="r" t="t"/>
              <a:pathLst>
                <a:path extrusionOk="0" h="1445" w="1544">
                  <a:moveTo>
                    <a:pt x="692" y="1"/>
                  </a:moveTo>
                  <a:cubicBezTo>
                    <a:pt x="659" y="1"/>
                    <a:pt x="627" y="17"/>
                    <a:pt x="611" y="49"/>
                  </a:cubicBezTo>
                  <a:lnTo>
                    <a:pt x="483" y="403"/>
                  </a:lnTo>
                  <a:cubicBezTo>
                    <a:pt x="483" y="435"/>
                    <a:pt x="450" y="435"/>
                    <a:pt x="418" y="435"/>
                  </a:cubicBezTo>
                  <a:lnTo>
                    <a:pt x="65" y="531"/>
                  </a:lnTo>
                  <a:cubicBezTo>
                    <a:pt x="0" y="564"/>
                    <a:pt x="0" y="628"/>
                    <a:pt x="33" y="692"/>
                  </a:cubicBezTo>
                  <a:lnTo>
                    <a:pt x="322" y="917"/>
                  </a:lnTo>
                  <a:cubicBezTo>
                    <a:pt x="354" y="917"/>
                    <a:pt x="386" y="949"/>
                    <a:pt x="354" y="981"/>
                  </a:cubicBezTo>
                  <a:lnTo>
                    <a:pt x="354" y="1367"/>
                  </a:lnTo>
                  <a:cubicBezTo>
                    <a:pt x="354" y="1414"/>
                    <a:pt x="388" y="1444"/>
                    <a:pt x="420" y="1444"/>
                  </a:cubicBezTo>
                  <a:cubicBezTo>
                    <a:pt x="431" y="1444"/>
                    <a:pt x="442" y="1440"/>
                    <a:pt x="450" y="1431"/>
                  </a:cubicBezTo>
                  <a:lnTo>
                    <a:pt x="772" y="1206"/>
                  </a:lnTo>
                  <a:lnTo>
                    <a:pt x="836" y="1206"/>
                  </a:lnTo>
                  <a:lnTo>
                    <a:pt x="1190" y="1367"/>
                  </a:lnTo>
                  <a:cubicBezTo>
                    <a:pt x="1214" y="1391"/>
                    <a:pt x="1240" y="1401"/>
                    <a:pt x="1265" y="1401"/>
                  </a:cubicBezTo>
                  <a:cubicBezTo>
                    <a:pt x="1338" y="1401"/>
                    <a:pt x="1399" y="1311"/>
                    <a:pt x="1351" y="1239"/>
                  </a:cubicBezTo>
                  <a:lnTo>
                    <a:pt x="1254" y="885"/>
                  </a:lnTo>
                  <a:cubicBezTo>
                    <a:pt x="1222" y="853"/>
                    <a:pt x="1222" y="821"/>
                    <a:pt x="1254" y="821"/>
                  </a:cubicBezTo>
                  <a:lnTo>
                    <a:pt x="1479" y="531"/>
                  </a:lnTo>
                  <a:cubicBezTo>
                    <a:pt x="1543" y="467"/>
                    <a:pt x="1479" y="403"/>
                    <a:pt x="1415" y="403"/>
                  </a:cubicBezTo>
                  <a:lnTo>
                    <a:pt x="1029" y="403"/>
                  </a:lnTo>
                  <a:cubicBezTo>
                    <a:pt x="997" y="403"/>
                    <a:pt x="965" y="371"/>
                    <a:pt x="965" y="371"/>
                  </a:cubicBezTo>
                  <a:lnTo>
                    <a:pt x="772" y="49"/>
                  </a:lnTo>
                  <a:cubicBezTo>
                    <a:pt x="756" y="17"/>
                    <a:pt x="724" y="1"/>
                    <a:pt x="692" y="1"/>
                  </a:cubicBezTo>
                  <a:close/>
                </a:path>
              </a:pathLst>
            </a:custGeom>
            <a:solidFill>
              <a:srgbClr val="E35132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31"/>
            <p:cNvSpPr/>
            <p:nvPr/>
          </p:nvSpPr>
          <p:spPr>
            <a:xfrm>
              <a:off x="3160820" y="3171778"/>
              <a:ext cx="28590" cy="72453"/>
            </a:xfrm>
            <a:custGeom>
              <a:rect b="b" l="l" r="r" t="t"/>
              <a:pathLst>
                <a:path extrusionOk="0" h="1632" w="644">
                  <a:moveTo>
                    <a:pt x="129" y="0"/>
                  </a:moveTo>
                  <a:cubicBezTo>
                    <a:pt x="105" y="0"/>
                    <a:pt x="81" y="8"/>
                    <a:pt x="64" y="24"/>
                  </a:cubicBezTo>
                  <a:cubicBezTo>
                    <a:pt x="0" y="56"/>
                    <a:pt x="0" y="89"/>
                    <a:pt x="64" y="153"/>
                  </a:cubicBezTo>
                  <a:cubicBezTo>
                    <a:pt x="354" y="571"/>
                    <a:pt x="450" y="1117"/>
                    <a:pt x="322" y="1631"/>
                  </a:cubicBezTo>
                  <a:lnTo>
                    <a:pt x="547" y="1631"/>
                  </a:lnTo>
                  <a:cubicBezTo>
                    <a:pt x="643" y="1085"/>
                    <a:pt x="514" y="506"/>
                    <a:pt x="193" y="24"/>
                  </a:cubicBezTo>
                  <a:cubicBezTo>
                    <a:pt x="177" y="8"/>
                    <a:pt x="153" y="0"/>
                    <a:pt x="1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31"/>
            <p:cNvSpPr/>
            <p:nvPr/>
          </p:nvSpPr>
          <p:spPr>
            <a:xfrm>
              <a:off x="4066964" y="3068648"/>
              <a:ext cx="1013271" cy="857623"/>
            </a:xfrm>
            <a:custGeom>
              <a:rect b="b" l="l" r="r" t="t"/>
              <a:pathLst>
                <a:path extrusionOk="0" h="19318" w="22824">
                  <a:moveTo>
                    <a:pt x="4662" y="1"/>
                  </a:moveTo>
                  <a:cubicBezTo>
                    <a:pt x="2733" y="4244"/>
                    <a:pt x="1" y="11701"/>
                    <a:pt x="901" y="18741"/>
                  </a:cubicBezTo>
                  <a:cubicBezTo>
                    <a:pt x="901" y="18741"/>
                    <a:pt x="5020" y="19317"/>
                    <a:pt x="9966" y="19317"/>
                  </a:cubicBezTo>
                  <a:cubicBezTo>
                    <a:pt x="12500" y="19317"/>
                    <a:pt x="15251" y="19166"/>
                    <a:pt x="17777" y="18709"/>
                  </a:cubicBezTo>
                  <a:cubicBezTo>
                    <a:pt x="20155" y="18259"/>
                    <a:pt x="22309" y="17294"/>
                    <a:pt x="22823" y="15109"/>
                  </a:cubicBezTo>
                  <a:lnTo>
                    <a:pt x="22180" y="7105"/>
                  </a:lnTo>
                  <a:cubicBezTo>
                    <a:pt x="22663" y="4919"/>
                    <a:pt x="17744" y="5562"/>
                    <a:pt x="15527" y="4533"/>
                  </a:cubicBezTo>
                  <a:lnTo>
                    <a:pt x="4662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31"/>
            <p:cNvSpPr/>
            <p:nvPr/>
          </p:nvSpPr>
          <p:spPr>
            <a:xfrm>
              <a:off x="3647432" y="2933064"/>
              <a:ext cx="626502" cy="967589"/>
            </a:xfrm>
            <a:custGeom>
              <a:rect b="b" l="l" r="r" t="t"/>
              <a:pathLst>
                <a:path extrusionOk="0" h="21795" w="14112">
                  <a:moveTo>
                    <a:pt x="6847" y="1"/>
                  </a:moveTo>
                  <a:cubicBezTo>
                    <a:pt x="6847" y="1"/>
                    <a:pt x="3922" y="965"/>
                    <a:pt x="1800" y="10030"/>
                  </a:cubicBezTo>
                  <a:cubicBezTo>
                    <a:pt x="0" y="17680"/>
                    <a:pt x="1865" y="21248"/>
                    <a:pt x="1865" y="21248"/>
                  </a:cubicBezTo>
                  <a:lnTo>
                    <a:pt x="10319" y="21795"/>
                  </a:lnTo>
                  <a:cubicBezTo>
                    <a:pt x="9451" y="14755"/>
                    <a:pt x="12183" y="7298"/>
                    <a:pt x="14112" y="3055"/>
                  </a:cubicBezTo>
                  <a:lnTo>
                    <a:pt x="684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31"/>
            <p:cNvSpPr/>
            <p:nvPr/>
          </p:nvSpPr>
          <p:spPr>
            <a:xfrm>
              <a:off x="4415198" y="3046095"/>
              <a:ext cx="565148" cy="511830"/>
            </a:xfrm>
            <a:custGeom>
              <a:rect b="b" l="l" r="r" t="t"/>
              <a:pathLst>
                <a:path extrusionOk="0" h="11529" w="12730">
                  <a:moveTo>
                    <a:pt x="6369" y="0"/>
                  </a:moveTo>
                  <a:cubicBezTo>
                    <a:pt x="5891" y="0"/>
                    <a:pt x="5404" y="61"/>
                    <a:pt x="4918" y="187"/>
                  </a:cubicBezTo>
                  <a:cubicBezTo>
                    <a:pt x="1832" y="991"/>
                    <a:pt x="0" y="4141"/>
                    <a:pt x="804" y="7227"/>
                  </a:cubicBezTo>
                  <a:cubicBezTo>
                    <a:pt x="1481" y="9800"/>
                    <a:pt x="3823" y="11528"/>
                    <a:pt x="6371" y="11528"/>
                  </a:cubicBezTo>
                  <a:cubicBezTo>
                    <a:pt x="6847" y="11528"/>
                    <a:pt x="7330" y="11468"/>
                    <a:pt x="7811" y="11341"/>
                  </a:cubicBezTo>
                  <a:cubicBezTo>
                    <a:pt x="10897" y="10538"/>
                    <a:pt x="12729" y="7388"/>
                    <a:pt x="11926" y="4302"/>
                  </a:cubicBezTo>
                  <a:cubicBezTo>
                    <a:pt x="11249" y="1729"/>
                    <a:pt x="8929" y="0"/>
                    <a:pt x="6369" y="0"/>
                  </a:cubicBezTo>
                  <a:close/>
                </a:path>
              </a:pathLst>
            </a:custGeom>
            <a:solidFill>
              <a:srgbClr val="FFDACC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31"/>
            <p:cNvSpPr/>
            <p:nvPr/>
          </p:nvSpPr>
          <p:spPr>
            <a:xfrm>
              <a:off x="4343811" y="3174708"/>
              <a:ext cx="677912" cy="445815"/>
            </a:xfrm>
            <a:custGeom>
              <a:rect b="b" l="l" r="r" t="t"/>
              <a:pathLst>
                <a:path extrusionOk="0" h="10042" w="15270">
                  <a:moveTo>
                    <a:pt x="7265" y="1"/>
                  </a:moveTo>
                  <a:cubicBezTo>
                    <a:pt x="3438" y="1"/>
                    <a:pt x="345" y="1949"/>
                    <a:pt x="194" y="4555"/>
                  </a:cubicBezTo>
                  <a:cubicBezTo>
                    <a:pt x="1" y="7319"/>
                    <a:pt x="3183" y="9762"/>
                    <a:pt x="7330" y="10019"/>
                  </a:cubicBezTo>
                  <a:cubicBezTo>
                    <a:pt x="7566" y="10034"/>
                    <a:pt x="7800" y="10041"/>
                    <a:pt x="8032" y="10041"/>
                  </a:cubicBezTo>
                  <a:cubicBezTo>
                    <a:pt x="11836" y="10041"/>
                    <a:pt x="14957" y="8093"/>
                    <a:pt x="15109" y="5487"/>
                  </a:cubicBezTo>
                  <a:cubicBezTo>
                    <a:pt x="15269" y="2723"/>
                    <a:pt x="12087" y="280"/>
                    <a:pt x="7973" y="23"/>
                  </a:cubicBezTo>
                  <a:cubicBezTo>
                    <a:pt x="7734" y="8"/>
                    <a:pt x="7498" y="1"/>
                    <a:pt x="72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31"/>
            <p:cNvSpPr/>
            <p:nvPr/>
          </p:nvSpPr>
          <p:spPr>
            <a:xfrm>
              <a:off x="3897154" y="2939635"/>
              <a:ext cx="360310" cy="304417"/>
            </a:xfrm>
            <a:custGeom>
              <a:rect b="b" l="l" r="r" t="t"/>
              <a:pathLst>
                <a:path extrusionOk="0" h="6857" w="8116">
                  <a:moveTo>
                    <a:pt x="4479" y="1"/>
                  </a:moveTo>
                  <a:cubicBezTo>
                    <a:pt x="4380" y="1"/>
                    <a:pt x="4280" y="5"/>
                    <a:pt x="4179" y="14"/>
                  </a:cubicBezTo>
                  <a:cubicBezTo>
                    <a:pt x="1158" y="335"/>
                    <a:pt x="1" y="4128"/>
                    <a:pt x="2347" y="6057"/>
                  </a:cubicBezTo>
                  <a:cubicBezTo>
                    <a:pt x="3010" y="6611"/>
                    <a:pt x="3765" y="6857"/>
                    <a:pt x="4501" y="6857"/>
                  </a:cubicBezTo>
                  <a:cubicBezTo>
                    <a:pt x="6370" y="6857"/>
                    <a:pt x="8116" y="5268"/>
                    <a:pt x="7908" y="3100"/>
                  </a:cubicBezTo>
                  <a:cubicBezTo>
                    <a:pt x="7756" y="1334"/>
                    <a:pt x="6249" y="1"/>
                    <a:pt x="4479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31"/>
            <p:cNvSpPr/>
            <p:nvPr/>
          </p:nvSpPr>
          <p:spPr>
            <a:xfrm>
              <a:off x="3800106" y="3183454"/>
              <a:ext cx="360354" cy="303973"/>
            </a:xfrm>
            <a:custGeom>
              <a:rect b="b" l="l" r="r" t="t"/>
              <a:pathLst>
                <a:path extrusionOk="0" h="6847" w="8117">
                  <a:moveTo>
                    <a:pt x="4533" y="0"/>
                  </a:moveTo>
                  <a:cubicBezTo>
                    <a:pt x="4416" y="0"/>
                    <a:pt x="4298" y="6"/>
                    <a:pt x="4180" y="18"/>
                  </a:cubicBezTo>
                  <a:cubicBezTo>
                    <a:pt x="1158" y="308"/>
                    <a:pt x="1" y="4101"/>
                    <a:pt x="2347" y="6062"/>
                  </a:cubicBezTo>
                  <a:cubicBezTo>
                    <a:pt x="3008" y="6604"/>
                    <a:pt x="3760" y="6847"/>
                    <a:pt x="4493" y="6847"/>
                  </a:cubicBezTo>
                  <a:cubicBezTo>
                    <a:pt x="6366" y="6847"/>
                    <a:pt x="8116" y="5266"/>
                    <a:pt x="7908" y="3072"/>
                  </a:cubicBezTo>
                  <a:cubicBezTo>
                    <a:pt x="7758" y="1324"/>
                    <a:pt x="6279" y="0"/>
                    <a:pt x="4533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31"/>
            <p:cNvSpPr/>
            <p:nvPr/>
          </p:nvSpPr>
          <p:spPr>
            <a:xfrm>
              <a:off x="3794424" y="3428916"/>
              <a:ext cx="361686" cy="303440"/>
            </a:xfrm>
            <a:custGeom>
              <a:rect b="b" l="l" r="r" t="t"/>
              <a:pathLst>
                <a:path extrusionOk="0" h="6835" w="8147">
                  <a:moveTo>
                    <a:pt x="4564" y="0"/>
                  </a:moveTo>
                  <a:cubicBezTo>
                    <a:pt x="4448" y="0"/>
                    <a:pt x="4330" y="6"/>
                    <a:pt x="4211" y="18"/>
                  </a:cubicBezTo>
                  <a:cubicBezTo>
                    <a:pt x="1190" y="308"/>
                    <a:pt x="0" y="4101"/>
                    <a:pt x="2379" y="6029"/>
                  </a:cubicBezTo>
                  <a:cubicBezTo>
                    <a:pt x="3046" y="6586"/>
                    <a:pt x="3806" y="6835"/>
                    <a:pt x="4546" y="6835"/>
                  </a:cubicBezTo>
                  <a:cubicBezTo>
                    <a:pt x="6410" y="6835"/>
                    <a:pt x="8147" y="5258"/>
                    <a:pt x="7940" y="3072"/>
                  </a:cubicBezTo>
                  <a:cubicBezTo>
                    <a:pt x="7789" y="1324"/>
                    <a:pt x="6311" y="0"/>
                    <a:pt x="4564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2" name="Google Shape;1422;p31"/>
            <p:cNvSpPr/>
            <p:nvPr/>
          </p:nvSpPr>
          <p:spPr>
            <a:xfrm>
              <a:off x="3895733" y="3692713"/>
              <a:ext cx="315426" cy="202264"/>
            </a:xfrm>
            <a:custGeom>
              <a:rect b="b" l="l" r="r" t="t"/>
              <a:pathLst>
                <a:path extrusionOk="0" h="4556" w="7105">
                  <a:moveTo>
                    <a:pt x="3842" y="0"/>
                  </a:moveTo>
                  <a:cubicBezTo>
                    <a:pt x="3474" y="0"/>
                    <a:pt x="3100" y="59"/>
                    <a:pt x="2733" y="184"/>
                  </a:cubicBezTo>
                  <a:cubicBezTo>
                    <a:pt x="965" y="794"/>
                    <a:pt x="0" y="2755"/>
                    <a:pt x="643" y="4555"/>
                  </a:cubicBezTo>
                  <a:lnTo>
                    <a:pt x="1736" y="4170"/>
                  </a:lnTo>
                  <a:lnTo>
                    <a:pt x="1640" y="3045"/>
                  </a:lnTo>
                  <a:lnTo>
                    <a:pt x="2122" y="4041"/>
                  </a:lnTo>
                  <a:lnTo>
                    <a:pt x="4436" y="3237"/>
                  </a:lnTo>
                  <a:lnTo>
                    <a:pt x="4147" y="1662"/>
                  </a:lnTo>
                  <a:lnTo>
                    <a:pt x="4854" y="3077"/>
                  </a:lnTo>
                  <a:lnTo>
                    <a:pt x="7104" y="2305"/>
                  </a:lnTo>
                  <a:cubicBezTo>
                    <a:pt x="6618" y="898"/>
                    <a:pt x="5277" y="0"/>
                    <a:pt x="3842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31"/>
            <p:cNvSpPr/>
            <p:nvPr/>
          </p:nvSpPr>
          <p:spPr>
            <a:xfrm>
              <a:off x="5104428" y="2781054"/>
              <a:ext cx="359156" cy="303751"/>
            </a:xfrm>
            <a:custGeom>
              <a:rect b="b" l="l" r="r" t="t"/>
              <a:pathLst>
                <a:path extrusionOk="0" h="6842" w="8090">
                  <a:moveTo>
                    <a:pt x="3629" y="1"/>
                  </a:moveTo>
                  <a:cubicBezTo>
                    <a:pt x="3514" y="1"/>
                    <a:pt x="3398" y="6"/>
                    <a:pt x="3279" y="18"/>
                  </a:cubicBezTo>
                  <a:cubicBezTo>
                    <a:pt x="1383" y="178"/>
                    <a:pt x="1" y="1850"/>
                    <a:pt x="194" y="3746"/>
                  </a:cubicBezTo>
                  <a:cubicBezTo>
                    <a:pt x="377" y="5662"/>
                    <a:pt x="1982" y="6842"/>
                    <a:pt x="3624" y="6842"/>
                  </a:cubicBezTo>
                  <a:cubicBezTo>
                    <a:pt x="4571" y="6842"/>
                    <a:pt x="5531" y="6449"/>
                    <a:pt x="6237" y="5579"/>
                  </a:cubicBezTo>
                  <a:cubicBezTo>
                    <a:pt x="8090" y="3324"/>
                    <a:pt x="6441" y="1"/>
                    <a:pt x="3629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31"/>
            <p:cNvSpPr/>
            <p:nvPr/>
          </p:nvSpPr>
          <p:spPr>
            <a:xfrm>
              <a:off x="5245737" y="3000856"/>
              <a:ext cx="359156" cy="304106"/>
            </a:xfrm>
            <a:custGeom>
              <a:rect b="b" l="l" r="r" t="t"/>
              <a:pathLst>
                <a:path extrusionOk="0" h="6850" w="8090">
                  <a:moveTo>
                    <a:pt x="3628" y="0"/>
                  </a:moveTo>
                  <a:cubicBezTo>
                    <a:pt x="3513" y="0"/>
                    <a:pt x="3397" y="6"/>
                    <a:pt x="3279" y="17"/>
                  </a:cubicBezTo>
                  <a:cubicBezTo>
                    <a:pt x="1382" y="210"/>
                    <a:pt x="0" y="1881"/>
                    <a:pt x="193" y="3746"/>
                  </a:cubicBezTo>
                  <a:cubicBezTo>
                    <a:pt x="377" y="5668"/>
                    <a:pt x="1993" y="6849"/>
                    <a:pt x="3641" y="6849"/>
                  </a:cubicBezTo>
                  <a:cubicBezTo>
                    <a:pt x="4582" y="6849"/>
                    <a:pt x="5535" y="6463"/>
                    <a:pt x="6236" y="5610"/>
                  </a:cubicBezTo>
                  <a:cubicBezTo>
                    <a:pt x="8089" y="3324"/>
                    <a:pt x="6440" y="0"/>
                    <a:pt x="3628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31"/>
            <p:cNvSpPr/>
            <p:nvPr/>
          </p:nvSpPr>
          <p:spPr>
            <a:xfrm>
              <a:off x="5297102" y="3240591"/>
              <a:ext cx="359200" cy="304461"/>
            </a:xfrm>
            <a:custGeom>
              <a:rect b="b" l="l" r="r" t="t"/>
              <a:pathLst>
                <a:path extrusionOk="0" h="6858" w="8091">
                  <a:moveTo>
                    <a:pt x="3625" y="0"/>
                  </a:moveTo>
                  <a:cubicBezTo>
                    <a:pt x="3512" y="0"/>
                    <a:pt x="3396" y="6"/>
                    <a:pt x="3279" y="17"/>
                  </a:cubicBezTo>
                  <a:cubicBezTo>
                    <a:pt x="1382" y="210"/>
                    <a:pt x="0" y="1882"/>
                    <a:pt x="193" y="3746"/>
                  </a:cubicBezTo>
                  <a:cubicBezTo>
                    <a:pt x="377" y="5684"/>
                    <a:pt x="1984" y="6858"/>
                    <a:pt x="3627" y="6858"/>
                  </a:cubicBezTo>
                  <a:cubicBezTo>
                    <a:pt x="4573" y="6858"/>
                    <a:pt x="5531" y="6468"/>
                    <a:pt x="6236" y="5610"/>
                  </a:cubicBezTo>
                  <a:cubicBezTo>
                    <a:pt x="8090" y="3355"/>
                    <a:pt x="6440" y="0"/>
                    <a:pt x="3625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31"/>
            <p:cNvSpPr/>
            <p:nvPr/>
          </p:nvSpPr>
          <p:spPr>
            <a:xfrm>
              <a:off x="5287113" y="3518106"/>
              <a:ext cx="309700" cy="168523"/>
            </a:xfrm>
            <a:custGeom>
              <a:rect b="b" l="l" r="r" t="t"/>
              <a:pathLst>
                <a:path extrusionOk="0" h="3796" w="6976">
                  <a:moveTo>
                    <a:pt x="3373" y="1"/>
                  </a:moveTo>
                  <a:cubicBezTo>
                    <a:pt x="1706" y="1"/>
                    <a:pt x="264" y="1191"/>
                    <a:pt x="0" y="2863"/>
                  </a:cubicBezTo>
                  <a:lnTo>
                    <a:pt x="2347" y="3185"/>
                  </a:lnTo>
                  <a:lnTo>
                    <a:pt x="2765" y="1674"/>
                  </a:lnTo>
                  <a:lnTo>
                    <a:pt x="2797" y="3249"/>
                  </a:lnTo>
                  <a:lnTo>
                    <a:pt x="5208" y="3570"/>
                  </a:lnTo>
                  <a:lnTo>
                    <a:pt x="5497" y="2542"/>
                  </a:lnTo>
                  <a:lnTo>
                    <a:pt x="5593" y="3635"/>
                  </a:lnTo>
                  <a:lnTo>
                    <a:pt x="6783" y="3795"/>
                  </a:lnTo>
                  <a:cubicBezTo>
                    <a:pt x="6976" y="1963"/>
                    <a:pt x="5690" y="292"/>
                    <a:pt x="3858" y="34"/>
                  </a:cubicBezTo>
                  <a:cubicBezTo>
                    <a:pt x="3694" y="12"/>
                    <a:pt x="3533" y="1"/>
                    <a:pt x="3373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7" name="Google Shape;1427;p31"/>
            <p:cNvSpPr/>
            <p:nvPr/>
          </p:nvSpPr>
          <p:spPr>
            <a:xfrm>
              <a:off x="4055555" y="2390775"/>
              <a:ext cx="1244436" cy="1069298"/>
            </a:xfrm>
            <a:custGeom>
              <a:rect b="b" l="l" r="r" t="t"/>
              <a:pathLst>
                <a:path extrusionOk="0" h="24086" w="28031">
                  <a:moveTo>
                    <a:pt x="14355" y="0"/>
                  </a:moveTo>
                  <a:cubicBezTo>
                    <a:pt x="13714" y="0"/>
                    <a:pt x="13064" y="43"/>
                    <a:pt x="12408" y="130"/>
                  </a:cubicBezTo>
                  <a:cubicBezTo>
                    <a:pt x="5176" y="1094"/>
                    <a:pt x="1" y="7234"/>
                    <a:pt x="869" y="13791"/>
                  </a:cubicBezTo>
                  <a:cubicBezTo>
                    <a:pt x="1686" y="19772"/>
                    <a:pt x="7190" y="24085"/>
                    <a:pt x="13632" y="24085"/>
                  </a:cubicBezTo>
                  <a:cubicBezTo>
                    <a:pt x="14287" y="24085"/>
                    <a:pt x="14952" y="24041"/>
                    <a:pt x="15623" y="23949"/>
                  </a:cubicBezTo>
                  <a:cubicBezTo>
                    <a:pt x="22855" y="22984"/>
                    <a:pt x="28031" y="16877"/>
                    <a:pt x="27163" y="10287"/>
                  </a:cubicBezTo>
                  <a:cubicBezTo>
                    <a:pt x="26344" y="4293"/>
                    <a:pt x="20816" y="0"/>
                    <a:pt x="14355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31"/>
            <p:cNvSpPr/>
            <p:nvPr/>
          </p:nvSpPr>
          <p:spPr>
            <a:xfrm>
              <a:off x="5067358" y="2933330"/>
              <a:ext cx="332652" cy="279289"/>
            </a:xfrm>
            <a:custGeom>
              <a:rect b="b" l="l" r="r" t="t"/>
              <a:pathLst>
                <a:path extrusionOk="0" h="6291" w="7493">
                  <a:moveTo>
                    <a:pt x="4109" y="0"/>
                  </a:moveTo>
                  <a:cubicBezTo>
                    <a:pt x="3973" y="0"/>
                    <a:pt x="3835" y="9"/>
                    <a:pt x="3697" y="27"/>
                  </a:cubicBezTo>
                  <a:cubicBezTo>
                    <a:pt x="932" y="413"/>
                    <a:pt x="0" y="3949"/>
                    <a:pt x="2218" y="5652"/>
                  </a:cubicBezTo>
                  <a:cubicBezTo>
                    <a:pt x="2804" y="6094"/>
                    <a:pt x="3455" y="6291"/>
                    <a:pt x="4089" y="6291"/>
                  </a:cubicBezTo>
                  <a:cubicBezTo>
                    <a:pt x="5856" y="6291"/>
                    <a:pt x="7493" y="4761"/>
                    <a:pt x="7232" y="2727"/>
                  </a:cubicBezTo>
                  <a:cubicBezTo>
                    <a:pt x="7025" y="1160"/>
                    <a:pt x="5675" y="0"/>
                    <a:pt x="4109" y="0"/>
                  </a:cubicBezTo>
                  <a:close/>
                </a:path>
              </a:pathLst>
            </a:custGeom>
            <a:solidFill>
              <a:srgbClr val="BE734A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9" name="Google Shape;1429;p31"/>
            <p:cNvSpPr/>
            <p:nvPr/>
          </p:nvSpPr>
          <p:spPr>
            <a:xfrm>
              <a:off x="3998463" y="3080634"/>
              <a:ext cx="294028" cy="278667"/>
            </a:xfrm>
            <a:custGeom>
              <a:rect b="b" l="l" r="r" t="t"/>
              <a:pathLst>
                <a:path extrusionOk="0" h="6277" w="6623">
                  <a:moveTo>
                    <a:pt x="3311" y="0"/>
                  </a:moveTo>
                  <a:cubicBezTo>
                    <a:pt x="3194" y="0"/>
                    <a:pt x="3077" y="7"/>
                    <a:pt x="2958" y="20"/>
                  </a:cubicBezTo>
                  <a:cubicBezTo>
                    <a:pt x="1255" y="213"/>
                    <a:pt x="1" y="1756"/>
                    <a:pt x="194" y="3492"/>
                  </a:cubicBezTo>
                  <a:cubicBezTo>
                    <a:pt x="373" y="5106"/>
                    <a:pt x="1721" y="6276"/>
                    <a:pt x="3305" y="6276"/>
                  </a:cubicBezTo>
                  <a:cubicBezTo>
                    <a:pt x="3424" y="6276"/>
                    <a:pt x="3544" y="6269"/>
                    <a:pt x="3665" y="6256"/>
                  </a:cubicBezTo>
                  <a:cubicBezTo>
                    <a:pt x="5401" y="6063"/>
                    <a:pt x="6623" y="4520"/>
                    <a:pt x="6430" y="2784"/>
                  </a:cubicBezTo>
                  <a:cubicBezTo>
                    <a:pt x="6250" y="1197"/>
                    <a:pt x="4898" y="0"/>
                    <a:pt x="3311" y="0"/>
                  </a:cubicBezTo>
                  <a:close/>
                </a:path>
              </a:pathLst>
            </a:custGeom>
            <a:solidFill>
              <a:srgbClr val="BE734A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0" name="Google Shape;1430;p31"/>
            <p:cNvSpPr/>
            <p:nvPr/>
          </p:nvSpPr>
          <p:spPr>
            <a:xfrm>
              <a:off x="4084101" y="2465714"/>
              <a:ext cx="1191651" cy="1062062"/>
            </a:xfrm>
            <a:custGeom>
              <a:rect b="b" l="l" r="r" t="t"/>
              <a:pathLst>
                <a:path extrusionOk="0" h="23923" w="26842">
                  <a:moveTo>
                    <a:pt x="13479" y="0"/>
                  </a:moveTo>
                  <a:cubicBezTo>
                    <a:pt x="12924" y="0"/>
                    <a:pt x="12363" y="37"/>
                    <a:pt x="11798" y="113"/>
                  </a:cubicBezTo>
                  <a:cubicBezTo>
                    <a:pt x="4854" y="1045"/>
                    <a:pt x="1" y="7506"/>
                    <a:pt x="1061" y="14417"/>
                  </a:cubicBezTo>
                  <a:cubicBezTo>
                    <a:pt x="1864" y="20549"/>
                    <a:pt x="6829" y="23923"/>
                    <a:pt x="12748" y="23923"/>
                  </a:cubicBezTo>
                  <a:cubicBezTo>
                    <a:pt x="13469" y="23923"/>
                    <a:pt x="14204" y="23873"/>
                    <a:pt x="14948" y="23771"/>
                  </a:cubicBezTo>
                  <a:cubicBezTo>
                    <a:pt x="21827" y="22871"/>
                    <a:pt x="26841" y="17953"/>
                    <a:pt x="25941" y="11107"/>
                  </a:cubicBezTo>
                  <a:cubicBezTo>
                    <a:pt x="25173" y="4699"/>
                    <a:pt x="19740" y="0"/>
                    <a:pt x="13479" y="0"/>
                  </a:cubicBezTo>
                  <a:close/>
                </a:path>
              </a:pathLst>
            </a:custGeom>
            <a:solidFill>
              <a:srgbClr val="BE734A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31"/>
            <p:cNvSpPr/>
            <p:nvPr/>
          </p:nvSpPr>
          <p:spPr>
            <a:xfrm>
              <a:off x="4122135" y="2793219"/>
              <a:ext cx="115649" cy="288923"/>
            </a:xfrm>
            <a:custGeom>
              <a:rect b="b" l="l" r="r" t="t"/>
              <a:pathLst>
                <a:path extrusionOk="0" h="6508" w="2605">
                  <a:moveTo>
                    <a:pt x="1255" y="1"/>
                  </a:moveTo>
                  <a:lnTo>
                    <a:pt x="1" y="6494"/>
                  </a:lnTo>
                  <a:cubicBezTo>
                    <a:pt x="51" y="6503"/>
                    <a:pt x="101" y="6507"/>
                    <a:pt x="151" y="6507"/>
                  </a:cubicBezTo>
                  <a:cubicBezTo>
                    <a:pt x="1009" y="6507"/>
                    <a:pt x="1917" y="5237"/>
                    <a:pt x="2251" y="3537"/>
                  </a:cubicBezTo>
                  <a:cubicBezTo>
                    <a:pt x="2605" y="1769"/>
                    <a:pt x="2155" y="162"/>
                    <a:pt x="1255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2" name="Google Shape;1432;p31"/>
            <p:cNvSpPr/>
            <p:nvPr/>
          </p:nvSpPr>
          <p:spPr>
            <a:xfrm>
              <a:off x="5093519" y="2666204"/>
              <a:ext cx="165549" cy="268190"/>
            </a:xfrm>
            <a:custGeom>
              <a:rect b="b" l="l" r="r" t="t"/>
              <a:pathLst>
                <a:path extrusionOk="0" h="6041" w="3729">
                  <a:moveTo>
                    <a:pt x="804" y="1"/>
                  </a:moveTo>
                  <a:cubicBezTo>
                    <a:pt x="0" y="419"/>
                    <a:pt x="0" y="2058"/>
                    <a:pt x="804" y="3698"/>
                  </a:cubicBezTo>
                  <a:cubicBezTo>
                    <a:pt x="1486" y="5089"/>
                    <a:pt x="2539" y="6041"/>
                    <a:pt x="3333" y="6041"/>
                  </a:cubicBezTo>
                  <a:cubicBezTo>
                    <a:pt x="3474" y="6041"/>
                    <a:pt x="3608" y="6011"/>
                    <a:pt x="3729" y="5948"/>
                  </a:cubicBezTo>
                  <a:lnTo>
                    <a:pt x="804" y="1"/>
                  </a:ln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3" name="Google Shape;1433;p31"/>
            <p:cNvSpPr/>
            <p:nvPr/>
          </p:nvSpPr>
          <p:spPr>
            <a:xfrm>
              <a:off x="4382345" y="2895905"/>
              <a:ext cx="152497" cy="115072"/>
            </a:xfrm>
            <a:custGeom>
              <a:rect b="b" l="l" r="r" t="t"/>
              <a:pathLst>
                <a:path extrusionOk="0" h="2592" w="3435">
                  <a:moveTo>
                    <a:pt x="2531" y="1"/>
                  </a:moveTo>
                  <a:cubicBezTo>
                    <a:pt x="2397" y="1"/>
                    <a:pt x="2256" y="49"/>
                    <a:pt x="2122" y="163"/>
                  </a:cubicBezTo>
                  <a:lnTo>
                    <a:pt x="515" y="1481"/>
                  </a:lnTo>
                  <a:cubicBezTo>
                    <a:pt x="1" y="1892"/>
                    <a:pt x="412" y="2592"/>
                    <a:pt x="926" y="2592"/>
                  </a:cubicBezTo>
                  <a:cubicBezTo>
                    <a:pt x="1055" y="2592"/>
                    <a:pt x="1190" y="2548"/>
                    <a:pt x="1319" y="2445"/>
                  </a:cubicBezTo>
                  <a:lnTo>
                    <a:pt x="2926" y="1127"/>
                  </a:lnTo>
                  <a:cubicBezTo>
                    <a:pt x="3435" y="695"/>
                    <a:pt x="3037" y="1"/>
                    <a:pt x="2531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4" name="Google Shape;1434;p31"/>
            <p:cNvSpPr/>
            <p:nvPr/>
          </p:nvSpPr>
          <p:spPr>
            <a:xfrm>
              <a:off x="4796106" y="2850622"/>
              <a:ext cx="165771" cy="93585"/>
            </a:xfrm>
            <a:custGeom>
              <a:rect b="b" l="l" r="r" t="t"/>
              <a:pathLst>
                <a:path extrusionOk="0" h="2108" w="3734">
                  <a:moveTo>
                    <a:pt x="891" y="1"/>
                  </a:moveTo>
                  <a:cubicBezTo>
                    <a:pt x="289" y="1"/>
                    <a:pt x="1" y="905"/>
                    <a:pt x="678" y="1215"/>
                  </a:cubicBezTo>
                  <a:lnTo>
                    <a:pt x="2574" y="2051"/>
                  </a:lnTo>
                  <a:cubicBezTo>
                    <a:pt x="2665" y="2090"/>
                    <a:pt x="2752" y="2108"/>
                    <a:pt x="2834" y="2108"/>
                  </a:cubicBezTo>
                  <a:cubicBezTo>
                    <a:pt x="3420" y="2108"/>
                    <a:pt x="3733" y="1204"/>
                    <a:pt x="3056" y="894"/>
                  </a:cubicBezTo>
                  <a:lnTo>
                    <a:pt x="1160" y="58"/>
                  </a:lnTo>
                  <a:cubicBezTo>
                    <a:pt x="1065" y="18"/>
                    <a:pt x="975" y="1"/>
                    <a:pt x="891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31"/>
            <p:cNvSpPr/>
            <p:nvPr/>
          </p:nvSpPr>
          <p:spPr>
            <a:xfrm>
              <a:off x="4457506" y="3036949"/>
              <a:ext cx="92297" cy="83907"/>
            </a:xfrm>
            <a:custGeom>
              <a:rect b="b" l="l" r="r" t="t"/>
              <a:pathLst>
                <a:path extrusionOk="0" h="1890" w="2079">
                  <a:moveTo>
                    <a:pt x="1062" y="0"/>
                  </a:moveTo>
                  <a:cubicBezTo>
                    <a:pt x="536" y="0"/>
                    <a:pt x="1" y="391"/>
                    <a:pt x="108" y="1068"/>
                  </a:cubicBezTo>
                  <a:cubicBezTo>
                    <a:pt x="180" y="1631"/>
                    <a:pt x="603" y="1890"/>
                    <a:pt x="1029" y="1890"/>
                  </a:cubicBezTo>
                  <a:cubicBezTo>
                    <a:pt x="1551" y="1890"/>
                    <a:pt x="2078" y="1502"/>
                    <a:pt x="1972" y="811"/>
                  </a:cubicBezTo>
                  <a:cubicBezTo>
                    <a:pt x="1901" y="253"/>
                    <a:pt x="1484" y="0"/>
                    <a:pt x="1062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6" name="Google Shape;1436;p31"/>
            <p:cNvSpPr/>
            <p:nvPr/>
          </p:nvSpPr>
          <p:spPr>
            <a:xfrm>
              <a:off x="4823320" y="2988203"/>
              <a:ext cx="98601" cy="84306"/>
            </a:xfrm>
            <a:custGeom>
              <a:rect b="b" l="l" r="r" t="t"/>
              <a:pathLst>
                <a:path extrusionOk="0" h="1899" w="2221">
                  <a:moveTo>
                    <a:pt x="1018" y="1"/>
                  </a:moveTo>
                  <a:cubicBezTo>
                    <a:pt x="969" y="1"/>
                    <a:pt x="919" y="5"/>
                    <a:pt x="868" y="13"/>
                  </a:cubicBezTo>
                  <a:cubicBezTo>
                    <a:pt x="354" y="77"/>
                    <a:pt x="0" y="559"/>
                    <a:pt x="65" y="1073"/>
                  </a:cubicBezTo>
                  <a:cubicBezTo>
                    <a:pt x="144" y="1590"/>
                    <a:pt x="580" y="1898"/>
                    <a:pt x="1023" y="1898"/>
                  </a:cubicBezTo>
                  <a:cubicBezTo>
                    <a:pt x="1296" y="1898"/>
                    <a:pt x="1572" y="1781"/>
                    <a:pt x="1768" y="1523"/>
                  </a:cubicBezTo>
                  <a:cubicBezTo>
                    <a:pt x="2221" y="890"/>
                    <a:pt x="1767" y="1"/>
                    <a:pt x="1018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31"/>
            <p:cNvSpPr/>
            <p:nvPr/>
          </p:nvSpPr>
          <p:spPr>
            <a:xfrm>
              <a:off x="4621900" y="3106073"/>
              <a:ext cx="150099" cy="88968"/>
            </a:xfrm>
            <a:custGeom>
              <a:rect b="b" l="l" r="r" t="t"/>
              <a:pathLst>
                <a:path extrusionOk="0" h="2004" w="3381">
                  <a:moveTo>
                    <a:pt x="3070" y="1"/>
                  </a:moveTo>
                  <a:cubicBezTo>
                    <a:pt x="2974" y="1"/>
                    <a:pt x="2881" y="66"/>
                    <a:pt x="2898" y="186"/>
                  </a:cubicBezTo>
                  <a:cubicBezTo>
                    <a:pt x="2962" y="540"/>
                    <a:pt x="2866" y="861"/>
                    <a:pt x="2673" y="1151"/>
                  </a:cubicBezTo>
                  <a:cubicBezTo>
                    <a:pt x="2448" y="1408"/>
                    <a:pt x="2159" y="1601"/>
                    <a:pt x="1805" y="1633"/>
                  </a:cubicBezTo>
                  <a:cubicBezTo>
                    <a:pt x="1747" y="1641"/>
                    <a:pt x="1690" y="1645"/>
                    <a:pt x="1632" y="1645"/>
                  </a:cubicBezTo>
                  <a:cubicBezTo>
                    <a:pt x="1019" y="1645"/>
                    <a:pt x="447" y="1187"/>
                    <a:pt x="359" y="540"/>
                  </a:cubicBezTo>
                  <a:cubicBezTo>
                    <a:pt x="359" y="443"/>
                    <a:pt x="287" y="400"/>
                    <a:pt x="211" y="400"/>
                  </a:cubicBezTo>
                  <a:cubicBezTo>
                    <a:pt x="110" y="400"/>
                    <a:pt x="0" y="476"/>
                    <a:pt x="37" y="604"/>
                  </a:cubicBezTo>
                  <a:cubicBezTo>
                    <a:pt x="125" y="1424"/>
                    <a:pt x="826" y="2003"/>
                    <a:pt x="1630" y="2003"/>
                  </a:cubicBezTo>
                  <a:cubicBezTo>
                    <a:pt x="1709" y="2003"/>
                    <a:pt x="1789" y="1998"/>
                    <a:pt x="1869" y="1986"/>
                  </a:cubicBezTo>
                  <a:lnTo>
                    <a:pt x="1966" y="1986"/>
                  </a:lnTo>
                  <a:lnTo>
                    <a:pt x="1966" y="1954"/>
                  </a:lnTo>
                  <a:cubicBezTo>
                    <a:pt x="2802" y="1794"/>
                    <a:pt x="3380" y="990"/>
                    <a:pt x="3252" y="154"/>
                  </a:cubicBezTo>
                  <a:cubicBezTo>
                    <a:pt x="3237" y="50"/>
                    <a:pt x="3152" y="1"/>
                    <a:pt x="3070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31"/>
            <p:cNvSpPr/>
            <p:nvPr/>
          </p:nvSpPr>
          <p:spPr>
            <a:xfrm>
              <a:off x="5181498" y="3011111"/>
              <a:ext cx="164173" cy="126792"/>
            </a:xfrm>
            <a:custGeom>
              <a:rect b="b" l="l" r="r" t="t"/>
              <a:pathLst>
                <a:path extrusionOk="0" h="2856" w="3698">
                  <a:moveTo>
                    <a:pt x="2052" y="1"/>
                  </a:moveTo>
                  <a:cubicBezTo>
                    <a:pt x="1990" y="1"/>
                    <a:pt x="1928" y="4"/>
                    <a:pt x="1865" y="11"/>
                  </a:cubicBezTo>
                  <a:cubicBezTo>
                    <a:pt x="515" y="204"/>
                    <a:pt x="1" y="1907"/>
                    <a:pt x="1061" y="2807"/>
                  </a:cubicBezTo>
                  <a:cubicBezTo>
                    <a:pt x="1093" y="2840"/>
                    <a:pt x="1142" y="2856"/>
                    <a:pt x="1190" y="2856"/>
                  </a:cubicBezTo>
                  <a:cubicBezTo>
                    <a:pt x="1238" y="2856"/>
                    <a:pt x="1286" y="2840"/>
                    <a:pt x="1318" y="2807"/>
                  </a:cubicBezTo>
                  <a:cubicBezTo>
                    <a:pt x="1383" y="2743"/>
                    <a:pt x="1351" y="2615"/>
                    <a:pt x="1286" y="2582"/>
                  </a:cubicBezTo>
                  <a:cubicBezTo>
                    <a:pt x="868" y="2229"/>
                    <a:pt x="708" y="1682"/>
                    <a:pt x="901" y="1168"/>
                  </a:cubicBezTo>
                  <a:cubicBezTo>
                    <a:pt x="965" y="1136"/>
                    <a:pt x="1029" y="1136"/>
                    <a:pt x="1093" y="1136"/>
                  </a:cubicBezTo>
                  <a:cubicBezTo>
                    <a:pt x="1161" y="1122"/>
                    <a:pt x="1229" y="1116"/>
                    <a:pt x="1297" y="1116"/>
                  </a:cubicBezTo>
                  <a:cubicBezTo>
                    <a:pt x="1706" y="1116"/>
                    <a:pt x="2089" y="1360"/>
                    <a:pt x="2283" y="1747"/>
                  </a:cubicBezTo>
                  <a:cubicBezTo>
                    <a:pt x="2315" y="1811"/>
                    <a:pt x="2379" y="1843"/>
                    <a:pt x="2444" y="1843"/>
                  </a:cubicBezTo>
                  <a:lnTo>
                    <a:pt x="2508" y="1843"/>
                  </a:lnTo>
                  <a:cubicBezTo>
                    <a:pt x="2604" y="1779"/>
                    <a:pt x="2636" y="1682"/>
                    <a:pt x="2604" y="1586"/>
                  </a:cubicBezTo>
                  <a:cubicBezTo>
                    <a:pt x="2329" y="1067"/>
                    <a:pt x="1794" y="780"/>
                    <a:pt x="1217" y="780"/>
                  </a:cubicBezTo>
                  <a:cubicBezTo>
                    <a:pt x="1187" y="780"/>
                    <a:pt x="1156" y="781"/>
                    <a:pt x="1126" y="782"/>
                  </a:cubicBezTo>
                  <a:cubicBezTo>
                    <a:pt x="1318" y="557"/>
                    <a:pt x="1608" y="397"/>
                    <a:pt x="1929" y="365"/>
                  </a:cubicBezTo>
                  <a:cubicBezTo>
                    <a:pt x="1987" y="356"/>
                    <a:pt x="2045" y="352"/>
                    <a:pt x="2101" y="352"/>
                  </a:cubicBezTo>
                  <a:cubicBezTo>
                    <a:pt x="2710" y="352"/>
                    <a:pt x="3255" y="811"/>
                    <a:pt x="3344" y="1457"/>
                  </a:cubicBezTo>
                  <a:cubicBezTo>
                    <a:pt x="3344" y="1537"/>
                    <a:pt x="3409" y="1594"/>
                    <a:pt x="3486" y="1594"/>
                  </a:cubicBezTo>
                  <a:cubicBezTo>
                    <a:pt x="3502" y="1594"/>
                    <a:pt x="3519" y="1592"/>
                    <a:pt x="3536" y="1586"/>
                  </a:cubicBezTo>
                  <a:cubicBezTo>
                    <a:pt x="3633" y="1586"/>
                    <a:pt x="3697" y="1490"/>
                    <a:pt x="3697" y="1393"/>
                  </a:cubicBezTo>
                  <a:cubicBezTo>
                    <a:pt x="3578" y="586"/>
                    <a:pt x="2874" y="1"/>
                    <a:pt x="2052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31"/>
            <p:cNvSpPr/>
            <p:nvPr/>
          </p:nvSpPr>
          <p:spPr>
            <a:xfrm>
              <a:off x="4028429" y="3164985"/>
              <a:ext cx="169189" cy="116359"/>
            </a:xfrm>
            <a:custGeom>
              <a:rect b="b" l="l" r="r" t="t"/>
              <a:pathLst>
                <a:path extrusionOk="0" h="2621" w="3811">
                  <a:moveTo>
                    <a:pt x="1742" y="0"/>
                  </a:moveTo>
                  <a:cubicBezTo>
                    <a:pt x="1667" y="0"/>
                    <a:pt x="1590" y="6"/>
                    <a:pt x="1512" y="17"/>
                  </a:cubicBezTo>
                  <a:cubicBezTo>
                    <a:pt x="612" y="145"/>
                    <a:pt x="1" y="949"/>
                    <a:pt x="129" y="1817"/>
                  </a:cubicBezTo>
                  <a:cubicBezTo>
                    <a:pt x="144" y="1933"/>
                    <a:pt x="224" y="1983"/>
                    <a:pt x="304" y="1983"/>
                  </a:cubicBezTo>
                  <a:cubicBezTo>
                    <a:pt x="402" y="1983"/>
                    <a:pt x="501" y="1908"/>
                    <a:pt x="483" y="1784"/>
                  </a:cubicBezTo>
                  <a:cubicBezTo>
                    <a:pt x="387" y="1109"/>
                    <a:pt x="869" y="467"/>
                    <a:pt x="1544" y="370"/>
                  </a:cubicBezTo>
                  <a:cubicBezTo>
                    <a:pt x="1597" y="365"/>
                    <a:pt x="1650" y="362"/>
                    <a:pt x="1702" y="362"/>
                  </a:cubicBezTo>
                  <a:cubicBezTo>
                    <a:pt x="1961" y="362"/>
                    <a:pt x="2197" y="429"/>
                    <a:pt x="2412" y="563"/>
                  </a:cubicBezTo>
                  <a:cubicBezTo>
                    <a:pt x="1833" y="692"/>
                    <a:pt x="1351" y="1142"/>
                    <a:pt x="1222" y="1752"/>
                  </a:cubicBezTo>
                  <a:cubicBezTo>
                    <a:pt x="1190" y="1849"/>
                    <a:pt x="1255" y="1913"/>
                    <a:pt x="1351" y="1945"/>
                  </a:cubicBezTo>
                  <a:lnTo>
                    <a:pt x="1415" y="1945"/>
                  </a:lnTo>
                  <a:cubicBezTo>
                    <a:pt x="1480" y="1945"/>
                    <a:pt x="1544" y="1881"/>
                    <a:pt x="1544" y="1817"/>
                  </a:cubicBezTo>
                  <a:cubicBezTo>
                    <a:pt x="1640" y="1334"/>
                    <a:pt x="2058" y="981"/>
                    <a:pt x="2540" y="884"/>
                  </a:cubicBezTo>
                  <a:lnTo>
                    <a:pt x="2765" y="884"/>
                  </a:lnTo>
                  <a:cubicBezTo>
                    <a:pt x="2862" y="1077"/>
                    <a:pt x="2926" y="1238"/>
                    <a:pt x="2958" y="1463"/>
                  </a:cubicBezTo>
                  <a:cubicBezTo>
                    <a:pt x="3022" y="1752"/>
                    <a:pt x="2926" y="2074"/>
                    <a:pt x="2765" y="2331"/>
                  </a:cubicBezTo>
                  <a:cubicBezTo>
                    <a:pt x="2701" y="2427"/>
                    <a:pt x="2701" y="2524"/>
                    <a:pt x="2797" y="2588"/>
                  </a:cubicBezTo>
                  <a:cubicBezTo>
                    <a:pt x="2830" y="2620"/>
                    <a:pt x="2862" y="2620"/>
                    <a:pt x="2926" y="2620"/>
                  </a:cubicBezTo>
                  <a:cubicBezTo>
                    <a:pt x="2958" y="2620"/>
                    <a:pt x="2990" y="2588"/>
                    <a:pt x="3022" y="2556"/>
                  </a:cubicBezTo>
                  <a:cubicBezTo>
                    <a:pt x="3811" y="1464"/>
                    <a:pt x="2997" y="0"/>
                    <a:pt x="1742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0" name="Google Shape;1440;p31"/>
            <p:cNvSpPr/>
            <p:nvPr/>
          </p:nvSpPr>
          <p:spPr>
            <a:xfrm>
              <a:off x="4104078" y="2419277"/>
              <a:ext cx="1110275" cy="528123"/>
            </a:xfrm>
            <a:custGeom>
              <a:rect b="b" l="l" r="r" t="t"/>
              <a:pathLst>
                <a:path extrusionOk="0" h="11896" w="25009">
                  <a:moveTo>
                    <a:pt x="13583" y="0"/>
                  </a:moveTo>
                  <a:cubicBezTo>
                    <a:pt x="12842" y="0"/>
                    <a:pt x="12055" y="52"/>
                    <a:pt x="11219" y="163"/>
                  </a:cubicBezTo>
                  <a:cubicBezTo>
                    <a:pt x="1" y="1673"/>
                    <a:pt x="129" y="11895"/>
                    <a:pt x="129" y="11895"/>
                  </a:cubicBezTo>
                  <a:lnTo>
                    <a:pt x="4983" y="11253"/>
                  </a:lnTo>
                  <a:lnTo>
                    <a:pt x="5240" y="6945"/>
                  </a:lnTo>
                  <a:lnTo>
                    <a:pt x="7072" y="10963"/>
                  </a:lnTo>
                  <a:lnTo>
                    <a:pt x="17616" y="9581"/>
                  </a:lnTo>
                  <a:lnTo>
                    <a:pt x="17873" y="7106"/>
                  </a:lnTo>
                  <a:lnTo>
                    <a:pt x="18773" y="9420"/>
                  </a:lnTo>
                  <a:lnTo>
                    <a:pt x="25009" y="8585"/>
                  </a:lnTo>
                  <a:cubicBezTo>
                    <a:pt x="25009" y="8585"/>
                    <a:pt x="23154" y="0"/>
                    <a:pt x="13583" y="0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1" name="Google Shape;1441;p31"/>
            <p:cNvSpPr/>
            <p:nvPr/>
          </p:nvSpPr>
          <p:spPr>
            <a:xfrm>
              <a:off x="4101237" y="2793219"/>
              <a:ext cx="81376" cy="288301"/>
            </a:xfrm>
            <a:custGeom>
              <a:rect b="b" l="l" r="r" t="t"/>
              <a:pathLst>
                <a:path extrusionOk="0" h="6494" w="1833">
                  <a:moveTo>
                    <a:pt x="1833" y="1"/>
                  </a:moveTo>
                  <a:lnTo>
                    <a:pt x="0" y="3440"/>
                  </a:lnTo>
                  <a:lnTo>
                    <a:pt x="579" y="6494"/>
                  </a:lnTo>
                  <a:lnTo>
                    <a:pt x="1833" y="1"/>
                  </a:ln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2" name="Google Shape;1442;p31"/>
            <p:cNvSpPr/>
            <p:nvPr/>
          </p:nvSpPr>
          <p:spPr>
            <a:xfrm>
              <a:off x="4251070" y="3424476"/>
              <a:ext cx="271919" cy="247147"/>
            </a:xfrm>
            <a:custGeom>
              <a:rect b="b" l="l" r="r" t="t"/>
              <a:pathLst>
                <a:path extrusionOk="0" h="5567" w="6125">
                  <a:moveTo>
                    <a:pt x="3136" y="1"/>
                  </a:moveTo>
                  <a:cubicBezTo>
                    <a:pt x="2540" y="1"/>
                    <a:pt x="1927" y="195"/>
                    <a:pt x="1383" y="633"/>
                  </a:cubicBezTo>
                  <a:cubicBezTo>
                    <a:pt x="193" y="1565"/>
                    <a:pt x="0" y="3301"/>
                    <a:pt x="965" y="4490"/>
                  </a:cubicBezTo>
                  <a:cubicBezTo>
                    <a:pt x="1535" y="5230"/>
                    <a:pt x="2338" y="5567"/>
                    <a:pt x="3133" y="5567"/>
                  </a:cubicBezTo>
                  <a:cubicBezTo>
                    <a:pt x="4446" y="5567"/>
                    <a:pt x="5735" y="4649"/>
                    <a:pt x="5915" y="3108"/>
                  </a:cubicBezTo>
                  <a:cubicBezTo>
                    <a:pt x="6124" y="1319"/>
                    <a:pt x="4689" y="1"/>
                    <a:pt x="3136" y="1"/>
                  </a:cubicBezTo>
                  <a:close/>
                </a:path>
              </a:pathLst>
            </a:custGeom>
            <a:solidFill>
              <a:srgbClr val="BE734A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31"/>
            <p:cNvSpPr/>
            <p:nvPr/>
          </p:nvSpPr>
          <p:spPr>
            <a:xfrm>
              <a:off x="4091248" y="3555265"/>
              <a:ext cx="416736" cy="429744"/>
            </a:xfrm>
            <a:custGeom>
              <a:rect b="b" l="l" r="r" t="t"/>
              <a:pathLst>
                <a:path extrusionOk="0" h="9680" w="9387">
                  <a:moveTo>
                    <a:pt x="3568" y="1"/>
                  </a:moveTo>
                  <a:cubicBezTo>
                    <a:pt x="3311" y="547"/>
                    <a:pt x="3118" y="1126"/>
                    <a:pt x="2861" y="1672"/>
                  </a:cubicBezTo>
                  <a:cubicBezTo>
                    <a:pt x="2604" y="2187"/>
                    <a:pt x="0" y="6848"/>
                    <a:pt x="2025" y="8937"/>
                  </a:cubicBezTo>
                  <a:cubicBezTo>
                    <a:pt x="2645" y="9438"/>
                    <a:pt x="3388" y="9679"/>
                    <a:pt x="4125" y="9679"/>
                  </a:cubicBezTo>
                  <a:cubicBezTo>
                    <a:pt x="5186" y="9679"/>
                    <a:pt x="6234" y="9178"/>
                    <a:pt x="6879" y="8230"/>
                  </a:cubicBezTo>
                  <a:cubicBezTo>
                    <a:pt x="7683" y="6848"/>
                    <a:pt x="8326" y="5369"/>
                    <a:pt x="8808" y="3890"/>
                  </a:cubicBezTo>
                  <a:cubicBezTo>
                    <a:pt x="9065" y="3119"/>
                    <a:pt x="9226" y="2348"/>
                    <a:pt x="9386" y="1576"/>
                  </a:cubicBezTo>
                  <a:lnTo>
                    <a:pt x="3568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31"/>
            <p:cNvSpPr/>
            <p:nvPr/>
          </p:nvSpPr>
          <p:spPr>
            <a:xfrm>
              <a:off x="5105849" y="3246584"/>
              <a:ext cx="98379" cy="313340"/>
            </a:xfrm>
            <a:custGeom>
              <a:rect b="b" l="l" r="r" t="t"/>
              <a:pathLst>
                <a:path extrusionOk="0" h="7058" w="2216">
                  <a:moveTo>
                    <a:pt x="1287" y="0"/>
                  </a:moveTo>
                  <a:cubicBezTo>
                    <a:pt x="970" y="0"/>
                    <a:pt x="659" y="187"/>
                    <a:pt x="579" y="622"/>
                  </a:cubicBezTo>
                  <a:cubicBezTo>
                    <a:pt x="129" y="2518"/>
                    <a:pt x="1" y="4447"/>
                    <a:pt x="129" y="6375"/>
                  </a:cubicBezTo>
                  <a:cubicBezTo>
                    <a:pt x="162" y="6568"/>
                    <a:pt x="258" y="6761"/>
                    <a:pt x="419" y="6890"/>
                  </a:cubicBezTo>
                  <a:cubicBezTo>
                    <a:pt x="562" y="7006"/>
                    <a:pt x="725" y="7058"/>
                    <a:pt x="884" y="7058"/>
                  </a:cubicBezTo>
                  <a:cubicBezTo>
                    <a:pt x="1298" y="7058"/>
                    <a:pt x="1687" y="6711"/>
                    <a:pt x="1640" y="6247"/>
                  </a:cubicBezTo>
                  <a:cubicBezTo>
                    <a:pt x="1512" y="4479"/>
                    <a:pt x="1640" y="2711"/>
                    <a:pt x="2026" y="975"/>
                  </a:cubicBezTo>
                  <a:cubicBezTo>
                    <a:pt x="2216" y="387"/>
                    <a:pt x="1745" y="0"/>
                    <a:pt x="1287" y="0"/>
                  </a:cubicBezTo>
                  <a:close/>
                </a:path>
              </a:pathLst>
            </a:custGeom>
            <a:solidFill>
              <a:srgbClr val="BE734A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31"/>
            <p:cNvSpPr/>
            <p:nvPr/>
          </p:nvSpPr>
          <p:spPr>
            <a:xfrm>
              <a:off x="5110155" y="3348028"/>
              <a:ext cx="151298" cy="123462"/>
            </a:xfrm>
            <a:custGeom>
              <a:rect b="b" l="l" r="r" t="t"/>
              <a:pathLst>
                <a:path extrusionOk="0" h="2781" w="3408">
                  <a:moveTo>
                    <a:pt x="2554" y="0"/>
                  </a:moveTo>
                  <a:cubicBezTo>
                    <a:pt x="2340" y="0"/>
                    <a:pt x="2125" y="97"/>
                    <a:pt x="1961" y="297"/>
                  </a:cubicBezTo>
                  <a:cubicBezTo>
                    <a:pt x="1640" y="747"/>
                    <a:pt x="1190" y="1101"/>
                    <a:pt x="643" y="1294"/>
                  </a:cubicBezTo>
                  <a:cubicBezTo>
                    <a:pt x="257" y="1390"/>
                    <a:pt x="0" y="1808"/>
                    <a:pt x="97" y="2194"/>
                  </a:cubicBezTo>
                  <a:cubicBezTo>
                    <a:pt x="129" y="2355"/>
                    <a:pt x="225" y="2483"/>
                    <a:pt x="354" y="2612"/>
                  </a:cubicBezTo>
                  <a:cubicBezTo>
                    <a:pt x="487" y="2718"/>
                    <a:pt x="686" y="2781"/>
                    <a:pt x="879" y="2781"/>
                  </a:cubicBezTo>
                  <a:cubicBezTo>
                    <a:pt x="919" y="2781"/>
                    <a:pt x="958" y="2778"/>
                    <a:pt x="997" y="2772"/>
                  </a:cubicBezTo>
                  <a:cubicBezTo>
                    <a:pt x="1865" y="2483"/>
                    <a:pt x="2604" y="1969"/>
                    <a:pt x="3150" y="1230"/>
                  </a:cubicBezTo>
                  <a:cubicBezTo>
                    <a:pt x="3408" y="908"/>
                    <a:pt x="3343" y="426"/>
                    <a:pt x="3022" y="169"/>
                  </a:cubicBezTo>
                  <a:cubicBezTo>
                    <a:pt x="2882" y="57"/>
                    <a:pt x="2719" y="0"/>
                    <a:pt x="2554" y="0"/>
                  </a:cubicBezTo>
                  <a:close/>
                </a:path>
              </a:pathLst>
            </a:custGeom>
            <a:solidFill>
              <a:srgbClr val="BE734A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31"/>
            <p:cNvSpPr/>
            <p:nvPr/>
          </p:nvSpPr>
          <p:spPr>
            <a:xfrm>
              <a:off x="4951044" y="3338882"/>
              <a:ext cx="271875" cy="247768"/>
            </a:xfrm>
            <a:custGeom>
              <a:rect b="b" l="l" r="r" t="t"/>
              <a:pathLst>
                <a:path extrusionOk="0" h="5581" w="6124">
                  <a:moveTo>
                    <a:pt x="3002" y="0"/>
                  </a:moveTo>
                  <a:cubicBezTo>
                    <a:pt x="1452" y="0"/>
                    <a:pt x="0" y="1319"/>
                    <a:pt x="209" y="3107"/>
                  </a:cubicBezTo>
                  <a:cubicBezTo>
                    <a:pt x="389" y="4650"/>
                    <a:pt x="1681" y="5580"/>
                    <a:pt x="3002" y="5580"/>
                  </a:cubicBezTo>
                  <a:cubicBezTo>
                    <a:pt x="3801" y="5580"/>
                    <a:pt x="4610" y="5240"/>
                    <a:pt x="5192" y="4489"/>
                  </a:cubicBezTo>
                  <a:cubicBezTo>
                    <a:pt x="6124" y="3300"/>
                    <a:pt x="5931" y="1596"/>
                    <a:pt x="4742" y="632"/>
                  </a:cubicBezTo>
                  <a:cubicBezTo>
                    <a:pt x="4206" y="195"/>
                    <a:pt x="3597" y="0"/>
                    <a:pt x="3002" y="0"/>
                  </a:cubicBezTo>
                  <a:close/>
                </a:path>
              </a:pathLst>
            </a:custGeom>
            <a:solidFill>
              <a:srgbClr val="BE734A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31"/>
            <p:cNvSpPr/>
            <p:nvPr/>
          </p:nvSpPr>
          <p:spPr>
            <a:xfrm>
              <a:off x="4406254" y="3382879"/>
              <a:ext cx="210521" cy="219277"/>
            </a:xfrm>
            <a:custGeom>
              <a:rect b="b" l="l" r="r" t="t"/>
              <a:pathLst>
                <a:path extrusionOk="0" h="6297" w="4742">
                  <a:moveTo>
                    <a:pt x="3788" y="0"/>
                  </a:moveTo>
                  <a:cubicBezTo>
                    <a:pt x="3513" y="0"/>
                    <a:pt x="3244" y="150"/>
                    <a:pt x="3125" y="507"/>
                  </a:cubicBezTo>
                  <a:cubicBezTo>
                    <a:pt x="2450" y="2146"/>
                    <a:pt x="1550" y="3657"/>
                    <a:pt x="457" y="5039"/>
                  </a:cubicBezTo>
                  <a:cubicBezTo>
                    <a:pt x="0" y="5598"/>
                    <a:pt x="485" y="6297"/>
                    <a:pt x="1058" y="6297"/>
                  </a:cubicBezTo>
                  <a:cubicBezTo>
                    <a:pt x="1210" y="6297"/>
                    <a:pt x="1369" y="6247"/>
                    <a:pt x="1518" y="6132"/>
                  </a:cubicBezTo>
                  <a:cubicBezTo>
                    <a:pt x="1550" y="6100"/>
                    <a:pt x="1582" y="6036"/>
                    <a:pt x="1614" y="6004"/>
                  </a:cubicBezTo>
                  <a:cubicBezTo>
                    <a:pt x="2836" y="4493"/>
                    <a:pt x="3832" y="2821"/>
                    <a:pt x="4539" y="1021"/>
                  </a:cubicBezTo>
                  <a:cubicBezTo>
                    <a:pt x="4742" y="434"/>
                    <a:pt x="4256" y="0"/>
                    <a:pt x="3788" y="0"/>
                  </a:cubicBezTo>
                  <a:close/>
                </a:path>
              </a:pathLst>
            </a:custGeom>
            <a:solidFill>
              <a:srgbClr val="BE734A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31"/>
            <p:cNvSpPr/>
            <p:nvPr/>
          </p:nvSpPr>
          <p:spPr>
            <a:xfrm>
              <a:off x="4212535" y="3432911"/>
              <a:ext cx="157025" cy="123507"/>
            </a:xfrm>
            <a:custGeom>
              <a:rect b="b" l="l" r="r" t="t"/>
              <a:pathLst>
                <a:path extrusionOk="0" h="2782" w="3537">
                  <a:moveTo>
                    <a:pt x="865" y="1"/>
                  </a:moveTo>
                  <a:cubicBezTo>
                    <a:pt x="696" y="1"/>
                    <a:pt x="526" y="60"/>
                    <a:pt x="386" y="185"/>
                  </a:cubicBezTo>
                  <a:cubicBezTo>
                    <a:pt x="65" y="443"/>
                    <a:pt x="1" y="893"/>
                    <a:pt x="258" y="1246"/>
                  </a:cubicBezTo>
                  <a:cubicBezTo>
                    <a:pt x="804" y="1953"/>
                    <a:pt x="1576" y="2500"/>
                    <a:pt x="2411" y="2757"/>
                  </a:cubicBezTo>
                  <a:cubicBezTo>
                    <a:pt x="2469" y="2774"/>
                    <a:pt x="2530" y="2782"/>
                    <a:pt x="2590" y="2782"/>
                  </a:cubicBezTo>
                  <a:cubicBezTo>
                    <a:pt x="2763" y="2782"/>
                    <a:pt x="2935" y="2715"/>
                    <a:pt x="3054" y="2596"/>
                  </a:cubicBezTo>
                  <a:cubicBezTo>
                    <a:pt x="3536" y="2211"/>
                    <a:pt x="3376" y="1439"/>
                    <a:pt x="2765" y="1278"/>
                  </a:cubicBezTo>
                  <a:cubicBezTo>
                    <a:pt x="2251" y="1085"/>
                    <a:pt x="1768" y="732"/>
                    <a:pt x="1447" y="282"/>
                  </a:cubicBezTo>
                  <a:cubicBezTo>
                    <a:pt x="1302" y="100"/>
                    <a:pt x="1085" y="1"/>
                    <a:pt x="865" y="1"/>
                  </a:cubicBezTo>
                  <a:close/>
                </a:path>
              </a:pathLst>
            </a:custGeom>
            <a:solidFill>
              <a:srgbClr val="BE734A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31"/>
            <p:cNvSpPr/>
            <p:nvPr/>
          </p:nvSpPr>
          <p:spPr>
            <a:xfrm rot="-449498">
              <a:off x="4676348" y="3020820"/>
              <a:ext cx="61744" cy="89806"/>
            </a:xfrm>
            <a:custGeom>
              <a:rect b="b" l="l" r="r" t="t"/>
              <a:pathLst>
                <a:path extrusionOk="0" h="2413" w="1659">
                  <a:moveTo>
                    <a:pt x="302" y="1"/>
                  </a:moveTo>
                  <a:cubicBezTo>
                    <a:pt x="130" y="1"/>
                    <a:pt x="108" y="281"/>
                    <a:pt x="280" y="302"/>
                  </a:cubicBezTo>
                  <a:cubicBezTo>
                    <a:pt x="883" y="346"/>
                    <a:pt x="1336" y="776"/>
                    <a:pt x="1314" y="1272"/>
                  </a:cubicBezTo>
                  <a:cubicBezTo>
                    <a:pt x="1294" y="1742"/>
                    <a:pt x="827" y="2115"/>
                    <a:pt x="264" y="2115"/>
                  </a:cubicBezTo>
                  <a:cubicBezTo>
                    <a:pt x="234" y="2115"/>
                    <a:pt x="203" y="2114"/>
                    <a:pt x="173" y="2111"/>
                  </a:cubicBezTo>
                  <a:cubicBezTo>
                    <a:pt x="87" y="2111"/>
                    <a:pt x="22" y="2176"/>
                    <a:pt x="22" y="2262"/>
                  </a:cubicBezTo>
                  <a:cubicBezTo>
                    <a:pt x="0" y="2327"/>
                    <a:pt x="65" y="2413"/>
                    <a:pt x="151" y="2413"/>
                  </a:cubicBezTo>
                  <a:lnTo>
                    <a:pt x="259" y="2413"/>
                  </a:lnTo>
                  <a:cubicBezTo>
                    <a:pt x="969" y="2413"/>
                    <a:pt x="1594" y="1961"/>
                    <a:pt x="1615" y="1293"/>
                  </a:cubicBezTo>
                  <a:cubicBezTo>
                    <a:pt x="1659" y="625"/>
                    <a:pt x="1077" y="44"/>
                    <a:pt x="302" y="1"/>
                  </a:cubicBezTo>
                  <a:close/>
                </a:path>
              </a:pathLst>
            </a:custGeom>
            <a:solidFill>
              <a:srgbClr val="3B3536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50" name="Google Shape;1450;p31"/>
            <p:cNvGrpSpPr/>
            <p:nvPr/>
          </p:nvGrpSpPr>
          <p:grpSpPr>
            <a:xfrm rot="-224893">
              <a:off x="4289225" y="3033157"/>
              <a:ext cx="821871" cy="358450"/>
              <a:chOff x="6998838" y="3617061"/>
              <a:chExt cx="993114" cy="433135"/>
            </a:xfrm>
          </p:grpSpPr>
          <p:sp>
            <p:nvSpPr>
              <p:cNvPr id="1451" name="Google Shape;1451;p31"/>
              <p:cNvSpPr/>
              <p:nvPr/>
            </p:nvSpPr>
            <p:spPr>
              <a:xfrm>
                <a:off x="7435922" y="3617061"/>
                <a:ext cx="104019" cy="86750"/>
              </a:xfrm>
              <a:custGeom>
                <a:rect b="b" l="l" r="r" t="t"/>
                <a:pathLst>
                  <a:path extrusionOk="0" h="2120" w="2542">
                    <a:moveTo>
                      <a:pt x="1333" y="0"/>
                    </a:moveTo>
                    <a:cubicBezTo>
                      <a:pt x="1291" y="0"/>
                      <a:pt x="1249" y="2"/>
                      <a:pt x="1206" y="7"/>
                    </a:cubicBezTo>
                    <a:cubicBezTo>
                      <a:pt x="517" y="50"/>
                      <a:pt x="0" y="545"/>
                      <a:pt x="22" y="1126"/>
                    </a:cubicBezTo>
                    <a:cubicBezTo>
                      <a:pt x="63" y="1701"/>
                      <a:pt x="594" y="2120"/>
                      <a:pt x="1241" y="2120"/>
                    </a:cubicBezTo>
                    <a:cubicBezTo>
                      <a:pt x="1272" y="2120"/>
                      <a:pt x="1304" y="2119"/>
                      <a:pt x="1335" y="2117"/>
                    </a:cubicBezTo>
                    <a:cubicBezTo>
                      <a:pt x="2003" y="2052"/>
                      <a:pt x="2541" y="1557"/>
                      <a:pt x="2498" y="976"/>
                    </a:cubicBezTo>
                    <a:cubicBezTo>
                      <a:pt x="2458" y="431"/>
                      <a:pt x="1946" y="0"/>
                      <a:pt x="1333" y="0"/>
                    </a:cubicBezTo>
                    <a:close/>
                  </a:path>
                </a:pathLst>
              </a:custGeom>
              <a:solidFill>
                <a:srgbClr val="544E4F">
                  <a:alpha val="14560"/>
                </a:srgbClr>
              </a:solidFill>
              <a:ln>
                <a:noFill/>
              </a:ln>
            </p:spPr>
            <p:txBody>
              <a:bodyPr anchorCtr="0" anchor="ctr" bIns="78800" lIns="78800" spcFirstLastPara="1" rIns="78800" wrap="square" tIns="78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2" name="Google Shape;1452;p31"/>
              <p:cNvSpPr/>
              <p:nvPr/>
            </p:nvSpPr>
            <p:spPr>
              <a:xfrm rot="-503042">
                <a:off x="7646803" y="3718501"/>
                <a:ext cx="326069" cy="285609"/>
              </a:xfrm>
              <a:custGeom>
                <a:rect b="b" l="l" r="r" t="t"/>
                <a:pathLst>
                  <a:path extrusionOk="0" h="12431" w="14192">
                    <a:moveTo>
                      <a:pt x="7098" y="0"/>
                    </a:moveTo>
                    <a:cubicBezTo>
                      <a:pt x="5043" y="0"/>
                      <a:pt x="3029" y="1024"/>
                      <a:pt x="1852" y="2893"/>
                    </a:cubicBezTo>
                    <a:cubicBezTo>
                      <a:pt x="0" y="5779"/>
                      <a:pt x="861" y="9612"/>
                      <a:pt x="3769" y="11464"/>
                    </a:cubicBezTo>
                    <a:cubicBezTo>
                      <a:pt x="4799" y="12117"/>
                      <a:pt x="5953" y="12430"/>
                      <a:pt x="7095" y="12430"/>
                    </a:cubicBezTo>
                    <a:cubicBezTo>
                      <a:pt x="9149" y="12430"/>
                      <a:pt x="11162" y="11416"/>
                      <a:pt x="12339" y="9547"/>
                    </a:cubicBezTo>
                    <a:cubicBezTo>
                      <a:pt x="14191" y="6661"/>
                      <a:pt x="13330" y="2807"/>
                      <a:pt x="10423" y="976"/>
                    </a:cubicBezTo>
                    <a:cubicBezTo>
                      <a:pt x="9393" y="315"/>
                      <a:pt x="8239" y="0"/>
                      <a:pt x="7098" y="0"/>
                    </a:cubicBezTo>
                    <a:close/>
                  </a:path>
                </a:pathLst>
              </a:custGeom>
              <a:solidFill>
                <a:srgbClr val="544E4F">
                  <a:alpha val="14560"/>
                </a:srgbClr>
              </a:solidFill>
              <a:ln>
                <a:noFill/>
              </a:ln>
            </p:spPr>
            <p:txBody>
              <a:bodyPr anchorCtr="0" anchor="ctr" bIns="78800" lIns="78800" spcFirstLastPara="1" rIns="78800" wrap="square" tIns="78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3" name="Google Shape;1453;p31"/>
              <p:cNvSpPr/>
              <p:nvPr/>
            </p:nvSpPr>
            <p:spPr>
              <a:xfrm rot="-503042">
                <a:off x="7017973" y="3742876"/>
                <a:ext cx="317177" cy="285724"/>
              </a:xfrm>
              <a:custGeom>
                <a:rect b="b" l="l" r="r" t="t"/>
                <a:pathLst>
                  <a:path extrusionOk="0" h="12436" w="13805">
                    <a:moveTo>
                      <a:pt x="6912" y="0"/>
                    </a:moveTo>
                    <a:cubicBezTo>
                      <a:pt x="6358" y="0"/>
                      <a:pt x="5794" y="75"/>
                      <a:pt x="5234" y="231"/>
                    </a:cubicBezTo>
                    <a:cubicBezTo>
                      <a:pt x="1939" y="1157"/>
                      <a:pt x="1" y="4581"/>
                      <a:pt x="905" y="7876"/>
                    </a:cubicBezTo>
                    <a:cubicBezTo>
                      <a:pt x="1675" y="10632"/>
                      <a:pt x="4169" y="12436"/>
                      <a:pt x="6893" y="12436"/>
                    </a:cubicBezTo>
                    <a:cubicBezTo>
                      <a:pt x="7447" y="12436"/>
                      <a:pt x="8011" y="12361"/>
                      <a:pt x="8571" y="12205"/>
                    </a:cubicBezTo>
                    <a:cubicBezTo>
                      <a:pt x="11866" y="11279"/>
                      <a:pt x="13804" y="7855"/>
                      <a:pt x="12900" y="4560"/>
                    </a:cubicBezTo>
                    <a:cubicBezTo>
                      <a:pt x="12130" y="1804"/>
                      <a:pt x="9636" y="0"/>
                      <a:pt x="6912" y="0"/>
                    </a:cubicBezTo>
                    <a:close/>
                  </a:path>
                </a:pathLst>
              </a:custGeom>
              <a:solidFill>
                <a:srgbClr val="544E4F">
                  <a:alpha val="14560"/>
                </a:srgbClr>
              </a:solidFill>
              <a:ln>
                <a:noFill/>
              </a:ln>
            </p:spPr>
            <p:txBody>
              <a:bodyPr anchorCtr="0" anchor="ctr" bIns="78800" lIns="78800" spcFirstLastPara="1" rIns="78800" wrap="square" tIns="788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54" name="Google Shape;1454;p31"/>
            <p:cNvSpPr/>
            <p:nvPr/>
          </p:nvSpPr>
          <p:spPr>
            <a:xfrm>
              <a:off x="4332700" y="3325475"/>
              <a:ext cx="185404" cy="252619"/>
            </a:xfrm>
            <a:custGeom>
              <a:rect b="b" l="l" r="r" t="t"/>
              <a:pathLst>
                <a:path extrusionOk="0" h="6691" w="4176">
                  <a:moveTo>
                    <a:pt x="3284" y="0"/>
                  </a:moveTo>
                  <a:cubicBezTo>
                    <a:pt x="2970" y="0"/>
                    <a:pt x="2659" y="179"/>
                    <a:pt x="2565" y="580"/>
                  </a:cubicBezTo>
                  <a:cubicBezTo>
                    <a:pt x="2115" y="2284"/>
                    <a:pt x="1408" y="3923"/>
                    <a:pt x="508" y="5402"/>
                  </a:cubicBezTo>
                  <a:cubicBezTo>
                    <a:pt x="0" y="5982"/>
                    <a:pt x="511" y="6690"/>
                    <a:pt x="1083" y="6690"/>
                  </a:cubicBezTo>
                  <a:cubicBezTo>
                    <a:pt x="1271" y="6690"/>
                    <a:pt x="1466" y="6614"/>
                    <a:pt x="1633" y="6431"/>
                  </a:cubicBezTo>
                  <a:cubicBezTo>
                    <a:pt x="1697" y="6366"/>
                    <a:pt x="1762" y="6302"/>
                    <a:pt x="1794" y="6238"/>
                  </a:cubicBezTo>
                  <a:cubicBezTo>
                    <a:pt x="2790" y="4598"/>
                    <a:pt x="3562" y="2798"/>
                    <a:pt x="4044" y="934"/>
                  </a:cubicBezTo>
                  <a:cubicBezTo>
                    <a:pt x="4175" y="352"/>
                    <a:pt x="3726" y="0"/>
                    <a:pt x="3284" y="0"/>
                  </a:cubicBezTo>
                  <a:close/>
                </a:path>
              </a:pathLst>
            </a:custGeom>
            <a:solidFill>
              <a:srgbClr val="BE734A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5" name="Google Shape;1455;p31"/>
            <p:cNvSpPr/>
            <p:nvPr/>
          </p:nvSpPr>
          <p:spPr>
            <a:xfrm>
              <a:off x="4326175" y="3296575"/>
              <a:ext cx="104751" cy="281218"/>
            </a:xfrm>
            <a:custGeom>
              <a:rect b="b" l="l" r="r" t="t"/>
              <a:pathLst>
                <a:path extrusionOk="0" h="6741" w="2359">
                  <a:moveTo>
                    <a:pt x="1511" y="0"/>
                  </a:moveTo>
                  <a:cubicBezTo>
                    <a:pt x="1107" y="0"/>
                    <a:pt x="701" y="291"/>
                    <a:pt x="751" y="846"/>
                  </a:cubicBezTo>
                  <a:cubicBezTo>
                    <a:pt x="848" y="2485"/>
                    <a:pt x="623" y="4156"/>
                    <a:pt x="173" y="5732"/>
                  </a:cubicBezTo>
                  <a:cubicBezTo>
                    <a:pt x="0" y="6274"/>
                    <a:pt x="432" y="6740"/>
                    <a:pt x="904" y="6740"/>
                  </a:cubicBezTo>
                  <a:cubicBezTo>
                    <a:pt x="1048" y="6740"/>
                    <a:pt x="1195" y="6697"/>
                    <a:pt x="1330" y="6599"/>
                  </a:cubicBezTo>
                  <a:cubicBezTo>
                    <a:pt x="1459" y="6503"/>
                    <a:pt x="1555" y="6342"/>
                    <a:pt x="1587" y="6214"/>
                  </a:cubicBezTo>
                  <a:cubicBezTo>
                    <a:pt x="2134" y="4446"/>
                    <a:pt x="2359" y="2581"/>
                    <a:pt x="2262" y="749"/>
                  </a:cubicBezTo>
                  <a:cubicBezTo>
                    <a:pt x="2247" y="243"/>
                    <a:pt x="1880" y="0"/>
                    <a:pt x="1511" y="0"/>
                  </a:cubicBezTo>
                  <a:close/>
                </a:path>
              </a:pathLst>
            </a:custGeom>
            <a:solidFill>
              <a:srgbClr val="BE734A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31"/>
            <p:cNvSpPr/>
            <p:nvPr/>
          </p:nvSpPr>
          <p:spPr>
            <a:xfrm>
              <a:off x="4273975" y="3335500"/>
              <a:ext cx="95577" cy="236950"/>
            </a:xfrm>
            <a:custGeom>
              <a:rect b="b" l="l" r="r" t="t"/>
              <a:pathLst>
                <a:path extrusionOk="0" h="6964" w="2153">
                  <a:moveTo>
                    <a:pt x="864" y="0"/>
                  </a:moveTo>
                  <a:cubicBezTo>
                    <a:pt x="434" y="0"/>
                    <a:pt x="0" y="349"/>
                    <a:pt x="95" y="901"/>
                  </a:cubicBezTo>
                  <a:cubicBezTo>
                    <a:pt x="481" y="2637"/>
                    <a:pt x="642" y="4405"/>
                    <a:pt x="513" y="6140"/>
                  </a:cubicBezTo>
                  <a:cubicBezTo>
                    <a:pt x="466" y="6613"/>
                    <a:pt x="852" y="6963"/>
                    <a:pt x="1265" y="6963"/>
                  </a:cubicBezTo>
                  <a:cubicBezTo>
                    <a:pt x="1414" y="6963"/>
                    <a:pt x="1566" y="6918"/>
                    <a:pt x="1702" y="6815"/>
                  </a:cubicBezTo>
                  <a:cubicBezTo>
                    <a:pt x="1863" y="6687"/>
                    <a:pt x="1960" y="6494"/>
                    <a:pt x="1992" y="6301"/>
                  </a:cubicBezTo>
                  <a:cubicBezTo>
                    <a:pt x="2152" y="4372"/>
                    <a:pt x="1992" y="2412"/>
                    <a:pt x="1574" y="547"/>
                  </a:cubicBezTo>
                  <a:cubicBezTo>
                    <a:pt x="1456" y="167"/>
                    <a:pt x="1161" y="0"/>
                    <a:pt x="864" y="0"/>
                  </a:cubicBezTo>
                  <a:close/>
                </a:path>
              </a:pathLst>
            </a:custGeom>
            <a:solidFill>
              <a:srgbClr val="BE734A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31"/>
            <p:cNvSpPr/>
            <p:nvPr/>
          </p:nvSpPr>
          <p:spPr>
            <a:xfrm>
              <a:off x="4862563" y="3283186"/>
              <a:ext cx="205250" cy="219270"/>
            </a:xfrm>
            <a:custGeom>
              <a:rect b="b" l="l" r="r" t="t"/>
              <a:pathLst>
                <a:path extrusionOk="0" h="6335" w="4623">
                  <a:moveTo>
                    <a:pt x="995" y="1"/>
                  </a:moveTo>
                  <a:cubicBezTo>
                    <a:pt x="502" y="1"/>
                    <a:pt x="1" y="454"/>
                    <a:pt x="283" y="1059"/>
                  </a:cubicBezTo>
                  <a:cubicBezTo>
                    <a:pt x="990" y="2859"/>
                    <a:pt x="1954" y="4562"/>
                    <a:pt x="3176" y="6073"/>
                  </a:cubicBezTo>
                  <a:cubicBezTo>
                    <a:pt x="3208" y="6105"/>
                    <a:pt x="3240" y="6137"/>
                    <a:pt x="3272" y="6170"/>
                  </a:cubicBezTo>
                  <a:cubicBezTo>
                    <a:pt x="3412" y="6278"/>
                    <a:pt x="3575" y="6334"/>
                    <a:pt x="3738" y="6334"/>
                  </a:cubicBezTo>
                  <a:cubicBezTo>
                    <a:pt x="3912" y="6334"/>
                    <a:pt x="4087" y="6270"/>
                    <a:pt x="4237" y="6137"/>
                  </a:cubicBezTo>
                  <a:cubicBezTo>
                    <a:pt x="4558" y="5880"/>
                    <a:pt x="4622" y="5398"/>
                    <a:pt x="4333" y="5109"/>
                  </a:cubicBezTo>
                  <a:cubicBezTo>
                    <a:pt x="3240" y="3727"/>
                    <a:pt x="2340" y="2184"/>
                    <a:pt x="1697" y="544"/>
                  </a:cubicBezTo>
                  <a:cubicBezTo>
                    <a:pt x="1577" y="161"/>
                    <a:pt x="1288" y="1"/>
                    <a:pt x="995" y="1"/>
                  </a:cubicBezTo>
                  <a:close/>
                </a:path>
              </a:pathLst>
            </a:custGeom>
            <a:solidFill>
              <a:srgbClr val="BE734A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31"/>
            <p:cNvSpPr/>
            <p:nvPr/>
          </p:nvSpPr>
          <p:spPr>
            <a:xfrm>
              <a:off x="4955075" y="3239525"/>
              <a:ext cx="180476" cy="252628"/>
            </a:xfrm>
            <a:custGeom>
              <a:rect b="b" l="l" r="r" t="t"/>
              <a:pathLst>
                <a:path extrusionOk="0" h="6587" w="4065">
                  <a:moveTo>
                    <a:pt x="907" y="0"/>
                  </a:moveTo>
                  <a:cubicBezTo>
                    <a:pt x="459" y="0"/>
                    <a:pt x="1" y="362"/>
                    <a:pt x="150" y="941"/>
                  </a:cubicBezTo>
                  <a:cubicBezTo>
                    <a:pt x="632" y="2838"/>
                    <a:pt x="1404" y="4606"/>
                    <a:pt x="2433" y="6277"/>
                  </a:cubicBezTo>
                  <a:cubicBezTo>
                    <a:pt x="2465" y="6341"/>
                    <a:pt x="2529" y="6374"/>
                    <a:pt x="2593" y="6438"/>
                  </a:cubicBezTo>
                  <a:lnTo>
                    <a:pt x="2593" y="6406"/>
                  </a:lnTo>
                  <a:cubicBezTo>
                    <a:pt x="2749" y="6532"/>
                    <a:pt x="2917" y="6586"/>
                    <a:pt x="3078" y="6586"/>
                  </a:cubicBezTo>
                  <a:cubicBezTo>
                    <a:pt x="3612" y="6586"/>
                    <a:pt x="4064" y="5985"/>
                    <a:pt x="3718" y="5441"/>
                  </a:cubicBezTo>
                  <a:cubicBezTo>
                    <a:pt x="2786" y="3931"/>
                    <a:pt x="2079" y="2291"/>
                    <a:pt x="1629" y="620"/>
                  </a:cubicBezTo>
                  <a:cubicBezTo>
                    <a:pt x="1548" y="189"/>
                    <a:pt x="1230" y="0"/>
                    <a:pt x="907" y="0"/>
                  </a:cubicBezTo>
                  <a:close/>
                </a:path>
              </a:pathLst>
            </a:custGeom>
            <a:solidFill>
              <a:srgbClr val="BE734A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31"/>
            <p:cNvSpPr/>
            <p:nvPr/>
          </p:nvSpPr>
          <p:spPr>
            <a:xfrm>
              <a:off x="5043075" y="3214125"/>
              <a:ext cx="104251" cy="278679"/>
            </a:xfrm>
            <a:custGeom>
              <a:rect b="b" l="l" r="r" t="t"/>
              <a:pathLst>
                <a:path extrusionOk="0" h="6657" w="2348">
                  <a:moveTo>
                    <a:pt x="845" y="1"/>
                  </a:moveTo>
                  <a:cubicBezTo>
                    <a:pt x="493" y="1"/>
                    <a:pt x="143" y="219"/>
                    <a:pt x="97" y="677"/>
                  </a:cubicBezTo>
                  <a:cubicBezTo>
                    <a:pt x="1" y="2510"/>
                    <a:pt x="226" y="4374"/>
                    <a:pt x="772" y="6142"/>
                  </a:cubicBezTo>
                  <a:cubicBezTo>
                    <a:pt x="836" y="6303"/>
                    <a:pt x="933" y="6431"/>
                    <a:pt x="1061" y="6528"/>
                  </a:cubicBezTo>
                  <a:cubicBezTo>
                    <a:pt x="1190" y="6613"/>
                    <a:pt x="1333" y="6656"/>
                    <a:pt x="1490" y="6656"/>
                  </a:cubicBezTo>
                  <a:cubicBezTo>
                    <a:pt x="1568" y="6656"/>
                    <a:pt x="1651" y="6646"/>
                    <a:pt x="1736" y="6624"/>
                  </a:cubicBezTo>
                  <a:cubicBezTo>
                    <a:pt x="2122" y="6496"/>
                    <a:pt x="2347" y="6078"/>
                    <a:pt x="2219" y="5692"/>
                  </a:cubicBezTo>
                  <a:cubicBezTo>
                    <a:pt x="1736" y="4085"/>
                    <a:pt x="1511" y="2413"/>
                    <a:pt x="1608" y="774"/>
                  </a:cubicBezTo>
                  <a:cubicBezTo>
                    <a:pt x="1625" y="268"/>
                    <a:pt x="1234" y="1"/>
                    <a:pt x="845" y="1"/>
                  </a:cubicBezTo>
                  <a:close/>
                </a:path>
              </a:pathLst>
            </a:custGeom>
            <a:solidFill>
              <a:srgbClr val="BE734A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31"/>
            <p:cNvSpPr/>
            <p:nvPr/>
          </p:nvSpPr>
          <p:spPr>
            <a:xfrm>
              <a:off x="3309232" y="3121478"/>
              <a:ext cx="236936" cy="231209"/>
            </a:xfrm>
            <a:custGeom>
              <a:rect b="b" l="l" r="r" t="t"/>
              <a:pathLst>
                <a:path extrusionOk="0" h="5208" w="5337">
                  <a:moveTo>
                    <a:pt x="4822" y="0"/>
                  </a:moveTo>
                  <a:lnTo>
                    <a:pt x="0" y="4693"/>
                  </a:lnTo>
                  <a:lnTo>
                    <a:pt x="450" y="5207"/>
                  </a:lnTo>
                  <a:lnTo>
                    <a:pt x="5336" y="450"/>
                  </a:lnTo>
                  <a:lnTo>
                    <a:pt x="48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8800" lIns="78800" spcFirstLastPara="1" rIns="78800" wrap="square" tIns="78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61" name="Google Shape;1461;p31">
            <a:hlinkClick r:id="rId5"/>
          </p:cNvPr>
          <p:cNvSpPr txBox="1"/>
          <p:nvPr/>
        </p:nvSpPr>
        <p:spPr>
          <a:xfrm>
            <a:off x="4264825" y="4366325"/>
            <a:ext cx="4151100" cy="4335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17650" lIns="117650" spcFirstLastPara="1" rIns="117650" wrap="square" tIns="1176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72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¿Recordamos cómo elaborar su construcción?</a:t>
            </a:r>
            <a:endParaRPr b="1" sz="1272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62" name="Google Shape;1462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15175" y="4443200"/>
            <a:ext cx="356625" cy="35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3" name="Google Shape;1463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19600" y="2922350"/>
            <a:ext cx="356625" cy="35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7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8" name="Google Shape;1468;p32"/>
          <p:cNvGrpSpPr/>
          <p:nvPr/>
        </p:nvGrpSpPr>
        <p:grpSpPr>
          <a:xfrm>
            <a:off x="727772" y="1979864"/>
            <a:ext cx="7349554" cy="2317401"/>
            <a:chOff x="1433443" y="6817785"/>
            <a:chExt cx="5634001" cy="1776467"/>
          </a:xfrm>
        </p:grpSpPr>
        <p:sp>
          <p:nvSpPr>
            <p:cNvPr id="1469" name="Google Shape;1469;p32"/>
            <p:cNvSpPr/>
            <p:nvPr/>
          </p:nvSpPr>
          <p:spPr>
            <a:xfrm>
              <a:off x="1433443" y="6817785"/>
              <a:ext cx="1061720" cy="488315"/>
            </a:xfrm>
            <a:custGeom>
              <a:rect b="b" l="l" r="r" t="t"/>
              <a:pathLst>
                <a:path extrusionOk="0" h="488315" w="1061720">
                  <a:moveTo>
                    <a:pt x="1061364" y="0"/>
                  </a:moveTo>
                  <a:lnTo>
                    <a:pt x="0" y="0"/>
                  </a:lnTo>
                  <a:lnTo>
                    <a:pt x="0" y="385216"/>
                  </a:lnTo>
                  <a:lnTo>
                    <a:pt x="8102" y="425349"/>
                  </a:lnTo>
                  <a:lnTo>
                    <a:pt x="30199" y="458120"/>
                  </a:lnTo>
                  <a:lnTo>
                    <a:pt x="62970" y="480213"/>
                  </a:lnTo>
                  <a:lnTo>
                    <a:pt x="103098" y="488315"/>
                  </a:lnTo>
                  <a:lnTo>
                    <a:pt x="958265" y="488315"/>
                  </a:lnTo>
                  <a:lnTo>
                    <a:pt x="998399" y="480213"/>
                  </a:lnTo>
                  <a:lnTo>
                    <a:pt x="1031170" y="458120"/>
                  </a:lnTo>
                  <a:lnTo>
                    <a:pt x="1053263" y="425349"/>
                  </a:lnTo>
                  <a:lnTo>
                    <a:pt x="1061364" y="385216"/>
                  </a:lnTo>
                  <a:lnTo>
                    <a:pt x="1061364" y="0"/>
                  </a:lnTo>
                  <a:close/>
                </a:path>
              </a:pathLst>
            </a:custGeom>
            <a:solidFill>
              <a:srgbClr val="F7F2E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  <p:sp>
          <p:nvSpPr>
            <p:cNvPr id="1470" name="Google Shape;1470;p32"/>
            <p:cNvSpPr/>
            <p:nvPr/>
          </p:nvSpPr>
          <p:spPr>
            <a:xfrm>
              <a:off x="1433443" y="6817785"/>
              <a:ext cx="1061720" cy="488315"/>
            </a:xfrm>
            <a:custGeom>
              <a:rect b="b" l="l" r="r" t="t"/>
              <a:pathLst>
                <a:path extrusionOk="0" h="488315" w="1061720">
                  <a:moveTo>
                    <a:pt x="958265" y="488315"/>
                  </a:moveTo>
                  <a:lnTo>
                    <a:pt x="103098" y="488315"/>
                  </a:lnTo>
                  <a:lnTo>
                    <a:pt x="62970" y="480213"/>
                  </a:lnTo>
                  <a:lnTo>
                    <a:pt x="30199" y="458120"/>
                  </a:lnTo>
                  <a:lnTo>
                    <a:pt x="8102" y="425349"/>
                  </a:lnTo>
                  <a:lnTo>
                    <a:pt x="0" y="385216"/>
                  </a:lnTo>
                  <a:lnTo>
                    <a:pt x="0" y="0"/>
                  </a:lnTo>
                  <a:lnTo>
                    <a:pt x="1061364" y="0"/>
                  </a:lnTo>
                  <a:lnTo>
                    <a:pt x="1061364" y="385216"/>
                  </a:lnTo>
                  <a:lnTo>
                    <a:pt x="1053263" y="425349"/>
                  </a:lnTo>
                  <a:lnTo>
                    <a:pt x="1031170" y="458120"/>
                  </a:lnTo>
                  <a:lnTo>
                    <a:pt x="998399" y="480213"/>
                  </a:lnTo>
                  <a:lnTo>
                    <a:pt x="958265" y="488315"/>
                  </a:lnTo>
                  <a:close/>
                </a:path>
              </a:pathLst>
            </a:custGeom>
            <a:noFill/>
            <a:ln cap="flat" cmpd="sng" w="21100">
              <a:solidFill>
                <a:srgbClr val="A6802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  <p:sp>
          <p:nvSpPr>
            <p:cNvPr id="1471" name="Google Shape;1471;p32"/>
            <p:cNvSpPr/>
            <p:nvPr/>
          </p:nvSpPr>
          <p:spPr>
            <a:xfrm>
              <a:off x="1433443" y="8105937"/>
              <a:ext cx="1061720" cy="488315"/>
            </a:xfrm>
            <a:custGeom>
              <a:rect b="b" l="l" r="r" t="t"/>
              <a:pathLst>
                <a:path extrusionOk="0" h="488315" w="1061720">
                  <a:moveTo>
                    <a:pt x="1061364" y="0"/>
                  </a:moveTo>
                  <a:lnTo>
                    <a:pt x="0" y="0"/>
                  </a:lnTo>
                  <a:lnTo>
                    <a:pt x="0" y="385216"/>
                  </a:lnTo>
                  <a:lnTo>
                    <a:pt x="8102" y="425349"/>
                  </a:lnTo>
                  <a:lnTo>
                    <a:pt x="30199" y="458120"/>
                  </a:lnTo>
                  <a:lnTo>
                    <a:pt x="62970" y="480213"/>
                  </a:lnTo>
                  <a:lnTo>
                    <a:pt x="103098" y="488315"/>
                  </a:lnTo>
                  <a:lnTo>
                    <a:pt x="958265" y="488315"/>
                  </a:lnTo>
                  <a:lnTo>
                    <a:pt x="998399" y="480213"/>
                  </a:lnTo>
                  <a:lnTo>
                    <a:pt x="1031170" y="458120"/>
                  </a:lnTo>
                  <a:lnTo>
                    <a:pt x="1053263" y="425349"/>
                  </a:lnTo>
                  <a:lnTo>
                    <a:pt x="1061364" y="385216"/>
                  </a:lnTo>
                  <a:lnTo>
                    <a:pt x="1061364" y="0"/>
                  </a:lnTo>
                  <a:close/>
                </a:path>
              </a:pathLst>
            </a:custGeom>
            <a:solidFill>
              <a:srgbClr val="F7F2E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  <p:sp>
          <p:nvSpPr>
            <p:cNvPr id="1472" name="Google Shape;1472;p32"/>
            <p:cNvSpPr/>
            <p:nvPr/>
          </p:nvSpPr>
          <p:spPr>
            <a:xfrm>
              <a:off x="1433443" y="8105937"/>
              <a:ext cx="1061720" cy="488315"/>
            </a:xfrm>
            <a:custGeom>
              <a:rect b="b" l="l" r="r" t="t"/>
              <a:pathLst>
                <a:path extrusionOk="0" h="488315" w="1061720">
                  <a:moveTo>
                    <a:pt x="958265" y="488315"/>
                  </a:moveTo>
                  <a:lnTo>
                    <a:pt x="103098" y="488315"/>
                  </a:lnTo>
                  <a:lnTo>
                    <a:pt x="62970" y="480213"/>
                  </a:lnTo>
                  <a:lnTo>
                    <a:pt x="30199" y="458120"/>
                  </a:lnTo>
                  <a:lnTo>
                    <a:pt x="8102" y="425349"/>
                  </a:lnTo>
                  <a:lnTo>
                    <a:pt x="0" y="385216"/>
                  </a:lnTo>
                  <a:lnTo>
                    <a:pt x="0" y="0"/>
                  </a:lnTo>
                  <a:lnTo>
                    <a:pt x="1061364" y="0"/>
                  </a:lnTo>
                  <a:lnTo>
                    <a:pt x="1061364" y="385216"/>
                  </a:lnTo>
                  <a:lnTo>
                    <a:pt x="1053263" y="425349"/>
                  </a:lnTo>
                  <a:lnTo>
                    <a:pt x="1031170" y="458120"/>
                  </a:lnTo>
                  <a:lnTo>
                    <a:pt x="998399" y="480213"/>
                  </a:lnTo>
                  <a:lnTo>
                    <a:pt x="958265" y="488315"/>
                  </a:lnTo>
                  <a:close/>
                </a:path>
              </a:pathLst>
            </a:custGeom>
            <a:noFill/>
            <a:ln cap="flat" cmpd="sng" w="21100">
              <a:solidFill>
                <a:srgbClr val="A6802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  <p:sp>
          <p:nvSpPr>
            <p:cNvPr id="1473" name="Google Shape;1473;p32"/>
            <p:cNvSpPr/>
            <p:nvPr/>
          </p:nvSpPr>
          <p:spPr>
            <a:xfrm>
              <a:off x="2646989" y="7461861"/>
              <a:ext cx="750570" cy="488315"/>
            </a:xfrm>
            <a:custGeom>
              <a:rect b="b" l="l" r="r" t="t"/>
              <a:pathLst>
                <a:path extrusionOk="0" h="488315" w="750570">
                  <a:moveTo>
                    <a:pt x="654240" y="0"/>
                  </a:moveTo>
                  <a:lnTo>
                    <a:pt x="0" y="0"/>
                  </a:lnTo>
                  <a:lnTo>
                    <a:pt x="0" y="488315"/>
                  </a:lnTo>
                  <a:lnTo>
                    <a:pt x="663473" y="488315"/>
                  </a:lnTo>
                  <a:lnTo>
                    <a:pt x="697215" y="481504"/>
                  </a:lnTo>
                  <a:lnTo>
                    <a:pt x="724766" y="462930"/>
                  </a:lnTo>
                  <a:lnTo>
                    <a:pt x="743340" y="435379"/>
                  </a:lnTo>
                  <a:lnTo>
                    <a:pt x="750150" y="401637"/>
                  </a:lnTo>
                  <a:lnTo>
                    <a:pt x="750150" y="95910"/>
                  </a:lnTo>
                  <a:lnTo>
                    <a:pt x="742614" y="58576"/>
                  </a:lnTo>
                  <a:lnTo>
                    <a:pt x="722060" y="28090"/>
                  </a:lnTo>
                  <a:lnTo>
                    <a:pt x="691573" y="7536"/>
                  </a:lnTo>
                  <a:lnTo>
                    <a:pt x="654240" y="0"/>
                  </a:lnTo>
                  <a:close/>
                </a:path>
              </a:pathLst>
            </a:custGeom>
            <a:solidFill>
              <a:srgbClr val="F7F2E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  <p:sp>
          <p:nvSpPr>
            <p:cNvPr id="1474" name="Google Shape;1474;p32"/>
            <p:cNvSpPr/>
            <p:nvPr/>
          </p:nvSpPr>
          <p:spPr>
            <a:xfrm>
              <a:off x="2646989" y="7461861"/>
              <a:ext cx="750570" cy="488315"/>
            </a:xfrm>
            <a:custGeom>
              <a:rect b="b" l="l" r="r" t="t"/>
              <a:pathLst>
                <a:path extrusionOk="0" h="488315" w="750570">
                  <a:moveTo>
                    <a:pt x="663473" y="488315"/>
                  </a:moveTo>
                  <a:lnTo>
                    <a:pt x="0" y="488315"/>
                  </a:lnTo>
                  <a:lnTo>
                    <a:pt x="0" y="0"/>
                  </a:lnTo>
                  <a:lnTo>
                    <a:pt x="654240" y="0"/>
                  </a:lnTo>
                  <a:lnTo>
                    <a:pt x="691573" y="7536"/>
                  </a:lnTo>
                  <a:lnTo>
                    <a:pt x="722060" y="28090"/>
                  </a:lnTo>
                  <a:lnTo>
                    <a:pt x="742614" y="58576"/>
                  </a:lnTo>
                  <a:lnTo>
                    <a:pt x="750150" y="95910"/>
                  </a:lnTo>
                  <a:lnTo>
                    <a:pt x="750150" y="401637"/>
                  </a:lnTo>
                  <a:lnTo>
                    <a:pt x="743340" y="435379"/>
                  </a:lnTo>
                  <a:lnTo>
                    <a:pt x="724766" y="462930"/>
                  </a:lnTo>
                  <a:lnTo>
                    <a:pt x="697215" y="481504"/>
                  </a:lnTo>
                  <a:lnTo>
                    <a:pt x="663473" y="488315"/>
                  </a:lnTo>
                  <a:close/>
                </a:path>
              </a:pathLst>
            </a:custGeom>
            <a:noFill/>
            <a:ln cap="flat" cmpd="sng" w="21100">
              <a:solidFill>
                <a:srgbClr val="A6802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  <p:sp>
          <p:nvSpPr>
            <p:cNvPr id="1475" name="Google Shape;1475;p32"/>
            <p:cNvSpPr/>
            <p:nvPr/>
          </p:nvSpPr>
          <p:spPr>
            <a:xfrm>
              <a:off x="3553360" y="7461861"/>
              <a:ext cx="750570" cy="488315"/>
            </a:xfrm>
            <a:custGeom>
              <a:rect b="b" l="l" r="r" t="t"/>
              <a:pathLst>
                <a:path extrusionOk="0" h="488315" w="750570">
                  <a:moveTo>
                    <a:pt x="654240" y="0"/>
                  </a:moveTo>
                  <a:lnTo>
                    <a:pt x="0" y="0"/>
                  </a:lnTo>
                  <a:lnTo>
                    <a:pt x="0" y="488315"/>
                  </a:lnTo>
                  <a:lnTo>
                    <a:pt x="663473" y="488315"/>
                  </a:lnTo>
                  <a:lnTo>
                    <a:pt x="697210" y="481504"/>
                  </a:lnTo>
                  <a:lnTo>
                    <a:pt x="724762" y="462930"/>
                  </a:lnTo>
                  <a:lnTo>
                    <a:pt x="743338" y="435379"/>
                  </a:lnTo>
                  <a:lnTo>
                    <a:pt x="750150" y="401637"/>
                  </a:lnTo>
                  <a:lnTo>
                    <a:pt x="750150" y="95910"/>
                  </a:lnTo>
                  <a:lnTo>
                    <a:pt x="742614" y="58576"/>
                  </a:lnTo>
                  <a:lnTo>
                    <a:pt x="722060" y="28090"/>
                  </a:lnTo>
                  <a:lnTo>
                    <a:pt x="691573" y="7536"/>
                  </a:lnTo>
                  <a:lnTo>
                    <a:pt x="654240" y="0"/>
                  </a:lnTo>
                  <a:close/>
                </a:path>
              </a:pathLst>
            </a:custGeom>
            <a:solidFill>
              <a:srgbClr val="F7F2E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  <p:sp>
          <p:nvSpPr>
            <p:cNvPr id="1476" name="Google Shape;1476;p32"/>
            <p:cNvSpPr/>
            <p:nvPr/>
          </p:nvSpPr>
          <p:spPr>
            <a:xfrm>
              <a:off x="3553360" y="7461861"/>
              <a:ext cx="750570" cy="488315"/>
            </a:xfrm>
            <a:custGeom>
              <a:rect b="b" l="l" r="r" t="t"/>
              <a:pathLst>
                <a:path extrusionOk="0" h="488315" w="750570">
                  <a:moveTo>
                    <a:pt x="663473" y="488315"/>
                  </a:moveTo>
                  <a:lnTo>
                    <a:pt x="0" y="488315"/>
                  </a:lnTo>
                  <a:lnTo>
                    <a:pt x="0" y="0"/>
                  </a:lnTo>
                  <a:lnTo>
                    <a:pt x="654240" y="0"/>
                  </a:lnTo>
                  <a:lnTo>
                    <a:pt x="691573" y="7536"/>
                  </a:lnTo>
                  <a:lnTo>
                    <a:pt x="722060" y="28090"/>
                  </a:lnTo>
                  <a:lnTo>
                    <a:pt x="742614" y="58576"/>
                  </a:lnTo>
                  <a:lnTo>
                    <a:pt x="750150" y="95910"/>
                  </a:lnTo>
                  <a:lnTo>
                    <a:pt x="750150" y="401637"/>
                  </a:lnTo>
                  <a:lnTo>
                    <a:pt x="743338" y="435379"/>
                  </a:lnTo>
                  <a:lnTo>
                    <a:pt x="724762" y="462930"/>
                  </a:lnTo>
                  <a:lnTo>
                    <a:pt x="697210" y="481504"/>
                  </a:lnTo>
                  <a:lnTo>
                    <a:pt x="663473" y="488315"/>
                  </a:lnTo>
                  <a:close/>
                </a:path>
              </a:pathLst>
            </a:custGeom>
            <a:noFill/>
            <a:ln cap="flat" cmpd="sng" w="21100">
              <a:solidFill>
                <a:srgbClr val="A6802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  <p:sp>
          <p:nvSpPr>
            <p:cNvPr id="1477" name="Google Shape;1477;p32"/>
            <p:cNvSpPr/>
            <p:nvPr/>
          </p:nvSpPr>
          <p:spPr>
            <a:xfrm>
              <a:off x="3553360" y="8055234"/>
              <a:ext cx="750570" cy="488315"/>
            </a:xfrm>
            <a:custGeom>
              <a:rect b="b" l="l" r="r" t="t"/>
              <a:pathLst>
                <a:path extrusionOk="0" h="488315" w="750570">
                  <a:moveTo>
                    <a:pt x="654240" y="0"/>
                  </a:moveTo>
                  <a:lnTo>
                    <a:pt x="0" y="0"/>
                  </a:lnTo>
                  <a:lnTo>
                    <a:pt x="0" y="488315"/>
                  </a:lnTo>
                  <a:lnTo>
                    <a:pt x="663473" y="488315"/>
                  </a:lnTo>
                  <a:lnTo>
                    <a:pt x="697210" y="481502"/>
                  </a:lnTo>
                  <a:lnTo>
                    <a:pt x="724762" y="462926"/>
                  </a:lnTo>
                  <a:lnTo>
                    <a:pt x="743338" y="435374"/>
                  </a:lnTo>
                  <a:lnTo>
                    <a:pt x="750150" y="401637"/>
                  </a:lnTo>
                  <a:lnTo>
                    <a:pt x="750150" y="95910"/>
                  </a:lnTo>
                  <a:lnTo>
                    <a:pt x="742614" y="58576"/>
                  </a:lnTo>
                  <a:lnTo>
                    <a:pt x="722060" y="28090"/>
                  </a:lnTo>
                  <a:lnTo>
                    <a:pt x="691573" y="7536"/>
                  </a:lnTo>
                  <a:lnTo>
                    <a:pt x="654240" y="0"/>
                  </a:lnTo>
                  <a:close/>
                </a:path>
              </a:pathLst>
            </a:custGeom>
            <a:solidFill>
              <a:srgbClr val="F7F2E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  <p:sp>
          <p:nvSpPr>
            <p:cNvPr id="1478" name="Google Shape;1478;p32"/>
            <p:cNvSpPr/>
            <p:nvPr/>
          </p:nvSpPr>
          <p:spPr>
            <a:xfrm>
              <a:off x="3553360" y="8055234"/>
              <a:ext cx="750570" cy="488315"/>
            </a:xfrm>
            <a:custGeom>
              <a:rect b="b" l="l" r="r" t="t"/>
              <a:pathLst>
                <a:path extrusionOk="0" h="488315" w="750570">
                  <a:moveTo>
                    <a:pt x="663473" y="488315"/>
                  </a:moveTo>
                  <a:lnTo>
                    <a:pt x="0" y="488315"/>
                  </a:lnTo>
                  <a:lnTo>
                    <a:pt x="0" y="0"/>
                  </a:lnTo>
                  <a:lnTo>
                    <a:pt x="654240" y="0"/>
                  </a:lnTo>
                  <a:lnTo>
                    <a:pt x="691573" y="7536"/>
                  </a:lnTo>
                  <a:lnTo>
                    <a:pt x="722060" y="28090"/>
                  </a:lnTo>
                  <a:lnTo>
                    <a:pt x="742614" y="58576"/>
                  </a:lnTo>
                  <a:lnTo>
                    <a:pt x="750150" y="95910"/>
                  </a:lnTo>
                  <a:lnTo>
                    <a:pt x="750150" y="401637"/>
                  </a:lnTo>
                  <a:lnTo>
                    <a:pt x="743338" y="435374"/>
                  </a:lnTo>
                  <a:lnTo>
                    <a:pt x="724762" y="462926"/>
                  </a:lnTo>
                  <a:lnTo>
                    <a:pt x="697210" y="481502"/>
                  </a:lnTo>
                  <a:lnTo>
                    <a:pt x="663473" y="488315"/>
                  </a:lnTo>
                  <a:close/>
                </a:path>
              </a:pathLst>
            </a:custGeom>
            <a:noFill/>
            <a:ln cap="flat" cmpd="sng" w="21100">
              <a:solidFill>
                <a:srgbClr val="A6802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  <p:sp>
          <p:nvSpPr>
            <p:cNvPr id="1479" name="Google Shape;1479;p32"/>
            <p:cNvSpPr/>
            <p:nvPr/>
          </p:nvSpPr>
          <p:spPr>
            <a:xfrm>
              <a:off x="3553360" y="6868488"/>
              <a:ext cx="750570" cy="488315"/>
            </a:xfrm>
            <a:custGeom>
              <a:rect b="b" l="l" r="r" t="t"/>
              <a:pathLst>
                <a:path extrusionOk="0" h="488315" w="750570">
                  <a:moveTo>
                    <a:pt x="654240" y="0"/>
                  </a:moveTo>
                  <a:lnTo>
                    <a:pt x="0" y="0"/>
                  </a:lnTo>
                  <a:lnTo>
                    <a:pt x="0" y="488314"/>
                  </a:lnTo>
                  <a:lnTo>
                    <a:pt x="663473" y="488314"/>
                  </a:lnTo>
                  <a:lnTo>
                    <a:pt x="697210" y="481504"/>
                  </a:lnTo>
                  <a:lnTo>
                    <a:pt x="724762" y="462930"/>
                  </a:lnTo>
                  <a:lnTo>
                    <a:pt x="743338" y="435379"/>
                  </a:lnTo>
                  <a:lnTo>
                    <a:pt x="750150" y="401637"/>
                  </a:lnTo>
                  <a:lnTo>
                    <a:pt x="750150" y="95910"/>
                  </a:lnTo>
                  <a:lnTo>
                    <a:pt x="742614" y="58576"/>
                  </a:lnTo>
                  <a:lnTo>
                    <a:pt x="722060" y="28090"/>
                  </a:lnTo>
                  <a:lnTo>
                    <a:pt x="691573" y="7536"/>
                  </a:lnTo>
                  <a:lnTo>
                    <a:pt x="654240" y="0"/>
                  </a:lnTo>
                  <a:close/>
                </a:path>
              </a:pathLst>
            </a:custGeom>
            <a:solidFill>
              <a:srgbClr val="F7F2E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  <p:sp>
          <p:nvSpPr>
            <p:cNvPr id="1480" name="Google Shape;1480;p32"/>
            <p:cNvSpPr/>
            <p:nvPr/>
          </p:nvSpPr>
          <p:spPr>
            <a:xfrm>
              <a:off x="3553360" y="6868488"/>
              <a:ext cx="750570" cy="488315"/>
            </a:xfrm>
            <a:custGeom>
              <a:rect b="b" l="l" r="r" t="t"/>
              <a:pathLst>
                <a:path extrusionOk="0" h="488315" w="750570">
                  <a:moveTo>
                    <a:pt x="663473" y="488314"/>
                  </a:moveTo>
                  <a:lnTo>
                    <a:pt x="0" y="488314"/>
                  </a:lnTo>
                  <a:lnTo>
                    <a:pt x="0" y="0"/>
                  </a:lnTo>
                  <a:lnTo>
                    <a:pt x="654240" y="0"/>
                  </a:lnTo>
                  <a:lnTo>
                    <a:pt x="691573" y="7536"/>
                  </a:lnTo>
                  <a:lnTo>
                    <a:pt x="722060" y="28090"/>
                  </a:lnTo>
                  <a:lnTo>
                    <a:pt x="742614" y="58576"/>
                  </a:lnTo>
                  <a:lnTo>
                    <a:pt x="750150" y="95910"/>
                  </a:lnTo>
                  <a:lnTo>
                    <a:pt x="750150" y="401637"/>
                  </a:lnTo>
                  <a:lnTo>
                    <a:pt x="743338" y="435379"/>
                  </a:lnTo>
                  <a:lnTo>
                    <a:pt x="724762" y="462930"/>
                  </a:lnTo>
                  <a:lnTo>
                    <a:pt x="697210" y="481504"/>
                  </a:lnTo>
                  <a:lnTo>
                    <a:pt x="663473" y="488314"/>
                  </a:lnTo>
                  <a:close/>
                </a:path>
              </a:pathLst>
            </a:custGeom>
            <a:noFill/>
            <a:ln cap="flat" cmpd="sng" w="21100">
              <a:solidFill>
                <a:srgbClr val="A6802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  <p:pic>
          <p:nvPicPr>
            <p:cNvPr id="1481" name="Google Shape;1481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33448" y="7461872"/>
              <a:ext cx="1061364" cy="4883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2" name="Google Shape;1482;p32"/>
            <p:cNvSpPr/>
            <p:nvPr/>
          </p:nvSpPr>
          <p:spPr>
            <a:xfrm>
              <a:off x="1433450" y="7461861"/>
              <a:ext cx="1061720" cy="488315"/>
            </a:xfrm>
            <a:custGeom>
              <a:rect b="b" l="l" r="r" t="t"/>
              <a:pathLst>
                <a:path extrusionOk="0" h="488315" w="1061720">
                  <a:moveTo>
                    <a:pt x="970089" y="488315"/>
                  </a:moveTo>
                  <a:lnTo>
                    <a:pt x="91274" y="488315"/>
                  </a:lnTo>
                  <a:lnTo>
                    <a:pt x="55748" y="481141"/>
                  </a:lnTo>
                  <a:lnTo>
                    <a:pt x="26735" y="461579"/>
                  </a:lnTo>
                  <a:lnTo>
                    <a:pt x="7173" y="432566"/>
                  </a:lnTo>
                  <a:lnTo>
                    <a:pt x="0" y="397040"/>
                  </a:lnTo>
                  <a:lnTo>
                    <a:pt x="0" y="0"/>
                  </a:lnTo>
                  <a:lnTo>
                    <a:pt x="970089" y="0"/>
                  </a:lnTo>
                  <a:lnTo>
                    <a:pt x="1005616" y="7173"/>
                  </a:lnTo>
                  <a:lnTo>
                    <a:pt x="1034629" y="26735"/>
                  </a:lnTo>
                  <a:lnTo>
                    <a:pt x="1054191" y="55748"/>
                  </a:lnTo>
                  <a:lnTo>
                    <a:pt x="1061364" y="91274"/>
                  </a:lnTo>
                  <a:lnTo>
                    <a:pt x="1061364" y="397040"/>
                  </a:lnTo>
                  <a:lnTo>
                    <a:pt x="1054191" y="432566"/>
                  </a:lnTo>
                  <a:lnTo>
                    <a:pt x="1034629" y="461579"/>
                  </a:lnTo>
                  <a:lnTo>
                    <a:pt x="1005616" y="481141"/>
                  </a:lnTo>
                  <a:lnTo>
                    <a:pt x="970089" y="488315"/>
                  </a:lnTo>
                  <a:close/>
                </a:path>
              </a:pathLst>
            </a:custGeom>
            <a:noFill/>
            <a:ln cap="flat" cmpd="sng" w="21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  <p:pic>
          <p:nvPicPr>
            <p:cNvPr id="1483" name="Google Shape;1483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635131" y="7521066"/>
              <a:ext cx="1061351" cy="3699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4" name="Google Shape;1484;p32"/>
            <p:cNvSpPr/>
            <p:nvPr/>
          </p:nvSpPr>
          <p:spPr>
            <a:xfrm>
              <a:off x="4635120" y="7521064"/>
              <a:ext cx="1061720" cy="370204"/>
            </a:xfrm>
            <a:custGeom>
              <a:rect b="b" l="l" r="r" t="t"/>
              <a:pathLst>
                <a:path extrusionOk="0" h="370204" w="1061720">
                  <a:moveTo>
                    <a:pt x="981925" y="369912"/>
                  </a:moveTo>
                  <a:lnTo>
                    <a:pt x="79438" y="369912"/>
                  </a:lnTo>
                  <a:lnTo>
                    <a:pt x="48520" y="363669"/>
                  </a:lnTo>
                  <a:lnTo>
                    <a:pt x="23269" y="346643"/>
                  </a:lnTo>
                  <a:lnTo>
                    <a:pt x="6243" y="321392"/>
                  </a:lnTo>
                  <a:lnTo>
                    <a:pt x="0" y="290474"/>
                  </a:lnTo>
                  <a:lnTo>
                    <a:pt x="0" y="0"/>
                  </a:lnTo>
                  <a:lnTo>
                    <a:pt x="1061364" y="0"/>
                  </a:lnTo>
                  <a:lnTo>
                    <a:pt x="1061364" y="290474"/>
                  </a:lnTo>
                  <a:lnTo>
                    <a:pt x="1055120" y="321392"/>
                  </a:lnTo>
                  <a:lnTo>
                    <a:pt x="1038094" y="346643"/>
                  </a:lnTo>
                  <a:lnTo>
                    <a:pt x="1012844" y="363669"/>
                  </a:lnTo>
                  <a:lnTo>
                    <a:pt x="981925" y="369912"/>
                  </a:lnTo>
                  <a:close/>
                </a:path>
              </a:pathLst>
            </a:custGeom>
            <a:noFill/>
            <a:ln cap="flat" cmpd="sng" w="21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  <p:sp>
          <p:nvSpPr>
            <p:cNvPr id="1485" name="Google Shape;1485;p32"/>
            <p:cNvSpPr/>
            <p:nvPr/>
          </p:nvSpPr>
          <p:spPr>
            <a:xfrm>
              <a:off x="4564485" y="8079822"/>
              <a:ext cx="1181164" cy="464184"/>
            </a:xfrm>
            <a:custGeom>
              <a:rect b="b" l="l" r="r" t="t"/>
              <a:pathLst>
                <a:path extrusionOk="0" h="464184" w="1061720">
                  <a:moveTo>
                    <a:pt x="1061351" y="0"/>
                  </a:moveTo>
                  <a:lnTo>
                    <a:pt x="0" y="0"/>
                  </a:lnTo>
                  <a:lnTo>
                    <a:pt x="0" y="374789"/>
                  </a:lnTo>
                  <a:lnTo>
                    <a:pt x="6988" y="409410"/>
                  </a:lnTo>
                  <a:lnTo>
                    <a:pt x="26047" y="437680"/>
                  </a:lnTo>
                  <a:lnTo>
                    <a:pt x="54317" y="456739"/>
                  </a:lnTo>
                  <a:lnTo>
                    <a:pt x="88938" y="463727"/>
                  </a:lnTo>
                  <a:lnTo>
                    <a:pt x="972413" y="463727"/>
                  </a:lnTo>
                  <a:lnTo>
                    <a:pt x="1007034" y="456739"/>
                  </a:lnTo>
                  <a:lnTo>
                    <a:pt x="1035303" y="437680"/>
                  </a:lnTo>
                  <a:lnTo>
                    <a:pt x="1054363" y="409410"/>
                  </a:lnTo>
                  <a:lnTo>
                    <a:pt x="1061351" y="374789"/>
                  </a:lnTo>
                  <a:lnTo>
                    <a:pt x="1061351" y="0"/>
                  </a:lnTo>
                  <a:close/>
                </a:path>
              </a:pathLst>
            </a:custGeom>
            <a:solidFill>
              <a:srgbClr val="F7F2E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  <p:sp>
          <p:nvSpPr>
            <p:cNvPr id="1486" name="Google Shape;1486;p32"/>
            <p:cNvSpPr/>
            <p:nvPr/>
          </p:nvSpPr>
          <p:spPr>
            <a:xfrm>
              <a:off x="4565063" y="8079822"/>
              <a:ext cx="1181164" cy="464184"/>
            </a:xfrm>
            <a:custGeom>
              <a:rect b="b" l="l" r="r" t="t"/>
              <a:pathLst>
                <a:path extrusionOk="0" h="464184" w="1061720">
                  <a:moveTo>
                    <a:pt x="972413" y="463727"/>
                  </a:moveTo>
                  <a:lnTo>
                    <a:pt x="88938" y="463727"/>
                  </a:lnTo>
                  <a:lnTo>
                    <a:pt x="54317" y="456739"/>
                  </a:lnTo>
                  <a:lnTo>
                    <a:pt x="26047" y="437680"/>
                  </a:lnTo>
                  <a:lnTo>
                    <a:pt x="6988" y="409410"/>
                  </a:lnTo>
                  <a:lnTo>
                    <a:pt x="0" y="374789"/>
                  </a:lnTo>
                  <a:lnTo>
                    <a:pt x="0" y="0"/>
                  </a:lnTo>
                  <a:lnTo>
                    <a:pt x="1061351" y="0"/>
                  </a:lnTo>
                  <a:lnTo>
                    <a:pt x="1061351" y="374789"/>
                  </a:lnTo>
                  <a:lnTo>
                    <a:pt x="1054363" y="409410"/>
                  </a:lnTo>
                  <a:lnTo>
                    <a:pt x="1035303" y="437680"/>
                  </a:lnTo>
                  <a:lnTo>
                    <a:pt x="1007034" y="456739"/>
                  </a:lnTo>
                  <a:lnTo>
                    <a:pt x="972413" y="463727"/>
                  </a:lnTo>
                  <a:close/>
                </a:path>
              </a:pathLst>
            </a:custGeom>
            <a:noFill/>
            <a:ln cap="flat" cmpd="sng" w="21100">
              <a:solidFill>
                <a:srgbClr val="9D224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  <p:sp>
          <p:nvSpPr>
            <p:cNvPr id="1487" name="Google Shape;1487;p32"/>
            <p:cNvSpPr/>
            <p:nvPr/>
          </p:nvSpPr>
          <p:spPr>
            <a:xfrm>
              <a:off x="5817267" y="7392506"/>
              <a:ext cx="1250175" cy="1151254"/>
            </a:xfrm>
            <a:custGeom>
              <a:rect b="b" l="l" r="r" t="t"/>
              <a:pathLst>
                <a:path extrusionOk="0" h="1151254" w="1061720">
                  <a:moveTo>
                    <a:pt x="1061364" y="0"/>
                  </a:moveTo>
                  <a:lnTo>
                    <a:pt x="0" y="0"/>
                  </a:lnTo>
                  <a:lnTo>
                    <a:pt x="0" y="1010907"/>
                  </a:lnTo>
                  <a:lnTo>
                    <a:pt x="7143" y="1055200"/>
                  </a:lnTo>
                  <a:lnTo>
                    <a:pt x="27036" y="1093667"/>
                  </a:lnTo>
                  <a:lnTo>
                    <a:pt x="57371" y="1124002"/>
                  </a:lnTo>
                  <a:lnTo>
                    <a:pt x="95838" y="1143895"/>
                  </a:lnTo>
                  <a:lnTo>
                    <a:pt x="140131" y="1151039"/>
                  </a:lnTo>
                  <a:lnTo>
                    <a:pt x="921232" y="1151039"/>
                  </a:lnTo>
                  <a:lnTo>
                    <a:pt x="965525" y="1143895"/>
                  </a:lnTo>
                  <a:lnTo>
                    <a:pt x="1003993" y="1124002"/>
                  </a:lnTo>
                  <a:lnTo>
                    <a:pt x="1034327" y="1093667"/>
                  </a:lnTo>
                  <a:lnTo>
                    <a:pt x="1054220" y="1055200"/>
                  </a:lnTo>
                  <a:lnTo>
                    <a:pt x="1061364" y="1010907"/>
                  </a:lnTo>
                  <a:lnTo>
                    <a:pt x="1061364" y="0"/>
                  </a:lnTo>
                  <a:close/>
                </a:path>
              </a:pathLst>
            </a:custGeom>
            <a:solidFill>
              <a:srgbClr val="F7F2E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  <p:sp>
          <p:nvSpPr>
            <p:cNvPr id="1488" name="Google Shape;1488;p32"/>
            <p:cNvSpPr/>
            <p:nvPr/>
          </p:nvSpPr>
          <p:spPr>
            <a:xfrm>
              <a:off x="5817268" y="7392506"/>
              <a:ext cx="1250175" cy="1151254"/>
            </a:xfrm>
            <a:custGeom>
              <a:rect b="b" l="l" r="r" t="t"/>
              <a:pathLst>
                <a:path extrusionOk="0" h="1151254" w="1061720">
                  <a:moveTo>
                    <a:pt x="921232" y="1151039"/>
                  </a:moveTo>
                  <a:lnTo>
                    <a:pt x="140131" y="1151039"/>
                  </a:lnTo>
                  <a:lnTo>
                    <a:pt x="95838" y="1143895"/>
                  </a:lnTo>
                  <a:lnTo>
                    <a:pt x="57371" y="1124002"/>
                  </a:lnTo>
                  <a:lnTo>
                    <a:pt x="27036" y="1093667"/>
                  </a:lnTo>
                  <a:lnTo>
                    <a:pt x="7143" y="1055200"/>
                  </a:lnTo>
                  <a:lnTo>
                    <a:pt x="0" y="1010907"/>
                  </a:lnTo>
                  <a:lnTo>
                    <a:pt x="0" y="0"/>
                  </a:lnTo>
                  <a:lnTo>
                    <a:pt x="1061364" y="0"/>
                  </a:lnTo>
                  <a:lnTo>
                    <a:pt x="1061364" y="1010907"/>
                  </a:lnTo>
                  <a:lnTo>
                    <a:pt x="1054220" y="1055200"/>
                  </a:lnTo>
                  <a:lnTo>
                    <a:pt x="1034327" y="1093667"/>
                  </a:lnTo>
                  <a:lnTo>
                    <a:pt x="1003993" y="1124002"/>
                  </a:lnTo>
                  <a:lnTo>
                    <a:pt x="965525" y="1143895"/>
                  </a:lnTo>
                  <a:lnTo>
                    <a:pt x="921232" y="1151039"/>
                  </a:lnTo>
                  <a:close/>
                </a:path>
              </a:pathLst>
            </a:custGeom>
            <a:noFill/>
            <a:ln cap="flat" cmpd="sng" w="21100">
              <a:solidFill>
                <a:srgbClr val="9D224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</p:grpSp>
      <p:grpSp>
        <p:nvGrpSpPr>
          <p:cNvPr id="1489" name="Google Shape;1489;p32"/>
          <p:cNvGrpSpPr/>
          <p:nvPr/>
        </p:nvGrpSpPr>
        <p:grpSpPr>
          <a:xfrm>
            <a:off x="6446782" y="2266576"/>
            <a:ext cx="1630908" cy="376903"/>
            <a:chOff x="5817261" y="7037442"/>
            <a:chExt cx="1061720" cy="288925"/>
          </a:xfrm>
        </p:grpSpPr>
        <p:sp>
          <p:nvSpPr>
            <p:cNvPr id="1490" name="Google Shape;1490;p32"/>
            <p:cNvSpPr/>
            <p:nvPr/>
          </p:nvSpPr>
          <p:spPr>
            <a:xfrm>
              <a:off x="5817261" y="7037442"/>
              <a:ext cx="1061720" cy="288925"/>
            </a:xfrm>
            <a:custGeom>
              <a:rect b="b" l="l" r="r" t="t"/>
              <a:pathLst>
                <a:path extrusionOk="0" h="288925" w="1061720">
                  <a:moveTo>
                    <a:pt x="927074" y="0"/>
                  </a:moveTo>
                  <a:lnTo>
                    <a:pt x="134315" y="0"/>
                  </a:lnTo>
                  <a:lnTo>
                    <a:pt x="91861" y="6846"/>
                  </a:lnTo>
                  <a:lnTo>
                    <a:pt x="54990" y="25910"/>
                  </a:lnTo>
                  <a:lnTo>
                    <a:pt x="25914" y="54981"/>
                  </a:lnTo>
                  <a:lnTo>
                    <a:pt x="6847" y="91849"/>
                  </a:lnTo>
                  <a:lnTo>
                    <a:pt x="0" y="134302"/>
                  </a:lnTo>
                  <a:lnTo>
                    <a:pt x="0" y="288670"/>
                  </a:lnTo>
                  <a:lnTo>
                    <a:pt x="1061377" y="288670"/>
                  </a:lnTo>
                  <a:lnTo>
                    <a:pt x="1061377" y="134302"/>
                  </a:lnTo>
                  <a:lnTo>
                    <a:pt x="1054529" y="91849"/>
                  </a:lnTo>
                  <a:lnTo>
                    <a:pt x="1035463" y="54981"/>
                  </a:lnTo>
                  <a:lnTo>
                    <a:pt x="1006389" y="25910"/>
                  </a:lnTo>
                  <a:lnTo>
                    <a:pt x="969522" y="6846"/>
                  </a:lnTo>
                  <a:lnTo>
                    <a:pt x="927074" y="0"/>
                  </a:lnTo>
                  <a:close/>
                </a:path>
              </a:pathLst>
            </a:custGeom>
            <a:solidFill>
              <a:srgbClr val="F7F2E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  <p:sp>
          <p:nvSpPr>
            <p:cNvPr id="1491" name="Google Shape;1491;p32"/>
            <p:cNvSpPr/>
            <p:nvPr/>
          </p:nvSpPr>
          <p:spPr>
            <a:xfrm>
              <a:off x="5817261" y="7037442"/>
              <a:ext cx="1061720" cy="288925"/>
            </a:xfrm>
            <a:custGeom>
              <a:rect b="b" l="l" r="r" t="t"/>
              <a:pathLst>
                <a:path extrusionOk="0" h="288925" w="1061720">
                  <a:moveTo>
                    <a:pt x="1061377" y="288670"/>
                  </a:moveTo>
                  <a:lnTo>
                    <a:pt x="0" y="288670"/>
                  </a:lnTo>
                  <a:lnTo>
                    <a:pt x="0" y="134302"/>
                  </a:lnTo>
                  <a:lnTo>
                    <a:pt x="6847" y="91849"/>
                  </a:lnTo>
                  <a:lnTo>
                    <a:pt x="25914" y="54981"/>
                  </a:lnTo>
                  <a:lnTo>
                    <a:pt x="54990" y="25910"/>
                  </a:lnTo>
                  <a:lnTo>
                    <a:pt x="91861" y="6846"/>
                  </a:lnTo>
                  <a:lnTo>
                    <a:pt x="134315" y="0"/>
                  </a:lnTo>
                  <a:lnTo>
                    <a:pt x="927074" y="0"/>
                  </a:lnTo>
                  <a:lnTo>
                    <a:pt x="969522" y="6846"/>
                  </a:lnTo>
                  <a:lnTo>
                    <a:pt x="1006389" y="25910"/>
                  </a:lnTo>
                  <a:lnTo>
                    <a:pt x="1035463" y="54981"/>
                  </a:lnTo>
                  <a:lnTo>
                    <a:pt x="1054529" y="91849"/>
                  </a:lnTo>
                  <a:lnTo>
                    <a:pt x="1061377" y="134302"/>
                  </a:lnTo>
                  <a:lnTo>
                    <a:pt x="1061377" y="288670"/>
                  </a:lnTo>
                  <a:close/>
                </a:path>
              </a:pathLst>
            </a:custGeom>
            <a:noFill/>
            <a:ln cap="flat" cmpd="sng" w="21100">
              <a:solidFill>
                <a:srgbClr val="9D224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</p:grpSp>
      <p:sp>
        <p:nvSpPr>
          <p:cNvPr id="1492" name="Google Shape;1492;p32"/>
          <p:cNvSpPr txBox="1"/>
          <p:nvPr/>
        </p:nvSpPr>
        <p:spPr>
          <a:xfrm>
            <a:off x="733076" y="2005861"/>
            <a:ext cx="13512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700">
            <a:spAutoFit/>
          </a:bodyPr>
          <a:lstStyle/>
          <a:p>
            <a:pPr indent="0" lvl="0" marL="16567" marR="6626" rtl="0" algn="ctr">
              <a:lnSpc>
                <a:spcPct val="104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23">
                <a:latin typeface="Century Gothic"/>
                <a:ea typeface="Century Gothic"/>
                <a:cs typeface="Century Gothic"/>
                <a:sym typeface="Century Gothic"/>
              </a:rPr>
              <a:t>Plan de Estudio </a:t>
            </a:r>
            <a:endParaRPr b="1" sz="923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16567" marR="6626" rtl="0" algn="ctr">
              <a:lnSpc>
                <a:spcPct val="104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23">
                <a:latin typeface="Century Gothic"/>
                <a:ea typeface="Century Gothic"/>
                <a:cs typeface="Century Gothic"/>
                <a:sym typeface="Century Gothic"/>
              </a:rPr>
              <a:t>para la educación preescolar, primaria y secundaria 2022</a:t>
            </a:r>
            <a:endParaRPr b="1" sz="923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93" name="Google Shape;1493;p32"/>
          <p:cNvSpPr txBox="1"/>
          <p:nvPr/>
        </p:nvSpPr>
        <p:spPr>
          <a:xfrm>
            <a:off x="727771" y="2846276"/>
            <a:ext cx="13263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700">
            <a:spAutoFit/>
          </a:bodyPr>
          <a:lstStyle/>
          <a:p>
            <a:pPr indent="0" lvl="0" marL="193003" marR="18306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34">
                <a:solidFill>
                  <a:srgbClr val="FFFDF1"/>
                </a:solidFill>
                <a:latin typeface="Russo One"/>
                <a:ea typeface="Russo One"/>
                <a:cs typeface="Russo One"/>
                <a:sym typeface="Russo One"/>
              </a:rPr>
              <a:t>Programa sintético</a:t>
            </a:r>
            <a:endParaRPr sz="1334">
              <a:latin typeface="Russo One"/>
              <a:ea typeface="Russo One"/>
              <a:cs typeface="Russo One"/>
              <a:sym typeface="Russo One"/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82">
                <a:solidFill>
                  <a:srgbClr val="FFFDF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(Contenidos nacionales)</a:t>
            </a:r>
            <a:endParaRPr b="1" sz="782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94" name="Google Shape;1494;p32"/>
          <p:cNvSpPr txBox="1"/>
          <p:nvPr/>
        </p:nvSpPr>
        <p:spPr>
          <a:xfrm>
            <a:off x="5067046" y="2906547"/>
            <a:ext cx="1072200" cy="4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700">
            <a:spAutoFit/>
          </a:bodyPr>
          <a:lstStyle/>
          <a:p>
            <a:pPr indent="-38103" lvl="0" marL="53842" marR="662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34">
                <a:solidFill>
                  <a:srgbClr val="FFFFFF"/>
                </a:solidFill>
                <a:latin typeface="Russo One"/>
                <a:ea typeface="Russo One"/>
                <a:cs typeface="Russo One"/>
                <a:sym typeface="Russo One"/>
              </a:rPr>
              <a:t>Programa analítico</a:t>
            </a:r>
            <a:endParaRPr sz="1334"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1495" name="Google Shape;1495;p32"/>
          <p:cNvSpPr txBox="1"/>
          <p:nvPr/>
        </p:nvSpPr>
        <p:spPr>
          <a:xfrm>
            <a:off x="793573" y="3794009"/>
            <a:ext cx="1265700" cy="3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700">
            <a:spAutoFit/>
          </a:bodyPr>
          <a:lstStyle/>
          <a:p>
            <a:pPr indent="-121765" lvl="0" marL="137504" marR="6626" rtl="0" algn="ctr">
              <a:lnSpc>
                <a:spcPct val="104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98">
                <a:latin typeface="Century Gothic"/>
                <a:ea typeface="Century Gothic"/>
                <a:cs typeface="Century Gothic"/>
                <a:sym typeface="Century Gothic"/>
              </a:rPr>
              <a:t>Uso de los Libros </a:t>
            </a:r>
            <a:endParaRPr b="1" sz="998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21765" lvl="0" marL="137504" marR="6626" rtl="0" algn="ctr">
              <a:lnSpc>
                <a:spcPct val="104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98">
                <a:latin typeface="Century Gothic"/>
                <a:ea typeface="Century Gothic"/>
                <a:cs typeface="Century Gothic"/>
                <a:sym typeface="Century Gothic"/>
              </a:rPr>
              <a:t>de Texto Gratuitos</a:t>
            </a:r>
            <a:endParaRPr b="1" sz="998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96" name="Google Shape;1496;p32"/>
          <p:cNvSpPr txBox="1"/>
          <p:nvPr/>
        </p:nvSpPr>
        <p:spPr>
          <a:xfrm>
            <a:off x="2353936" y="2881462"/>
            <a:ext cx="891600" cy="4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700">
            <a:spAutoFit/>
          </a:bodyPr>
          <a:lstStyle/>
          <a:p>
            <a:pPr indent="-829" lvl="0" marL="15739" marR="662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82">
                <a:latin typeface="Century Gothic"/>
                <a:ea typeface="Century Gothic"/>
                <a:cs typeface="Century Gothic"/>
                <a:sym typeface="Century Gothic"/>
              </a:rPr>
              <a:t>Proceso de apropiación, articulación y contextualización</a:t>
            </a:r>
            <a:endParaRPr sz="782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97" name="Google Shape;1497;p32"/>
          <p:cNvSpPr txBox="1"/>
          <p:nvPr/>
        </p:nvSpPr>
        <p:spPr>
          <a:xfrm>
            <a:off x="4833405" y="3688027"/>
            <a:ext cx="14781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700">
            <a:spAutoFit/>
          </a:bodyPr>
          <a:lstStyle/>
          <a:p>
            <a:pPr indent="-829" lvl="0" marL="15739" marR="662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8">
                <a:latin typeface="Century Gothic"/>
                <a:ea typeface="Century Gothic"/>
                <a:cs typeface="Century Gothic"/>
                <a:sym typeface="Century Gothic"/>
              </a:rPr>
              <a:t>Plano didáctico </a:t>
            </a:r>
            <a:endParaRPr sz="1008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829" lvl="0" marL="15739" marR="662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82">
                <a:latin typeface="Century Gothic"/>
                <a:ea typeface="Century Gothic"/>
                <a:cs typeface="Century Gothic"/>
                <a:sym typeface="Century Gothic"/>
              </a:rPr>
              <a:t>(actividades de aprendizaje diseñadas por los docentes)</a:t>
            </a:r>
            <a:endParaRPr sz="782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98" name="Google Shape;1498;p32"/>
          <p:cNvSpPr txBox="1"/>
          <p:nvPr/>
        </p:nvSpPr>
        <p:spPr>
          <a:xfrm>
            <a:off x="6537306" y="2367429"/>
            <a:ext cx="1449000" cy="1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1525">
            <a:spAutoFit/>
          </a:bodyPr>
          <a:lstStyle/>
          <a:p>
            <a:pPr indent="0" lvl="0" marL="1656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98">
                <a:latin typeface="Century Gothic"/>
                <a:ea typeface="Century Gothic"/>
                <a:cs typeface="Century Gothic"/>
                <a:sym typeface="Century Gothic"/>
              </a:rPr>
              <a:t>Planeación didáctica</a:t>
            </a:r>
            <a:endParaRPr sz="998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99" name="Google Shape;1499;p32"/>
          <p:cNvSpPr txBox="1"/>
          <p:nvPr/>
        </p:nvSpPr>
        <p:spPr>
          <a:xfrm>
            <a:off x="4485888" y="2975126"/>
            <a:ext cx="206400" cy="1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700">
            <a:spAutoFit/>
          </a:bodyPr>
          <a:lstStyle/>
          <a:p>
            <a:pPr indent="0" lvl="0" marL="1656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82" u="sng">
                <a:latin typeface="Tahoma"/>
                <a:ea typeface="Tahoma"/>
                <a:cs typeface="Tahoma"/>
                <a:sym typeface="Tahoma"/>
              </a:rPr>
              <a:t> </a:t>
            </a:r>
            <a:endParaRPr sz="782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00" name="Google Shape;1500;p32"/>
          <p:cNvSpPr txBox="1"/>
          <p:nvPr/>
        </p:nvSpPr>
        <p:spPr>
          <a:xfrm>
            <a:off x="3498858" y="2847866"/>
            <a:ext cx="970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700">
            <a:spAutoFit/>
          </a:bodyPr>
          <a:lstStyle/>
          <a:p>
            <a:pPr indent="0" lvl="0" marL="15739" marR="662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7">
                <a:latin typeface="Century Gothic"/>
                <a:ea typeface="Century Gothic"/>
                <a:cs typeface="Century Gothic"/>
                <a:sym typeface="Century Gothic"/>
              </a:rPr>
              <a:t>Contenidos </a:t>
            </a:r>
            <a:r>
              <a:rPr b="1" lang="en" sz="857">
                <a:latin typeface="Century Gothic"/>
                <a:ea typeface="Century Gothic"/>
                <a:cs typeface="Century Gothic"/>
                <a:sym typeface="Century Gothic"/>
              </a:rPr>
              <a:t>locales </a:t>
            </a:r>
            <a:r>
              <a:rPr lang="en" sz="857">
                <a:latin typeface="Century Gothic"/>
                <a:ea typeface="Century Gothic"/>
                <a:cs typeface="Century Gothic"/>
                <a:sym typeface="Century Gothic"/>
              </a:rPr>
              <a:t>por escuela basados en el contexto</a:t>
            </a:r>
            <a:endParaRPr sz="857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01" name="Google Shape;1501;p32"/>
          <p:cNvSpPr txBox="1"/>
          <p:nvPr/>
        </p:nvSpPr>
        <p:spPr>
          <a:xfrm>
            <a:off x="3497523" y="2146775"/>
            <a:ext cx="9705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700">
            <a:spAutoFit/>
          </a:bodyPr>
          <a:lstStyle/>
          <a:p>
            <a:pPr indent="0" lvl="0" marL="15739" marR="662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7">
                <a:latin typeface="Century Gothic"/>
                <a:ea typeface="Century Gothic"/>
                <a:cs typeface="Century Gothic"/>
                <a:sym typeface="Century Gothic"/>
              </a:rPr>
              <a:t>Contenidos nacionales </a:t>
            </a:r>
            <a:r>
              <a:rPr b="1" lang="en" sz="857">
                <a:latin typeface="Century Gothic"/>
                <a:ea typeface="Century Gothic"/>
                <a:cs typeface="Century Gothic"/>
                <a:sym typeface="Century Gothic"/>
              </a:rPr>
              <a:t>contextualizados</a:t>
            </a:r>
            <a:endParaRPr b="1" sz="857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02" name="Google Shape;1502;p32"/>
          <p:cNvSpPr txBox="1"/>
          <p:nvPr/>
        </p:nvSpPr>
        <p:spPr>
          <a:xfrm>
            <a:off x="3577546" y="3704055"/>
            <a:ext cx="8103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700">
            <a:spAutoFit/>
          </a:bodyPr>
          <a:lstStyle/>
          <a:p>
            <a:pPr indent="0" lvl="0" marL="50528" rtl="0" algn="ctr">
              <a:lnSpc>
                <a:spcPct val="119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7">
                <a:latin typeface="Century Gothic"/>
                <a:ea typeface="Century Gothic"/>
                <a:cs typeface="Century Gothic"/>
                <a:sym typeface="Century Gothic"/>
              </a:rPr>
              <a:t>Contenidos que </a:t>
            </a:r>
            <a:r>
              <a:rPr b="1" lang="en" sz="857">
                <a:latin typeface="Century Gothic"/>
                <a:ea typeface="Century Gothic"/>
                <a:cs typeface="Century Gothic"/>
                <a:sym typeface="Century Gothic"/>
              </a:rPr>
              <a:t>no se modifican</a:t>
            </a:r>
            <a:endParaRPr b="1" sz="857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03" name="Google Shape;1503;p32"/>
          <p:cNvSpPr txBox="1"/>
          <p:nvPr/>
        </p:nvSpPr>
        <p:spPr>
          <a:xfrm>
            <a:off x="6514094" y="2760093"/>
            <a:ext cx="1539300" cy="15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1525">
            <a:spAutoFit/>
          </a:bodyPr>
          <a:lstStyle/>
          <a:p>
            <a:pPr indent="0" lvl="0" marL="1656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47">
                <a:latin typeface="Century Gothic"/>
                <a:ea typeface="Century Gothic"/>
                <a:cs typeface="Century Gothic"/>
                <a:sym typeface="Century Gothic"/>
              </a:rPr>
              <a:t>Define:</a:t>
            </a:r>
            <a:endParaRPr sz="847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53724" lvl="0" marL="20315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4"/>
              <a:buFont typeface="Century Gothic"/>
              <a:buChar char="•"/>
            </a:pPr>
            <a:r>
              <a:rPr lang="en" sz="847">
                <a:latin typeface="Century Gothic"/>
                <a:ea typeface="Century Gothic"/>
                <a:cs typeface="Century Gothic"/>
                <a:sym typeface="Century Gothic"/>
              </a:rPr>
              <a:t>Proyectos</a:t>
            </a:r>
            <a:endParaRPr sz="847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53724" lvl="0" marL="20315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4"/>
              <a:buFont typeface="Arial Black"/>
              <a:buChar char="•"/>
            </a:pPr>
            <a:r>
              <a:rPr lang="en" sz="847">
                <a:latin typeface="Century Gothic"/>
                <a:ea typeface="Century Gothic"/>
                <a:cs typeface="Century Gothic"/>
                <a:sym typeface="Century Gothic"/>
              </a:rPr>
              <a:t>Actividades de aprendizaje</a:t>
            </a:r>
            <a:endParaRPr sz="847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53724" lvl="0" marL="20315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4"/>
              <a:buFont typeface="Century Gothic"/>
              <a:buChar char="•"/>
            </a:pPr>
            <a:r>
              <a:rPr lang="en" sz="847">
                <a:latin typeface="Century Gothic"/>
                <a:ea typeface="Century Gothic"/>
                <a:cs typeface="Century Gothic"/>
                <a:sym typeface="Century Gothic"/>
              </a:rPr>
              <a:t>Evaluación formativa</a:t>
            </a:r>
            <a:endParaRPr sz="847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53724" lvl="0" marL="20315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4"/>
              <a:buFont typeface="Arial Black"/>
              <a:buChar char="•"/>
            </a:pPr>
            <a:r>
              <a:rPr lang="en" sz="847">
                <a:latin typeface="Century Gothic"/>
                <a:ea typeface="Century Gothic"/>
                <a:cs typeface="Century Gothic"/>
                <a:sym typeface="Century Gothic"/>
              </a:rPr>
              <a:t>Herramientas y 	recurso didácticos: uso de los LTG, entrevistas, visitas</a:t>
            </a:r>
            <a:endParaRPr sz="847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504" name="Google Shape;1504;p32"/>
          <p:cNvGrpSpPr/>
          <p:nvPr/>
        </p:nvGrpSpPr>
        <p:grpSpPr>
          <a:xfrm>
            <a:off x="1341570" y="2242036"/>
            <a:ext cx="6895102" cy="2413549"/>
            <a:chOff x="1903967" y="7018760"/>
            <a:chExt cx="5285628" cy="1850172"/>
          </a:xfrm>
        </p:grpSpPr>
        <p:pic>
          <p:nvPicPr>
            <p:cNvPr id="1505" name="Google Shape;1505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903967" y="7319945"/>
              <a:ext cx="136516" cy="1035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6" name="Google Shape;1506;p3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515356" y="7642353"/>
              <a:ext cx="103530" cy="1365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7" name="Google Shape;1507;p3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414571" y="7642353"/>
              <a:ext cx="103531" cy="1365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8" name="Google Shape;1508;p3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484545" y="7642353"/>
              <a:ext cx="103530" cy="1365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9" name="Google Shape;1509;p3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114889" y="7914766"/>
              <a:ext cx="136516" cy="1035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0" name="Google Shape;1510;p3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370619" y="7018760"/>
              <a:ext cx="103531" cy="136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1" name="Google Shape;1511;p3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414571" y="8230650"/>
              <a:ext cx="103531" cy="1365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2" name="Google Shape;1512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903967" y="7976289"/>
              <a:ext cx="136516" cy="1035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3" name="Google Shape;1513;p32"/>
            <p:cNvSpPr/>
            <p:nvPr/>
          </p:nvSpPr>
          <p:spPr>
            <a:xfrm>
              <a:off x="4327137" y="7112648"/>
              <a:ext cx="132714" cy="1189990"/>
            </a:xfrm>
            <a:custGeom>
              <a:rect b="b" l="l" r="r" t="t"/>
              <a:pathLst>
                <a:path extrusionOk="0" h="1189990" w="132714">
                  <a:moveTo>
                    <a:pt x="0" y="0"/>
                  </a:moveTo>
                  <a:lnTo>
                    <a:pt x="67360" y="0"/>
                  </a:lnTo>
                  <a:lnTo>
                    <a:pt x="92799" y="6052"/>
                  </a:lnTo>
                  <a:lnTo>
                    <a:pt x="113572" y="22556"/>
                  </a:lnTo>
                  <a:lnTo>
                    <a:pt x="127579" y="47036"/>
                  </a:lnTo>
                  <a:lnTo>
                    <a:pt x="132715" y="77012"/>
                  </a:lnTo>
                  <a:lnTo>
                    <a:pt x="132715" y="1112456"/>
                  </a:lnTo>
                  <a:lnTo>
                    <a:pt x="127579" y="1142433"/>
                  </a:lnTo>
                  <a:lnTo>
                    <a:pt x="113572" y="1166912"/>
                  </a:lnTo>
                  <a:lnTo>
                    <a:pt x="92799" y="1183417"/>
                  </a:lnTo>
                  <a:lnTo>
                    <a:pt x="67360" y="1189469"/>
                  </a:lnTo>
                  <a:lnTo>
                    <a:pt x="0" y="1189469"/>
                  </a:lnTo>
                </a:path>
              </a:pathLst>
            </a:custGeom>
            <a:noFill/>
            <a:ln cap="flat" cmpd="sng" w="21100">
              <a:solidFill>
                <a:srgbClr val="A6802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  <p:sp>
          <p:nvSpPr>
            <p:cNvPr id="1514" name="Google Shape;1514;p32"/>
            <p:cNvSpPr/>
            <p:nvPr/>
          </p:nvSpPr>
          <p:spPr>
            <a:xfrm>
              <a:off x="5185604" y="8629807"/>
              <a:ext cx="1171575" cy="132715"/>
            </a:xfrm>
            <a:custGeom>
              <a:rect b="b" l="l" r="r" t="t"/>
              <a:pathLst>
                <a:path extrusionOk="0" h="132715" w="1171575">
                  <a:moveTo>
                    <a:pt x="1171003" y="0"/>
                  </a:moveTo>
                  <a:lnTo>
                    <a:pt x="1171003" y="67360"/>
                  </a:lnTo>
                  <a:lnTo>
                    <a:pt x="1165045" y="92799"/>
                  </a:lnTo>
                  <a:lnTo>
                    <a:pt x="1148795" y="113572"/>
                  </a:lnTo>
                  <a:lnTo>
                    <a:pt x="1124695" y="127579"/>
                  </a:lnTo>
                  <a:lnTo>
                    <a:pt x="1095184" y="132715"/>
                  </a:lnTo>
                  <a:lnTo>
                    <a:pt x="75831" y="132715"/>
                  </a:lnTo>
                  <a:lnTo>
                    <a:pt x="46312" y="127579"/>
                  </a:lnTo>
                  <a:lnTo>
                    <a:pt x="22209" y="113572"/>
                  </a:lnTo>
                  <a:lnTo>
                    <a:pt x="5958" y="92799"/>
                  </a:lnTo>
                  <a:lnTo>
                    <a:pt x="0" y="67360"/>
                  </a:lnTo>
                  <a:lnTo>
                    <a:pt x="0" y="0"/>
                  </a:lnTo>
                </a:path>
              </a:pathLst>
            </a:custGeom>
            <a:noFill/>
            <a:ln cap="flat" cmpd="sng" w="21100">
              <a:solidFill>
                <a:srgbClr val="9D224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  <p:sp>
          <p:nvSpPr>
            <p:cNvPr id="1515" name="Google Shape;1515;p32"/>
            <p:cNvSpPr/>
            <p:nvPr/>
          </p:nvSpPr>
          <p:spPr>
            <a:xfrm>
              <a:off x="5145278" y="8571789"/>
              <a:ext cx="1252220" cy="69850"/>
            </a:xfrm>
            <a:custGeom>
              <a:rect b="b" l="l" r="r" t="t"/>
              <a:pathLst>
                <a:path extrusionOk="0" h="69850" w="1252220">
                  <a:moveTo>
                    <a:pt x="80645" y="69824"/>
                  </a:moveTo>
                  <a:lnTo>
                    <a:pt x="40335" y="0"/>
                  </a:lnTo>
                  <a:lnTo>
                    <a:pt x="0" y="69824"/>
                  </a:lnTo>
                  <a:lnTo>
                    <a:pt x="80645" y="69824"/>
                  </a:lnTo>
                  <a:close/>
                </a:path>
                <a:path extrusionOk="0" h="69850" w="1252220">
                  <a:moveTo>
                    <a:pt x="1251648" y="69824"/>
                  </a:moveTo>
                  <a:lnTo>
                    <a:pt x="1211313" y="0"/>
                  </a:lnTo>
                  <a:lnTo>
                    <a:pt x="1171003" y="69824"/>
                  </a:lnTo>
                  <a:lnTo>
                    <a:pt x="1251648" y="69824"/>
                  </a:lnTo>
                  <a:close/>
                </a:path>
              </a:pathLst>
            </a:custGeom>
            <a:solidFill>
              <a:srgbClr val="9D224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  <p:sp>
          <p:nvSpPr>
            <p:cNvPr id="1516" name="Google Shape;1516;p32"/>
            <p:cNvSpPr/>
            <p:nvPr/>
          </p:nvSpPr>
          <p:spPr>
            <a:xfrm>
              <a:off x="2589735" y="7823723"/>
              <a:ext cx="4599861" cy="1045209"/>
            </a:xfrm>
            <a:custGeom>
              <a:rect b="b" l="l" r="r" t="t"/>
              <a:pathLst>
                <a:path extrusionOk="0" h="1045209" w="4349750">
                  <a:moveTo>
                    <a:pt x="4349559" y="0"/>
                  </a:moveTo>
                  <a:lnTo>
                    <a:pt x="4349559" y="847140"/>
                  </a:lnTo>
                  <a:lnTo>
                    <a:pt x="4344372" y="892491"/>
                  </a:lnTo>
                  <a:lnTo>
                    <a:pt x="4329596" y="934124"/>
                  </a:lnTo>
                  <a:lnTo>
                    <a:pt x="4306411" y="970851"/>
                  </a:lnTo>
                  <a:lnTo>
                    <a:pt x="4275995" y="1001484"/>
                  </a:lnTo>
                  <a:lnTo>
                    <a:pt x="4239527" y="1024836"/>
                  </a:lnTo>
                  <a:lnTo>
                    <a:pt x="4198187" y="1039718"/>
                  </a:lnTo>
                  <a:lnTo>
                    <a:pt x="4153154" y="1044943"/>
                  </a:lnTo>
                  <a:lnTo>
                    <a:pt x="196418" y="1044943"/>
                  </a:lnTo>
                  <a:lnTo>
                    <a:pt x="151383" y="1039718"/>
                  </a:lnTo>
                  <a:lnTo>
                    <a:pt x="110041" y="1024836"/>
                  </a:lnTo>
                  <a:lnTo>
                    <a:pt x="73572" y="1001484"/>
                  </a:lnTo>
                  <a:lnTo>
                    <a:pt x="43153" y="970851"/>
                  </a:lnTo>
                  <a:lnTo>
                    <a:pt x="19965" y="934124"/>
                  </a:lnTo>
                  <a:lnTo>
                    <a:pt x="5187" y="892491"/>
                  </a:lnTo>
                  <a:lnTo>
                    <a:pt x="0" y="847140"/>
                  </a:lnTo>
                  <a:lnTo>
                    <a:pt x="0" y="0"/>
                  </a:lnTo>
                </a:path>
              </a:pathLst>
            </a:custGeom>
            <a:noFill/>
            <a:ln cap="flat" cmpd="sng" w="42175">
              <a:solidFill>
                <a:srgbClr val="9D224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26"/>
            </a:p>
          </p:txBody>
        </p:sp>
      </p:grpSp>
      <p:sp>
        <p:nvSpPr>
          <p:cNvPr id="1517" name="Google Shape;1517;p32"/>
          <p:cNvSpPr txBox="1"/>
          <p:nvPr/>
        </p:nvSpPr>
        <p:spPr>
          <a:xfrm>
            <a:off x="2543315" y="4338178"/>
            <a:ext cx="1385100" cy="2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050">
            <a:spAutoFit/>
          </a:bodyPr>
          <a:lstStyle/>
          <a:p>
            <a:pPr indent="0" lvl="0" marL="1656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80">
                <a:solidFill>
                  <a:srgbClr val="9D2248"/>
                </a:solidFill>
                <a:latin typeface="Russo One"/>
                <a:ea typeface="Russo One"/>
                <a:cs typeface="Russo One"/>
                <a:sym typeface="Russo One"/>
              </a:rPr>
              <a:t>CODISEÑO</a:t>
            </a:r>
            <a:endParaRPr sz="1680"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1518" name="Google Shape;1518;p32"/>
          <p:cNvSpPr txBox="1"/>
          <p:nvPr/>
        </p:nvSpPr>
        <p:spPr>
          <a:xfrm>
            <a:off x="307025" y="666790"/>
            <a:ext cx="8563800" cy="121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68800" lIns="68800" spcFirstLastPara="1" rIns="68800" wrap="square" tIns="68800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29">
                <a:solidFill>
                  <a:srgbClr val="7F6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El Programa Analítico</a:t>
            </a:r>
            <a:r>
              <a:rPr lang="en" sz="1203">
                <a:latin typeface="Century Gothic"/>
                <a:ea typeface="Century Gothic"/>
                <a:cs typeface="Century Gothic"/>
                <a:sym typeface="Century Gothic"/>
              </a:rPr>
              <a:t> es la propuesta curricular que maestras y maestros </a:t>
            </a:r>
            <a:r>
              <a:rPr b="1" lang="en" sz="1203">
                <a:latin typeface="Century Gothic"/>
                <a:ea typeface="Century Gothic"/>
                <a:cs typeface="Century Gothic"/>
                <a:sym typeface="Century Gothic"/>
              </a:rPr>
              <a:t>construyen durante un ciclo escolar en los colectivos escolares,</a:t>
            </a:r>
            <a:r>
              <a:rPr lang="en" sz="1203">
                <a:latin typeface="Century Gothic"/>
                <a:ea typeface="Century Gothic"/>
                <a:cs typeface="Century Gothic"/>
                <a:sym typeface="Century Gothic"/>
              </a:rPr>
              <a:t> a partir del conocimiento del Plan de Estudio; de la recuperación y el análisis de los Programas Sintéticos de carácter nacional, y del análisis sistemático tanto de las condiciones institucionales como del conjunto de experiencias docentes frente a los temas que se intenta desarrollar; es decir, de las problemáticas, temas y asuntos comunitarios, locales y regionales, todo ello </a:t>
            </a:r>
            <a:r>
              <a:rPr b="1" lang="en" sz="1203">
                <a:latin typeface="Century Gothic"/>
                <a:ea typeface="Century Gothic"/>
                <a:cs typeface="Century Gothic"/>
                <a:sym typeface="Century Gothic"/>
              </a:rPr>
              <a:t>mediante el ejercicio de codiseño.</a:t>
            </a:r>
            <a:endParaRPr b="1" sz="1203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519" name="Google Shape;1519;p32"/>
          <p:cNvGrpSpPr/>
          <p:nvPr/>
        </p:nvGrpSpPr>
        <p:grpSpPr>
          <a:xfrm>
            <a:off x="440585" y="235227"/>
            <a:ext cx="3340500" cy="330248"/>
            <a:chOff x="803099" y="678900"/>
            <a:chExt cx="4213547" cy="416559"/>
          </a:xfrm>
        </p:grpSpPr>
        <p:sp>
          <p:nvSpPr>
            <p:cNvPr id="1520" name="Google Shape;1520;p32"/>
            <p:cNvSpPr/>
            <p:nvPr/>
          </p:nvSpPr>
          <p:spPr>
            <a:xfrm>
              <a:off x="1161561" y="691596"/>
              <a:ext cx="3855085" cy="391159"/>
            </a:xfrm>
            <a:custGeom>
              <a:rect b="b" l="l" r="r" t="t"/>
              <a:pathLst>
                <a:path extrusionOk="0" h="391159" w="3855085">
                  <a:moveTo>
                    <a:pt x="3645535" y="0"/>
                  </a:moveTo>
                  <a:lnTo>
                    <a:pt x="0" y="0"/>
                  </a:lnTo>
                  <a:lnTo>
                    <a:pt x="0" y="390804"/>
                  </a:lnTo>
                  <a:lnTo>
                    <a:pt x="3645535" y="390804"/>
                  </a:lnTo>
                  <a:lnTo>
                    <a:pt x="3652453" y="390155"/>
                  </a:lnTo>
                  <a:lnTo>
                    <a:pt x="3842727" y="222846"/>
                  </a:lnTo>
                  <a:lnTo>
                    <a:pt x="3854777" y="195402"/>
                  </a:lnTo>
                  <a:lnTo>
                    <a:pt x="3851764" y="180688"/>
                  </a:lnTo>
                  <a:lnTo>
                    <a:pt x="3670769" y="9842"/>
                  </a:lnTo>
                  <a:lnTo>
                    <a:pt x="3645535" y="0"/>
                  </a:lnTo>
                  <a:close/>
                </a:path>
              </a:pathLst>
            </a:custGeom>
            <a:solidFill>
              <a:srgbClr val="012F2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9"/>
            </a:p>
          </p:txBody>
        </p:sp>
        <p:sp>
          <p:nvSpPr>
            <p:cNvPr id="1521" name="Google Shape;1521;p32"/>
            <p:cNvSpPr/>
            <p:nvPr/>
          </p:nvSpPr>
          <p:spPr>
            <a:xfrm>
              <a:off x="803099" y="678900"/>
              <a:ext cx="4143375" cy="416559"/>
            </a:xfrm>
            <a:custGeom>
              <a:rect b="b" l="l" r="r" t="t"/>
              <a:pathLst>
                <a:path extrusionOk="0" h="416559" w="4143375">
                  <a:moveTo>
                    <a:pt x="3920185" y="0"/>
                  </a:moveTo>
                  <a:lnTo>
                    <a:pt x="112052" y="0"/>
                  </a:lnTo>
                  <a:lnTo>
                    <a:pt x="68435" y="8805"/>
                  </a:lnTo>
                  <a:lnTo>
                    <a:pt x="32818" y="32818"/>
                  </a:lnTo>
                  <a:lnTo>
                    <a:pt x="8805" y="68435"/>
                  </a:lnTo>
                  <a:lnTo>
                    <a:pt x="0" y="112052"/>
                  </a:lnTo>
                  <a:lnTo>
                    <a:pt x="0" y="304139"/>
                  </a:lnTo>
                  <a:lnTo>
                    <a:pt x="8805" y="347756"/>
                  </a:lnTo>
                  <a:lnTo>
                    <a:pt x="32818" y="383373"/>
                  </a:lnTo>
                  <a:lnTo>
                    <a:pt x="68435" y="407386"/>
                  </a:lnTo>
                  <a:lnTo>
                    <a:pt x="112052" y="416191"/>
                  </a:lnTo>
                  <a:lnTo>
                    <a:pt x="3920185" y="416191"/>
                  </a:lnTo>
                  <a:lnTo>
                    <a:pt x="4130192" y="237324"/>
                  </a:lnTo>
                  <a:lnTo>
                    <a:pt x="4143022" y="208095"/>
                  </a:lnTo>
                  <a:lnTo>
                    <a:pt x="4139815" y="192426"/>
                  </a:lnTo>
                  <a:lnTo>
                    <a:pt x="3947058" y="10477"/>
                  </a:lnTo>
                  <a:lnTo>
                    <a:pt x="3920185" y="0"/>
                  </a:lnTo>
                  <a:close/>
                </a:path>
              </a:pathLst>
            </a:custGeom>
            <a:solidFill>
              <a:srgbClr val="E3E5E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9"/>
            </a:p>
          </p:txBody>
        </p:sp>
        <p:sp>
          <p:nvSpPr>
            <p:cNvPr id="1522" name="Google Shape;1522;p32"/>
            <p:cNvSpPr/>
            <p:nvPr/>
          </p:nvSpPr>
          <p:spPr>
            <a:xfrm>
              <a:off x="803099" y="678900"/>
              <a:ext cx="4143375" cy="416559"/>
            </a:xfrm>
            <a:custGeom>
              <a:rect b="b" l="l" r="r" t="t"/>
              <a:pathLst>
                <a:path extrusionOk="0" h="416559" w="4143375">
                  <a:moveTo>
                    <a:pt x="3920185" y="416191"/>
                  </a:moveTo>
                  <a:lnTo>
                    <a:pt x="112052" y="416191"/>
                  </a:lnTo>
                  <a:lnTo>
                    <a:pt x="68435" y="407386"/>
                  </a:lnTo>
                  <a:lnTo>
                    <a:pt x="32818" y="383373"/>
                  </a:lnTo>
                  <a:lnTo>
                    <a:pt x="8805" y="347756"/>
                  </a:lnTo>
                  <a:lnTo>
                    <a:pt x="0" y="304139"/>
                  </a:lnTo>
                  <a:lnTo>
                    <a:pt x="0" y="112052"/>
                  </a:lnTo>
                  <a:lnTo>
                    <a:pt x="8805" y="68435"/>
                  </a:lnTo>
                  <a:lnTo>
                    <a:pt x="32818" y="32818"/>
                  </a:lnTo>
                  <a:lnTo>
                    <a:pt x="68435" y="8805"/>
                  </a:lnTo>
                  <a:lnTo>
                    <a:pt x="112052" y="0"/>
                  </a:lnTo>
                  <a:lnTo>
                    <a:pt x="3920185" y="0"/>
                  </a:lnTo>
                  <a:lnTo>
                    <a:pt x="4130192" y="178866"/>
                  </a:lnTo>
                  <a:lnTo>
                    <a:pt x="4143022" y="208095"/>
                  </a:lnTo>
                  <a:lnTo>
                    <a:pt x="4139815" y="223765"/>
                  </a:lnTo>
                  <a:lnTo>
                    <a:pt x="3947058" y="405714"/>
                  </a:lnTo>
                  <a:lnTo>
                    <a:pt x="3920185" y="416191"/>
                  </a:lnTo>
                  <a:close/>
                </a:path>
              </a:pathLst>
            </a:custGeom>
            <a:noFill/>
            <a:ln cap="flat" cmpd="sng" w="20125">
              <a:solidFill>
                <a:srgbClr val="012F2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9"/>
            </a:p>
          </p:txBody>
        </p:sp>
      </p:grpSp>
      <p:sp>
        <p:nvSpPr>
          <p:cNvPr id="1523" name="Google Shape;1523;p32"/>
          <p:cNvSpPr txBox="1"/>
          <p:nvPr/>
        </p:nvSpPr>
        <p:spPr>
          <a:xfrm>
            <a:off x="533118" y="291238"/>
            <a:ext cx="2947800" cy="2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750">
            <a:spAutoFit/>
          </a:bodyPr>
          <a:lstStyle/>
          <a:p>
            <a:pPr indent="0" lvl="0" marL="675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77">
                <a:solidFill>
                  <a:srgbClr val="012F2A"/>
                </a:solidFill>
                <a:latin typeface="Russo One"/>
                <a:ea typeface="Russo One"/>
                <a:cs typeface="Russo One"/>
                <a:sym typeface="Russo One"/>
              </a:rPr>
              <a:t>El Programa Analítico de la escuela</a:t>
            </a:r>
            <a:endParaRPr sz="1277"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7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p33"/>
          <p:cNvSpPr txBox="1"/>
          <p:nvPr/>
        </p:nvSpPr>
        <p:spPr>
          <a:xfrm>
            <a:off x="248075" y="193125"/>
            <a:ext cx="8539800" cy="695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88300" lIns="88300" spcFirstLastPara="1" rIns="88300" wrap="square" tIns="8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28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PROCESO DE DESARROLLO CURRICULAR</a:t>
            </a:r>
            <a:endParaRPr b="1" sz="2028">
              <a:solidFill>
                <a:schemeClr val="lt2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6">
                <a:latin typeface="Century Gothic"/>
                <a:ea typeface="Century Gothic"/>
                <a:cs typeface="Century Gothic"/>
                <a:sym typeface="Century Gothic"/>
              </a:rPr>
              <a:t>Es un ciclo continuo de </a:t>
            </a:r>
            <a:r>
              <a:rPr b="1" lang="en" sz="1006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planificación, diseño, implementación y evaluación,</a:t>
            </a:r>
            <a:r>
              <a:rPr b="1" lang="en" sz="1006">
                <a:latin typeface="Century Gothic"/>
                <a:ea typeface="Century Gothic"/>
                <a:cs typeface="Century Gothic"/>
                <a:sym typeface="Century Gothic"/>
              </a:rPr>
              <a:t> con el objetivo de mejorar la calidad del aprendizaje. </a:t>
            </a:r>
            <a:endParaRPr b="1" sz="1159">
              <a:solidFill>
                <a:srgbClr val="29292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9" name="Google Shape;1529;p33"/>
          <p:cNvSpPr txBox="1"/>
          <p:nvPr/>
        </p:nvSpPr>
        <p:spPr>
          <a:xfrm>
            <a:off x="710900" y="1050981"/>
            <a:ext cx="3334800" cy="594600"/>
          </a:xfrm>
          <a:prstGeom prst="rect">
            <a:avLst/>
          </a:prstGeom>
          <a:solidFill>
            <a:srgbClr val="FFFFFF"/>
          </a:solidFill>
          <a:ln cap="flat" cmpd="sng" w="205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88300" lIns="88300" spcFirstLastPara="1" rIns="88300" wrap="square" tIns="883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52">
                <a:solidFill>
                  <a:srgbClr val="21192E"/>
                </a:solidFill>
                <a:latin typeface="Barlow"/>
                <a:ea typeface="Barlow"/>
                <a:cs typeface="Barlow"/>
                <a:sym typeface="Barlow"/>
              </a:rPr>
              <a:t>¿Qué situaciones y problemas identificamos en nuestro contexto?</a:t>
            </a:r>
            <a:endParaRPr b="1" sz="1352">
              <a:solidFill>
                <a:srgbClr val="21192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530" name="Google Shape;1530;p33"/>
          <p:cNvSpPr txBox="1"/>
          <p:nvPr/>
        </p:nvSpPr>
        <p:spPr>
          <a:xfrm>
            <a:off x="4798087" y="1208702"/>
            <a:ext cx="3334800" cy="847500"/>
          </a:xfrm>
          <a:prstGeom prst="rect">
            <a:avLst/>
          </a:prstGeom>
          <a:solidFill>
            <a:srgbClr val="FFFFFF"/>
          </a:solidFill>
          <a:ln cap="flat" cmpd="sng" w="205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88300" lIns="88300" spcFirstLastPara="1" rIns="88300" wrap="square" tIns="883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49">
                <a:solidFill>
                  <a:srgbClr val="21192E"/>
                </a:solidFill>
                <a:latin typeface="Barlow"/>
                <a:ea typeface="Barlow"/>
                <a:cs typeface="Barlow"/>
                <a:sym typeface="Barlow"/>
              </a:rPr>
              <a:t>¿Qué esperamos cambiar o transformar en la escuela y en la comunidad ante estas situaciones o problemas?</a:t>
            </a:r>
            <a:endParaRPr sz="1449">
              <a:solidFill>
                <a:srgbClr val="21192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531" name="Google Shape;1531;p33"/>
          <p:cNvSpPr txBox="1"/>
          <p:nvPr/>
        </p:nvSpPr>
        <p:spPr>
          <a:xfrm>
            <a:off x="666126" y="1859722"/>
            <a:ext cx="3579900" cy="936600"/>
          </a:xfrm>
          <a:prstGeom prst="rect">
            <a:avLst/>
          </a:prstGeom>
          <a:solidFill>
            <a:srgbClr val="FFFFFF"/>
          </a:solidFill>
          <a:ln cap="flat" cmpd="sng" w="18400">
            <a:solidFill>
              <a:srgbClr val="F056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88300" lIns="88300" spcFirstLastPara="1" rIns="88300" wrap="square" tIns="883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42">
                <a:solidFill>
                  <a:srgbClr val="21192E"/>
                </a:solidFill>
                <a:latin typeface="Barlow"/>
                <a:ea typeface="Barlow"/>
                <a:cs typeface="Barlow"/>
                <a:sym typeface="Barlow"/>
              </a:rPr>
              <a:t>DIAGNÓSTICO</a:t>
            </a:r>
            <a:endParaRPr b="1" sz="1642">
              <a:solidFill>
                <a:srgbClr val="21192E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42">
              <a:solidFill>
                <a:srgbClr val="21192E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42">
              <a:solidFill>
                <a:srgbClr val="21192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cxnSp>
        <p:nvCxnSpPr>
          <p:cNvPr id="1532" name="Google Shape;1532;p33"/>
          <p:cNvCxnSpPr>
            <a:stCxn id="1529" idx="1"/>
            <a:endCxn id="1531" idx="1"/>
          </p:cNvCxnSpPr>
          <p:nvPr/>
        </p:nvCxnSpPr>
        <p:spPr>
          <a:xfrm flipH="1">
            <a:off x="666200" y="1348281"/>
            <a:ext cx="44700" cy="979800"/>
          </a:xfrm>
          <a:prstGeom prst="bentConnector3">
            <a:avLst>
              <a:gd fmla="val 632883" name="adj1"/>
            </a:avLst>
          </a:prstGeom>
          <a:noFill/>
          <a:ln cap="flat" cmpd="sng" w="27600">
            <a:solidFill>
              <a:srgbClr val="BF900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533" name="Google Shape;1533;p33"/>
          <p:cNvCxnSpPr>
            <a:stCxn id="1531" idx="3"/>
            <a:endCxn id="1530" idx="0"/>
          </p:cNvCxnSpPr>
          <p:nvPr/>
        </p:nvCxnSpPr>
        <p:spPr>
          <a:xfrm flipH="1" rot="10800000">
            <a:off x="4246026" y="1208722"/>
            <a:ext cx="2219400" cy="1119300"/>
          </a:xfrm>
          <a:prstGeom prst="bentConnector4">
            <a:avLst>
              <a:gd fmla="val 12437" name="adj1"/>
              <a:gd fmla="val 121276" name="adj2"/>
            </a:avLst>
          </a:prstGeom>
          <a:noFill/>
          <a:ln cap="flat" cmpd="sng" w="18400">
            <a:solidFill>
              <a:srgbClr val="AC724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34" name="Google Shape;1534;p33"/>
          <p:cNvSpPr txBox="1"/>
          <p:nvPr/>
        </p:nvSpPr>
        <p:spPr>
          <a:xfrm>
            <a:off x="4682759" y="2328097"/>
            <a:ext cx="2578800" cy="1442400"/>
          </a:xfrm>
          <a:prstGeom prst="rect">
            <a:avLst/>
          </a:prstGeom>
          <a:solidFill>
            <a:srgbClr val="FFFFFF"/>
          </a:solidFill>
          <a:ln cap="flat" cmpd="sng" w="205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88300" lIns="88300" spcFirstLastPara="1" rIns="88300" wrap="square" tIns="883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42">
                <a:solidFill>
                  <a:srgbClr val="21192E"/>
                </a:solidFill>
                <a:latin typeface="Barlow"/>
                <a:ea typeface="Barlow"/>
                <a:cs typeface="Barlow"/>
                <a:sym typeface="Barlow"/>
              </a:rPr>
              <a:t>CONTEXTUALIZAR</a:t>
            </a:r>
            <a:endParaRPr b="1" sz="1642">
              <a:solidFill>
                <a:srgbClr val="21192E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42">
              <a:solidFill>
                <a:srgbClr val="21192E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42">
              <a:solidFill>
                <a:srgbClr val="21192E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42">
              <a:solidFill>
                <a:srgbClr val="21192E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42">
              <a:solidFill>
                <a:srgbClr val="21192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cxnSp>
        <p:nvCxnSpPr>
          <p:cNvPr id="1535" name="Google Shape;1535;p33"/>
          <p:cNvCxnSpPr>
            <a:stCxn id="1530" idx="3"/>
            <a:endCxn id="1534" idx="0"/>
          </p:cNvCxnSpPr>
          <p:nvPr/>
        </p:nvCxnSpPr>
        <p:spPr>
          <a:xfrm flipH="1">
            <a:off x="5972287" y="1632452"/>
            <a:ext cx="2160600" cy="695700"/>
          </a:xfrm>
          <a:prstGeom prst="bentConnector4">
            <a:avLst>
              <a:gd fmla="val -11021" name="adj1"/>
              <a:gd fmla="val 80451" name="adj2"/>
            </a:avLst>
          </a:prstGeom>
          <a:noFill/>
          <a:ln cap="flat" cmpd="sng" w="27600">
            <a:solidFill>
              <a:srgbClr val="BF900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536" name="Google Shape;1536;p33"/>
          <p:cNvSpPr txBox="1"/>
          <p:nvPr/>
        </p:nvSpPr>
        <p:spPr>
          <a:xfrm>
            <a:off x="674233" y="2872081"/>
            <a:ext cx="3697500" cy="802800"/>
          </a:xfrm>
          <a:prstGeom prst="rect">
            <a:avLst/>
          </a:prstGeom>
          <a:solidFill>
            <a:srgbClr val="FFFFFF"/>
          </a:solidFill>
          <a:ln cap="flat" cmpd="sng" w="205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88300" lIns="88300" spcFirstLastPara="1" rIns="88300" wrap="square" tIns="883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2">
                <a:solidFill>
                  <a:srgbClr val="21192E"/>
                </a:solidFill>
                <a:latin typeface="Barlow"/>
                <a:ea typeface="Barlow"/>
                <a:cs typeface="Barlow"/>
                <a:sym typeface="Barlow"/>
              </a:rPr>
              <a:t>¿Qué acciones formativas se pueden realizar en y desde la escuela para incidir en estas situaciones de nuestra comunidad?</a:t>
            </a:r>
            <a:endParaRPr sz="1352">
              <a:solidFill>
                <a:srgbClr val="21192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cxnSp>
        <p:nvCxnSpPr>
          <p:cNvPr id="1537" name="Google Shape;1537;p33"/>
          <p:cNvCxnSpPr>
            <a:stCxn id="1536" idx="3"/>
            <a:endCxn id="1534" idx="3"/>
          </p:cNvCxnSpPr>
          <p:nvPr/>
        </p:nvCxnSpPr>
        <p:spPr>
          <a:xfrm flipH="1" rot="10800000">
            <a:off x="4371733" y="3049381"/>
            <a:ext cx="2889900" cy="224100"/>
          </a:xfrm>
          <a:prstGeom prst="bentConnector5">
            <a:avLst>
              <a:gd fmla="val 5381" name="adj1"/>
              <a:gd fmla="val -328041" name="adj2"/>
              <a:gd fmla="val 108237" name="adj3"/>
            </a:avLst>
          </a:prstGeom>
          <a:noFill/>
          <a:ln cap="flat" cmpd="sng" w="18400">
            <a:solidFill>
              <a:srgbClr val="A6802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38" name="Google Shape;1538;p33"/>
          <p:cNvSpPr txBox="1"/>
          <p:nvPr/>
        </p:nvSpPr>
        <p:spPr>
          <a:xfrm>
            <a:off x="468455" y="4283377"/>
            <a:ext cx="986700" cy="386400"/>
          </a:xfrm>
          <a:prstGeom prst="rect">
            <a:avLst/>
          </a:prstGeom>
          <a:solidFill>
            <a:srgbClr val="FFCD6B"/>
          </a:solidFill>
          <a:ln>
            <a:noFill/>
          </a:ln>
        </p:spPr>
        <p:txBody>
          <a:bodyPr anchorCtr="0" anchor="t" bIns="88300" lIns="88300" spcFirstLastPara="1" rIns="88300" wrap="square" tIns="883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52"/>
              <a:t>AULA</a:t>
            </a:r>
            <a:endParaRPr b="1" sz="1352"/>
          </a:p>
        </p:txBody>
      </p:sp>
      <p:sp>
        <p:nvSpPr>
          <p:cNvPr id="1539" name="Google Shape;1539;p33"/>
          <p:cNvSpPr txBox="1"/>
          <p:nvPr/>
        </p:nvSpPr>
        <p:spPr>
          <a:xfrm>
            <a:off x="1819709" y="4283393"/>
            <a:ext cx="1163100" cy="386400"/>
          </a:xfrm>
          <a:prstGeom prst="rect">
            <a:avLst/>
          </a:prstGeom>
          <a:solidFill>
            <a:srgbClr val="79CCC3"/>
          </a:solidFill>
          <a:ln>
            <a:noFill/>
          </a:ln>
        </p:spPr>
        <p:txBody>
          <a:bodyPr anchorCtr="0" anchor="t" bIns="88300" lIns="88300" spcFirstLastPara="1" rIns="88300" wrap="square" tIns="883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52"/>
              <a:t>ESCUELA</a:t>
            </a:r>
            <a:endParaRPr b="1" sz="1352"/>
          </a:p>
        </p:txBody>
      </p:sp>
      <p:sp>
        <p:nvSpPr>
          <p:cNvPr id="1540" name="Google Shape;1540;p33"/>
          <p:cNvSpPr txBox="1"/>
          <p:nvPr/>
        </p:nvSpPr>
        <p:spPr>
          <a:xfrm>
            <a:off x="3160731" y="4283377"/>
            <a:ext cx="1352100" cy="386400"/>
          </a:xfrm>
          <a:prstGeom prst="rect">
            <a:avLst/>
          </a:prstGeom>
          <a:solidFill>
            <a:srgbClr val="FF806F"/>
          </a:solidFill>
          <a:ln>
            <a:noFill/>
          </a:ln>
        </p:spPr>
        <p:txBody>
          <a:bodyPr anchorCtr="0" anchor="t" bIns="88300" lIns="88300" spcFirstLastPara="1" rIns="88300" wrap="square" tIns="883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52"/>
              <a:t>COMUNIDAD</a:t>
            </a:r>
            <a:endParaRPr b="1" sz="1352"/>
          </a:p>
        </p:txBody>
      </p:sp>
      <p:cxnSp>
        <p:nvCxnSpPr>
          <p:cNvPr id="1541" name="Google Shape;1541;p33"/>
          <p:cNvCxnSpPr>
            <a:stCxn id="1536" idx="2"/>
            <a:endCxn id="1538" idx="0"/>
          </p:cNvCxnSpPr>
          <p:nvPr/>
        </p:nvCxnSpPr>
        <p:spPr>
          <a:xfrm rot="5400000">
            <a:off x="1438183" y="3198481"/>
            <a:ext cx="608400" cy="1561200"/>
          </a:xfrm>
          <a:prstGeom prst="bentConnector3">
            <a:avLst>
              <a:gd fmla="val 50008" name="adj1"/>
            </a:avLst>
          </a:prstGeom>
          <a:noFill/>
          <a:ln cap="flat" cmpd="sng" w="18400">
            <a:solidFill>
              <a:srgbClr val="AC724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2" name="Google Shape;1542;p33"/>
          <p:cNvCxnSpPr>
            <a:stCxn id="1536" idx="2"/>
            <a:endCxn id="1540" idx="0"/>
          </p:cNvCxnSpPr>
          <p:nvPr/>
        </p:nvCxnSpPr>
        <p:spPr>
          <a:xfrm flipH="1" rot="-5400000">
            <a:off x="2875633" y="3322231"/>
            <a:ext cx="608400" cy="1313700"/>
          </a:xfrm>
          <a:prstGeom prst="bentConnector3">
            <a:avLst>
              <a:gd fmla="val 50008" name="adj1"/>
            </a:avLst>
          </a:prstGeom>
          <a:noFill/>
          <a:ln cap="flat" cmpd="sng" w="18400">
            <a:solidFill>
              <a:srgbClr val="7F6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43" name="Google Shape;1543;p33"/>
          <p:cNvSpPr txBox="1"/>
          <p:nvPr/>
        </p:nvSpPr>
        <p:spPr>
          <a:xfrm>
            <a:off x="1450914" y="3829382"/>
            <a:ext cx="2010300" cy="320400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txBody>
          <a:bodyPr anchorCtr="0" anchor="t" bIns="88300" lIns="88300" spcFirstLastPara="1" rIns="88300" wrap="square" tIns="883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23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CODISEÑO DE CONTENIDOS</a:t>
            </a:r>
            <a:endParaRPr sz="633">
              <a:solidFill>
                <a:srgbClr val="FFFFFF"/>
              </a:solidFill>
            </a:endParaRPr>
          </a:p>
        </p:txBody>
      </p:sp>
      <p:grpSp>
        <p:nvGrpSpPr>
          <p:cNvPr id="1544" name="Google Shape;1544;p33"/>
          <p:cNvGrpSpPr/>
          <p:nvPr/>
        </p:nvGrpSpPr>
        <p:grpSpPr>
          <a:xfrm>
            <a:off x="6353305" y="2422701"/>
            <a:ext cx="2442270" cy="2913992"/>
            <a:chOff x="5201325" y="1670925"/>
            <a:chExt cx="3324625" cy="3526127"/>
          </a:xfrm>
        </p:grpSpPr>
        <p:sp>
          <p:nvSpPr>
            <p:cNvPr id="1545" name="Google Shape;1545;p33"/>
            <p:cNvSpPr/>
            <p:nvPr/>
          </p:nvSpPr>
          <p:spPr>
            <a:xfrm>
              <a:off x="6740539" y="2875234"/>
              <a:ext cx="1647363" cy="1419241"/>
            </a:xfrm>
            <a:custGeom>
              <a:rect b="b" l="l" r="r" t="t"/>
              <a:pathLst>
                <a:path extrusionOk="0" h="32849" w="38129">
                  <a:moveTo>
                    <a:pt x="21785" y="0"/>
                  </a:moveTo>
                  <a:cubicBezTo>
                    <a:pt x="21497" y="0"/>
                    <a:pt x="21207" y="9"/>
                    <a:pt x="20916" y="26"/>
                  </a:cubicBezTo>
                  <a:cubicBezTo>
                    <a:pt x="19181" y="93"/>
                    <a:pt x="17347" y="426"/>
                    <a:pt x="15212" y="927"/>
                  </a:cubicBezTo>
                  <a:cubicBezTo>
                    <a:pt x="12910" y="1460"/>
                    <a:pt x="11175" y="2027"/>
                    <a:pt x="9808" y="2695"/>
                  </a:cubicBezTo>
                  <a:cubicBezTo>
                    <a:pt x="9574" y="2761"/>
                    <a:pt x="9374" y="2895"/>
                    <a:pt x="9174" y="3028"/>
                  </a:cubicBezTo>
                  <a:cubicBezTo>
                    <a:pt x="8373" y="3462"/>
                    <a:pt x="7740" y="4029"/>
                    <a:pt x="7239" y="4629"/>
                  </a:cubicBezTo>
                  <a:cubicBezTo>
                    <a:pt x="5838" y="6431"/>
                    <a:pt x="34" y="14970"/>
                    <a:pt x="1" y="15837"/>
                  </a:cubicBezTo>
                  <a:cubicBezTo>
                    <a:pt x="1" y="16004"/>
                    <a:pt x="101" y="16304"/>
                    <a:pt x="368" y="16671"/>
                  </a:cubicBezTo>
                  <a:cubicBezTo>
                    <a:pt x="1402" y="18239"/>
                    <a:pt x="4337" y="21108"/>
                    <a:pt x="5338" y="21408"/>
                  </a:cubicBezTo>
                  <a:cubicBezTo>
                    <a:pt x="5371" y="21441"/>
                    <a:pt x="5471" y="21441"/>
                    <a:pt x="5538" y="21441"/>
                  </a:cubicBezTo>
                  <a:cubicBezTo>
                    <a:pt x="5571" y="21444"/>
                    <a:pt x="5605" y="21445"/>
                    <a:pt x="5640" y="21445"/>
                  </a:cubicBezTo>
                  <a:cubicBezTo>
                    <a:pt x="6996" y="21445"/>
                    <a:pt x="9407" y="19574"/>
                    <a:pt x="9408" y="19573"/>
                  </a:cubicBezTo>
                  <a:lnTo>
                    <a:pt x="9408" y="19573"/>
                  </a:lnTo>
                  <a:cubicBezTo>
                    <a:pt x="9408" y="19574"/>
                    <a:pt x="9074" y="24444"/>
                    <a:pt x="9007" y="27979"/>
                  </a:cubicBezTo>
                  <a:cubicBezTo>
                    <a:pt x="8974" y="29747"/>
                    <a:pt x="8974" y="31148"/>
                    <a:pt x="9141" y="31449"/>
                  </a:cubicBezTo>
                  <a:cubicBezTo>
                    <a:pt x="9241" y="31715"/>
                    <a:pt x="9875" y="31916"/>
                    <a:pt x="10809" y="32116"/>
                  </a:cubicBezTo>
                  <a:cubicBezTo>
                    <a:pt x="12678" y="32553"/>
                    <a:pt x="15854" y="32848"/>
                    <a:pt x="18950" y="32848"/>
                  </a:cubicBezTo>
                  <a:cubicBezTo>
                    <a:pt x="20108" y="32848"/>
                    <a:pt x="21254" y="32807"/>
                    <a:pt x="22317" y="32716"/>
                  </a:cubicBezTo>
                  <a:cubicBezTo>
                    <a:pt x="25052" y="32449"/>
                    <a:pt x="29855" y="31482"/>
                    <a:pt x="32724" y="30548"/>
                  </a:cubicBezTo>
                  <a:cubicBezTo>
                    <a:pt x="34058" y="30081"/>
                    <a:pt x="34992" y="29647"/>
                    <a:pt x="35093" y="29280"/>
                  </a:cubicBezTo>
                  <a:cubicBezTo>
                    <a:pt x="35560" y="28113"/>
                    <a:pt x="32758" y="18973"/>
                    <a:pt x="32758" y="18973"/>
                  </a:cubicBezTo>
                  <a:cubicBezTo>
                    <a:pt x="32758" y="18973"/>
                    <a:pt x="33692" y="17805"/>
                    <a:pt x="34759" y="16404"/>
                  </a:cubicBezTo>
                  <a:cubicBezTo>
                    <a:pt x="36327" y="14136"/>
                    <a:pt x="38128" y="11201"/>
                    <a:pt x="37728" y="10300"/>
                  </a:cubicBezTo>
                  <a:cubicBezTo>
                    <a:pt x="36994" y="8866"/>
                    <a:pt x="32057" y="3462"/>
                    <a:pt x="27754" y="1427"/>
                  </a:cubicBezTo>
                  <a:cubicBezTo>
                    <a:pt x="25661" y="409"/>
                    <a:pt x="23745" y="0"/>
                    <a:pt x="2178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00" lIns="88300" spcFirstLastPara="1" rIns="88300" wrap="square" tIns="88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6" name="Google Shape;1546;p33"/>
            <p:cNvSpPr/>
            <p:nvPr/>
          </p:nvSpPr>
          <p:spPr>
            <a:xfrm>
              <a:off x="7146976" y="2875218"/>
              <a:ext cx="536131" cy="337085"/>
            </a:xfrm>
            <a:custGeom>
              <a:rect b="b" l="l" r="r" t="t"/>
              <a:pathLst>
                <a:path extrusionOk="0" h="7802" w="12409">
                  <a:moveTo>
                    <a:pt x="11742" y="1"/>
                  </a:moveTo>
                  <a:lnTo>
                    <a:pt x="11742" y="1"/>
                  </a:lnTo>
                  <a:cubicBezTo>
                    <a:pt x="10007" y="101"/>
                    <a:pt x="8173" y="435"/>
                    <a:pt x="6038" y="935"/>
                  </a:cubicBezTo>
                  <a:cubicBezTo>
                    <a:pt x="3736" y="1469"/>
                    <a:pt x="2001" y="2002"/>
                    <a:pt x="600" y="2670"/>
                  </a:cubicBezTo>
                  <a:cubicBezTo>
                    <a:pt x="400" y="2770"/>
                    <a:pt x="200" y="2870"/>
                    <a:pt x="0" y="3003"/>
                  </a:cubicBezTo>
                  <a:cubicBezTo>
                    <a:pt x="701" y="4804"/>
                    <a:pt x="2402" y="7273"/>
                    <a:pt x="3869" y="7706"/>
                  </a:cubicBezTo>
                  <a:cubicBezTo>
                    <a:pt x="4068" y="7772"/>
                    <a:pt x="4252" y="7801"/>
                    <a:pt x="4424" y="7801"/>
                  </a:cubicBezTo>
                  <a:cubicBezTo>
                    <a:pt x="6275" y="7801"/>
                    <a:pt x="6638" y="4337"/>
                    <a:pt x="6638" y="4337"/>
                  </a:cubicBezTo>
                  <a:cubicBezTo>
                    <a:pt x="6638" y="4337"/>
                    <a:pt x="7844" y="6361"/>
                    <a:pt x="9512" y="6361"/>
                  </a:cubicBezTo>
                  <a:cubicBezTo>
                    <a:pt x="9920" y="6361"/>
                    <a:pt x="10355" y="6240"/>
                    <a:pt x="10808" y="5939"/>
                  </a:cubicBezTo>
                  <a:cubicBezTo>
                    <a:pt x="12409" y="4838"/>
                    <a:pt x="12075" y="1669"/>
                    <a:pt x="11742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674EA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00" lIns="88300" spcFirstLastPara="1" rIns="88300" wrap="square" tIns="88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7" name="Google Shape;1547;p33"/>
            <p:cNvSpPr/>
            <p:nvPr/>
          </p:nvSpPr>
          <p:spPr>
            <a:xfrm>
              <a:off x="5201325" y="3402145"/>
              <a:ext cx="1788601" cy="801107"/>
            </a:xfrm>
            <a:custGeom>
              <a:rect b="b" l="l" r="r" t="t"/>
              <a:pathLst>
                <a:path extrusionOk="0" h="18542" w="41398">
                  <a:moveTo>
                    <a:pt x="8749" y="0"/>
                  </a:moveTo>
                  <a:cubicBezTo>
                    <a:pt x="8256" y="0"/>
                    <a:pt x="9406" y="3528"/>
                    <a:pt x="9374" y="3850"/>
                  </a:cubicBezTo>
                  <a:cubicBezTo>
                    <a:pt x="9341" y="4183"/>
                    <a:pt x="2403" y="5418"/>
                    <a:pt x="1202" y="6118"/>
                  </a:cubicBezTo>
                  <a:cubicBezTo>
                    <a:pt x="1" y="6819"/>
                    <a:pt x="4604" y="8920"/>
                    <a:pt x="8907" y="9120"/>
                  </a:cubicBezTo>
                  <a:cubicBezTo>
                    <a:pt x="13116" y="9316"/>
                    <a:pt x="28172" y="18541"/>
                    <a:pt x="31828" y="18541"/>
                  </a:cubicBezTo>
                  <a:cubicBezTo>
                    <a:pt x="31910" y="18541"/>
                    <a:pt x="31987" y="18536"/>
                    <a:pt x="32057" y="18527"/>
                  </a:cubicBezTo>
                  <a:cubicBezTo>
                    <a:pt x="33325" y="18360"/>
                    <a:pt x="35059" y="16826"/>
                    <a:pt x="36760" y="14991"/>
                  </a:cubicBezTo>
                  <a:cubicBezTo>
                    <a:pt x="38695" y="12956"/>
                    <a:pt x="40496" y="10521"/>
                    <a:pt x="41397" y="9287"/>
                  </a:cubicBezTo>
                  <a:cubicBezTo>
                    <a:pt x="41330" y="9254"/>
                    <a:pt x="41230" y="9254"/>
                    <a:pt x="41164" y="9187"/>
                  </a:cubicBezTo>
                  <a:cubicBezTo>
                    <a:pt x="40163" y="8920"/>
                    <a:pt x="37227" y="6018"/>
                    <a:pt x="36193" y="4484"/>
                  </a:cubicBezTo>
                  <a:cubicBezTo>
                    <a:pt x="35526" y="5584"/>
                    <a:pt x="34659" y="6919"/>
                    <a:pt x="33825" y="8119"/>
                  </a:cubicBezTo>
                  <a:cubicBezTo>
                    <a:pt x="32591" y="9854"/>
                    <a:pt x="31390" y="11322"/>
                    <a:pt x="30823" y="11355"/>
                  </a:cubicBezTo>
                  <a:cubicBezTo>
                    <a:pt x="30800" y="11358"/>
                    <a:pt x="30774" y="11359"/>
                    <a:pt x="30744" y="11359"/>
                  </a:cubicBezTo>
                  <a:cubicBezTo>
                    <a:pt x="28922" y="11359"/>
                    <a:pt x="15495" y="6309"/>
                    <a:pt x="14411" y="5751"/>
                  </a:cubicBezTo>
                  <a:cubicBezTo>
                    <a:pt x="13344" y="5184"/>
                    <a:pt x="12043" y="3316"/>
                    <a:pt x="11142" y="2349"/>
                  </a:cubicBezTo>
                  <a:cubicBezTo>
                    <a:pt x="10208" y="1415"/>
                    <a:pt x="9408" y="314"/>
                    <a:pt x="8807" y="14"/>
                  </a:cubicBezTo>
                  <a:cubicBezTo>
                    <a:pt x="8786" y="5"/>
                    <a:pt x="8766" y="0"/>
                    <a:pt x="8749" y="0"/>
                  </a:cubicBezTo>
                  <a:close/>
                </a:path>
              </a:pathLst>
            </a:custGeom>
            <a:solidFill>
              <a:srgbClr val="FFBCA8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00" lIns="88300" spcFirstLastPara="1" rIns="88300" wrap="square" tIns="88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8" name="Google Shape;1548;p33"/>
            <p:cNvSpPr/>
            <p:nvPr/>
          </p:nvSpPr>
          <p:spPr>
            <a:xfrm>
              <a:off x="7206038" y="4198239"/>
              <a:ext cx="1317320" cy="998813"/>
            </a:xfrm>
            <a:custGeom>
              <a:rect b="b" l="l" r="r" t="t"/>
              <a:pathLst>
                <a:path extrusionOk="0" h="23118" w="30490">
                  <a:moveTo>
                    <a:pt x="22183" y="1"/>
                  </a:moveTo>
                  <a:cubicBezTo>
                    <a:pt x="19314" y="935"/>
                    <a:pt x="14511" y="1902"/>
                    <a:pt x="11776" y="2169"/>
                  </a:cubicBezTo>
                  <a:cubicBezTo>
                    <a:pt x="10713" y="2260"/>
                    <a:pt x="9567" y="2301"/>
                    <a:pt x="8409" y="2301"/>
                  </a:cubicBezTo>
                  <a:cubicBezTo>
                    <a:pt x="5313" y="2301"/>
                    <a:pt x="2137" y="2006"/>
                    <a:pt x="268" y="1569"/>
                  </a:cubicBezTo>
                  <a:cubicBezTo>
                    <a:pt x="268" y="1569"/>
                    <a:pt x="167" y="3670"/>
                    <a:pt x="101" y="6606"/>
                  </a:cubicBezTo>
                  <a:cubicBezTo>
                    <a:pt x="1" y="10942"/>
                    <a:pt x="1" y="17280"/>
                    <a:pt x="668" y="22017"/>
                  </a:cubicBezTo>
                  <a:lnTo>
                    <a:pt x="30489" y="23117"/>
                  </a:lnTo>
                  <a:cubicBezTo>
                    <a:pt x="30489" y="23117"/>
                    <a:pt x="28821" y="14745"/>
                    <a:pt x="27787" y="9541"/>
                  </a:cubicBezTo>
                  <a:cubicBezTo>
                    <a:pt x="27387" y="7806"/>
                    <a:pt x="26520" y="6005"/>
                    <a:pt x="25486" y="4337"/>
                  </a:cubicBezTo>
                  <a:cubicBezTo>
                    <a:pt x="24385" y="2603"/>
                    <a:pt x="23151" y="1068"/>
                    <a:pt x="22183" y="1"/>
                  </a:cubicBezTo>
                  <a:close/>
                </a:path>
              </a:pathLst>
            </a:custGeom>
            <a:solidFill>
              <a:srgbClr val="741B4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00" lIns="88300" spcFirstLastPara="1" rIns="88300" wrap="square" tIns="88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9" name="Google Shape;1549;p33"/>
            <p:cNvSpPr/>
            <p:nvPr/>
          </p:nvSpPr>
          <p:spPr>
            <a:xfrm>
              <a:off x="6789541" y="1855842"/>
              <a:ext cx="941135" cy="1033939"/>
            </a:xfrm>
            <a:custGeom>
              <a:rect b="b" l="l" r="r" t="t"/>
              <a:pathLst>
                <a:path extrusionOk="0" h="23931" w="21783">
                  <a:moveTo>
                    <a:pt x="11851" y="1"/>
                  </a:moveTo>
                  <a:cubicBezTo>
                    <a:pt x="9372" y="1"/>
                    <a:pt x="6819" y="507"/>
                    <a:pt x="5471" y="1246"/>
                  </a:cubicBezTo>
                  <a:cubicBezTo>
                    <a:pt x="5471" y="1279"/>
                    <a:pt x="5438" y="1279"/>
                    <a:pt x="5371" y="1346"/>
                  </a:cubicBezTo>
                  <a:cubicBezTo>
                    <a:pt x="2335" y="2580"/>
                    <a:pt x="0" y="4715"/>
                    <a:pt x="0" y="6750"/>
                  </a:cubicBezTo>
                  <a:cubicBezTo>
                    <a:pt x="0" y="8951"/>
                    <a:pt x="334" y="11453"/>
                    <a:pt x="834" y="13788"/>
                  </a:cubicBezTo>
                  <a:cubicBezTo>
                    <a:pt x="1135" y="15189"/>
                    <a:pt x="1502" y="16523"/>
                    <a:pt x="1969" y="17757"/>
                  </a:cubicBezTo>
                  <a:cubicBezTo>
                    <a:pt x="1969" y="17858"/>
                    <a:pt x="1969" y="17891"/>
                    <a:pt x="2002" y="17924"/>
                  </a:cubicBezTo>
                  <a:cubicBezTo>
                    <a:pt x="2135" y="18291"/>
                    <a:pt x="2269" y="18591"/>
                    <a:pt x="2369" y="18925"/>
                  </a:cubicBezTo>
                  <a:cubicBezTo>
                    <a:pt x="2669" y="19726"/>
                    <a:pt x="3036" y="20459"/>
                    <a:pt x="3436" y="21127"/>
                  </a:cubicBezTo>
                  <a:cubicBezTo>
                    <a:pt x="4003" y="22194"/>
                    <a:pt x="4971" y="22828"/>
                    <a:pt x="6038" y="23295"/>
                  </a:cubicBezTo>
                  <a:cubicBezTo>
                    <a:pt x="6605" y="23562"/>
                    <a:pt x="7206" y="23728"/>
                    <a:pt x="7839" y="23795"/>
                  </a:cubicBezTo>
                  <a:cubicBezTo>
                    <a:pt x="8497" y="23889"/>
                    <a:pt x="9187" y="23930"/>
                    <a:pt x="9873" y="23930"/>
                  </a:cubicBezTo>
                  <a:cubicBezTo>
                    <a:pt x="10404" y="23930"/>
                    <a:pt x="10932" y="23905"/>
                    <a:pt x="11442" y="23862"/>
                  </a:cubicBezTo>
                  <a:cubicBezTo>
                    <a:pt x="12576" y="23728"/>
                    <a:pt x="13543" y="23462"/>
                    <a:pt x="14377" y="23228"/>
                  </a:cubicBezTo>
                  <a:cubicBezTo>
                    <a:pt x="15011" y="23028"/>
                    <a:pt x="15645" y="22761"/>
                    <a:pt x="16312" y="22427"/>
                  </a:cubicBezTo>
                  <a:cubicBezTo>
                    <a:pt x="17313" y="21927"/>
                    <a:pt x="18314" y="21360"/>
                    <a:pt x="19147" y="20593"/>
                  </a:cubicBezTo>
                  <a:cubicBezTo>
                    <a:pt x="19614" y="20226"/>
                    <a:pt x="20015" y="19759"/>
                    <a:pt x="20348" y="19292"/>
                  </a:cubicBezTo>
                  <a:cubicBezTo>
                    <a:pt x="20649" y="18925"/>
                    <a:pt x="20982" y="18425"/>
                    <a:pt x="21249" y="17924"/>
                  </a:cubicBezTo>
                  <a:cubicBezTo>
                    <a:pt x="21449" y="17457"/>
                    <a:pt x="21649" y="17024"/>
                    <a:pt x="21683" y="16590"/>
                  </a:cubicBezTo>
                  <a:cubicBezTo>
                    <a:pt x="21749" y="16523"/>
                    <a:pt x="21749" y="16423"/>
                    <a:pt x="21749" y="16290"/>
                  </a:cubicBezTo>
                  <a:cubicBezTo>
                    <a:pt x="21783" y="14021"/>
                    <a:pt x="19681" y="5048"/>
                    <a:pt x="18013" y="2113"/>
                  </a:cubicBezTo>
                  <a:cubicBezTo>
                    <a:pt x="17113" y="590"/>
                    <a:pt x="14525" y="1"/>
                    <a:pt x="11851" y="1"/>
                  </a:cubicBezTo>
                  <a:close/>
                </a:path>
              </a:pathLst>
            </a:custGeom>
            <a:solidFill>
              <a:srgbClr val="FFBCA8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00" lIns="88300" spcFirstLastPara="1" rIns="88300" wrap="square" tIns="88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0" name="Google Shape;1550;p33"/>
            <p:cNvSpPr/>
            <p:nvPr/>
          </p:nvSpPr>
          <p:spPr>
            <a:xfrm>
              <a:off x="7283850" y="2824798"/>
              <a:ext cx="256162" cy="241905"/>
            </a:xfrm>
            <a:custGeom>
              <a:rect b="b" l="l" r="r" t="t"/>
              <a:pathLst>
                <a:path extrusionOk="0" h="5599" w="5929">
                  <a:moveTo>
                    <a:pt x="4871" y="0"/>
                  </a:moveTo>
                  <a:cubicBezTo>
                    <a:pt x="4237" y="334"/>
                    <a:pt x="3570" y="601"/>
                    <a:pt x="2970" y="801"/>
                  </a:cubicBezTo>
                  <a:cubicBezTo>
                    <a:pt x="2136" y="1035"/>
                    <a:pt x="1068" y="1301"/>
                    <a:pt x="1" y="1435"/>
                  </a:cubicBezTo>
                  <a:cubicBezTo>
                    <a:pt x="134" y="2069"/>
                    <a:pt x="335" y="2903"/>
                    <a:pt x="568" y="3670"/>
                  </a:cubicBezTo>
                  <a:cubicBezTo>
                    <a:pt x="868" y="4537"/>
                    <a:pt x="1302" y="5271"/>
                    <a:pt x="1902" y="5471"/>
                  </a:cubicBezTo>
                  <a:cubicBezTo>
                    <a:pt x="2143" y="5559"/>
                    <a:pt x="2415" y="5599"/>
                    <a:pt x="2699" y="5599"/>
                  </a:cubicBezTo>
                  <a:cubicBezTo>
                    <a:pt x="4147" y="5599"/>
                    <a:pt x="5928" y="4562"/>
                    <a:pt x="5705" y="3503"/>
                  </a:cubicBezTo>
                  <a:cubicBezTo>
                    <a:pt x="5672" y="3203"/>
                    <a:pt x="5572" y="2836"/>
                    <a:pt x="5505" y="2436"/>
                  </a:cubicBezTo>
                  <a:cubicBezTo>
                    <a:pt x="5338" y="1668"/>
                    <a:pt x="5138" y="834"/>
                    <a:pt x="4871" y="0"/>
                  </a:cubicBezTo>
                  <a:close/>
                </a:path>
              </a:pathLst>
            </a:custGeom>
            <a:solidFill>
              <a:srgbClr val="FEA8A8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00" lIns="88300" spcFirstLastPara="1" rIns="88300" wrap="square" tIns="88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1" name="Google Shape;1551;p33"/>
            <p:cNvSpPr/>
            <p:nvPr/>
          </p:nvSpPr>
          <p:spPr>
            <a:xfrm>
              <a:off x="6574856" y="1670925"/>
              <a:ext cx="1330196" cy="1065997"/>
            </a:xfrm>
            <a:custGeom>
              <a:rect b="b" l="l" r="r" t="t"/>
              <a:pathLst>
                <a:path extrusionOk="0" h="24673" w="30788">
                  <a:moveTo>
                    <a:pt x="17431" y="1"/>
                  </a:moveTo>
                  <a:cubicBezTo>
                    <a:pt x="15364" y="1"/>
                    <a:pt x="12951" y="440"/>
                    <a:pt x="10140" y="1489"/>
                  </a:cubicBezTo>
                  <a:cubicBezTo>
                    <a:pt x="10073" y="1523"/>
                    <a:pt x="10006" y="1523"/>
                    <a:pt x="9940" y="1556"/>
                  </a:cubicBezTo>
                  <a:cubicBezTo>
                    <a:pt x="1" y="5466"/>
                    <a:pt x="3224" y="17503"/>
                    <a:pt x="4314" y="17503"/>
                  </a:cubicBezTo>
                  <a:cubicBezTo>
                    <a:pt x="4321" y="17503"/>
                    <a:pt x="4328" y="17502"/>
                    <a:pt x="4336" y="17501"/>
                  </a:cubicBezTo>
                  <a:cubicBezTo>
                    <a:pt x="6304" y="17201"/>
                    <a:pt x="12942" y="12397"/>
                    <a:pt x="15043" y="8995"/>
                  </a:cubicBezTo>
                  <a:cubicBezTo>
                    <a:pt x="15043" y="8995"/>
                    <a:pt x="17779" y="12631"/>
                    <a:pt x="20781" y="13565"/>
                  </a:cubicBezTo>
                  <a:cubicBezTo>
                    <a:pt x="21584" y="13832"/>
                    <a:pt x="22249" y="13940"/>
                    <a:pt x="22827" y="13940"/>
                  </a:cubicBezTo>
                  <a:cubicBezTo>
                    <a:pt x="23834" y="13940"/>
                    <a:pt x="24576" y="13613"/>
                    <a:pt x="25317" y="13231"/>
                  </a:cubicBezTo>
                  <a:cubicBezTo>
                    <a:pt x="26085" y="16133"/>
                    <a:pt x="26752" y="19469"/>
                    <a:pt x="26718" y="20636"/>
                  </a:cubicBezTo>
                  <a:cubicBezTo>
                    <a:pt x="26652" y="20737"/>
                    <a:pt x="26652" y="20837"/>
                    <a:pt x="26652" y="20903"/>
                  </a:cubicBezTo>
                  <a:cubicBezTo>
                    <a:pt x="26585" y="21871"/>
                    <a:pt x="25818" y="22871"/>
                    <a:pt x="25317" y="23639"/>
                  </a:cubicBezTo>
                  <a:cubicBezTo>
                    <a:pt x="25084" y="24006"/>
                    <a:pt x="24750" y="24339"/>
                    <a:pt x="24417" y="24673"/>
                  </a:cubicBezTo>
                  <a:cubicBezTo>
                    <a:pt x="25317" y="24573"/>
                    <a:pt x="26451" y="24172"/>
                    <a:pt x="27786" y="23172"/>
                  </a:cubicBezTo>
                  <a:cubicBezTo>
                    <a:pt x="30788" y="20903"/>
                    <a:pt x="30488" y="17000"/>
                    <a:pt x="30021" y="14132"/>
                  </a:cubicBezTo>
                  <a:cubicBezTo>
                    <a:pt x="29987" y="13965"/>
                    <a:pt x="29987" y="13832"/>
                    <a:pt x="29954" y="13665"/>
                  </a:cubicBezTo>
                  <a:cubicBezTo>
                    <a:pt x="29854" y="13198"/>
                    <a:pt x="29787" y="12797"/>
                    <a:pt x="29687" y="12397"/>
                  </a:cubicBezTo>
                  <a:cubicBezTo>
                    <a:pt x="29687" y="12397"/>
                    <a:pt x="28920" y="8294"/>
                    <a:pt x="27085" y="5292"/>
                  </a:cubicBezTo>
                  <a:cubicBezTo>
                    <a:pt x="26985" y="5125"/>
                    <a:pt x="26852" y="4992"/>
                    <a:pt x="26785" y="4825"/>
                  </a:cubicBezTo>
                  <a:cubicBezTo>
                    <a:pt x="25047" y="2276"/>
                    <a:pt x="22134" y="1"/>
                    <a:pt x="17431" y="1"/>
                  </a:cubicBezTo>
                  <a:close/>
                </a:path>
              </a:pathLst>
            </a:custGeom>
            <a:solidFill>
              <a:srgbClr val="1B1B1B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00" lIns="88300" spcFirstLastPara="1" rIns="88300" wrap="square" tIns="88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2" name="Google Shape;1552;p33"/>
            <p:cNvSpPr/>
            <p:nvPr/>
          </p:nvSpPr>
          <p:spPr>
            <a:xfrm>
              <a:off x="7730633" y="1796608"/>
              <a:ext cx="795318" cy="758723"/>
            </a:xfrm>
            <a:custGeom>
              <a:rect b="b" l="l" r="r" t="t"/>
              <a:pathLst>
                <a:path extrusionOk="0" h="17561" w="18408">
                  <a:moveTo>
                    <a:pt x="4427" y="0"/>
                  </a:moveTo>
                  <a:cubicBezTo>
                    <a:pt x="2266" y="0"/>
                    <a:pt x="690" y="1260"/>
                    <a:pt x="1" y="1949"/>
                  </a:cubicBezTo>
                  <a:cubicBezTo>
                    <a:pt x="67" y="2116"/>
                    <a:pt x="201" y="2250"/>
                    <a:pt x="301" y="2416"/>
                  </a:cubicBezTo>
                  <a:cubicBezTo>
                    <a:pt x="2136" y="5419"/>
                    <a:pt x="2903" y="9555"/>
                    <a:pt x="2903" y="9555"/>
                  </a:cubicBezTo>
                  <a:cubicBezTo>
                    <a:pt x="3036" y="10055"/>
                    <a:pt x="3136" y="10622"/>
                    <a:pt x="3236" y="11256"/>
                  </a:cubicBezTo>
                  <a:cubicBezTo>
                    <a:pt x="3737" y="12724"/>
                    <a:pt x="4537" y="14425"/>
                    <a:pt x="5638" y="15392"/>
                  </a:cubicBezTo>
                  <a:cubicBezTo>
                    <a:pt x="5738" y="15493"/>
                    <a:pt x="5905" y="15626"/>
                    <a:pt x="6038" y="15726"/>
                  </a:cubicBezTo>
                  <a:cubicBezTo>
                    <a:pt x="6901" y="16301"/>
                    <a:pt x="7703" y="16500"/>
                    <a:pt x="8400" y="16500"/>
                  </a:cubicBezTo>
                  <a:cubicBezTo>
                    <a:pt x="9969" y="16500"/>
                    <a:pt x="11009" y="15493"/>
                    <a:pt x="11009" y="15493"/>
                  </a:cubicBezTo>
                  <a:cubicBezTo>
                    <a:pt x="11009" y="15493"/>
                    <a:pt x="11836" y="17560"/>
                    <a:pt x="14392" y="17560"/>
                  </a:cubicBezTo>
                  <a:cubicBezTo>
                    <a:pt x="14648" y="17560"/>
                    <a:pt x="14920" y="17539"/>
                    <a:pt x="15212" y="17494"/>
                  </a:cubicBezTo>
                  <a:cubicBezTo>
                    <a:pt x="17813" y="17094"/>
                    <a:pt x="18247" y="14325"/>
                    <a:pt x="18380" y="12891"/>
                  </a:cubicBezTo>
                  <a:cubicBezTo>
                    <a:pt x="18408" y="12617"/>
                    <a:pt x="18189" y="12389"/>
                    <a:pt x="17888" y="12389"/>
                  </a:cubicBezTo>
                  <a:cubicBezTo>
                    <a:pt x="17822" y="12389"/>
                    <a:pt x="17752" y="12400"/>
                    <a:pt x="17680" y="12424"/>
                  </a:cubicBezTo>
                  <a:cubicBezTo>
                    <a:pt x="17306" y="12561"/>
                    <a:pt x="16902" y="12626"/>
                    <a:pt x="16484" y="12626"/>
                  </a:cubicBezTo>
                  <a:cubicBezTo>
                    <a:pt x="14256" y="12626"/>
                    <a:pt x="11637" y="10768"/>
                    <a:pt x="11075" y="7987"/>
                  </a:cubicBezTo>
                  <a:cubicBezTo>
                    <a:pt x="10375" y="4485"/>
                    <a:pt x="10241" y="1883"/>
                    <a:pt x="6839" y="548"/>
                  </a:cubicBezTo>
                  <a:cubicBezTo>
                    <a:pt x="6672" y="448"/>
                    <a:pt x="6405" y="348"/>
                    <a:pt x="6205" y="282"/>
                  </a:cubicBezTo>
                  <a:cubicBezTo>
                    <a:pt x="5577" y="84"/>
                    <a:pt x="4982" y="0"/>
                    <a:pt x="4427" y="0"/>
                  </a:cubicBezTo>
                  <a:close/>
                </a:path>
              </a:pathLst>
            </a:custGeom>
            <a:solidFill>
              <a:srgbClr val="1B1B1B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00" lIns="88300" spcFirstLastPara="1" rIns="88300" wrap="square" tIns="88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3" name="Google Shape;1553;p33"/>
            <p:cNvSpPr/>
            <p:nvPr/>
          </p:nvSpPr>
          <p:spPr>
            <a:xfrm rot="-1422595">
              <a:off x="6780084" y="2294137"/>
              <a:ext cx="230436" cy="105147"/>
            </a:xfrm>
            <a:custGeom>
              <a:rect b="b" l="l" r="r" t="t"/>
              <a:pathLst>
                <a:path extrusionOk="0" h="3623" w="7940">
                  <a:moveTo>
                    <a:pt x="3528" y="1"/>
                  </a:moveTo>
                  <a:cubicBezTo>
                    <a:pt x="2396" y="1"/>
                    <a:pt x="1361" y="317"/>
                    <a:pt x="568" y="1237"/>
                  </a:cubicBezTo>
                  <a:cubicBezTo>
                    <a:pt x="501" y="1371"/>
                    <a:pt x="368" y="1538"/>
                    <a:pt x="201" y="1604"/>
                  </a:cubicBezTo>
                  <a:cubicBezTo>
                    <a:pt x="167" y="1704"/>
                    <a:pt x="167" y="1771"/>
                    <a:pt x="67" y="1804"/>
                  </a:cubicBezTo>
                  <a:cubicBezTo>
                    <a:pt x="67" y="1971"/>
                    <a:pt x="34" y="2105"/>
                    <a:pt x="34" y="2271"/>
                  </a:cubicBezTo>
                  <a:cubicBezTo>
                    <a:pt x="1" y="2939"/>
                    <a:pt x="401" y="3306"/>
                    <a:pt x="1035" y="3306"/>
                  </a:cubicBezTo>
                  <a:cubicBezTo>
                    <a:pt x="1335" y="3306"/>
                    <a:pt x="1568" y="3239"/>
                    <a:pt x="1835" y="3172"/>
                  </a:cubicBezTo>
                  <a:cubicBezTo>
                    <a:pt x="2236" y="3072"/>
                    <a:pt x="2602" y="2939"/>
                    <a:pt x="3036" y="2839"/>
                  </a:cubicBezTo>
                  <a:cubicBezTo>
                    <a:pt x="3382" y="2783"/>
                    <a:pt x="3727" y="2751"/>
                    <a:pt x="4070" y="2751"/>
                  </a:cubicBezTo>
                  <a:cubicBezTo>
                    <a:pt x="4555" y="2751"/>
                    <a:pt x="5036" y="2816"/>
                    <a:pt x="5505" y="2972"/>
                  </a:cubicBezTo>
                  <a:cubicBezTo>
                    <a:pt x="5871" y="3105"/>
                    <a:pt x="6238" y="3272"/>
                    <a:pt x="6572" y="3472"/>
                  </a:cubicBezTo>
                  <a:cubicBezTo>
                    <a:pt x="6722" y="3572"/>
                    <a:pt x="6889" y="3622"/>
                    <a:pt x="7056" y="3622"/>
                  </a:cubicBezTo>
                  <a:cubicBezTo>
                    <a:pt x="7222" y="3622"/>
                    <a:pt x="7389" y="3572"/>
                    <a:pt x="7539" y="3472"/>
                  </a:cubicBezTo>
                  <a:cubicBezTo>
                    <a:pt x="7873" y="3239"/>
                    <a:pt x="7940" y="2839"/>
                    <a:pt x="7906" y="2472"/>
                  </a:cubicBezTo>
                  <a:cubicBezTo>
                    <a:pt x="7873" y="2438"/>
                    <a:pt x="7840" y="2338"/>
                    <a:pt x="7840" y="2271"/>
                  </a:cubicBezTo>
                  <a:cubicBezTo>
                    <a:pt x="7673" y="1638"/>
                    <a:pt x="7239" y="1271"/>
                    <a:pt x="6705" y="937"/>
                  </a:cubicBezTo>
                  <a:cubicBezTo>
                    <a:pt x="5771" y="370"/>
                    <a:pt x="4737" y="70"/>
                    <a:pt x="3703" y="3"/>
                  </a:cubicBezTo>
                  <a:cubicBezTo>
                    <a:pt x="3645" y="2"/>
                    <a:pt x="3586" y="1"/>
                    <a:pt x="3528" y="1"/>
                  </a:cubicBezTo>
                  <a:close/>
                </a:path>
              </a:pathLst>
            </a:custGeom>
            <a:solidFill>
              <a:srgbClr val="1B1B1B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00" lIns="88300" spcFirstLastPara="1" rIns="88300" wrap="square" tIns="88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4" name="Google Shape;1554;p33"/>
            <p:cNvSpPr/>
            <p:nvPr/>
          </p:nvSpPr>
          <p:spPr>
            <a:xfrm>
              <a:off x="7218999" y="2366222"/>
              <a:ext cx="113932" cy="108661"/>
            </a:xfrm>
            <a:custGeom>
              <a:rect b="b" l="l" r="r" t="t"/>
              <a:pathLst>
                <a:path extrusionOk="0" h="2515" w="2637">
                  <a:moveTo>
                    <a:pt x="1344" y="1"/>
                  </a:moveTo>
                  <a:cubicBezTo>
                    <a:pt x="698" y="1"/>
                    <a:pt x="162" y="481"/>
                    <a:pt x="68" y="1108"/>
                  </a:cubicBezTo>
                  <a:cubicBezTo>
                    <a:pt x="1" y="1808"/>
                    <a:pt x="468" y="2409"/>
                    <a:pt x="1168" y="2509"/>
                  </a:cubicBezTo>
                  <a:cubicBezTo>
                    <a:pt x="1213" y="2513"/>
                    <a:pt x="1257" y="2515"/>
                    <a:pt x="1301" y="2515"/>
                  </a:cubicBezTo>
                  <a:cubicBezTo>
                    <a:pt x="1943" y="2515"/>
                    <a:pt x="2476" y="2064"/>
                    <a:pt x="2569" y="1408"/>
                  </a:cubicBezTo>
                  <a:cubicBezTo>
                    <a:pt x="2636" y="741"/>
                    <a:pt x="2169" y="107"/>
                    <a:pt x="1469" y="7"/>
                  </a:cubicBezTo>
                  <a:cubicBezTo>
                    <a:pt x="1427" y="3"/>
                    <a:pt x="1385" y="1"/>
                    <a:pt x="1344" y="1"/>
                  </a:cubicBezTo>
                  <a:close/>
                </a:path>
              </a:pathLst>
            </a:custGeom>
            <a:solidFill>
              <a:srgbClr val="1B1B1B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00" lIns="88300" spcFirstLastPara="1" rIns="88300" wrap="square" tIns="88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5" name="Google Shape;1555;p33"/>
            <p:cNvSpPr/>
            <p:nvPr/>
          </p:nvSpPr>
          <p:spPr>
            <a:xfrm>
              <a:off x="6870248" y="2436473"/>
              <a:ext cx="118209" cy="108790"/>
            </a:xfrm>
            <a:custGeom>
              <a:rect b="b" l="l" r="r" t="t"/>
              <a:pathLst>
                <a:path extrusionOk="0" h="2518" w="2736">
                  <a:moveTo>
                    <a:pt x="1315" y="0"/>
                  </a:moveTo>
                  <a:cubicBezTo>
                    <a:pt x="1244" y="0"/>
                    <a:pt x="1173" y="5"/>
                    <a:pt x="1101" y="15"/>
                  </a:cubicBezTo>
                  <a:cubicBezTo>
                    <a:pt x="434" y="182"/>
                    <a:pt x="0" y="849"/>
                    <a:pt x="134" y="1516"/>
                  </a:cubicBezTo>
                  <a:cubicBezTo>
                    <a:pt x="278" y="2091"/>
                    <a:pt x="793" y="2518"/>
                    <a:pt x="1360" y="2518"/>
                  </a:cubicBezTo>
                  <a:cubicBezTo>
                    <a:pt x="1451" y="2518"/>
                    <a:pt x="1543" y="2507"/>
                    <a:pt x="1635" y="2484"/>
                  </a:cubicBezTo>
                  <a:cubicBezTo>
                    <a:pt x="2302" y="2317"/>
                    <a:pt x="2736" y="1650"/>
                    <a:pt x="2602" y="983"/>
                  </a:cubicBezTo>
                  <a:cubicBezTo>
                    <a:pt x="2483" y="384"/>
                    <a:pt x="1933" y="0"/>
                    <a:pt x="1315" y="0"/>
                  </a:cubicBezTo>
                  <a:close/>
                </a:path>
              </a:pathLst>
            </a:custGeom>
            <a:solidFill>
              <a:srgbClr val="1B1B1B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00" lIns="88300" spcFirstLastPara="1" rIns="88300" wrap="square" tIns="88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6" name="Google Shape;1556;p33"/>
            <p:cNvSpPr/>
            <p:nvPr/>
          </p:nvSpPr>
          <p:spPr>
            <a:xfrm>
              <a:off x="8233626" y="3839379"/>
              <a:ext cx="44717" cy="25275"/>
            </a:xfrm>
            <a:custGeom>
              <a:rect b="b" l="l" r="r" t="t"/>
              <a:pathLst>
                <a:path extrusionOk="0" h="585" w="1035">
                  <a:moveTo>
                    <a:pt x="1034" y="1"/>
                  </a:moveTo>
                  <a:lnTo>
                    <a:pt x="1034" y="1"/>
                  </a:lnTo>
                  <a:cubicBezTo>
                    <a:pt x="768" y="68"/>
                    <a:pt x="401" y="168"/>
                    <a:pt x="0" y="234"/>
                  </a:cubicBezTo>
                  <a:cubicBezTo>
                    <a:pt x="227" y="461"/>
                    <a:pt x="426" y="585"/>
                    <a:pt x="591" y="585"/>
                  </a:cubicBezTo>
                  <a:cubicBezTo>
                    <a:pt x="792" y="585"/>
                    <a:pt x="943" y="403"/>
                    <a:pt x="1034" y="1"/>
                  </a:cubicBezTo>
                  <a:close/>
                </a:path>
              </a:pathLst>
            </a:custGeom>
            <a:solidFill>
              <a:srgbClr val="272525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00" lIns="88300" spcFirstLastPara="1" rIns="88300" wrap="square" tIns="88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7" name="Google Shape;1557;p33"/>
            <p:cNvSpPr/>
            <p:nvPr/>
          </p:nvSpPr>
          <p:spPr>
            <a:xfrm rot="-222560">
              <a:off x="7177480" y="2216159"/>
              <a:ext cx="264321" cy="120727"/>
            </a:xfrm>
            <a:custGeom>
              <a:rect b="b" l="l" r="r" t="t"/>
              <a:pathLst>
                <a:path extrusionOk="0" h="4160" w="9108">
                  <a:moveTo>
                    <a:pt x="4337" y="0"/>
                  </a:moveTo>
                  <a:cubicBezTo>
                    <a:pt x="3903" y="67"/>
                    <a:pt x="3503" y="100"/>
                    <a:pt x="2969" y="167"/>
                  </a:cubicBezTo>
                  <a:cubicBezTo>
                    <a:pt x="2069" y="334"/>
                    <a:pt x="1235" y="768"/>
                    <a:pt x="601" y="1468"/>
                  </a:cubicBezTo>
                  <a:cubicBezTo>
                    <a:pt x="401" y="1668"/>
                    <a:pt x="234" y="1902"/>
                    <a:pt x="134" y="2169"/>
                  </a:cubicBezTo>
                  <a:cubicBezTo>
                    <a:pt x="1" y="2736"/>
                    <a:pt x="201" y="3136"/>
                    <a:pt x="701" y="3303"/>
                  </a:cubicBezTo>
                  <a:cubicBezTo>
                    <a:pt x="866" y="3358"/>
                    <a:pt x="1021" y="3383"/>
                    <a:pt x="1178" y="3383"/>
                  </a:cubicBezTo>
                  <a:cubicBezTo>
                    <a:pt x="1305" y="3383"/>
                    <a:pt x="1433" y="3366"/>
                    <a:pt x="1568" y="3336"/>
                  </a:cubicBezTo>
                  <a:cubicBezTo>
                    <a:pt x="2235" y="3269"/>
                    <a:pt x="2869" y="3069"/>
                    <a:pt x="3503" y="2902"/>
                  </a:cubicBezTo>
                  <a:cubicBezTo>
                    <a:pt x="3837" y="2813"/>
                    <a:pt x="4170" y="2739"/>
                    <a:pt x="4504" y="2739"/>
                  </a:cubicBezTo>
                  <a:cubicBezTo>
                    <a:pt x="4671" y="2739"/>
                    <a:pt x="4837" y="2758"/>
                    <a:pt x="5004" y="2802"/>
                  </a:cubicBezTo>
                  <a:cubicBezTo>
                    <a:pt x="5938" y="3002"/>
                    <a:pt x="6839" y="3303"/>
                    <a:pt x="7606" y="3836"/>
                  </a:cubicBezTo>
                  <a:cubicBezTo>
                    <a:pt x="7739" y="3903"/>
                    <a:pt x="7839" y="4003"/>
                    <a:pt x="7940" y="4070"/>
                  </a:cubicBezTo>
                  <a:cubicBezTo>
                    <a:pt x="8078" y="4129"/>
                    <a:pt x="8207" y="4159"/>
                    <a:pt x="8325" y="4159"/>
                  </a:cubicBezTo>
                  <a:cubicBezTo>
                    <a:pt x="8606" y="4159"/>
                    <a:pt x="8823" y="3989"/>
                    <a:pt x="8940" y="3636"/>
                  </a:cubicBezTo>
                  <a:cubicBezTo>
                    <a:pt x="9107" y="3236"/>
                    <a:pt x="9074" y="2769"/>
                    <a:pt x="8874" y="2335"/>
                  </a:cubicBezTo>
                  <a:cubicBezTo>
                    <a:pt x="8540" y="1635"/>
                    <a:pt x="8006" y="1134"/>
                    <a:pt x="7272" y="768"/>
                  </a:cubicBezTo>
                  <a:cubicBezTo>
                    <a:pt x="6372" y="267"/>
                    <a:pt x="5371" y="67"/>
                    <a:pt x="4337" y="0"/>
                  </a:cubicBezTo>
                  <a:close/>
                </a:path>
              </a:pathLst>
            </a:custGeom>
            <a:solidFill>
              <a:srgbClr val="1B1B1B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00" lIns="88300" spcFirstLastPara="1" rIns="88300" wrap="square" tIns="88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8" name="Google Shape;1558;p33"/>
            <p:cNvSpPr/>
            <p:nvPr/>
          </p:nvSpPr>
          <p:spPr>
            <a:xfrm flipH="1" rot="-867938">
              <a:off x="7070661" y="2415150"/>
              <a:ext cx="99625" cy="265251"/>
            </a:xfrm>
            <a:custGeom>
              <a:rect b="b" l="l" r="r" t="t"/>
              <a:pathLst>
                <a:path extrusionOk="0" h="10610" w="3985">
                  <a:moveTo>
                    <a:pt x="1259" y="1"/>
                  </a:moveTo>
                  <a:cubicBezTo>
                    <a:pt x="1214" y="1"/>
                    <a:pt x="1169" y="31"/>
                    <a:pt x="1169" y="91"/>
                  </a:cubicBezTo>
                  <a:cubicBezTo>
                    <a:pt x="1036" y="702"/>
                    <a:pt x="0" y="6466"/>
                    <a:pt x="399" y="7262"/>
                  </a:cubicBezTo>
                  <a:cubicBezTo>
                    <a:pt x="533" y="7531"/>
                    <a:pt x="794" y="7788"/>
                    <a:pt x="1302" y="7788"/>
                  </a:cubicBezTo>
                  <a:cubicBezTo>
                    <a:pt x="1599" y="7788"/>
                    <a:pt x="1981" y="7700"/>
                    <a:pt x="2471" y="7475"/>
                  </a:cubicBezTo>
                  <a:cubicBezTo>
                    <a:pt x="2497" y="7448"/>
                    <a:pt x="2524" y="7448"/>
                    <a:pt x="2524" y="7448"/>
                  </a:cubicBezTo>
                  <a:cubicBezTo>
                    <a:pt x="2677" y="7387"/>
                    <a:pt x="2814" y="7357"/>
                    <a:pt x="2938" y="7357"/>
                  </a:cubicBezTo>
                  <a:cubicBezTo>
                    <a:pt x="3135" y="7357"/>
                    <a:pt x="3296" y="7434"/>
                    <a:pt x="3427" y="7581"/>
                  </a:cubicBezTo>
                  <a:cubicBezTo>
                    <a:pt x="3772" y="7980"/>
                    <a:pt x="3772" y="8856"/>
                    <a:pt x="3427" y="9387"/>
                  </a:cubicBezTo>
                  <a:cubicBezTo>
                    <a:pt x="3002" y="10051"/>
                    <a:pt x="2125" y="10344"/>
                    <a:pt x="2125" y="10344"/>
                  </a:cubicBezTo>
                  <a:cubicBezTo>
                    <a:pt x="2072" y="10370"/>
                    <a:pt x="2046" y="10397"/>
                    <a:pt x="2072" y="10476"/>
                  </a:cubicBezTo>
                  <a:cubicBezTo>
                    <a:pt x="2099" y="10503"/>
                    <a:pt x="2125" y="10530"/>
                    <a:pt x="2179" y="10530"/>
                  </a:cubicBezTo>
                  <a:cubicBezTo>
                    <a:pt x="2205" y="10530"/>
                    <a:pt x="2205" y="10530"/>
                    <a:pt x="2205" y="10609"/>
                  </a:cubicBezTo>
                  <a:cubicBezTo>
                    <a:pt x="2232" y="10609"/>
                    <a:pt x="3135" y="10264"/>
                    <a:pt x="3586" y="9547"/>
                  </a:cubicBezTo>
                  <a:cubicBezTo>
                    <a:pt x="3985" y="8909"/>
                    <a:pt x="3985" y="7953"/>
                    <a:pt x="3586" y="7475"/>
                  </a:cubicBezTo>
                  <a:cubicBezTo>
                    <a:pt x="3418" y="7290"/>
                    <a:pt x="3197" y="7201"/>
                    <a:pt x="2942" y="7201"/>
                  </a:cubicBezTo>
                  <a:cubicBezTo>
                    <a:pt x="2795" y="7201"/>
                    <a:pt x="2636" y="7231"/>
                    <a:pt x="2471" y="7289"/>
                  </a:cubicBezTo>
                  <a:cubicBezTo>
                    <a:pt x="2471" y="7289"/>
                    <a:pt x="2444" y="7316"/>
                    <a:pt x="2391" y="7316"/>
                  </a:cubicBezTo>
                  <a:cubicBezTo>
                    <a:pt x="1967" y="7497"/>
                    <a:pt x="1604" y="7590"/>
                    <a:pt x="1315" y="7590"/>
                  </a:cubicBezTo>
                  <a:cubicBezTo>
                    <a:pt x="969" y="7590"/>
                    <a:pt x="727" y="7457"/>
                    <a:pt x="611" y="7183"/>
                  </a:cubicBezTo>
                  <a:cubicBezTo>
                    <a:pt x="319" y="6598"/>
                    <a:pt x="1036" y="1897"/>
                    <a:pt x="1382" y="144"/>
                  </a:cubicBezTo>
                  <a:cubicBezTo>
                    <a:pt x="1408" y="91"/>
                    <a:pt x="1382" y="11"/>
                    <a:pt x="1302" y="11"/>
                  </a:cubicBezTo>
                  <a:cubicBezTo>
                    <a:pt x="1289" y="4"/>
                    <a:pt x="1274" y="1"/>
                    <a:pt x="1259" y="1"/>
                  </a:cubicBezTo>
                  <a:close/>
                </a:path>
              </a:pathLst>
            </a:custGeom>
            <a:solidFill>
              <a:srgbClr val="683935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00" lIns="88300" spcFirstLastPara="1" rIns="88300" wrap="square" tIns="88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59" name="Google Shape;1559;p33"/>
          <p:cNvSpPr txBox="1"/>
          <p:nvPr/>
        </p:nvSpPr>
        <p:spPr>
          <a:xfrm>
            <a:off x="4763029" y="2644557"/>
            <a:ext cx="2418000" cy="11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65700" lIns="65700" spcFirstLastPara="1" rIns="65700" wrap="square" tIns="6570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790">
                <a:latin typeface="Century Gothic"/>
                <a:ea typeface="Century Gothic"/>
                <a:cs typeface="Century Gothic"/>
                <a:sym typeface="Century Gothic"/>
              </a:rPr>
              <a:t>Se busca que los contenidos de los Programas de estudio, las actividades de aprendizaje y las formas de evaluación, prescritas como obligatorias, desde inicial a secundaria, sean contextualizados para otorgarles significados y valores que puedan ser vinculados con tradiciones, saberes, relaciones y procesos de sus comunidades. (SEP, 2024a, p. 74)</a:t>
            </a:r>
            <a:endParaRPr sz="79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60" name="Google Shape;1560;p33" title="Captura de pantalla 2025-08-15 a la(s) 6.45.30 p.m.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31986" y="4090619"/>
            <a:ext cx="740480" cy="738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1" name="Google Shape;1561;p33" title="Captura de pantalla 2025-08-16 a la(s) 2.53.18 a.m..png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972425">
            <a:off x="7710752" y="3614772"/>
            <a:ext cx="696550" cy="1089336"/>
          </a:xfrm>
          <a:prstGeom prst="rect">
            <a:avLst/>
          </a:prstGeom>
          <a:noFill/>
          <a:ln>
            <a:noFill/>
          </a:ln>
        </p:spPr>
      </p:pic>
      <p:sp>
        <p:nvSpPr>
          <p:cNvPr id="1562" name="Google Shape;1562;p33"/>
          <p:cNvSpPr/>
          <p:nvPr/>
        </p:nvSpPr>
        <p:spPr>
          <a:xfrm>
            <a:off x="8076869" y="3829380"/>
            <a:ext cx="819462" cy="660150"/>
          </a:xfrm>
          <a:custGeom>
            <a:rect b="b" l="l" r="r" t="t"/>
            <a:pathLst>
              <a:path extrusionOk="0" h="18489" w="25820">
                <a:moveTo>
                  <a:pt x="18814" y="0"/>
                </a:moveTo>
                <a:cubicBezTo>
                  <a:pt x="17947" y="1835"/>
                  <a:pt x="16145" y="4403"/>
                  <a:pt x="15111" y="5838"/>
                </a:cubicBezTo>
                <a:cubicBezTo>
                  <a:pt x="15979" y="6972"/>
                  <a:pt x="16979" y="8273"/>
                  <a:pt x="17313" y="8906"/>
                </a:cubicBezTo>
                <a:cubicBezTo>
                  <a:pt x="17346" y="8973"/>
                  <a:pt x="17346" y="9006"/>
                  <a:pt x="17380" y="9073"/>
                </a:cubicBezTo>
                <a:cubicBezTo>
                  <a:pt x="17680" y="9674"/>
                  <a:pt x="17813" y="9907"/>
                  <a:pt x="16879" y="10174"/>
                </a:cubicBezTo>
                <a:cubicBezTo>
                  <a:pt x="16646" y="10274"/>
                  <a:pt x="16279" y="10341"/>
                  <a:pt x="15845" y="10441"/>
                </a:cubicBezTo>
                <a:cubicBezTo>
                  <a:pt x="15712" y="10441"/>
                  <a:pt x="15512" y="10474"/>
                  <a:pt x="15345" y="10508"/>
                </a:cubicBezTo>
                <a:cubicBezTo>
                  <a:pt x="15011" y="10608"/>
                  <a:pt x="14544" y="10708"/>
                  <a:pt x="14111" y="10774"/>
                </a:cubicBezTo>
                <a:cubicBezTo>
                  <a:pt x="14011" y="10774"/>
                  <a:pt x="13944" y="10808"/>
                  <a:pt x="13844" y="10808"/>
                </a:cubicBezTo>
                <a:cubicBezTo>
                  <a:pt x="11244" y="11323"/>
                  <a:pt x="8907" y="11904"/>
                  <a:pt x="7503" y="11904"/>
                </a:cubicBezTo>
                <a:cubicBezTo>
                  <a:pt x="6908" y="11904"/>
                  <a:pt x="6480" y="11800"/>
                  <a:pt x="6272" y="11542"/>
                </a:cubicBezTo>
                <a:cubicBezTo>
                  <a:pt x="5736" y="10889"/>
                  <a:pt x="5233" y="10546"/>
                  <a:pt x="4648" y="10546"/>
                </a:cubicBezTo>
                <a:cubicBezTo>
                  <a:pt x="4396" y="10546"/>
                  <a:pt x="4129" y="10610"/>
                  <a:pt x="3837" y="10741"/>
                </a:cubicBezTo>
                <a:cubicBezTo>
                  <a:pt x="3603" y="10808"/>
                  <a:pt x="3336" y="10908"/>
                  <a:pt x="3136" y="10941"/>
                </a:cubicBezTo>
                <a:cubicBezTo>
                  <a:pt x="2502" y="11075"/>
                  <a:pt x="1935" y="11075"/>
                  <a:pt x="1268" y="11275"/>
                </a:cubicBezTo>
                <a:cubicBezTo>
                  <a:pt x="334" y="11542"/>
                  <a:pt x="1" y="15611"/>
                  <a:pt x="468" y="16979"/>
                </a:cubicBezTo>
                <a:cubicBezTo>
                  <a:pt x="754" y="17981"/>
                  <a:pt x="2832" y="18488"/>
                  <a:pt x="4481" y="18488"/>
                </a:cubicBezTo>
                <a:cubicBezTo>
                  <a:pt x="5137" y="18488"/>
                  <a:pt x="5725" y="18408"/>
                  <a:pt x="6105" y="18246"/>
                </a:cubicBezTo>
                <a:cubicBezTo>
                  <a:pt x="7473" y="17613"/>
                  <a:pt x="8340" y="16979"/>
                  <a:pt x="14511" y="16745"/>
                </a:cubicBezTo>
                <a:cubicBezTo>
                  <a:pt x="15312" y="16712"/>
                  <a:pt x="16045" y="16645"/>
                  <a:pt x="16779" y="16579"/>
                </a:cubicBezTo>
                <a:cubicBezTo>
                  <a:pt x="21883" y="16078"/>
                  <a:pt x="25819" y="14577"/>
                  <a:pt x="24818" y="10975"/>
                </a:cubicBezTo>
                <a:cubicBezTo>
                  <a:pt x="24318" y="9073"/>
                  <a:pt x="22650" y="6104"/>
                  <a:pt x="21016" y="3436"/>
                </a:cubicBezTo>
                <a:cubicBezTo>
                  <a:pt x="20215" y="2168"/>
                  <a:pt x="19481" y="967"/>
                  <a:pt x="18814" y="0"/>
                </a:cubicBezTo>
                <a:close/>
              </a:path>
            </a:pathLst>
          </a:custGeom>
          <a:solidFill>
            <a:srgbClr val="FFBCA8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300" lIns="88300" spcFirstLastPara="1" rIns="88300" wrap="square" tIns="8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63" name="Google Shape;1563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87163" y="4423050"/>
            <a:ext cx="356625" cy="35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7" name="Shape 1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8" name="Google Shape;1568;p34"/>
          <p:cNvGrpSpPr/>
          <p:nvPr/>
        </p:nvGrpSpPr>
        <p:grpSpPr>
          <a:xfrm>
            <a:off x="526665" y="498623"/>
            <a:ext cx="5583450" cy="2234207"/>
            <a:chOff x="497647" y="987330"/>
            <a:chExt cx="8420223" cy="3511800"/>
          </a:xfrm>
        </p:grpSpPr>
        <p:grpSp>
          <p:nvGrpSpPr>
            <p:cNvPr id="1569" name="Google Shape;1569;p34"/>
            <p:cNvGrpSpPr/>
            <p:nvPr/>
          </p:nvGrpSpPr>
          <p:grpSpPr>
            <a:xfrm>
              <a:off x="497647" y="987330"/>
              <a:ext cx="8250227" cy="3511800"/>
              <a:chOff x="1422362" y="1288820"/>
              <a:chExt cx="5395832" cy="2296795"/>
            </a:xfrm>
          </p:grpSpPr>
          <p:sp>
            <p:nvSpPr>
              <p:cNvPr id="1570" name="Google Shape;1570;p34"/>
              <p:cNvSpPr/>
              <p:nvPr/>
            </p:nvSpPr>
            <p:spPr>
              <a:xfrm>
                <a:off x="2752056" y="1382456"/>
                <a:ext cx="4066137" cy="840739"/>
              </a:xfrm>
              <a:custGeom>
                <a:rect b="b" l="l" r="r" t="t"/>
                <a:pathLst>
                  <a:path extrusionOk="0" h="840739" w="3881754">
                    <a:moveTo>
                      <a:pt x="3708933" y="0"/>
                    </a:moveTo>
                    <a:lnTo>
                      <a:pt x="80225" y="0"/>
                    </a:lnTo>
                    <a:lnTo>
                      <a:pt x="49002" y="6305"/>
                    </a:lnTo>
                    <a:lnTo>
                      <a:pt x="23501" y="23501"/>
                    </a:lnTo>
                    <a:lnTo>
                      <a:pt x="6305" y="49002"/>
                    </a:lnTo>
                    <a:lnTo>
                      <a:pt x="0" y="80225"/>
                    </a:lnTo>
                    <a:lnTo>
                      <a:pt x="0" y="778662"/>
                    </a:lnTo>
                    <a:lnTo>
                      <a:pt x="4834" y="802599"/>
                    </a:lnTo>
                    <a:lnTo>
                      <a:pt x="18019" y="822150"/>
                    </a:lnTo>
                    <a:lnTo>
                      <a:pt x="37574" y="835333"/>
                    </a:lnTo>
                    <a:lnTo>
                      <a:pt x="61518" y="840168"/>
                    </a:lnTo>
                    <a:lnTo>
                      <a:pt x="3820236" y="840168"/>
                    </a:lnTo>
                    <a:lnTo>
                      <a:pt x="3844178" y="835333"/>
                    </a:lnTo>
                    <a:lnTo>
                      <a:pt x="3863728" y="822150"/>
                    </a:lnTo>
                    <a:lnTo>
                      <a:pt x="3876909" y="802599"/>
                    </a:lnTo>
                    <a:lnTo>
                      <a:pt x="3881742" y="778662"/>
                    </a:lnTo>
                    <a:lnTo>
                      <a:pt x="3881742" y="172821"/>
                    </a:lnTo>
                    <a:lnTo>
                      <a:pt x="3875569" y="126885"/>
                    </a:lnTo>
                    <a:lnTo>
                      <a:pt x="3858148" y="85603"/>
                    </a:lnTo>
                    <a:lnTo>
                      <a:pt x="3831128" y="50625"/>
                    </a:lnTo>
                    <a:lnTo>
                      <a:pt x="3796153" y="23599"/>
                    </a:lnTo>
                    <a:lnTo>
                      <a:pt x="3754873" y="6174"/>
                    </a:lnTo>
                    <a:lnTo>
                      <a:pt x="3708933" y="0"/>
                    </a:lnTo>
                    <a:close/>
                  </a:path>
                </a:pathLst>
              </a:custGeom>
              <a:solidFill>
                <a:srgbClr val="F9F3E3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62"/>
              </a:p>
            </p:txBody>
          </p:sp>
          <p:sp>
            <p:nvSpPr>
              <p:cNvPr id="1571" name="Google Shape;1571;p34"/>
              <p:cNvSpPr/>
              <p:nvPr/>
            </p:nvSpPr>
            <p:spPr>
              <a:xfrm>
                <a:off x="2751059" y="1382456"/>
                <a:ext cx="4066137" cy="840739"/>
              </a:xfrm>
              <a:custGeom>
                <a:rect b="b" l="l" r="r" t="t"/>
                <a:pathLst>
                  <a:path extrusionOk="0" h="840739" w="3881754">
                    <a:moveTo>
                      <a:pt x="3820236" y="840168"/>
                    </a:moveTo>
                    <a:lnTo>
                      <a:pt x="61518" y="840168"/>
                    </a:lnTo>
                    <a:lnTo>
                      <a:pt x="37574" y="835333"/>
                    </a:lnTo>
                    <a:lnTo>
                      <a:pt x="18019" y="822150"/>
                    </a:lnTo>
                    <a:lnTo>
                      <a:pt x="4834" y="802599"/>
                    </a:lnTo>
                    <a:lnTo>
                      <a:pt x="0" y="778662"/>
                    </a:lnTo>
                    <a:lnTo>
                      <a:pt x="0" y="80225"/>
                    </a:lnTo>
                    <a:lnTo>
                      <a:pt x="6305" y="49002"/>
                    </a:lnTo>
                    <a:lnTo>
                      <a:pt x="23501" y="23501"/>
                    </a:lnTo>
                    <a:lnTo>
                      <a:pt x="49002" y="6305"/>
                    </a:lnTo>
                    <a:lnTo>
                      <a:pt x="80225" y="0"/>
                    </a:lnTo>
                    <a:lnTo>
                      <a:pt x="3708933" y="0"/>
                    </a:lnTo>
                    <a:lnTo>
                      <a:pt x="3754873" y="6174"/>
                    </a:lnTo>
                    <a:lnTo>
                      <a:pt x="3796153" y="23599"/>
                    </a:lnTo>
                    <a:lnTo>
                      <a:pt x="3831128" y="50625"/>
                    </a:lnTo>
                    <a:lnTo>
                      <a:pt x="3858148" y="85603"/>
                    </a:lnTo>
                    <a:lnTo>
                      <a:pt x="3875569" y="126885"/>
                    </a:lnTo>
                    <a:lnTo>
                      <a:pt x="3881742" y="172821"/>
                    </a:lnTo>
                    <a:lnTo>
                      <a:pt x="3881742" y="778662"/>
                    </a:lnTo>
                    <a:lnTo>
                      <a:pt x="3876909" y="802599"/>
                    </a:lnTo>
                    <a:lnTo>
                      <a:pt x="3863728" y="822150"/>
                    </a:lnTo>
                    <a:lnTo>
                      <a:pt x="3844178" y="835333"/>
                    </a:lnTo>
                    <a:lnTo>
                      <a:pt x="3820236" y="840168"/>
                    </a:lnTo>
                    <a:close/>
                  </a:path>
                </a:pathLst>
              </a:custGeom>
              <a:noFill/>
              <a:ln cap="flat" cmpd="sng" w="23550">
                <a:solidFill>
                  <a:srgbClr val="A6802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62"/>
              </a:p>
            </p:txBody>
          </p:sp>
          <p:sp>
            <p:nvSpPr>
              <p:cNvPr id="1572" name="Google Shape;1572;p34"/>
              <p:cNvSpPr/>
              <p:nvPr/>
            </p:nvSpPr>
            <p:spPr>
              <a:xfrm>
                <a:off x="2932190" y="2297059"/>
                <a:ext cx="3881754" cy="560069"/>
              </a:xfrm>
              <a:custGeom>
                <a:rect b="b" l="l" r="r" t="t"/>
                <a:pathLst>
                  <a:path extrusionOk="0" h="560069" w="3881754">
                    <a:moveTo>
                      <a:pt x="3820236" y="0"/>
                    </a:moveTo>
                    <a:lnTo>
                      <a:pt x="61518" y="0"/>
                    </a:lnTo>
                    <a:lnTo>
                      <a:pt x="37574" y="4834"/>
                    </a:lnTo>
                    <a:lnTo>
                      <a:pt x="18019" y="18019"/>
                    </a:lnTo>
                    <a:lnTo>
                      <a:pt x="4834" y="37574"/>
                    </a:lnTo>
                    <a:lnTo>
                      <a:pt x="0" y="61518"/>
                    </a:lnTo>
                    <a:lnTo>
                      <a:pt x="0" y="498449"/>
                    </a:lnTo>
                    <a:lnTo>
                      <a:pt x="4834" y="522394"/>
                    </a:lnTo>
                    <a:lnTo>
                      <a:pt x="18019" y="541948"/>
                    </a:lnTo>
                    <a:lnTo>
                      <a:pt x="37574" y="555133"/>
                    </a:lnTo>
                    <a:lnTo>
                      <a:pt x="61518" y="559968"/>
                    </a:lnTo>
                    <a:lnTo>
                      <a:pt x="3820236" y="559968"/>
                    </a:lnTo>
                    <a:lnTo>
                      <a:pt x="3844178" y="555133"/>
                    </a:lnTo>
                    <a:lnTo>
                      <a:pt x="3863728" y="541948"/>
                    </a:lnTo>
                    <a:lnTo>
                      <a:pt x="3876909" y="522394"/>
                    </a:lnTo>
                    <a:lnTo>
                      <a:pt x="3881742" y="498449"/>
                    </a:lnTo>
                    <a:lnTo>
                      <a:pt x="3881742" y="61518"/>
                    </a:lnTo>
                    <a:lnTo>
                      <a:pt x="3876909" y="37574"/>
                    </a:lnTo>
                    <a:lnTo>
                      <a:pt x="3863728" y="18019"/>
                    </a:lnTo>
                    <a:lnTo>
                      <a:pt x="3844178" y="4834"/>
                    </a:lnTo>
                    <a:lnTo>
                      <a:pt x="3820236" y="0"/>
                    </a:lnTo>
                    <a:close/>
                  </a:path>
                </a:pathLst>
              </a:custGeom>
              <a:solidFill>
                <a:srgbClr val="F5EAEC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62"/>
              </a:p>
            </p:txBody>
          </p:sp>
          <p:sp>
            <p:nvSpPr>
              <p:cNvPr id="1573" name="Google Shape;1573;p34"/>
              <p:cNvSpPr/>
              <p:nvPr/>
            </p:nvSpPr>
            <p:spPr>
              <a:xfrm>
                <a:off x="2932190" y="2297059"/>
                <a:ext cx="3881754" cy="560069"/>
              </a:xfrm>
              <a:custGeom>
                <a:rect b="b" l="l" r="r" t="t"/>
                <a:pathLst>
                  <a:path extrusionOk="0" h="560069" w="3881754">
                    <a:moveTo>
                      <a:pt x="3820236" y="559968"/>
                    </a:moveTo>
                    <a:lnTo>
                      <a:pt x="61518" y="559968"/>
                    </a:lnTo>
                    <a:lnTo>
                      <a:pt x="37574" y="555133"/>
                    </a:lnTo>
                    <a:lnTo>
                      <a:pt x="18019" y="541948"/>
                    </a:lnTo>
                    <a:lnTo>
                      <a:pt x="4834" y="522394"/>
                    </a:lnTo>
                    <a:lnTo>
                      <a:pt x="0" y="498449"/>
                    </a:lnTo>
                    <a:lnTo>
                      <a:pt x="0" y="61518"/>
                    </a:lnTo>
                    <a:lnTo>
                      <a:pt x="4834" y="37574"/>
                    </a:lnTo>
                    <a:lnTo>
                      <a:pt x="18019" y="18019"/>
                    </a:lnTo>
                    <a:lnTo>
                      <a:pt x="37574" y="4834"/>
                    </a:lnTo>
                    <a:lnTo>
                      <a:pt x="61518" y="0"/>
                    </a:lnTo>
                    <a:lnTo>
                      <a:pt x="3820236" y="0"/>
                    </a:lnTo>
                    <a:lnTo>
                      <a:pt x="3844178" y="4834"/>
                    </a:lnTo>
                    <a:lnTo>
                      <a:pt x="3863728" y="18019"/>
                    </a:lnTo>
                    <a:lnTo>
                      <a:pt x="3876909" y="37574"/>
                    </a:lnTo>
                    <a:lnTo>
                      <a:pt x="3881742" y="61518"/>
                    </a:lnTo>
                    <a:lnTo>
                      <a:pt x="3881742" y="498449"/>
                    </a:lnTo>
                    <a:lnTo>
                      <a:pt x="3876909" y="522394"/>
                    </a:lnTo>
                    <a:lnTo>
                      <a:pt x="3863728" y="541948"/>
                    </a:lnTo>
                    <a:lnTo>
                      <a:pt x="3844178" y="555133"/>
                    </a:lnTo>
                    <a:lnTo>
                      <a:pt x="3820236" y="559968"/>
                    </a:lnTo>
                    <a:close/>
                  </a:path>
                </a:pathLst>
              </a:custGeom>
              <a:noFill/>
              <a:ln cap="flat" cmpd="sng" w="23550">
                <a:solidFill>
                  <a:srgbClr val="9D224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62"/>
              </a:p>
            </p:txBody>
          </p:sp>
          <p:sp>
            <p:nvSpPr>
              <p:cNvPr id="1574" name="Google Shape;1574;p34"/>
              <p:cNvSpPr/>
              <p:nvPr/>
            </p:nvSpPr>
            <p:spPr>
              <a:xfrm>
                <a:off x="2747805" y="2931475"/>
                <a:ext cx="4066137" cy="560070"/>
              </a:xfrm>
              <a:custGeom>
                <a:rect b="b" l="l" r="r" t="t"/>
                <a:pathLst>
                  <a:path extrusionOk="0" h="560070" w="3881754">
                    <a:moveTo>
                      <a:pt x="3820236" y="0"/>
                    </a:moveTo>
                    <a:lnTo>
                      <a:pt x="61518" y="0"/>
                    </a:lnTo>
                    <a:lnTo>
                      <a:pt x="37574" y="4834"/>
                    </a:lnTo>
                    <a:lnTo>
                      <a:pt x="18019" y="18019"/>
                    </a:lnTo>
                    <a:lnTo>
                      <a:pt x="4834" y="37574"/>
                    </a:lnTo>
                    <a:lnTo>
                      <a:pt x="0" y="61518"/>
                    </a:lnTo>
                    <a:lnTo>
                      <a:pt x="0" y="479755"/>
                    </a:lnTo>
                    <a:lnTo>
                      <a:pt x="6303" y="510981"/>
                    </a:lnTo>
                    <a:lnTo>
                      <a:pt x="23495" y="536478"/>
                    </a:lnTo>
                    <a:lnTo>
                      <a:pt x="48991" y="553666"/>
                    </a:lnTo>
                    <a:lnTo>
                      <a:pt x="80213" y="559968"/>
                    </a:lnTo>
                    <a:lnTo>
                      <a:pt x="3707295" y="559968"/>
                    </a:lnTo>
                    <a:lnTo>
                      <a:pt x="3753669" y="553737"/>
                    </a:lnTo>
                    <a:lnTo>
                      <a:pt x="3795340" y="536153"/>
                    </a:lnTo>
                    <a:lnTo>
                      <a:pt x="3830647" y="508877"/>
                    </a:lnTo>
                    <a:lnTo>
                      <a:pt x="3857924" y="473572"/>
                    </a:lnTo>
                    <a:lnTo>
                      <a:pt x="3875510" y="431899"/>
                    </a:lnTo>
                    <a:lnTo>
                      <a:pt x="3881742" y="385521"/>
                    </a:lnTo>
                    <a:lnTo>
                      <a:pt x="3881742" y="61518"/>
                    </a:lnTo>
                    <a:lnTo>
                      <a:pt x="3876909" y="37574"/>
                    </a:lnTo>
                    <a:lnTo>
                      <a:pt x="3863728" y="18019"/>
                    </a:lnTo>
                    <a:lnTo>
                      <a:pt x="3844178" y="4834"/>
                    </a:lnTo>
                    <a:lnTo>
                      <a:pt x="3820236" y="0"/>
                    </a:lnTo>
                    <a:close/>
                  </a:path>
                </a:pathLst>
              </a:custGeom>
              <a:solidFill>
                <a:srgbClr val="EAECEC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62"/>
              </a:p>
            </p:txBody>
          </p:sp>
          <p:sp>
            <p:nvSpPr>
              <p:cNvPr id="1575" name="Google Shape;1575;p34"/>
              <p:cNvSpPr/>
              <p:nvPr/>
            </p:nvSpPr>
            <p:spPr>
              <a:xfrm>
                <a:off x="2747379" y="2931475"/>
                <a:ext cx="4066137" cy="560070"/>
              </a:xfrm>
              <a:custGeom>
                <a:rect b="b" l="l" r="r" t="t"/>
                <a:pathLst>
                  <a:path extrusionOk="0" h="560070" w="3881754">
                    <a:moveTo>
                      <a:pt x="3707295" y="559968"/>
                    </a:moveTo>
                    <a:lnTo>
                      <a:pt x="80213" y="559968"/>
                    </a:lnTo>
                    <a:lnTo>
                      <a:pt x="48991" y="553666"/>
                    </a:lnTo>
                    <a:lnTo>
                      <a:pt x="23495" y="536478"/>
                    </a:lnTo>
                    <a:lnTo>
                      <a:pt x="6303" y="510981"/>
                    </a:lnTo>
                    <a:lnTo>
                      <a:pt x="0" y="479755"/>
                    </a:lnTo>
                    <a:lnTo>
                      <a:pt x="0" y="61518"/>
                    </a:lnTo>
                    <a:lnTo>
                      <a:pt x="4834" y="37574"/>
                    </a:lnTo>
                    <a:lnTo>
                      <a:pt x="18019" y="18019"/>
                    </a:lnTo>
                    <a:lnTo>
                      <a:pt x="37574" y="4834"/>
                    </a:lnTo>
                    <a:lnTo>
                      <a:pt x="61518" y="0"/>
                    </a:lnTo>
                    <a:lnTo>
                      <a:pt x="3820236" y="0"/>
                    </a:lnTo>
                    <a:lnTo>
                      <a:pt x="3844178" y="4834"/>
                    </a:lnTo>
                    <a:lnTo>
                      <a:pt x="3863728" y="18019"/>
                    </a:lnTo>
                    <a:lnTo>
                      <a:pt x="3876909" y="37574"/>
                    </a:lnTo>
                    <a:lnTo>
                      <a:pt x="3881742" y="61518"/>
                    </a:lnTo>
                    <a:lnTo>
                      <a:pt x="3881742" y="385521"/>
                    </a:lnTo>
                    <a:lnTo>
                      <a:pt x="3875510" y="431899"/>
                    </a:lnTo>
                    <a:lnTo>
                      <a:pt x="3857924" y="473572"/>
                    </a:lnTo>
                    <a:lnTo>
                      <a:pt x="3830647" y="508877"/>
                    </a:lnTo>
                    <a:lnTo>
                      <a:pt x="3795340" y="536153"/>
                    </a:lnTo>
                    <a:lnTo>
                      <a:pt x="3753669" y="553737"/>
                    </a:lnTo>
                    <a:lnTo>
                      <a:pt x="3707295" y="559968"/>
                    </a:lnTo>
                    <a:close/>
                  </a:path>
                </a:pathLst>
              </a:custGeom>
              <a:noFill/>
              <a:ln cap="flat" cmpd="sng" w="23550">
                <a:solidFill>
                  <a:srgbClr val="1E5C5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62"/>
              </a:p>
            </p:txBody>
          </p:sp>
          <p:sp>
            <p:nvSpPr>
              <p:cNvPr id="1576" name="Google Shape;1576;p34"/>
              <p:cNvSpPr/>
              <p:nvPr/>
            </p:nvSpPr>
            <p:spPr>
              <a:xfrm>
                <a:off x="1422362" y="1288820"/>
                <a:ext cx="1329689" cy="2296795"/>
              </a:xfrm>
              <a:custGeom>
                <a:rect b="b" l="l" r="r" t="t"/>
                <a:pathLst>
                  <a:path extrusionOk="0" h="2296795" w="1329689">
                    <a:moveTo>
                      <a:pt x="1329182" y="1147191"/>
                    </a:moveTo>
                    <a:lnTo>
                      <a:pt x="1326591" y="1135189"/>
                    </a:lnTo>
                    <a:lnTo>
                      <a:pt x="1318818" y="1125004"/>
                    </a:lnTo>
                    <a:lnTo>
                      <a:pt x="1153896" y="986967"/>
                    </a:lnTo>
                    <a:lnTo>
                      <a:pt x="1153896" y="83680"/>
                    </a:lnTo>
                    <a:lnTo>
                      <a:pt x="1147318" y="51104"/>
                    </a:lnTo>
                    <a:lnTo>
                      <a:pt x="1129385" y="24511"/>
                    </a:lnTo>
                    <a:lnTo>
                      <a:pt x="1102779" y="6565"/>
                    </a:lnTo>
                    <a:lnTo>
                      <a:pt x="1070190" y="0"/>
                    </a:lnTo>
                    <a:lnTo>
                      <a:pt x="175260" y="0"/>
                    </a:lnTo>
                    <a:lnTo>
                      <a:pt x="128676" y="6261"/>
                    </a:lnTo>
                    <a:lnTo>
                      <a:pt x="86804" y="23926"/>
                    </a:lnTo>
                    <a:lnTo>
                      <a:pt x="51333" y="51320"/>
                    </a:lnTo>
                    <a:lnTo>
                      <a:pt x="23939" y="86791"/>
                    </a:lnTo>
                    <a:lnTo>
                      <a:pt x="6261" y="128651"/>
                    </a:lnTo>
                    <a:lnTo>
                      <a:pt x="0" y="175247"/>
                    </a:lnTo>
                    <a:lnTo>
                      <a:pt x="0" y="2121039"/>
                    </a:lnTo>
                    <a:lnTo>
                      <a:pt x="6261" y="2167623"/>
                    </a:lnTo>
                    <a:lnTo>
                      <a:pt x="23939" y="2209482"/>
                    </a:lnTo>
                    <a:lnTo>
                      <a:pt x="51333" y="2244953"/>
                    </a:lnTo>
                    <a:lnTo>
                      <a:pt x="86804" y="2272360"/>
                    </a:lnTo>
                    <a:lnTo>
                      <a:pt x="128676" y="2290026"/>
                    </a:lnTo>
                    <a:lnTo>
                      <a:pt x="175260" y="2296287"/>
                    </a:lnTo>
                    <a:lnTo>
                      <a:pt x="1070190" y="2296287"/>
                    </a:lnTo>
                    <a:lnTo>
                      <a:pt x="1102779" y="2289708"/>
                    </a:lnTo>
                    <a:lnTo>
                      <a:pt x="1129385" y="2271776"/>
                    </a:lnTo>
                    <a:lnTo>
                      <a:pt x="1147318" y="2245169"/>
                    </a:lnTo>
                    <a:lnTo>
                      <a:pt x="1153896" y="2212581"/>
                    </a:lnTo>
                    <a:lnTo>
                      <a:pt x="1153896" y="1307414"/>
                    </a:lnTo>
                    <a:lnTo>
                      <a:pt x="1318818" y="1169377"/>
                    </a:lnTo>
                    <a:lnTo>
                      <a:pt x="1326591" y="1159192"/>
                    </a:lnTo>
                    <a:lnTo>
                      <a:pt x="1329182" y="1147191"/>
                    </a:lnTo>
                    <a:close/>
                  </a:path>
                </a:pathLst>
              </a:custGeom>
              <a:solidFill>
                <a:srgbClr val="77797A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62"/>
              </a:p>
            </p:txBody>
          </p:sp>
        </p:grpSp>
        <p:sp>
          <p:nvSpPr>
            <p:cNvPr id="1577" name="Google Shape;1577;p34"/>
            <p:cNvSpPr txBox="1"/>
            <p:nvPr/>
          </p:nvSpPr>
          <p:spPr>
            <a:xfrm>
              <a:off x="672047" y="1957702"/>
              <a:ext cx="1373700" cy="140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1125">
              <a:spAutoFit/>
            </a:bodyPr>
            <a:lstStyle/>
            <a:p>
              <a:pPr indent="0" lvl="0" marL="11738" marR="4942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437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Lectura crítica </a:t>
              </a:r>
              <a:endParaRPr b="1" sz="1437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11738" marR="4942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437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de la realidad</a:t>
              </a:r>
              <a:endParaRPr b="1" sz="1437"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78" name="Google Shape;1578;p34"/>
            <p:cNvSpPr txBox="1"/>
            <p:nvPr/>
          </p:nvSpPr>
          <p:spPr>
            <a:xfrm>
              <a:off x="2614275" y="1212300"/>
              <a:ext cx="6032700" cy="113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1700">
              <a:spAutoFit/>
            </a:bodyPr>
            <a:lstStyle/>
            <a:p>
              <a:pPr indent="0" lvl="0" marL="12355" marR="4942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48">
                  <a:latin typeface="Century Gothic"/>
                  <a:ea typeface="Century Gothic"/>
                  <a:cs typeface="Century Gothic"/>
                  <a:sym typeface="Century Gothic"/>
                </a:rPr>
                <a:t>Contextualización y secuenciación de Contenidos construida a partir del Programa Sintético en función de su experiencia docente, </a:t>
              </a:r>
              <a:r>
                <a:rPr b="1" lang="en" sz="1148">
                  <a:latin typeface="Century Gothic"/>
                  <a:ea typeface="Century Gothic"/>
                  <a:cs typeface="Century Gothic"/>
                  <a:sym typeface="Century Gothic"/>
                </a:rPr>
                <a:t>el diagnóstico de su grupo y los saberes de la comunidad.</a:t>
              </a:r>
              <a:endParaRPr b="1" sz="1148"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79" name="Google Shape;1579;p34"/>
            <p:cNvSpPr txBox="1"/>
            <p:nvPr/>
          </p:nvSpPr>
          <p:spPr>
            <a:xfrm>
              <a:off x="2931500" y="2666400"/>
              <a:ext cx="5646300" cy="57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1700">
              <a:spAutoFit/>
            </a:bodyPr>
            <a:lstStyle/>
            <a:p>
              <a:pPr indent="0" lvl="0" marL="22858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48">
                  <a:latin typeface="Century Gothic"/>
                  <a:ea typeface="Century Gothic"/>
                  <a:cs typeface="Century Gothic"/>
                  <a:sym typeface="Century Gothic"/>
                </a:rPr>
                <a:t>Incorporación de problemáticas, temas y asuntos </a:t>
              </a:r>
              <a:r>
                <a:rPr b="1" lang="en" sz="1148">
                  <a:latin typeface="Century Gothic"/>
                  <a:ea typeface="Century Gothic"/>
                  <a:cs typeface="Century Gothic"/>
                  <a:sym typeface="Century Gothic"/>
                </a:rPr>
                <a:t>comunitarios, locales y regionales pertinentes.</a:t>
              </a:r>
              <a:endParaRPr b="1" sz="1148"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80" name="Google Shape;1580;p34"/>
            <p:cNvSpPr txBox="1"/>
            <p:nvPr/>
          </p:nvSpPr>
          <p:spPr>
            <a:xfrm>
              <a:off x="2614275" y="3633575"/>
              <a:ext cx="6032700" cy="57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1700">
              <a:noAutofit/>
            </a:bodyPr>
            <a:lstStyle/>
            <a:p>
              <a:pPr indent="0" lvl="0" marL="0" marR="4942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12">
                  <a:latin typeface="Century Gothic"/>
                  <a:ea typeface="Century Gothic"/>
                  <a:cs typeface="Century Gothic"/>
                  <a:sym typeface="Century Gothic"/>
                </a:rPr>
                <a:t>Consideración de uno o más </a:t>
              </a:r>
              <a:r>
                <a:rPr b="1" lang="en" sz="1212">
                  <a:latin typeface="Century Gothic"/>
                  <a:ea typeface="Century Gothic"/>
                  <a:cs typeface="Century Gothic"/>
                  <a:sym typeface="Century Gothic"/>
                </a:rPr>
                <a:t>Ejes articuladores</a:t>
              </a:r>
              <a:r>
                <a:rPr lang="en" sz="1212">
                  <a:latin typeface="Century Gothic"/>
                  <a:ea typeface="Century Gothic"/>
                  <a:cs typeface="Century Gothic"/>
                  <a:sym typeface="Century Gothic"/>
                </a:rPr>
                <a:t> en los Contenidos del Programa Analítico.</a:t>
              </a:r>
              <a:endParaRPr sz="1212"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81" name="Google Shape;1581;p34"/>
            <p:cNvSpPr/>
            <p:nvPr/>
          </p:nvSpPr>
          <p:spPr>
            <a:xfrm>
              <a:off x="2352135" y="987351"/>
              <a:ext cx="6565735" cy="3499523"/>
            </a:xfrm>
            <a:custGeom>
              <a:rect b="b" l="l" r="r" t="t"/>
              <a:pathLst>
                <a:path extrusionOk="0" h="2287270" w="4291330">
                  <a:moveTo>
                    <a:pt x="4143463" y="0"/>
                  </a:moveTo>
                  <a:lnTo>
                    <a:pt x="147599" y="0"/>
                  </a:lnTo>
                  <a:lnTo>
                    <a:pt x="100949" y="7524"/>
                  </a:lnTo>
                  <a:lnTo>
                    <a:pt x="60432" y="28476"/>
                  </a:lnTo>
                  <a:lnTo>
                    <a:pt x="28480" y="60427"/>
                  </a:lnTo>
                  <a:lnTo>
                    <a:pt x="7525" y="100944"/>
                  </a:lnTo>
                  <a:lnTo>
                    <a:pt x="0" y="147599"/>
                  </a:lnTo>
                  <a:lnTo>
                    <a:pt x="0" y="951001"/>
                  </a:lnTo>
                  <a:lnTo>
                    <a:pt x="181990" y="1101521"/>
                  </a:lnTo>
                  <a:lnTo>
                    <a:pt x="197343" y="1121125"/>
                  </a:lnTo>
                  <a:lnTo>
                    <a:pt x="202999" y="1144366"/>
                  </a:lnTo>
                  <a:lnTo>
                    <a:pt x="198850" y="1167924"/>
                  </a:lnTo>
                  <a:lnTo>
                    <a:pt x="184785" y="1188478"/>
                  </a:lnTo>
                  <a:lnTo>
                    <a:pt x="0" y="1362557"/>
                  </a:lnTo>
                  <a:lnTo>
                    <a:pt x="0" y="2139226"/>
                  </a:lnTo>
                  <a:lnTo>
                    <a:pt x="7525" y="2185880"/>
                  </a:lnTo>
                  <a:lnTo>
                    <a:pt x="28480" y="2226398"/>
                  </a:lnTo>
                  <a:lnTo>
                    <a:pt x="60432" y="2258348"/>
                  </a:lnTo>
                  <a:lnTo>
                    <a:pt x="100949" y="2279301"/>
                  </a:lnTo>
                  <a:lnTo>
                    <a:pt x="147599" y="2286825"/>
                  </a:lnTo>
                  <a:lnTo>
                    <a:pt x="4143463" y="2286825"/>
                  </a:lnTo>
                  <a:lnTo>
                    <a:pt x="4190113" y="2279301"/>
                  </a:lnTo>
                  <a:lnTo>
                    <a:pt x="4230630" y="2258348"/>
                  </a:lnTo>
                  <a:lnTo>
                    <a:pt x="4238476" y="2250503"/>
                  </a:lnTo>
                  <a:lnTo>
                    <a:pt x="147599" y="2250503"/>
                  </a:lnTo>
                  <a:lnTo>
                    <a:pt x="104326" y="2241746"/>
                  </a:lnTo>
                  <a:lnTo>
                    <a:pt x="68946" y="2217877"/>
                  </a:lnTo>
                  <a:lnTo>
                    <a:pt x="45070" y="2182502"/>
                  </a:lnTo>
                  <a:lnTo>
                    <a:pt x="36309" y="2139226"/>
                  </a:lnTo>
                  <a:lnTo>
                    <a:pt x="36309" y="1378254"/>
                  </a:lnTo>
                  <a:lnTo>
                    <a:pt x="209689" y="1214920"/>
                  </a:lnTo>
                  <a:lnTo>
                    <a:pt x="222748" y="1199692"/>
                  </a:lnTo>
                  <a:lnTo>
                    <a:pt x="232208" y="1182241"/>
                  </a:lnTo>
                  <a:lnTo>
                    <a:pt x="237812" y="1163197"/>
                  </a:lnTo>
                  <a:lnTo>
                    <a:pt x="239218" y="1144366"/>
                  </a:lnTo>
                  <a:lnTo>
                    <a:pt x="239306" y="1143190"/>
                  </a:lnTo>
                  <a:lnTo>
                    <a:pt x="229706" y="1104693"/>
                  </a:lnTo>
                  <a:lnTo>
                    <a:pt x="205143" y="1073531"/>
                  </a:lnTo>
                  <a:lnTo>
                    <a:pt x="36309" y="933907"/>
                  </a:lnTo>
                  <a:lnTo>
                    <a:pt x="36309" y="147599"/>
                  </a:lnTo>
                  <a:lnTo>
                    <a:pt x="45070" y="104323"/>
                  </a:lnTo>
                  <a:lnTo>
                    <a:pt x="68946" y="68948"/>
                  </a:lnTo>
                  <a:lnTo>
                    <a:pt x="104326" y="45079"/>
                  </a:lnTo>
                  <a:lnTo>
                    <a:pt x="147599" y="36322"/>
                  </a:lnTo>
                  <a:lnTo>
                    <a:pt x="4238476" y="36322"/>
                  </a:lnTo>
                  <a:lnTo>
                    <a:pt x="4230630" y="28476"/>
                  </a:lnTo>
                  <a:lnTo>
                    <a:pt x="4190113" y="7524"/>
                  </a:lnTo>
                  <a:lnTo>
                    <a:pt x="4143463" y="0"/>
                  </a:lnTo>
                  <a:close/>
                </a:path>
                <a:path extrusionOk="0" h="2287270" w="4291330">
                  <a:moveTo>
                    <a:pt x="4238476" y="36322"/>
                  </a:moveTo>
                  <a:lnTo>
                    <a:pt x="4143463" y="36322"/>
                  </a:lnTo>
                  <a:lnTo>
                    <a:pt x="4186734" y="45079"/>
                  </a:lnTo>
                  <a:lnTo>
                    <a:pt x="4222110" y="68948"/>
                  </a:lnTo>
                  <a:lnTo>
                    <a:pt x="4245982" y="104323"/>
                  </a:lnTo>
                  <a:lnTo>
                    <a:pt x="4254741" y="147599"/>
                  </a:lnTo>
                  <a:lnTo>
                    <a:pt x="4254741" y="2139226"/>
                  </a:lnTo>
                  <a:lnTo>
                    <a:pt x="4245982" y="2182502"/>
                  </a:lnTo>
                  <a:lnTo>
                    <a:pt x="4222110" y="2217877"/>
                  </a:lnTo>
                  <a:lnTo>
                    <a:pt x="4186734" y="2241746"/>
                  </a:lnTo>
                  <a:lnTo>
                    <a:pt x="4143463" y="2250503"/>
                  </a:lnTo>
                  <a:lnTo>
                    <a:pt x="4238476" y="2250503"/>
                  </a:lnTo>
                  <a:lnTo>
                    <a:pt x="4262582" y="2226398"/>
                  </a:lnTo>
                  <a:lnTo>
                    <a:pt x="4283537" y="2185880"/>
                  </a:lnTo>
                  <a:lnTo>
                    <a:pt x="4291063" y="2139226"/>
                  </a:lnTo>
                  <a:lnTo>
                    <a:pt x="4291063" y="147599"/>
                  </a:lnTo>
                  <a:lnTo>
                    <a:pt x="4283537" y="100944"/>
                  </a:lnTo>
                  <a:lnTo>
                    <a:pt x="4262582" y="60427"/>
                  </a:lnTo>
                  <a:lnTo>
                    <a:pt x="4238476" y="36322"/>
                  </a:lnTo>
                  <a:close/>
                </a:path>
              </a:pathLst>
            </a:custGeom>
            <a:solidFill>
              <a:srgbClr val="77797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62"/>
            </a:p>
          </p:txBody>
        </p:sp>
      </p:grpSp>
      <p:sp>
        <p:nvSpPr>
          <p:cNvPr id="1582" name="Google Shape;1582;p34"/>
          <p:cNvSpPr txBox="1"/>
          <p:nvPr/>
        </p:nvSpPr>
        <p:spPr>
          <a:xfrm>
            <a:off x="404437" y="192550"/>
            <a:ext cx="6194400" cy="1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400">
            <a:spAutoFit/>
          </a:bodyPr>
          <a:lstStyle/>
          <a:p>
            <a:pPr indent="0" lvl="0" marL="939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83">
                <a:latin typeface="Century Gothic"/>
                <a:ea typeface="Century Gothic"/>
                <a:cs typeface="Century Gothic"/>
                <a:sym typeface="Century Gothic"/>
              </a:rPr>
              <a:t>Por lo tanto, el Programa Analítico de nuestra escuela tendría que considerar:</a:t>
            </a:r>
            <a:endParaRPr b="1" sz="1183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583" name="Google Shape;1583;p34"/>
          <p:cNvGrpSpPr/>
          <p:nvPr/>
        </p:nvGrpSpPr>
        <p:grpSpPr>
          <a:xfrm>
            <a:off x="7590110" y="497539"/>
            <a:ext cx="968473" cy="284217"/>
            <a:chOff x="246675" y="281350"/>
            <a:chExt cx="4759081" cy="684530"/>
          </a:xfrm>
        </p:grpSpPr>
        <p:sp>
          <p:nvSpPr>
            <p:cNvPr id="1584" name="Google Shape;1584;p34"/>
            <p:cNvSpPr txBox="1"/>
            <p:nvPr/>
          </p:nvSpPr>
          <p:spPr>
            <a:xfrm>
              <a:off x="836656" y="302629"/>
              <a:ext cx="4169100" cy="64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7950" lIns="37950" spcFirstLastPara="1" rIns="37950" wrap="square" tIns="37950">
              <a:sp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827"/>
                <a:buFont typeface="Century Gothic"/>
                <a:buNone/>
              </a:pPr>
              <a:r>
                <a:rPr b="1" lang="en" sz="1370">
                  <a:solidFill>
                    <a:srgbClr val="C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Anexo 2</a:t>
              </a:r>
              <a:endParaRPr b="1" sz="1370">
                <a:solidFill>
                  <a:srgbClr val="C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1585" name="Google Shape;1585;p34"/>
            <p:cNvCxnSpPr/>
            <p:nvPr/>
          </p:nvCxnSpPr>
          <p:spPr>
            <a:xfrm flipH="1" rot="10800000">
              <a:off x="246675" y="931075"/>
              <a:ext cx="4746000" cy="34800"/>
            </a:xfrm>
            <a:prstGeom prst="straightConnector1">
              <a:avLst/>
            </a:prstGeom>
            <a:noFill/>
            <a:ln cap="flat" cmpd="sng" w="15825">
              <a:solidFill>
                <a:srgbClr val="BA1E4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86" name="Google Shape;1586;p34"/>
            <p:cNvSpPr/>
            <p:nvPr/>
          </p:nvSpPr>
          <p:spPr>
            <a:xfrm>
              <a:off x="246675" y="281350"/>
              <a:ext cx="1840151" cy="684530"/>
            </a:xfrm>
            <a:custGeom>
              <a:rect b="b" l="l" r="r" t="t"/>
              <a:pathLst>
                <a:path extrusionOk="0" h="349250" w="1517650">
                  <a:moveTo>
                    <a:pt x="0" y="348754"/>
                  </a:moveTo>
                  <a:lnTo>
                    <a:pt x="0" y="152400"/>
                  </a:lnTo>
                  <a:lnTo>
                    <a:pt x="7769" y="104226"/>
                  </a:lnTo>
                  <a:lnTo>
                    <a:pt x="29405" y="62391"/>
                  </a:lnTo>
                  <a:lnTo>
                    <a:pt x="62396" y="29402"/>
                  </a:lnTo>
                  <a:lnTo>
                    <a:pt x="104231" y="7768"/>
                  </a:lnTo>
                  <a:lnTo>
                    <a:pt x="152400" y="0"/>
                  </a:lnTo>
                  <a:lnTo>
                    <a:pt x="1517218" y="0"/>
                  </a:lnTo>
                </a:path>
              </a:pathLst>
            </a:custGeom>
            <a:noFill/>
            <a:ln cap="flat" cmpd="sng" w="8550">
              <a:solidFill>
                <a:srgbClr val="A11F4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55"/>
            </a:p>
          </p:txBody>
        </p:sp>
      </p:grpSp>
      <p:pic>
        <p:nvPicPr>
          <p:cNvPr id="1587" name="Google Shape;158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6264665" y="2165799"/>
            <a:ext cx="2482145" cy="1917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8" name="Google Shape;1588;p34" title="Captura de pantalla 2025-08-15 a la(s) 6.33.59 p.m.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72680" y="888047"/>
            <a:ext cx="885742" cy="8857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89" name="Google Shape;1589;p34"/>
          <p:cNvGrpSpPr/>
          <p:nvPr/>
        </p:nvGrpSpPr>
        <p:grpSpPr>
          <a:xfrm>
            <a:off x="95029" y="3170321"/>
            <a:ext cx="2142002" cy="2895350"/>
            <a:chOff x="-86038" y="4369324"/>
            <a:chExt cx="2896163" cy="3914751"/>
          </a:xfrm>
        </p:grpSpPr>
        <p:sp>
          <p:nvSpPr>
            <p:cNvPr id="1590" name="Google Shape;1590;p34"/>
            <p:cNvSpPr/>
            <p:nvPr/>
          </p:nvSpPr>
          <p:spPr>
            <a:xfrm>
              <a:off x="2255095" y="5514290"/>
              <a:ext cx="461162" cy="484636"/>
            </a:xfrm>
            <a:custGeom>
              <a:rect b="b" l="l" r="r" t="t"/>
              <a:pathLst>
                <a:path extrusionOk="0" h="4756" w="5080">
                  <a:moveTo>
                    <a:pt x="2165" y="1"/>
                  </a:moveTo>
                  <a:cubicBezTo>
                    <a:pt x="1972" y="1"/>
                    <a:pt x="1793" y="123"/>
                    <a:pt x="1729" y="315"/>
                  </a:cubicBezTo>
                  <a:cubicBezTo>
                    <a:pt x="1597" y="708"/>
                    <a:pt x="1427" y="1090"/>
                    <a:pt x="1250" y="1439"/>
                  </a:cubicBezTo>
                  <a:cubicBezTo>
                    <a:pt x="1226" y="1340"/>
                    <a:pt x="1205" y="1228"/>
                    <a:pt x="1190" y="1102"/>
                  </a:cubicBezTo>
                  <a:cubicBezTo>
                    <a:pt x="1164" y="867"/>
                    <a:pt x="965" y="693"/>
                    <a:pt x="734" y="693"/>
                  </a:cubicBezTo>
                  <a:cubicBezTo>
                    <a:pt x="717" y="693"/>
                    <a:pt x="700" y="694"/>
                    <a:pt x="683" y="696"/>
                  </a:cubicBezTo>
                  <a:cubicBezTo>
                    <a:pt x="431" y="724"/>
                    <a:pt x="249" y="952"/>
                    <a:pt x="277" y="1203"/>
                  </a:cubicBezTo>
                  <a:cubicBezTo>
                    <a:pt x="313" y="1528"/>
                    <a:pt x="385" y="1796"/>
                    <a:pt x="468" y="2011"/>
                  </a:cubicBezTo>
                  <a:cubicBezTo>
                    <a:pt x="164" y="2350"/>
                    <a:pt x="0" y="2808"/>
                    <a:pt x="54" y="3289"/>
                  </a:cubicBezTo>
                  <a:cubicBezTo>
                    <a:pt x="150" y="4133"/>
                    <a:pt x="881" y="4755"/>
                    <a:pt x="1730" y="4755"/>
                  </a:cubicBezTo>
                  <a:cubicBezTo>
                    <a:pt x="1795" y="4755"/>
                    <a:pt x="1861" y="4752"/>
                    <a:pt x="1927" y="4744"/>
                  </a:cubicBezTo>
                  <a:cubicBezTo>
                    <a:pt x="2429" y="4689"/>
                    <a:pt x="2855" y="4424"/>
                    <a:pt x="3126" y="4050"/>
                  </a:cubicBezTo>
                  <a:cubicBezTo>
                    <a:pt x="3661" y="3796"/>
                    <a:pt x="4274" y="3455"/>
                    <a:pt x="4834" y="3034"/>
                  </a:cubicBezTo>
                  <a:cubicBezTo>
                    <a:pt x="5038" y="2881"/>
                    <a:pt x="5080" y="2593"/>
                    <a:pt x="4926" y="2390"/>
                  </a:cubicBezTo>
                  <a:cubicBezTo>
                    <a:pt x="4836" y="2270"/>
                    <a:pt x="4698" y="2207"/>
                    <a:pt x="4559" y="2207"/>
                  </a:cubicBezTo>
                  <a:cubicBezTo>
                    <a:pt x="4462" y="2207"/>
                    <a:pt x="4365" y="2237"/>
                    <a:pt x="4282" y="2299"/>
                  </a:cubicBezTo>
                  <a:cubicBezTo>
                    <a:pt x="4007" y="2507"/>
                    <a:pt x="3713" y="2694"/>
                    <a:pt x="3423" y="2858"/>
                  </a:cubicBezTo>
                  <a:lnTo>
                    <a:pt x="3419" y="2835"/>
                  </a:lnTo>
                  <a:cubicBezTo>
                    <a:pt x="3778" y="2579"/>
                    <a:pt x="4151" y="2282"/>
                    <a:pt x="4493" y="1951"/>
                  </a:cubicBezTo>
                  <a:cubicBezTo>
                    <a:pt x="4675" y="1775"/>
                    <a:pt x="4679" y="1484"/>
                    <a:pt x="4503" y="1301"/>
                  </a:cubicBezTo>
                  <a:cubicBezTo>
                    <a:pt x="4413" y="1207"/>
                    <a:pt x="4293" y="1161"/>
                    <a:pt x="4173" y="1161"/>
                  </a:cubicBezTo>
                  <a:cubicBezTo>
                    <a:pt x="4058" y="1161"/>
                    <a:pt x="3942" y="1204"/>
                    <a:pt x="3853" y="1290"/>
                  </a:cubicBezTo>
                  <a:cubicBezTo>
                    <a:pt x="3604" y="1530"/>
                    <a:pt x="3336" y="1751"/>
                    <a:pt x="3069" y="1951"/>
                  </a:cubicBezTo>
                  <a:cubicBezTo>
                    <a:pt x="3315" y="1634"/>
                    <a:pt x="3560" y="1274"/>
                    <a:pt x="3779" y="882"/>
                  </a:cubicBezTo>
                  <a:cubicBezTo>
                    <a:pt x="3903" y="660"/>
                    <a:pt x="3823" y="380"/>
                    <a:pt x="3602" y="257"/>
                  </a:cubicBezTo>
                  <a:cubicBezTo>
                    <a:pt x="3531" y="218"/>
                    <a:pt x="3454" y="200"/>
                    <a:pt x="3379" y="200"/>
                  </a:cubicBezTo>
                  <a:cubicBezTo>
                    <a:pt x="3217" y="200"/>
                    <a:pt x="3061" y="284"/>
                    <a:pt x="2977" y="435"/>
                  </a:cubicBezTo>
                  <a:cubicBezTo>
                    <a:pt x="2754" y="835"/>
                    <a:pt x="2497" y="1199"/>
                    <a:pt x="2245" y="1514"/>
                  </a:cubicBezTo>
                  <a:cubicBezTo>
                    <a:pt x="2242" y="1513"/>
                    <a:pt x="2240" y="1513"/>
                    <a:pt x="2236" y="1512"/>
                  </a:cubicBezTo>
                  <a:cubicBezTo>
                    <a:pt x="2370" y="1224"/>
                    <a:pt x="2495" y="920"/>
                    <a:pt x="2601" y="607"/>
                  </a:cubicBezTo>
                  <a:cubicBezTo>
                    <a:pt x="2683" y="366"/>
                    <a:pt x="2552" y="105"/>
                    <a:pt x="2311" y="25"/>
                  </a:cubicBezTo>
                  <a:cubicBezTo>
                    <a:pt x="2263" y="8"/>
                    <a:pt x="2213" y="1"/>
                    <a:pt x="2165" y="1"/>
                  </a:cubicBezTo>
                  <a:close/>
                </a:path>
              </a:pathLst>
            </a:custGeom>
            <a:solidFill>
              <a:srgbClr val="FFBCA8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1" name="Google Shape;1591;p34"/>
            <p:cNvSpPr/>
            <p:nvPr/>
          </p:nvSpPr>
          <p:spPr>
            <a:xfrm>
              <a:off x="-86038" y="6730995"/>
              <a:ext cx="463160" cy="496355"/>
            </a:xfrm>
            <a:custGeom>
              <a:rect b="b" l="l" r="r" t="t"/>
              <a:pathLst>
                <a:path extrusionOk="0" h="4871" w="5102">
                  <a:moveTo>
                    <a:pt x="3188" y="1"/>
                  </a:moveTo>
                  <a:cubicBezTo>
                    <a:pt x="2996" y="1"/>
                    <a:pt x="2800" y="33"/>
                    <a:pt x="2608" y="101"/>
                  </a:cubicBezTo>
                  <a:cubicBezTo>
                    <a:pt x="2133" y="270"/>
                    <a:pt x="1778" y="623"/>
                    <a:pt x="1598" y="1047"/>
                  </a:cubicBezTo>
                  <a:cubicBezTo>
                    <a:pt x="1135" y="1418"/>
                    <a:pt x="615" y="1888"/>
                    <a:pt x="163" y="2425"/>
                  </a:cubicBezTo>
                  <a:cubicBezTo>
                    <a:pt x="1" y="2620"/>
                    <a:pt x="26" y="2910"/>
                    <a:pt x="221" y="3073"/>
                  </a:cubicBezTo>
                  <a:cubicBezTo>
                    <a:pt x="307" y="3145"/>
                    <a:pt x="412" y="3180"/>
                    <a:pt x="515" y="3180"/>
                  </a:cubicBezTo>
                  <a:cubicBezTo>
                    <a:pt x="647" y="3180"/>
                    <a:pt x="777" y="3124"/>
                    <a:pt x="868" y="3015"/>
                  </a:cubicBezTo>
                  <a:cubicBezTo>
                    <a:pt x="1090" y="2749"/>
                    <a:pt x="1334" y="2501"/>
                    <a:pt x="1578" y="2275"/>
                  </a:cubicBezTo>
                  <a:cubicBezTo>
                    <a:pt x="1581" y="2284"/>
                    <a:pt x="1583" y="2290"/>
                    <a:pt x="1587" y="2298"/>
                  </a:cubicBezTo>
                  <a:cubicBezTo>
                    <a:pt x="1295" y="2629"/>
                    <a:pt x="1000" y="3001"/>
                    <a:pt x="742" y="3402"/>
                  </a:cubicBezTo>
                  <a:cubicBezTo>
                    <a:pt x="604" y="3615"/>
                    <a:pt x="664" y="3899"/>
                    <a:pt x="877" y="4037"/>
                  </a:cubicBezTo>
                  <a:cubicBezTo>
                    <a:pt x="954" y="4087"/>
                    <a:pt x="1041" y="4111"/>
                    <a:pt x="1126" y="4111"/>
                  </a:cubicBezTo>
                  <a:cubicBezTo>
                    <a:pt x="1277" y="4111"/>
                    <a:pt x="1425" y="4037"/>
                    <a:pt x="1513" y="3902"/>
                  </a:cubicBezTo>
                  <a:cubicBezTo>
                    <a:pt x="1700" y="3611"/>
                    <a:pt x="1912" y="3336"/>
                    <a:pt x="2127" y="3082"/>
                  </a:cubicBezTo>
                  <a:lnTo>
                    <a:pt x="2127" y="3082"/>
                  </a:lnTo>
                  <a:cubicBezTo>
                    <a:pt x="1960" y="3446"/>
                    <a:pt x="1801" y="3851"/>
                    <a:pt x="1677" y="4284"/>
                  </a:cubicBezTo>
                  <a:cubicBezTo>
                    <a:pt x="1607" y="4528"/>
                    <a:pt x="1747" y="4784"/>
                    <a:pt x="1992" y="4853"/>
                  </a:cubicBezTo>
                  <a:cubicBezTo>
                    <a:pt x="2034" y="4865"/>
                    <a:pt x="2077" y="4871"/>
                    <a:pt x="2119" y="4871"/>
                  </a:cubicBezTo>
                  <a:cubicBezTo>
                    <a:pt x="2319" y="4871"/>
                    <a:pt x="2503" y="4740"/>
                    <a:pt x="2560" y="4538"/>
                  </a:cubicBezTo>
                  <a:cubicBezTo>
                    <a:pt x="2687" y="4097"/>
                    <a:pt x="2855" y="3684"/>
                    <a:pt x="3030" y="3321"/>
                  </a:cubicBezTo>
                  <a:lnTo>
                    <a:pt x="3038" y="3321"/>
                  </a:lnTo>
                  <a:cubicBezTo>
                    <a:pt x="2972" y="3631"/>
                    <a:pt x="2919" y="3956"/>
                    <a:pt x="2889" y="4284"/>
                  </a:cubicBezTo>
                  <a:cubicBezTo>
                    <a:pt x="2864" y="4537"/>
                    <a:pt x="3049" y="4762"/>
                    <a:pt x="3302" y="4786"/>
                  </a:cubicBezTo>
                  <a:cubicBezTo>
                    <a:pt x="3317" y="4787"/>
                    <a:pt x="3332" y="4788"/>
                    <a:pt x="3347" y="4788"/>
                  </a:cubicBezTo>
                  <a:cubicBezTo>
                    <a:pt x="3582" y="4788"/>
                    <a:pt x="3782" y="4609"/>
                    <a:pt x="3804" y="4372"/>
                  </a:cubicBezTo>
                  <a:cubicBezTo>
                    <a:pt x="3845" y="3958"/>
                    <a:pt x="3923" y="3549"/>
                    <a:pt x="4018" y="3168"/>
                  </a:cubicBezTo>
                  <a:cubicBezTo>
                    <a:pt x="4065" y="3259"/>
                    <a:pt x="4109" y="3364"/>
                    <a:pt x="4152" y="3483"/>
                  </a:cubicBezTo>
                  <a:cubicBezTo>
                    <a:pt x="4219" y="3672"/>
                    <a:pt x="4396" y="3790"/>
                    <a:pt x="4586" y="3790"/>
                  </a:cubicBezTo>
                  <a:cubicBezTo>
                    <a:pt x="4636" y="3790"/>
                    <a:pt x="4688" y="3782"/>
                    <a:pt x="4738" y="3764"/>
                  </a:cubicBezTo>
                  <a:cubicBezTo>
                    <a:pt x="4976" y="3679"/>
                    <a:pt x="5101" y="3417"/>
                    <a:pt x="5016" y="3178"/>
                  </a:cubicBezTo>
                  <a:cubicBezTo>
                    <a:pt x="4908" y="2870"/>
                    <a:pt x="4776" y="2626"/>
                    <a:pt x="4648" y="2434"/>
                  </a:cubicBezTo>
                  <a:cubicBezTo>
                    <a:pt x="4866" y="2035"/>
                    <a:pt x="4923" y="1554"/>
                    <a:pt x="4762" y="1095"/>
                  </a:cubicBezTo>
                  <a:cubicBezTo>
                    <a:pt x="4522" y="421"/>
                    <a:pt x="3880" y="1"/>
                    <a:pt x="3188" y="1"/>
                  </a:cubicBezTo>
                  <a:close/>
                </a:path>
              </a:pathLst>
            </a:custGeom>
            <a:solidFill>
              <a:srgbClr val="FFBCA8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2" name="Google Shape;1592;p34"/>
            <p:cNvSpPr/>
            <p:nvPr/>
          </p:nvSpPr>
          <p:spPr>
            <a:xfrm>
              <a:off x="61752" y="6021352"/>
              <a:ext cx="897905" cy="959796"/>
            </a:xfrm>
            <a:custGeom>
              <a:rect b="b" l="l" r="r" t="t"/>
              <a:pathLst>
                <a:path extrusionOk="0" h="9419" w="9891">
                  <a:moveTo>
                    <a:pt x="9025" y="1"/>
                  </a:moveTo>
                  <a:cubicBezTo>
                    <a:pt x="8881" y="30"/>
                    <a:pt x="8823" y="48"/>
                    <a:pt x="8742" y="68"/>
                  </a:cubicBezTo>
                  <a:cubicBezTo>
                    <a:pt x="8661" y="90"/>
                    <a:pt x="8595" y="110"/>
                    <a:pt x="8527" y="131"/>
                  </a:cubicBezTo>
                  <a:cubicBezTo>
                    <a:pt x="8388" y="173"/>
                    <a:pt x="8256" y="217"/>
                    <a:pt x="8132" y="263"/>
                  </a:cubicBezTo>
                  <a:cubicBezTo>
                    <a:pt x="7873" y="350"/>
                    <a:pt x="7637" y="452"/>
                    <a:pt x="7392" y="549"/>
                  </a:cubicBezTo>
                  <a:cubicBezTo>
                    <a:pt x="6920" y="757"/>
                    <a:pt x="6461" y="980"/>
                    <a:pt x="6022" y="1230"/>
                  </a:cubicBezTo>
                  <a:cubicBezTo>
                    <a:pt x="5144" y="1730"/>
                    <a:pt x="4320" y="2298"/>
                    <a:pt x="3577" y="2955"/>
                  </a:cubicBezTo>
                  <a:cubicBezTo>
                    <a:pt x="2836" y="3612"/>
                    <a:pt x="2142" y="4316"/>
                    <a:pt x="1556" y="5096"/>
                  </a:cubicBezTo>
                  <a:cubicBezTo>
                    <a:pt x="1244" y="5471"/>
                    <a:pt x="989" y="5884"/>
                    <a:pt x="718" y="6284"/>
                  </a:cubicBezTo>
                  <a:cubicBezTo>
                    <a:pt x="456" y="6687"/>
                    <a:pt x="238" y="7114"/>
                    <a:pt x="1" y="7528"/>
                  </a:cubicBezTo>
                  <a:lnTo>
                    <a:pt x="3153" y="9419"/>
                  </a:lnTo>
                  <a:cubicBezTo>
                    <a:pt x="3387" y="9133"/>
                    <a:pt x="3598" y="8831"/>
                    <a:pt x="3841" y="8561"/>
                  </a:cubicBezTo>
                  <a:cubicBezTo>
                    <a:pt x="4091" y="8298"/>
                    <a:pt x="4320" y="8019"/>
                    <a:pt x="4591" y="7782"/>
                  </a:cubicBezTo>
                  <a:cubicBezTo>
                    <a:pt x="5100" y="7278"/>
                    <a:pt x="5676" y="6858"/>
                    <a:pt x="6260" y="6478"/>
                  </a:cubicBezTo>
                  <a:cubicBezTo>
                    <a:pt x="6846" y="6098"/>
                    <a:pt x="7480" y="5799"/>
                    <a:pt x="8115" y="5556"/>
                  </a:cubicBezTo>
                  <a:cubicBezTo>
                    <a:pt x="8432" y="5433"/>
                    <a:pt x="8756" y="5337"/>
                    <a:pt x="9072" y="5251"/>
                  </a:cubicBezTo>
                  <a:cubicBezTo>
                    <a:pt x="9228" y="5218"/>
                    <a:pt x="9388" y="5174"/>
                    <a:pt x="9536" y="5152"/>
                  </a:cubicBezTo>
                  <a:cubicBezTo>
                    <a:pt x="9613" y="5136"/>
                    <a:pt x="9685" y="5125"/>
                    <a:pt x="9751" y="5117"/>
                  </a:cubicBezTo>
                  <a:cubicBezTo>
                    <a:pt x="9784" y="5112"/>
                    <a:pt x="9821" y="5106"/>
                    <a:pt x="9843" y="5106"/>
                  </a:cubicBezTo>
                  <a:cubicBezTo>
                    <a:pt x="9850" y="5106"/>
                    <a:pt x="9860" y="5105"/>
                    <a:pt x="9868" y="5104"/>
                  </a:cubicBezTo>
                  <a:lnTo>
                    <a:pt x="9868" y="5104"/>
                  </a:lnTo>
                  <a:lnTo>
                    <a:pt x="9869" y="5111"/>
                  </a:lnTo>
                  <a:cubicBezTo>
                    <a:pt x="9890" y="5105"/>
                    <a:pt x="9889" y="5104"/>
                    <a:pt x="9880" y="5104"/>
                  </a:cubicBezTo>
                  <a:cubicBezTo>
                    <a:pt x="9877" y="5104"/>
                    <a:pt x="9873" y="5104"/>
                    <a:pt x="9868" y="5104"/>
                  </a:cubicBezTo>
                  <a:lnTo>
                    <a:pt x="9868" y="5104"/>
                  </a:lnTo>
                  <a:lnTo>
                    <a:pt x="9025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3" name="Google Shape;1593;p34"/>
            <p:cNvSpPr/>
            <p:nvPr/>
          </p:nvSpPr>
          <p:spPr>
            <a:xfrm>
              <a:off x="1500801" y="5736130"/>
              <a:ext cx="982694" cy="745704"/>
            </a:xfrm>
            <a:custGeom>
              <a:rect b="b" l="l" r="r" t="t"/>
              <a:pathLst>
                <a:path extrusionOk="0" h="7318" w="10825">
                  <a:moveTo>
                    <a:pt x="672" y="2160"/>
                  </a:moveTo>
                  <a:cubicBezTo>
                    <a:pt x="652" y="2160"/>
                    <a:pt x="663" y="2163"/>
                    <a:pt x="678" y="2167"/>
                  </a:cubicBezTo>
                  <a:lnTo>
                    <a:pt x="678" y="2167"/>
                  </a:lnTo>
                  <a:lnTo>
                    <a:pt x="679" y="2160"/>
                  </a:lnTo>
                  <a:cubicBezTo>
                    <a:pt x="676" y="2160"/>
                    <a:pt x="674" y="2160"/>
                    <a:pt x="672" y="2160"/>
                  </a:cubicBezTo>
                  <a:close/>
                  <a:moveTo>
                    <a:pt x="8361" y="0"/>
                  </a:moveTo>
                  <a:cubicBezTo>
                    <a:pt x="8053" y="206"/>
                    <a:pt x="7765" y="432"/>
                    <a:pt x="7453" y="620"/>
                  </a:cubicBezTo>
                  <a:cubicBezTo>
                    <a:pt x="7137" y="800"/>
                    <a:pt x="6836" y="1001"/>
                    <a:pt x="6508" y="1146"/>
                  </a:cubicBezTo>
                  <a:cubicBezTo>
                    <a:pt x="5874" y="1479"/>
                    <a:pt x="5200" y="1713"/>
                    <a:pt x="4530" y="1906"/>
                  </a:cubicBezTo>
                  <a:cubicBezTo>
                    <a:pt x="3859" y="2101"/>
                    <a:pt x="3166" y="2202"/>
                    <a:pt x="2488" y="2248"/>
                  </a:cubicBezTo>
                  <a:cubicBezTo>
                    <a:pt x="2292" y="2263"/>
                    <a:pt x="2097" y="2268"/>
                    <a:pt x="1904" y="2268"/>
                  </a:cubicBezTo>
                  <a:cubicBezTo>
                    <a:pt x="1762" y="2268"/>
                    <a:pt x="1622" y="2265"/>
                    <a:pt x="1483" y="2261"/>
                  </a:cubicBezTo>
                  <a:cubicBezTo>
                    <a:pt x="1323" y="2247"/>
                    <a:pt x="1158" y="2241"/>
                    <a:pt x="1009" y="2220"/>
                  </a:cubicBezTo>
                  <a:cubicBezTo>
                    <a:pt x="930" y="2213"/>
                    <a:pt x="860" y="2203"/>
                    <a:pt x="793" y="2190"/>
                  </a:cubicBezTo>
                  <a:cubicBezTo>
                    <a:pt x="760" y="2184"/>
                    <a:pt x="723" y="2180"/>
                    <a:pt x="703" y="2172"/>
                  </a:cubicBezTo>
                  <a:cubicBezTo>
                    <a:pt x="696" y="2170"/>
                    <a:pt x="686" y="2168"/>
                    <a:pt x="678" y="2167"/>
                  </a:cubicBezTo>
                  <a:lnTo>
                    <a:pt x="678" y="2167"/>
                  </a:lnTo>
                  <a:lnTo>
                    <a:pt x="0" y="7297"/>
                  </a:lnTo>
                  <a:cubicBezTo>
                    <a:pt x="146" y="7312"/>
                    <a:pt x="207" y="7311"/>
                    <a:pt x="289" y="7316"/>
                  </a:cubicBezTo>
                  <a:cubicBezTo>
                    <a:pt x="340" y="7317"/>
                    <a:pt x="385" y="7318"/>
                    <a:pt x="428" y="7318"/>
                  </a:cubicBezTo>
                  <a:cubicBezTo>
                    <a:pt x="457" y="7318"/>
                    <a:pt x="485" y="7318"/>
                    <a:pt x="514" y="7318"/>
                  </a:cubicBezTo>
                  <a:cubicBezTo>
                    <a:pt x="532" y="7318"/>
                    <a:pt x="550" y="7318"/>
                    <a:pt x="568" y="7318"/>
                  </a:cubicBezTo>
                  <a:cubicBezTo>
                    <a:pt x="693" y="7318"/>
                    <a:pt x="814" y="7315"/>
                    <a:pt x="930" y="7308"/>
                  </a:cubicBezTo>
                  <a:cubicBezTo>
                    <a:pt x="1203" y="7301"/>
                    <a:pt x="1460" y="7272"/>
                    <a:pt x="1720" y="7249"/>
                  </a:cubicBezTo>
                  <a:cubicBezTo>
                    <a:pt x="2233" y="7189"/>
                    <a:pt x="2738" y="7109"/>
                    <a:pt x="3230" y="6997"/>
                  </a:cubicBezTo>
                  <a:cubicBezTo>
                    <a:pt x="4213" y="6775"/>
                    <a:pt x="5169" y="6473"/>
                    <a:pt x="6071" y="6060"/>
                  </a:cubicBezTo>
                  <a:cubicBezTo>
                    <a:pt x="6970" y="5648"/>
                    <a:pt x="7842" y="5177"/>
                    <a:pt x="8628" y="4601"/>
                  </a:cubicBezTo>
                  <a:cubicBezTo>
                    <a:pt x="9035" y="4333"/>
                    <a:pt x="9400" y="4013"/>
                    <a:pt x="9776" y="3710"/>
                  </a:cubicBezTo>
                  <a:cubicBezTo>
                    <a:pt x="10144" y="3400"/>
                    <a:pt x="10477" y="3054"/>
                    <a:pt x="10824" y="2728"/>
                  </a:cubicBezTo>
                  <a:lnTo>
                    <a:pt x="8361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4" name="Google Shape;1594;p34"/>
            <p:cNvSpPr/>
            <p:nvPr/>
          </p:nvSpPr>
          <p:spPr>
            <a:xfrm>
              <a:off x="764210" y="6505996"/>
              <a:ext cx="1145825" cy="1576495"/>
            </a:xfrm>
            <a:custGeom>
              <a:rect b="b" l="l" r="r" t="t"/>
              <a:pathLst>
                <a:path extrusionOk="0" h="15471" w="12622">
                  <a:moveTo>
                    <a:pt x="9481" y="1"/>
                  </a:moveTo>
                  <a:lnTo>
                    <a:pt x="5109" y="1229"/>
                  </a:lnTo>
                  <a:lnTo>
                    <a:pt x="64" y="942"/>
                  </a:lnTo>
                  <a:lnTo>
                    <a:pt x="0" y="15229"/>
                  </a:lnTo>
                  <a:lnTo>
                    <a:pt x="4260" y="15471"/>
                  </a:lnTo>
                  <a:lnTo>
                    <a:pt x="4944" y="9218"/>
                  </a:lnTo>
                  <a:cubicBezTo>
                    <a:pt x="5116" y="9235"/>
                    <a:pt x="5292" y="9243"/>
                    <a:pt x="5471" y="9243"/>
                  </a:cubicBezTo>
                  <a:cubicBezTo>
                    <a:pt x="5827" y="9243"/>
                    <a:pt x="6172" y="9208"/>
                    <a:pt x="6502" y="9144"/>
                  </a:cubicBezTo>
                  <a:lnTo>
                    <a:pt x="8512" y="15093"/>
                  </a:lnTo>
                  <a:lnTo>
                    <a:pt x="12621" y="13939"/>
                  </a:lnTo>
                  <a:lnTo>
                    <a:pt x="9481" y="1"/>
                  </a:lnTo>
                  <a:close/>
                </a:path>
              </a:pathLst>
            </a:custGeom>
            <a:solidFill>
              <a:srgbClr val="A11F41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5" name="Google Shape;1595;p34"/>
            <p:cNvSpPr/>
            <p:nvPr/>
          </p:nvSpPr>
          <p:spPr>
            <a:xfrm>
              <a:off x="571122" y="5933274"/>
              <a:ext cx="1335555" cy="1306766"/>
            </a:xfrm>
            <a:custGeom>
              <a:rect b="b" l="l" r="r" t="t"/>
              <a:pathLst>
                <a:path extrusionOk="0" h="12824" w="14712">
                  <a:moveTo>
                    <a:pt x="5343" y="1"/>
                  </a:moveTo>
                  <a:cubicBezTo>
                    <a:pt x="3840" y="1"/>
                    <a:pt x="2537" y="1041"/>
                    <a:pt x="2203" y="2504"/>
                  </a:cubicBezTo>
                  <a:lnTo>
                    <a:pt x="0" y="11226"/>
                  </a:lnTo>
                  <a:cubicBezTo>
                    <a:pt x="0" y="11226"/>
                    <a:pt x="1068" y="12823"/>
                    <a:pt x="7356" y="12823"/>
                  </a:cubicBezTo>
                  <a:cubicBezTo>
                    <a:pt x="12630" y="12823"/>
                    <a:pt x="14712" y="11226"/>
                    <a:pt x="14712" y="11226"/>
                  </a:cubicBezTo>
                  <a:lnTo>
                    <a:pt x="12510" y="2504"/>
                  </a:lnTo>
                  <a:cubicBezTo>
                    <a:pt x="12176" y="1039"/>
                    <a:pt x="10873" y="1"/>
                    <a:pt x="937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6" name="Google Shape;1596;p34"/>
            <p:cNvSpPr/>
            <p:nvPr/>
          </p:nvSpPr>
          <p:spPr>
            <a:xfrm>
              <a:off x="1525675" y="7928441"/>
              <a:ext cx="530972" cy="307432"/>
            </a:xfrm>
            <a:custGeom>
              <a:rect b="b" l="l" r="r" t="t"/>
              <a:pathLst>
                <a:path extrusionOk="0" h="3017" w="5849">
                  <a:moveTo>
                    <a:pt x="4061" y="1"/>
                  </a:moveTo>
                  <a:lnTo>
                    <a:pt x="282" y="852"/>
                  </a:lnTo>
                  <a:cubicBezTo>
                    <a:pt x="0" y="1525"/>
                    <a:pt x="330" y="3016"/>
                    <a:pt x="330" y="3016"/>
                  </a:cubicBezTo>
                  <a:lnTo>
                    <a:pt x="1227" y="2819"/>
                  </a:lnTo>
                  <a:lnTo>
                    <a:pt x="3538" y="2309"/>
                  </a:lnTo>
                  <a:lnTo>
                    <a:pt x="5849" y="1799"/>
                  </a:lnTo>
                  <a:cubicBezTo>
                    <a:pt x="5644" y="875"/>
                    <a:pt x="4926" y="197"/>
                    <a:pt x="406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7" name="Google Shape;1597;p34"/>
            <p:cNvSpPr/>
            <p:nvPr/>
          </p:nvSpPr>
          <p:spPr>
            <a:xfrm>
              <a:off x="1555542" y="8111965"/>
              <a:ext cx="510365" cy="172109"/>
            </a:xfrm>
            <a:custGeom>
              <a:rect b="b" l="l" r="r" t="t"/>
              <a:pathLst>
                <a:path extrusionOk="0" h="1689" w="5622">
                  <a:moveTo>
                    <a:pt x="5518" y="0"/>
                  </a:moveTo>
                  <a:lnTo>
                    <a:pt x="0" y="1217"/>
                  </a:lnTo>
                  <a:lnTo>
                    <a:pt x="104" y="1688"/>
                  </a:lnTo>
                  <a:lnTo>
                    <a:pt x="5621" y="471"/>
                  </a:lnTo>
                  <a:lnTo>
                    <a:pt x="5518" y="0"/>
                  </a:lnTo>
                  <a:close/>
                </a:path>
              </a:pathLst>
            </a:custGeom>
            <a:solidFill>
              <a:srgbClr val="181015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8" name="Google Shape;1598;p34"/>
            <p:cNvSpPr/>
            <p:nvPr/>
          </p:nvSpPr>
          <p:spPr>
            <a:xfrm>
              <a:off x="1586225" y="8016586"/>
              <a:ext cx="133810" cy="137157"/>
            </a:xfrm>
            <a:custGeom>
              <a:rect b="b" l="l" r="r" t="t"/>
              <a:pathLst>
                <a:path extrusionOk="0" h="1346" w="1474">
                  <a:moveTo>
                    <a:pt x="738" y="1"/>
                  </a:moveTo>
                  <a:cubicBezTo>
                    <a:pt x="690" y="1"/>
                    <a:pt x="641" y="6"/>
                    <a:pt x="592" y="17"/>
                  </a:cubicBezTo>
                  <a:cubicBezTo>
                    <a:pt x="230" y="97"/>
                    <a:pt x="1" y="457"/>
                    <a:pt x="81" y="818"/>
                  </a:cubicBezTo>
                  <a:cubicBezTo>
                    <a:pt x="150" y="1131"/>
                    <a:pt x="428" y="1345"/>
                    <a:pt x="736" y="1345"/>
                  </a:cubicBezTo>
                  <a:cubicBezTo>
                    <a:pt x="784" y="1345"/>
                    <a:pt x="833" y="1340"/>
                    <a:pt x="882" y="1329"/>
                  </a:cubicBezTo>
                  <a:cubicBezTo>
                    <a:pt x="1244" y="1249"/>
                    <a:pt x="1473" y="891"/>
                    <a:pt x="1393" y="528"/>
                  </a:cubicBezTo>
                  <a:cubicBezTo>
                    <a:pt x="1324" y="215"/>
                    <a:pt x="1047" y="1"/>
                    <a:pt x="7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9" name="Google Shape;1599;p34"/>
            <p:cNvSpPr/>
            <p:nvPr/>
          </p:nvSpPr>
          <p:spPr>
            <a:xfrm>
              <a:off x="1836507" y="7913054"/>
              <a:ext cx="186553" cy="148672"/>
            </a:xfrm>
            <a:custGeom>
              <a:rect b="b" l="l" r="r" t="t"/>
              <a:pathLst>
                <a:path extrusionOk="0" h="1459" w="2055">
                  <a:moveTo>
                    <a:pt x="1587" y="124"/>
                  </a:moveTo>
                  <a:cubicBezTo>
                    <a:pt x="1613" y="124"/>
                    <a:pt x="1637" y="126"/>
                    <a:pt x="1663" y="134"/>
                  </a:cubicBezTo>
                  <a:cubicBezTo>
                    <a:pt x="1824" y="173"/>
                    <a:pt x="1920" y="336"/>
                    <a:pt x="1878" y="494"/>
                  </a:cubicBezTo>
                  <a:cubicBezTo>
                    <a:pt x="1843" y="628"/>
                    <a:pt x="1723" y="716"/>
                    <a:pt x="1590" y="716"/>
                  </a:cubicBezTo>
                  <a:cubicBezTo>
                    <a:pt x="1566" y="716"/>
                    <a:pt x="1541" y="713"/>
                    <a:pt x="1516" y="707"/>
                  </a:cubicBezTo>
                  <a:cubicBezTo>
                    <a:pt x="1487" y="700"/>
                    <a:pt x="1459" y="688"/>
                    <a:pt x="1433" y="672"/>
                  </a:cubicBezTo>
                  <a:lnTo>
                    <a:pt x="1324" y="599"/>
                  </a:lnTo>
                  <a:cubicBezTo>
                    <a:pt x="1355" y="560"/>
                    <a:pt x="1386" y="522"/>
                    <a:pt x="1418" y="488"/>
                  </a:cubicBezTo>
                  <a:cubicBezTo>
                    <a:pt x="1383" y="466"/>
                    <a:pt x="1348" y="444"/>
                    <a:pt x="1313" y="424"/>
                  </a:cubicBezTo>
                  <a:cubicBezTo>
                    <a:pt x="1283" y="458"/>
                    <a:pt x="1252" y="494"/>
                    <a:pt x="1222" y="533"/>
                  </a:cubicBezTo>
                  <a:lnTo>
                    <a:pt x="842" y="279"/>
                  </a:lnTo>
                  <a:lnTo>
                    <a:pt x="842" y="274"/>
                  </a:lnTo>
                  <a:cubicBezTo>
                    <a:pt x="841" y="259"/>
                    <a:pt x="840" y="246"/>
                    <a:pt x="835" y="233"/>
                  </a:cubicBezTo>
                  <a:cubicBezTo>
                    <a:pt x="829" y="218"/>
                    <a:pt x="821" y="203"/>
                    <a:pt x="811" y="189"/>
                  </a:cubicBezTo>
                  <a:lnTo>
                    <a:pt x="813" y="188"/>
                  </a:lnTo>
                  <a:cubicBezTo>
                    <a:pt x="816" y="187"/>
                    <a:pt x="819" y="187"/>
                    <a:pt x="822" y="186"/>
                  </a:cubicBezTo>
                  <a:lnTo>
                    <a:pt x="1574" y="124"/>
                  </a:lnTo>
                  <a:cubicBezTo>
                    <a:pt x="1578" y="124"/>
                    <a:pt x="1583" y="124"/>
                    <a:pt x="1587" y="124"/>
                  </a:cubicBezTo>
                  <a:close/>
                  <a:moveTo>
                    <a:pt x="697" y="311"/>
                  </a:moveTo>
                  <a:cubicBezTo>
                    <a:pt x="706" y="323"/>
                    <a:pt x="716" y="333"/>
                    <a:pt x="727" y="343"/>
                  </a:cubicBezTo>
                  <a:lnTo>
                    <a:pt x="764" y="1032"/>
                  </a:lnTo>
                  <a:cubicBezTo>
                    <a:pt x="765" y="1062"/>
                    <a:pt x="761" y="1092"/>
                    <a:pt x="751" y="1121"/>
                  </a:cubicBezTo>
                  <a:cubicBezTo>
                    <a:pt x="730" y="1197"/>
                    <a:pt x="680" y="1260"/>
                    <a:pt x="611" y="1299"/>
                  </a:cubicBezTo>
                  <a:cubicBezTo>
                    <a:pt x="566" y="1323"/>
                    <a:pt x="517" y="1336"/>
                    <a:pt x="467" y="1336"/>
                  </a:cubicBezTo>
                  <a:cubicBezTo>
                    <a:pt x="440" y="1336"/>
                    <a:pt x="412" y="1332"/>
                    <a:pt x="385" y="1324"/>
                  </a:cubicBezTo>
                  <a:cubicBezTo>
                    <a:pt x="286" y="1297"/>
                    <a:pt x="212" y="1220"/>
                    <a:pt x="184" y="1129"/>
                  </a:cubicBezTo>
                  <a:cubicBezTo>
                    <a:pt x="167" y="1074"/>
                    <a:pt x="166" y="1016"/>
                    <a:pt x="182" y="957"/>
                  </a:cubicBezTo>
                  <a:cubicBezTo>
                    <a:pt x="189" y="936"/>
                    <a:pt x="210" y="893"/>
                    <a:pt x="222" y="870"/>
                  </a:cubicBezTo>
                  <a:lnTo>
                    <a:pt x="380" y="647"/>
                  </a:lnTo>
                  <a:lnTo>
                    <a:pt x="380" y="647"/>
                  </a:lnTo>
                  <a:cubicBezTo>
                    <a:pt x="335" y="790"/>
                    <a:pt x="314" y="956"/>
                    <a:pt x="330" y="1145"/>
                  </a:cubicBezTo>
                  <a:cubicBezTo>
                    <a:pt x="333" y="1178"/>
                    <a:pt x="359" y="1202"/>
                    <a:pt x="393" y="1202"/>
                  </a:cubicBezTo>
                  <a:cubicBezTo>
                    <a:pt x="394" y="1202"/>
                    <a:pt x="396" y="1202"/>
                    <a:pt x="397" y="1201"/>
                  </a:cubicBezTo>
                  <a:cubicBezTo>
                    <a:pt x="399" y="1201"/>
                    <a:pt x="402" y="1200"/>
                    <a:pt x="404" y="1200"/>
                  </a:cubicBezTo>
                  <a:cubicBezTo>
                    <a:pt x="434" y="1193"/>
                    <a:pt x="456" y="1166"/>
                    <a:pt x="452" y="1134"/>
                  </a:cubicBezTo>
                  <a:cubicBezTo>
                    <a:pt x="420" y="764"/>
                    <a:pt x="543" y="497"/>
                    <a:pt x="697" y="311"/>
                  </a:cubicBezTo>
                  <a:close/>
                  <a:moveTo>
                    <a:pt x="1584" y="0"/>
                  </a:moveTo>
                  <a:cubicBezTo>
                    <a:pt x="1579" y="0"/>
                    <a:pt x="1573" y="0"/>
                    <a:pt x="1568" y="0"/>
                  </a:cubicBezTo>
                  <a:lnTo>
                    <a:pt x="816" y="63"/>
                  </a:lnTo>
                  <a:cubicBezTo>
                    <a:pt x="771" y="66"/>
                    <a:pt x="730" y="88"/>
                    <a:pt x="703" y="123"/>
                  </a:cubicBezTo>
                  <a:cubicBezTo>
                    <a:pt x="697" y="122"/>
                    <a:pt x="691" y="122"/>
                    <a:pt x="685" y="122"/>
                  </a:cubicBezTo>
                  <a:cubicBezTo>
                    <a:pt x="635" y="122"/>
                    <a:pt x="587" y="145"/>
                    <a:pt x="556" y="189"/>
                  </a:cubicBezTo>
                  <a:lnTo>
                    <a:pt x="119" y="805"/>
                  </a:lnTo>
                  <a:cubicBezTo>
                    <a:pt x="113" y="817"/>
                    <a:pt x="77" y="881"/>
                    <a:pt x="65" y="923"/>
                  </a:cubicBezTo>
                  <a:cubicBezTo>
                    <a:pt x="1" y="1144"/>
                    <a:pt x="129" y="1378"/>
                    <a:pt x="351" y="1442"/>
                  </a:cubicBezTo>
                  <a:cubicBezTo>
                    <a:pt x="390" y="1453"/>
                    <a:pt x="429" y="1458"/>
                    <a:pt x="468" y="1458"/>
                  </a:cubicBezTo>
                  <a:cubicBezTo>
                    <a:pt x="538" y="1458"/>
                    <a:pt x="607" y="1440"/>
                    <a:pt x="670" y="1405"/>
                  </a:cubicBezTo>
                  <a:cubicBezTo>
                    <a:pt x="767" y="1351"/>
                    <a:pt x="840" y="1262"/>
                    <a:pt x="870" y="1155"/>
                  </a:cubicBezTo>
                  <a:cubicBezTo>
                    <a:pt x="883" y="1113"/>
                    <a:pt x="888" y="1070"/>
                    <a:pt x="886" y="1026"/>
                  </a:cubicBezTo>
                  <a:lnTo>
                    <a:pt x="853" y="428"/>
                  </a:lnTo>
                  <a:lnTo>
                    <a:pt x="853" y="428"/>
                  </a:lnTo>
                  <a:lnTo>
                    <a:pt x="1156" y="631"/>
                  </a:lnTo>
                  <a:cubicBezTo>
                    <a:pt x="1041" y="822"/>
                    <a:pt x="965" y="1069"/>
                    <a:pt x="992" y="1383"/>
                  </a:cubicBezTo>
                  <a:cubicBezTo>
                    <a:pt x="995" y="1414"/>
                    <a:pt x="1021" y="1439"/>
                    <a:pt x="1051" y="1439"/>
                  </a:cubicBezTo>
                  <a:cubicBezTo>
                    <a:pt x="1053" y="1439"/>
                    <a:pt x="1055" y="1439"/>
                    <a:pt x="1057" y="1439"/>
                  </a:cubicBezTo>
                  <a:cubicBezTo>
                    <a:pt x="1060" y="1439"/>
                    <a:pt x="1062" y="1437"/>
                    <a:pt x="1065" y="1437"/>
                  </a:cubicBezTo>
                  <a:cubicBezTo>
                    <a:pt x="1094" y="1431"/>
                    <a:pt x="1116" y="1404"/>
                    <a:pt x="1113" y="1372"/>
                  </a:cubicBezTo>
                  <a:cubicBezTo>
                    <a:pt x="1089" y="1092"/>
                    <a:pt x="1155" y="870"/>
                    <a:pt x="1257" y="699"/>
                  </a:cubicBezTo>
                  <a:lnTo>
                    <a:pt x="1365" y="771"/>
                  </a:lnTo>
                  <a:cubicBezTo>
                    <a:pt x="1404" y="796"/>
                    <a:pt x="1443" y="813"/>
                    <a:pt x="1486" y="823"/>
                  </a:cubicBezTo>
                  <a:cubicBezTo>
                    <a:pt x="1521" y="833"/>
                    <a:pt x="1556" y="837"/>
                    <a:pt x="1591" y="837"/>
                  </a:cubicBezTo>
                  <a:cubicBezTo>
                    <a:pt x="1777" y="837"/>
                    <a:pt x="1947" y="712"/>
                    <a:pt x="1997" y="523"/>
                  </a:cubicBezTo>
                  <a:cubicBezTo>
                    <a:pt x="2054" y="300"/>
                    <a:pt x="1920" y="72"/>
                    <a:pt x="1696" y="13"/>
                  </a:cubicBezTo>
                  <a:cubicBezTo>
                    <a:pt x="1661" y="4"/>
                    <a:pt x="1622" y="0"/>
                    <a:pt x="15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0" name="Google Shape;1600;p34"/>
            <p:cNvSpPr/>
            <p:nvPr/>
          </p:nvSpPr>
          <p:spPr>
            <a:xfrm>
              <a:off x="675245" y="8056225"/>
              <a:ext cx="512907" cy="218270"/>
            </a:xfrm>
            <a:custGeom>
              <a:rect b="b" l="l" r="r" t="t"/>
              <a:pathLst>
                <a:path extrusionOk="0" h="2142" w="5650">
                  <a:moveTo>
                    <a:pt x="1358" y="0"/>
                  </a:moveTo>
                  <a:cubicBezTo>
                    <a:pt x="556" y="379"/>
                    <a:pt x="1" y="1195"/>
                    <a:pt x="1" y="2141"/>
                  </a:cubicBezTo>
                  <a:lnTo>
                    <a:pt x="5649" y="2141"/>
                  </a:lnTo>
                  <a:cubicBezTo>
                    <a:pt x="5649" y="2141"/>
                    <a:pt x="5649" y="613"/>
                    <a:pt x="5230" y="16"/>
                  </a:cubicBezTo>
                  <a:lnTo>
                    <a:pt x="135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1" name="Google Shape;1601;p34"/>
            <p:cNvSpPr/>
            <p:nvPr/>
          </p:nvSpPr>
          <p:spPr>
            <a:xfrm>
              <a:off x="986259" y="8082414"/>
              <a:ext cx="122008" cy="137055"/>
            </a:xfrm>
            <a:custGeom>
              <a:rect b="b" l="l" r="r" t="t"/>
              <a:pathLst>
                <a:path extrusionOk="0" h="1345" w="1344">
                  <a:moveTo>
                    <a:pt x="672" y="1"/>
                  </a:moveTo>
                  <a:cubicBezTo>
                    <a:pt x="300" y="1"/>
                    <a:pt x="0" y="302"/>
                    <a:pt x="0" y="672"/>
                  </a:cubicBezTo>
                  <a:cubicBezTo>
                    <a:pt x="0" y="1044"/>
                    <a:pt x="300" y="1344"/>
                    <a:pt x="672" y="1344"/>
                  </a:cubicBezTo>
                  <a:cubicBezTo>
                    <a:pt x="1044" y="1344"/>
                    <a:pt x="1344" y="1044"/>
                    <a:pt x="1344" y="672"/>
                  </a:cubicBezTo>
                  <a:cubicBezTo>
                    <a:pt x="1344" y="302"/>
                    <a:pt x="1041" y="1"/>
                    <a:pt x="6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p34"/>
            <p:cNvSpPr/>
            <p:nvPr/>
          </p:nvSpPr>
          <p:spPr>
            <a:xfrm>
              <a:off x="658814" y="8051130"/>
              <a:ext cx="198808" cy="142660"/>
            </a:xfrm>
            <a:custGeom>
              <a:rect b="b" l="l" r="r" t="t"/>
              <a:pathLst>
                <a:path extrusionOk="0" h="1400" w="2190">
                  <a:moveTo>
                    <a:pt x="1188" y="123"/>
                  </a:moveTo>
                  <a:cubicBezTo>
                    <a:pt x="1188" y="123"/>
                    <a:pt x="1189" y="123"/>
                    <a:pt x="1189" y="124"/>
                  </a:cubicBezTo>
                  <a:cubicBezTo>
                    <a:pt x="1182" y="139"/>
                    <a:pt x="1178" y="155"/>
                    <a:pt x="1177" y="172"/>
                  </a:cubicBezTo>
                  <a:cubicBezTo>
                    <a:pt x="1176" y="185"/>
                    <a:pt x="1176" y="200"/>
                    <a:pt x="1178" y="214"/>
                  </a:cubicBezTo>
                  <a:lnTo>
                    <a:pt x="1179" y="219"/>
                  </a:lnTo>
                  <a:lnTo>
                    <a:pt x="861" y="547"/>
                  </a:lnTo>
                  <a:cubicBezTo>
                    <a:pt x="825" y="515"/>
                    <a:pt x="787" y="487"/>
                    <a:pt x="750" y="460"/>
                  </a:cubicBezTo>
                  <a:cubicBezTo>
                    <a:pt x="721" y="488"/>
                    <a:pt x="690" y="516"/>
                    <a:pt x="662" y="546"/>
                  </a:cubicBezTo>
                  <a:cubicBezTo>
                    <a:pt x="701" y="572"/>
                    <a:pt x="739" y="600"/>
                    <a:pt x="778" y="633"/>
                  </a:cubicBezTo>
                  <a:lnTo>
                    <a:pt x="689" y="727"/>
                  </a:lnTo>
                  <a:cubicBezTo>
                    <a:pt x="668" y="749"/>
                    <a:pt x="642" y="767"/>
                    <a:pt x="615" y="781"/>
                  </a:cubicBezTo>
                  <a:cubicBezTo>
                    <a:pt x="572" y="803"/>
                    <a:pt x="526" y="813"/>
                    <a:pt x="481" y="813"/>
                  </a:cubicBezTo>
                  <a:cubicBezTo>
                    <a:pt x="372" y="813"/>
                    <a:pt x="268" y="754"/>
                    <a:pt x="216" y="652"/>
                  </a:cubicBezTo>
                  <a:cubicBezTo>
                    <a:pt x="141" y="505"/>
                    <a:pt x="200" y="326"/>
                    <a:pt x="345" y="252"/>
                  </a:cubicBezTo>
                  <a:cubicBezTo>
                    <a:pt x="372" y="238"/>
                    <a:pt x="402" y="228"/>
                    <a:pt x="431" y="224"/>
                  </a:cubicBezTo>
                  <a:lnTo>
                    <a:pt x="1178" y="123"/>
                  </a:lnTo>
                  <a:close/>
                  <a:moveTo>
                    <a:pt x="1331" y="219"/>
                  </a:moveTo>
                  <a:cubicBezTo>
                    <a:pt x="1520" y="366"/>
                    <a:pt x="1697" y="600"/>
                    <a:pt x="1745" y="970"/>
                  </a:cubicBezTo>
                  <a:cubicBezTo>
                    <a:pt x="1749" y="1001"/>
                    <a:pt x="1776" y="1023"/>
                    <a:pt x="1806" y="1023"/>
                  </a:cubicBezTo>
                  <a:lnTo>
                    <a:pt x="1813" y="1023"/>
                  </a:lnTo>
                  <a:cubicBezTo>
                    <a:pt x="1847" y="1020"/>
                    <a:pt x="1871" y="989"/>
                    <a:pt x="1866" y="956"/>
                  </a:cubicBezTo>
                  <a:cubicBezTo>
                    <a:pt x="1840" y="767"/>
                    <a:pt x="1785" y="611"/>
                    <a:pt x="1711" y="481"/>
                  </a:cubicBezTo>
                  <a:lnTo>
                    <a:pt x="1711" y="481"/>
                  </a:lnTo>
                  <a:lnTo>
                    <a:pt x="1913" y="663"/>
                  </a:lnTo>
                  <a:cubicBezTo>
                    <a:pt x="1930" y="681"/>
                    <a:pt x="1961" y="719"/>
                    <a:pt x="1971" y="739"/>
                  </a:cubicBezTo>
                  <a:cubicBezTo>
                    <a:pt x="1999" y="791"/>
                    <a:pt x="2010" y="850"/>
                    <a:pt x="2006" y="906"/>
                  </a:cubicBezTo>
                  <a:cubicBezTo>
                    <a:pt x="1997" y="1001"/>
                    <a:pt x="1942" y="1092"/>
                    <a:pt x="1853" y="1140"/>
                  </a:cubicBezTo>
                  <a:cubicBezTo>
                    <a:pt x="1808" y="1164"/>
                    <a:pt x="1760" y="1176"/>
                    <a:pt x="1710" y="1176"/>
                  </a:cubicBezTo>
                  <a:cubicBezTo>
                    <a:pt x="1682" y="1176"/>
                    <a:pt x="1654" y="1172"/>
                    <a:pt x="1627" y="1164"/>
                  </a:cubicBezTo>
                  <a:cubicBezTo>
                    <a:pt x="1551" y="1141"/>
                    <a:pt x="1488" y="1090"/>
                    <a:pt x="1450" y="1021"/>
                  </a:cubicBezTo>
                  <a:cubicBezTo>
                    <a:pt x="1437" y="994"/>
                    <a:pt x="1426" y="964"/>
                    <a:pt x="1421" y="937"/>
                  </a:cubicBezTo>
                  <a:lnTo>
                    <a:pt x="1309" y="257"/>
                  </a:lnTo>
                  <a:cubicBezTo>
                    <a:pt x="1318" y="244"/>
                    <a:pt x="1325" y="232"/>
                    <a:pt x="1331" y="219"/>
                  </a:cubicBezTo>
                  <a:close/>
                  <a:moveTo>
                    <a:pt x="1181" y="0"/>
                  </a:moveTo>
                  <a:cubicBezTo>
                    <a:pt x="1174" y="0"/>
                    <a:pt x="1167" y="0"/>
                    <a:pt x="1160" y="1"/>
                  </a:cubicBezTo>
                  <a:lnTo>
                    <a:pt x="411" y="103"/>
                  </a:lnTo>
                  <a:cubicBezTo>
                    <a:pt x="369" y="109"/>
                    <a:pt x="327" y="123"/>
                    <a:pt x="289" y="142"/>
                  </a:cubicBezTo>
                  <a:cubicBezTo>
                    <a:pt x="83" y="247"/>
                    <a:pt x="0" y="500"/>
                    <a:pt x="105" y="706"/>
                  </a:cubicBezTo>
                  <a:cubicBezTo>
                    <a:pt x="179" y="851"/>
                    <a:pt x="326" y="935"/>
                    <a:pt x="479" y="935"/>
                  </a:cubicBezTo>
                  <a:cubicBezTo>
                    <a:pt x="543" y="935"/>
                    <a:pt x="608" y="920"/>
                    <a:pt x="669" y="889"/>
                  </a:cubicBezTo>
                  <a:cubicBezTo>
                    <a:pt x="707" y="868"/>
                    <a:pt x="742" y="844"/>
                    <a:pt x="774" y="813"/>
                  </a:cubicBezTo>
                  <a:lnTo>
                    <a:pt x="865" y="718"/>
                  </a:lnTo>
                  <a:cubicBezTo>
                    <a:pt x="1001" y="865"/>
                    <a:pt x="1113" y="1066"/>
                    <a:pt x="1150" y="1346"/>
                  </a:cubicBezTo>
                  <a:cubicBezTo>
                    <a:pt x="1155" y="1376"/>
                    <a:pt x="1181" y="1399"/>
                    <a:pt x="1210" y="1399"/>
                  </a:cubicBezTo>
                  <a:lnTo>
                    <a:pt x="1219" y="1399"/>
                  </a:lnTo>
                  <a:cubicBezTo>
                    <a:pt x="1252" y="1395"/>
                    <a:pt x="1276" y="1364"/>
                    <a:pt x="1271" y="1331"/>
                  </a:cubicBezTo>
                  <a:cubicBezTo>
                    <a:pt x="1229" y="1018"/>
                    <a:pt x="1102" y="794"/>
                    <a:pt x="949" y="631"/>
                  </a:cubicBezTo>
                  <a:lnTo>
                    <a:pt x="1202" y="369"/>
                  </a:lnTo>
                  <a:lnTo>
                    <a:pt x="1298" y="958"/>
                  </a:lnTo>
                  <a:cubicBezTo>
                    <a:pt x="1305" y="1001"/>
                    <a:pt x="1320" y="1041"/>
                    <a:pt x="1340" y="1080"/>
                  </a:cubicBezTo>
                  <a:cubicBezTo>
                    <a:pt x="1394" y="1178"/>
                    <a:pt x="1481" y="1250"/>
                    <a:pt x="1589" y="1282"/>
                  </a:cubicBezTo>
                  <a:cubicBezTo>
                    <a:pt x="1628" y="1293"/>
                    <a:pt x="1668" y="1299"/>
                    <a:pt x="1707" y="1299"/>
                  </a:cubicBezTo>
                  <a:cubicBezTo>
                    <a:pt x="1777" y="1299"/>
                    <a:pt x="1846" y="1281"/>
                    <a:pt x="1908" y="1247"/>
                  </a:cubicBezTo>
                  <a:cubicBezTo>
                    <a:pt x="2112" y="1137"/>
                    <a:pt x="2189" y="882"/>
                    <a:pt x="2078" y="679"/>
                  </a:cubicBezTo>
                  <a:cubicBezTo>
                    <a:pt x="2057" y="641"/>
                    <a:pt x="2009" y="585"/>
                    <a:pt x="1999" y="577"/>
                  </a:cubicBezTo>
                  <a:lnTo>
                    <a:pt x="1442" y="70"/>
                  </a:lnTo>
                  <a:cubicBezTo>
                    <a:pt x="1411" y="41"/>
                    <a:pt x="1372" y="27"/>
                    <a:pt x="1334" y="27"/>
                  </a:cubicBezTo>
                  <a:cubicBezTo>
                    <a:pt x="1317" y="27"/>
                    <a:pt x="1299" y="30"/>
                    <a:pt x="1283" y="35"/>
                  </a:cubicBezTo>
                  <a:cubicBezTo>
                    <a:pt x="1255" y="12"/>
                    <a:pt x="1219" y="0"/>
                    <a:pt x="11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34"/>
            <p:cNvSpPr/>
            <p:nvPr/>
          </p:nvSpPr>
          <p:spPr>
            <a:xfrm>
              <a:off x="1474112" y="5948187"/>
              <a:ext cx="2633" cy="815"/>
            </a:xfrm>
            <a:custGeom>
              <a:rect b="b" l="l" r="r" t="t"/>
              <a:pathLst>
                <a:path extrusionOk="0" h="8" w="29">
                  <a:moveTo>
                    <a:pt x="28" y="0"/>
                  </a:moveTo>
                  <a:cubicBezTo>
                    <a:pt x="0" y="0"/>
                    <a:pt x="11" y="4"/>
                    <a:pt x="27" y="8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FD502C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4" name="Google Shape;1604;p34"/>
            <p:cNvSpPr/>
            <p:nvPr/>
          </p:nvSpPr>
          <p:spPr>
            <a:xfrm>
              <a:off x="2373563" y="5693026"/>
              <a:ext cx="67540" cy="201253"/>
            </a:xfrm>
            <a:custGeom>
              <a:rect b="b" l="l" r="r" t="t"/>
              <a:pathLst>
                <a:path extrusionOk="0" h="1975" w="744">
                  <a:moveTo>
                    <a:pt x="97" y="1"/>
                  </a:moveTo>
                  <a:cubicBezTo>
                    <a:pt x="73" y="1"/>
                    <a:pt x="50" y="10"/>
                    <a:pt x="33" y="27"/>
                  </a:cubicBezTo>
                  <a:cubicBezTo>
                    <a:pt x="0" y="62"/>
                    <a:pt x="1" y="118"/>
                    <a:pt x="36" y="152"/>
                  </a:cubicBezTo>
                  <a:cubicBezTo>
                    <a:pt x="321" y="428"/>
                    <a:pt x="495" y="780"/>
                    <a:pt x="540" y="1172"/>
                  </a:cubicBezTo>
                  <a:cubicBezTo>
                    <a:pt x="566" y="1405"/>
                    <a:pt x="543" y="1637"/>
                    <a:pt x="472" y="1860"/>
                  </a:cubicBezTo>
                  <a:cubicBezTo>
                    <a:pt x="457" y="1906"/>
                    <a:pt x="483" y="1957"/>
                    <a:pt x="530" y="1970"/>
                  </a:cubicBezTo>
                  <a:cubicBezTo>
                    <a:pt x="540" y="1974"/>
                    <a:pt x="547" y="1975"/>
                    <a:pt x="557" y="1975"/>
                  </a:cubicBezTo>
                  <a:cubicBezTo>
                    <a:pt x="594" y="1975"/>
                    <a:pt x="628" y="1951"/>
                    <a:pt x="641" y="1912"/>
                  </a:cubicBezTo>
                  <a:cubicBezTo>
                    <a:pt x="718" y="1666"/>
                    <a:pt x="743" y="1410"/>
                    <a:pt x="714" y="1151"/>
                  </a:cubicBezTo>
                  <a:cubicBezTo>
                    <a:pt x="666" y="725"/>
                    <a:pt x="468" y="325"/>
                    <a:pt x="157" y="25"/>
                  </a:cubicBezTo>
                  <a:cubicBezTo>
                    <a:pt x="141" y="9"/>
                    <a:pt x="119" y="1"/>
                    <a:pt x="97" y="1"/>
                  </a:cubicBezTo>
                  <a:close/>
                </a:path>
              </a:pathLst>
            </a:custGeom>
            <a:solidFill>
              <a:srgbClr val="E04B41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5" name="Google Shape;1605;p34"/>
            <p:cNvSpPr/>
            <p:nvPr/>
          </p:nvSpPr>
          <p:spPr>
            <a:xfrm>
              <a:off x="2196904" y="4842045"/>
              <a:ext cx="587074" cy="1589640"/>
            </a:xfrm>
            <a:custGeom>
              <a:rect b="b" l="l" r="r" t="t"/>
              <a:pathLst>
                <a:path extrusionOk="0" h="15600" w="6467">
                  <a:moveTo>
                    <a:pt x="2639" y="0"/>
                  </a:moveTo>
                  <a:lnTo>
                    <a:pt x="1" y="874"/>
                  </a:lnTo>
                  <a:lnTo>
                    <a:pt x="3829" y="15599"/>
                  </a:lnTo>
                  <a:lnTo>
                    <a:pt x="6466" y="147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FFCA38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6" name="Google Shape;1606;p34"/>
            <p:cNvSpPr/>
            <p:nvPr/>
          </p:nvSpPr>
          <p:spPr>
            <a:xfrm>
              <a:off x="2521898" y="6244925"/>
              <a:ext cx="262082" cy="186783"/>
            </a:xfrm>
            <a:custGeom>
              <a:rect b="b" l="l" r="r" t="t"/>
              <a:pathLst>
                <a:path extrusionOk="0" h="1833" w="2887">
                  <a:moveTo>
                    <a:pt x="2638" y="0"/>
                  </a:moveTo>
                  <a:lnTo>
                    <a:pt x="0" y="873"/>
                  </a:lnTo>
                  <a:lnTo>
                    <a:pt x="249" y="1832"/>
                  </a:lnTo>
                  <a:lnTo>
                    <a:pt x="2886" y="958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7" name="Google Shape;1607;p34"/>
            <p:cNvSpPr/>
            <p:nvPr/>
          </p:nvSpPr>
          <p:spPr>
            <a:xfrm>
              <a:off x="2539146" y="6319517"/>
              <a:ext cx="244834" cy="112192"/>
            </a:xfrm>
            <a:custGeom>
              <a:rect b="b" l="l" r="r" t="t"/>
              <a:pathLst>
                <a:path extrusionOk="0" h="1101" w="2697">
                  <a:moveTo>
                    <a:pt x="2640" y="1"/>
                  </a:moveTo>
                  <a:lnTo>
                    <a:pt x="0" y="875"/>
                  </a:lnTo>
                  <a:lnTo>
                    <a:pt x="59" y="1100"/>
                  </a:lnTo>
                  <a:lnTo>
                    <a:pt x="2696" y="226"/>
                  </a:lnTo>
                  <a:lnTo>
                    <a:pt x="2640" y="1"/>
                  </a:lnTo>
                  <a:close/>
                </a:path>
              </a:pathLst>
            </a:custGeom>
            <a:solidFill>
              <a:srgbClr val="181015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8" name="Google Shape;1608;p34"/>
            <p:cNvSpPr/>
            <p:nvPr/>
          </p:nvSpPr>
          <p:spPr>
            <a:xfrm>
              <a:off x="2521898" y="6244925"/>
              <a:ext cx="244924" cy="111886"/>
            </a:xfrm>
            <a:custGeom>
              <a:rect b="b" l="l" r="r" t="t"/>
              <a:pathLst>
                <a:path extrusionOk="0" h="1098" w="2698">
                  <a:moveTo>
                    <a:pt x="2638" y="0"/>
                  </a:moveTo>
                  <a:lnTo>
                    <a:pt x="0" y="873"/>
                  </a:lnTo>
                  <a:lnTo>
                    <a:pt x="59" y="1098"/>
                  </a:lnTo>
                  <a:lnTo>
                    <a:pt x="2697" y="224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181015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9" name="Google Shape;1609;p34"/>
            <p:cNvSpPr/>
            <p:nvPr/>
          </p:nvSpPr>
          <p:spPr>
            <a:xfrm>
              <a:off x="2544321" y="6342444"/>
              <a:ext cx="265804" cy="224893"/>
            </a:xfrm>
            <a:custGeom>
              <a:rect b="b" l="l" r="r" t="t"/>
              <a:pathLst>
                <a:path extrusionOk="0" h="2207" w="2928">
                  <a:moveTo>
                    <a:pt x="2639" y="1"/>
                  </a:moveTo>
                  <a:lnTo>
                    <a:pt x="1" y="874"/>
                  </a:lnTo>
                  <a:lnTo>
                    <a:pt x="103" y="1267"/>
                  </a:lnTo>
                  <a:cubicBezTo>
                    <a:pt x="253" y="1842"/>
                    <a:pt x="748" y="2207"/>
                    <a:pt x="1301" y="2207"/>
                  </a:cubicBezTo>
                  <a:cubicBezTo>
                    <a:pt x="1435" y="2207"/>
                    <a:pt x="1573" y="2185"/>
                    <a:pt x="1710" y="2140"/>
                  </a:cubicBezTo>
                  <a:lnTo>
                    <a:pt x="1806" y="2108"/>
                  </a:lnTo>
                  <a:cubicBezTo>
                    <a:pt x="2509" y="1875"/>
                    <a:pt x="2927" y="1109"/>
                    <a:pt x="2743" y="395"/>
                  </a:cubicBezTo>
                  <a:lnTo>
                    <a:pt x="2639" y="1"/>
                  </a:lnTo>
                  <a:close/>
                </a:path>
              </a:pathLst>
            </a:custGeom>
            <a:solidFill>
              <a:srgbClr val="FDA7C0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0" name="Google Shape;1610;p34"/>
            <p:cNvSpPr/>
            <p:nvPr/>
          </p:nvSpPr>
          <p:spPr>
            <a:xfrm>
              <a:off x="2196269" y="4524316"/>
              <a:ext cx="246377" cy="443265"/>
            </a:xfrm>
            <a:custGeom>
              <a:rect b="b" l="l" r="r" t="t"/>
              <a:pathLst>
                <a:path extrusionOk="0" h="4350" w="2714">
                  <a:moveTo>
                    <a:pt x="371" y="0"/>
                  </a:moveTo>
                  <a:lnTo>
                    <a:pt x="0" y="4064"/>
                  </a:lnTo>
                  <a:lnTo>
                    <a:pt x="7" y="4063"/>
                  </a:lnTo>
                  <a:cubicBezTo>
                    <a:pt x="83" y="4240"/>
                    <a:pt x="252" y="4350"/>
                    <a:pt x="440" y="4350"/>
                  </a:cubicBezTo>
                  <a:cubicBezTo>
                    <a:pt x="491" y="4350"/>
                    <a:pt x="544" y="4341"/>
                    <a:pt x="597" y="4324"/>
                  </a:cubicBezTo>
                  <a:cubicBezTo>
                    <a:pt x="776" y="4265"/>
                    <a:pt x="905" y="4116"/>
                    <a:pt x="952" y="3942"/>
                  </a:cubicBezTo>
                  <a:cubicBezTo>
                    <a:pt x="1040" y="4037"/>
                    <a:pt x="1164" y="4093"/>
                    <a:pt x="1298" y="4093"/>
                  </a:cubicBezTo>
                  <a:cubicBezTo>
                    <a:pt x="1349" y="4093"/>
                    <a:pt x="1401" y="4085"/>
                    <a:pt x="1454" y="4068"/>
                  </a:cubicBezTo>
                  <a:cubicBezTo>
                    <a:pt x="1636" y="4007"/>
                    <a:pt x="1770" y="3851"/>
                    <a:pt x="1812" y="3670"/>
                  </a:cubicBezTo>
                  <a:cubicBezTo>
                    <a:pt x="1900" y="3760"/>
                    <a:pt x="2020" y="3811"/>
                    <a:pt x="2149" y="3811"/>
                  </a:cubicBezTo>
                  <a:cubicBezTo>
                    <a:pt x="2200" y="3811"/>
                    <a:pt x="2253" y="3803"/>
                    <a:pt x="2306" y="3786"/>
                  </a:cubicBezTo>
                  <a:cubicBezTo>
                    <a:pt x="2558" y="3701"/>
                    <a:pt x="2714" y="3439"/>
                    <a:pt x="2674" y="3181"/>
                  </a:cubicBezTo>
                  <a:lnTo>
                    <a:pt x="2676" y="3179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1" name="Google Shape;1611;p34"/>
            <p:cNvSpPr/>
            <p:nvPr/>
          </p:nvSpPr>
          <p:spPr>
            <a:xfrm>
              <a:off x="2218056" y="4524316"/>
              <a:ext cx="87693" cy="149182"/>
            </a:xfrm>
            <a:custGeom>
              <a:rect b="b" l="l" r="r" t="t"/>
              <a:pathLst>
                <a:path extrusionOk="0" h="1464" w="966">
                  <a:moveTo>
                    <a:pt x="131" y="0"/>
                  </a:moveTo>
                  <a:lnTo>
                    <a:pt x="1" y="1430"/>
                  </a:lnTo>
                  <a:cubicBezTo>
                    <a:pt x="85" y="1452"/>
                    <a:pt x="171" y="1463"/>
                    <a:pt x="256" y="1463"/>
                  </a:cubicBezTo>
                  <a:cubicBezTo>
                    <a:pt x="356" y="1463"/>
                    <a:pt x="454" y="1448"/>
                    <a:pt x="552" y="1416"/>
                  </a:cubicBezTo>
                  <a:cubicBezTo>
                    <a:pt x="707" y="1365"/>
                    <a:pt x="845" y="1272"/>
                    <a:pt x="966" y="1151"/>
                  </a:cubicBezTo>
                  <a:lnTo>
                    <a:pt x="131" y="0"/>
                  </a:lnTo>
                  <a:close/>
                </a:path>
              </a:pathLst>
            </a:custGeom>
            <a:solidFill>
              <a:srgbClr val="181015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2" name="Google Shape;1612;p34"/>
            <p:cNvSpPr/>
            <p:nvPr/>
          </p:nvSpPr>
          <p:spPr>
            <a:xfrm>
              <a:off x="2544321" y="6342444"/>
              <a:ext cx="265804" cy="224893"/>
            </a:xfrm>
            <a:custGeom>
              <a:rect b="b" l="l" r="r" t="t"/>
              <a:pathLst>
                <a:path extrusionOk="0" h="2207" w="2928">
                  <a:moveTo>
                    <a:pt x="2639" y="1"/>
                  </a:moveTo>
                  <a:lnTo>
                    <a:pt x="1" y="874"/>
                  </a:lnTo>
                  <a:lnTo>
                    <a:pt x="103" y="1267"/>
                  </a:lnTo>
                  <a:cubicBezTo>
                    <a:pt x="253" y="1842"/>
                    <a:pt x="748" y="2207"/>
                    <a:pt x="1301" y="2207"/>
                  </a:cubicBezTo>
                  <a:cubicBezTo>
                    <a:pt x="1435" y="2207"/>
                    <a:pt x="1573" y="2185"/>
                    <a:pt x="1710" y="2140"/>
                  </a:cubicBezTo>
                  <a:lnTo>
                    <a:pt x="1806" y="2108"/>
                  </a:lnTo>
                  <a:cubicBezTo>
                    <a:pt x="2509" y="1875"/>
                    <a:pt x="2927" y="1109"/>
                    <a:pt x="2743" y="395"/>
                  </a:cubicBezTo>
                  <a:lnTo>
                    <a:pt x="2639" y="1"/>
                  </a:lnTo>
                  <a:close/>
                </a:path>
              </a:pathLst>
            </a:custGeom>
            <a:solidFill>
              <a:srgbClr val="E797D0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3" name="Google Shape;1613;p34"/>
            <p:cNvSpPr/>
            <p:nvPr/>
          </p:nvSpPr>
          <p:spPr>
            <a:xfrm>
              <a:off x="273361" y="4369324"/>
              <a:ext cx="1833302" cy="1236760"/>
            </a:xfrm>
            <a:custGeom>
              <a:rect b="b" l="l" r="r" t="t"/>
              <a:pathLst>
                <a:path extrusionOk="0" h="12137" w="20195">
                  <a:moveTo>
                    <a:pt x="10050" y="1"/>
                  </a:moveTo>
                  <a:cubicBezTo>
                    <a:pt x="10039" y="1"/>
                    <a:pt x="10029" y="1"/>
                    <a:pt x="10019" y="1"/>
                  </a:cubicBezTo>
                  <a:cubicBezTo>
                    <a:pt x="9367" y="11"/>
                    <a:pt x="8783" y="299"/>
                    <a:pt x="8383" y="752"/>
                  </a:cubicBezTo>
                  <a:cubicBezTo>
                    <a:pt x="7997" y="431"/>
                    <a:pt x="7500" y="240"/>
                    <a:pt x="6961" y="240"/>
                  </a:cubicBezTo>
                  <a:cubicBezTo>
                    <a:pt x="6952" y="240"/>
                    <a:pt x="6943" y="240"/>
                    <a:pt x="6934" y="240"/>
                  </a:cubicBezTo>
                  <a:cubicBezTo>
                    <a:pt x="5732" y="257"/>
                    <a:pt x="4765" y="1225"/>
                    <a:pt x="4741" y="2418"/>
                  </a:cubicBezTo>
                  <a:cubicBezTo>
                    <a:pt x="4561" y="2370"/>
                    <a:pt x="4373" y="2345"/>
                    <a:pt x="4179" y="2345"/>
                  </a:cubicBezTo>
                  <a:cubicBezTo>
                    <a:pt x="4167" y="2345"/>
                    <a:pt x="4155" y="2346"/>
                    <a:pt x="4143" y="2346"/>
                  </a:cubicBezTo>
                  <a:cubicBezTo>
                    <a:pt x="2915" y="2364"/>
                    <a:pt x="1932" y="3373"/>
                    <a:pt x="1950" y="4602"/>
                  </a:cubicBezTo>
                  <a:cubicBezTo>
                    <a:pt x="1950" y="4639"/>
                    <a:pt x="1952" y="4677"/>
                    <a:pt x="1954" y="4713"/>
                  </a:cubicBezTo>
                  <a:cubicBezTo>
                    <a:pt x="918" y="4916"/>
                    <a:pt x="144" y="5834"/>
                    <a:pt x="159" y="6926"/>
                  </a:cubicBezTo>
                  <a:cubicBezTo>
                    <a:pt x="166" y="7459"/>
                    <a:pt x="361" y="7946"/>
                    <a:pt x="678" y="8324"/>
                  </a:cubicBezTo>
                  <a:cubicBezTo>
                    <a:pt x="259" y="8735"/>
                    <a:pt x="1" y="9311"/>
                    <a:pt x="10" y="9943"/>
                  </a:cubicBezTo>
                  <a:cubicBezTo>
                    <a:pt x="27" y="11160"/>
                    <a:pt x="1019" y="12136"/>
                    <a:pt x="2235" y="12136"/>
                  </a:cubicBezTo>
                  <a:cubicBezTo>
                    <a:pt x="2246" y="12136"/>
                    <a:pt x="2256" y="12136"/>
                    <a:pt x="2267" y="12136"/>
                  </a:cubicBezTo>
                  <a:cubicBezTo>
                    <a:pt x="3495" y="12119"/>
                    <a:pt x="4477" y="11110"/>
                    <a:pt x="4459" y="9881"/>
                  </a:cubicBezTo>
                  <a:cubicBezTo>
                    <a:pt x="4451" y="9348"/>
                    <a:pt x="4258" y="8861"/>
                    <a:pt x="3940" y="8483"/>
                  </a:cubicBezTo>
                  <a:cubicBezTo>
                    <a:pt x="4360" y="8072"/>
                    <a:pt x="4617" y="7497"/>
                    <a:pt x="4607" y="6865"/>
                  </a:cubicBezTo>
                  <a:cubicBezTo>
                    <a:pt x="4607" y="6827"/>
                    <a:pt x="4606" y="6790"/>
                    <a:pt x="4603" y="6754"/>
                  </a:cubicBezTo>
                  <a:cubicBezTo>
                    <a:pt x="5615" y="6556"/>
                    <a:pt x="6378" y="5675"/>
                    <a:pt x="6399" y="4617"/>
                  </a:cubicBezTo>
                  <a:cubicBezTo>
                    <a:pt x="6575" y="4663"/>
                    <a:pt x="6761" y="4689"/>
                    <a:pt x="6952" y="4689"/>
                  </a:cubicBezTo>
                  <a:cubicBezTo>
                    <a:pt x="6967" y="4689"/>
                    <a:pt x="6982" y="4689"/>
                    <a:pt x="6997" y="4688"/>
                  </a:cubicBezTo>
                  <a:cubicBezTo>
                    <a:pt x="7648" y="4679"/>
                    <a:pt x="8231" y="4391"/>
                    <a:pt x="8632" y="3939"/>
                  </a:cubicBezTo>
                  <a:cubicBezTo>
                    <a:pt x="9016" y="4258"/>
                    <a:pt x="9512" y="4449"/>
                    <a:pt x="10050" y="4449"/>
                  </a:cubicBezTo>
                  <a:cubicBezTo>
                    <a:pt x="10060" y="4449"/>
                    <a:pt x="10070" y="4449"/>
                    <a:pt x="10081" y="4449"/>
                  </a:cubicBezTo>
                  <a:cubicBezTo>
                    <a:pt x="10713" y="4441"/>
                    <a:pt x="11279" y="4169"/>
                    <a:pt x="11677" y="3742"/>
                  </a:cubicBezTo>
                  <a:cubicBezTo>
                    <a:pt x="12054" y="4443"/>
                    <a:pt x="12793" y="4917"/>
                    <a:pt x="13640" y="4917"/>
                  </a:cubicBezTo>
                  <a:cubicBezTo>
                    <a:pt x="13650" y="4917"/>
                    <a:pt x="13660" y="4917"/>
                    <a:pt x="13671" y="4917"/>
                  </a:cubicBezTo>
                  <a:cubicBezTo>
                    <a:pt x="13795" y="4916"/>
                    <a:pt x="13918" y="4903"/>
                    <a:pt x="14037" y="4881"/>
                  </a:cubicBezTo>
                  <a:cubicBezTo>
                    <a:pt x="14227" y="5767"/>
                    <a:pt x="14942" y="6455"/>
                    <a:pt x="15836" y="6608"/>
                  </a:cubicBezTo>
                  <a:cubicBezTo>
                    <a:pt x="15769" y="6827"/>
                    <a:pt x="15732" y="7060"/>
                    <a:pt x="15737" y="7302"/>
                  </a:cubicBezTo>
                  <a:cubicBezTo>
                    <a:pt x="15740" y="7583"/>
                    <a:pt x="15796" y="7853"/>
                    <a:pt x="15897" y="8100"/>
                  </a:cubicBezTo>
                  <a:cubicBezTo>
                    <a:pt x="15400" y="8515"/>
                    <a:pt x="15087" y="9141"/>
                    <a:pt x="15097" y="9839"/>
                  </a:cubicBezTo>
                  <a:cubicBezTo>
                    <a:pt x="15114" y="11057"/>
                    <a:pt x="16106" y="12033"/>
                    <a:pt x="17322" y="12033"/>
                  </a:cubicBezTo>
                  <a:cubicBezTo>
                    <a:pt x="17332" y="12033"/>
                    <a:pt x="17343" y="12033"/>
                    <a:pt x="17353" y="12033"/>
                  </a:cubicBezTo>
                  <a:cubicBezTo>
                    <a:pt x="18581" y="12014"/>
                    <a:pt x="19564" y="11005"/>
                    <a:pt x="19545" y="9776"/>
                  </a:cubicBezTo>
                  <a:cubicBezTo>
                    <a:pt x="19540" y="9493"/>
                    <a:pt x="19485" y="9225"/>
                    <a:pt x="19385" y="8979"/>
                  </a:cubicBezTo>
                  <a:cubicBezTo>
                    <a:pt x="19882" y="8563"/>
                    <a:pt x="20195" y="7938"/>
                    <a:pt x="20185" y="7239"/>
                  </a:cubicBezTo>
                  <a:cubicBezTo>
                    <a:pt x="20170" y="6150"/>
                    <a:pt x="19374" y="5254"/>
                    <a:pt x="18337" y="5077"/>
                  </a:cubicBezTo>
                  <a:cubicBezTo>
                    <a:pt x="18405" y="4858"/>
                    <a:pt x="18440" y="4624"/>
                    <a:pt x="18436" y="4383"/>
                  </a:cubicBezTo>
                  <a:cubicBezTo>
                    <a:pt x="18419" y="3166"/>
                    <a:pt x="17427" y="2190"/>
                    <a:pt x="16212" y="2190"/>
                  </a:cubicBezTo>
                  <a:cubicBezTo>
                    <a:pt x="16202" y="2190"/>
                    <a:pt x="16191" y="2190"/>
                    <a:pt x="16181" y="2190"/>
                  </a:cubicBezTo>
                  <a:cubicBezTo>
                    <a:pt x="16056" y="2192"/>
                    <a:pt x="15932" y="2204"/>
                    <a:pt x="15814" y="2226"/>
                  </a:cubicBezTo>
                  <a:cubicBezTo>
                    <a:pt x="15600" y="1218"/>
                    <a:pt x="14705" y="468"/>
                    <a:pt x="13639" y="468"/>
                  </a:cubicBezTo>
                  <a:cubicBezTo>
                    <a:pt x="13629" y="468"/>
                    <a:pt x="13618" y="468"/>
                    <a:pt x="13608" y="469"/>
                  </a:cubicBezTo>
                  <a:cubicBezTo>
                    <a:pt x="12976" y="477"/>
                    <a:pt x="12411" y="748"/>
                    <a:pt x="12011" y="1175"/>
                  </a:cubicBezTo>
                  <a:cubicBezTo>
                    <a:pt x="11636" y="475"/>
                    <a:pt x="10896" y="1"/>
                    <a:pt x="10050" y="1"/>
                  </a:cubicBezTo>
                  <a:close/>
                </a:path>
              </a:pathLst>
            </a:custGeom>
            <a:solidFill>
              <a:srgbClr val="0C0505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4" name="Google Shape;1614;p34"/>
            <p:cNvSpPr/>
            <p:nvPr/>
          </p:nvSpPr>
          <p:spPr>
            <a:xfrm>
              <a:off x="1734560" y="5470167"/>
              <a:ext cx="351772" cy="391806"/>
            </a:xfrm>
            <a:custGeom>
              <a:rect b="b" l="l" r="r" t="t"/>
              <a:pathLst>
                <a:path extrusionOk="0" h="3845" w="3875">
                  <a:moveTo>
                    <a:pt x="1938" y="0"/>
                  </a:moveTo>
                  <a:cubicBezTo>
                    <a:pt x="1929" y="0"/>
                    <a:pt x="1920" y="0"/>
                    <a:pt x="1911" y="1"/>
                  </a:cubicBezTo>
                  <a:cubicBezTo>
                    <a:pt x="849" y="14"/>
                    <a:pt x="1" y="888"/>
                    <a:pt x="15" y="1949"/>
                  </a:cubicBezTo>
                  <a:cubicBezTo>
                    <a:pt x="30" y="3001"/>
                    <a:pt x="889" y="3845"/>
                    <a:pt x="1939" y="3845"/>
                  </a:cubicBezTo>
                  <a:cubicBezTo>
                    <a:pt x="1947" y="3845"/>
                    <a:pt x="1956" y="3845"/>
                    <a:pt x="1964" y="3845"/>
                  </a:cubicBezTo>
                  <a:cubicBezTo>
                    <a:pt x="3026" y="3830"/>
                    <a:pt x="3874" y="2956"/>
                    <a:pt x="3859" y="1896"/>
                  </a:cubicBezTo>
                  <a:cubicBezTo>
                    <a:pt x="3845" y="844"/>
                    <a:pt x="2987" y="0"/>
                    <a:pt x="1938" y="0"/>
                  </a:cubicBezTo>
                  <a:close/>
                </a:path>
              </a:pathLst>
            </a:custGeom>
            <a:solidFill>
              <a:srgbClr val="FFBCA8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5" name="Google Shape;1615;p34"/>
            <p:cNvSpPr/>
            <p:nvPr/>
          </p:nvSpPr>
          <p:spPr>
            <a:xfrm>
              <a:off x="338995" y="5490547"/>
              <a:ext cx="351682" cy="391806"/>
            </a:xfrm>
            <a:custGeom>
              <a:rect b="b" l="l" r="r" t="t"/>
              <a:pathLst>
                <a:path extrusionOk="0" h="3845" w="3874">
                  <a:moveTo>
                    <a:pt x="1939" y="0"/>
                  </a:moveTo>
                  <a:cubicBezTo>
                    <a:pt x="1929" y="0"/>
                    <a:pt x="1920" y="0"/>
                    <a:pt x="1911" y="0"/>
                  </a:cubicBezTo>
                  <a:cubicBezTo>
                    <a:pt x="850" y="15"/>
                    <a:pt x="1" y="888"/>
                    <a:pt x="16" y="1949"/>
                  </a:cubicBezTo>
                  <a:cubicBezTo>
                    <a:pt x="29" y="3001"/>
                    <a:pt x="888" y="3844"/>
                    <a:pt x="1937" y="3844"/>
                  </a:cubicBezTo>
                  <a:cubicBezTo>
                    <a:pt x="1946" y="3844"/>
                    <a:pt x="1955" y="3844"/>
                    <a:pt x="1964" y="3844"/>
                  </a:cubicBezTo>
                  <a:cubicBezTo>
                    <a:pt x="3025" y="3829"/>
                    <a:pt x="3874" y="2957"/>
                    <a:pt x="3860" y="1896"/>
                  </a:cubicBezTo>
                  <a:cubicBezTo>
                    <a:pt x="3845" y="843"/>
                    <a:pt x="2986" y="0"/>
                    <a:pt x="1939" y="0"/>
                  </a:cubicBezTo>
                  <a:close/>
                </a:path>
              </a:pathLst>
            </a:custGeom>
            <a:solidFill>
              <a:srgbClr val="FFBCA8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6" name="Google Shape;1616;p34"/>
            <p:cNvSpPr/>
            <p:nvPr/>
          </p:nvSpPr>
          <p:spPr>
            <a:xfrm>
              <a:off x="507393" y="4730667"/>
              <a:ext cx="1406364" cy="1477550"/>
            </a:xfrm>
            <a:custGeom>
              <a:rect b="b" l="l" r="r" t="t"/>
              <a:pathLst>
                <a:path extrusionOk="0" h="14500" w="15492">
                  <a:moveTo>
                    <a:pt x="7748" y="0"/>
                  </a:moveTo>
                  <a:cubicBezTo>
                    <a:pt x="7712" y="0"/>
                    <a:pt x="7676" y="0"/>
                    <a:pt x="7639" y="1"/>
                  </a:cubicBezTo>
                  <a:cubicBezTo>
                    <a:pt x="3394" y="60"/>
                    <a:pt x="0" y="3550"/>
                    <a:pt x="59" y="7795"/>
                  </a:cubicBezTo>
                  <a:cubicBezTo>
                    <a:pt x="117" y="11993"/>
                    <a:pt x="3517" y="14499"/>
                    <a:pt x="7696" y="14499"/>
                  </a:cubicBezTo>
                  <a:cubicBezTo>
                    <a:pt x="7744" y="14499"/>
                    <a:pt x="7793" y="14499"/>
                    <a:pt x="7841" y="14498"/>
                  </a:cubicBezTo>
                  <a:cubicBezTo>
                    <a:pt x="12087" y="14439"/>
                    <a:pt x="15492" y="11827"/>
                    <a:pt x="15433" y="7581"/>
                  </a:cubicBezTo>
                  <a:cubicBezTo>
                    <a:pt x="15375" y="3372"/>
                    <a:pt x="11944" y="0"/>
                    <a:pt x="7748" y="0"/>
                  </a:cubicBezTo>
                  <a:close/>
                </a:path>
              </a:pathLst>
            </a:custGeom>
            <a:solidFill>
              <a:srgbClr val="FFBCA8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7" name="Google Shape;1617;p34"/>
            <p:cNvSpPr/>
            <p:nvPr/>
          </p:nvSpPr>
          <p:spPr>
            <a:xfrm>
              <a:off x="854899" y="5293469"/>
              <a:ext cx="176476" cy="146634"/>
            </a:xfrm>
            <a:custGeom>
              <a:rect b="b" l="l" r="r" t="t"/>
              <a:pathLst>
                <a:path extrusionOk="0" h="1439" w="1944">
                  <a:moveTo>
                    <a:pt x="1508" y="1"/>
                  </a:moveTo>
                  <a:cubicBezTo>
                    <a:pt x="1439" y="1"/>
                    <a:pt x="1369" y="20"/>
                    <a:pt x="1305" y="59"/>
                  </a:cubicBezTo>
                  <a:lnTo>
                    <a:pt x="232" y="735"/>
                  </a:lnTo>
                  <a:cubicBezTo>
                    <a:pt x="54" y="847"/>
                    <a:pt x="0" y="1082"/>
                    <a:pt x="113" y="1262"/>
                  </a:cubicBezTo>
                  <a:cubicBezTo>
                    <a:pt x="185" y="1376"/>
                    <a:pt x="308" y="1439"/>
                    <a:pt x="435" y="1439"/>
                  </a:cubicBezTo>
                  <a:cubicBezTo>
                    <a:pt x="505" y="1439"/>
                    <a:pt x="575" y="1420"/>
                    <a:pt x="639" y="1380"/>
                  </a:cubicBezTo>
                  <a:lnTo>
                    <a:pt x="1712" y="703"/>
                  </a:lnTo>
                  <a:cubicBezTo>
                    <a:pt x="1890" y="592"/>
                    <a:pt x="1944" y="356"/>
                    <a:pt x="1831" y="178"/>
                  </a:cubicBezTo>
                  <a:cubicBezTo>
                    <a:pt x="1758" y="63"/>
                    <a:pt x="1635" y="1"/>
                    <a:pt x="1508" y="1"/>
                  </a:cubicBezTo>
                  <a:close/>
                </a:path>
              </a:pathLst>
            </a:custGeom>
            <a:solidFill>
              <a:srgbClr val="181015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8" name="Google Shape;1618;p34"/>
            <p:cNvSpPr/>
            <p:nvPr/>
          </p:nvSpPr>
          <p:spPr>
            <a:xfrm>
              <a:off x="1385329" y="5286540"/>
              <a:ext cx="178201" cy="143985"/>
            </a:xfrm>
            <a:custGeom>
              <a:rect b="b" l="l" r="r" t="t"/>
              <a:pathLst>
                <a:path extrusionOk="0" h="1413" w="1963">
                  <a:moveTo>
                    <a:pt x="435" y="1"/>
                  </a:moveTo>
                  <a:cubicBezTo>
                    <a:pt x="305" y="1"/>
                    <a:pt x="179" y="68"/>
                    <a:pt x="107" y="188"/>
                  </a:cubicBezTo>
                  <a:cubicBezTo>
                    <a:pt x="0" y="370"/>
                    <a:pt x="60" y="603"/>
                    <a:pt x="241" y="711"/>
                  </a:cubicBezTo>
                  <a:lnTo>
                    <a:pt x="1332" y="1358"/>
                  </a:lnTo>
                  <a:cubicBezTo>
                    <a:pt x="1393" y="1395"/>
                    <a:pt x="1460" y="1413"/>
                    <a:pt x="1526" y="1413"/>
                  </a:cubicBezTo>
                  <a:cubicBezTo>
                    <a:pt x="1657" y="1413"/>
                    <a:pt x="1784" y="1345"/>
                    <a:pt x="1855" y="1225"/>
                  </a:cubicBezTo>
                  <a:cubicBezTo>
                    <a:pt x="1963" y="1044"/>
                    <a:pt x="1903" y="811"/>
                    <a:pt x="1722" y="702"/>
                  </a:cubicBezTo>
                  <a:lnTo>
                    <a:pt x="630" y="55"/>
                  </a:lnTo>
                  <a:cubicBezTo>
                    <a:pt x="569" y="18"/>
                    <a:pt x="501" y="1"/>
                    <a:pt x="435" y="1"/>
                  </a:cubicBezTo>
                  <a:close/>
                </a:path>
              </a:pathLst>
            </a:custGeom>
            <a:solidFill>
              <a:srgbClr val="181015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9" name="Google Shape;1619;p34"/>
            <p:cNvSpPr/>
            <p:nvPr/>
          </p:nvSpPr>
          <p:spPr>
            <a:xfrm>
              <a:off x="927615" y="5490955"/>
              <a:ext cx="106485" cy="118204"/>
            </a:xfrm>
            <a:custGeom>
              <a:rect b="b" l="l" r="r" t="t"/>
              <a:pathLst>
                <a:path extrusionOk="0" h="1160" w="1173">
                  <a:moveTo>
                    <a:pt x="587" y="0"/>
                  </a:moveTo>
                  <a:cubicBezTo>
                    <a:pt x="583" y="0"/>
                    <a:pt x="579" y="0"/>
                    <a:pt x="575" y="1"/>
                  </a:cubicBezTo>
                  <a:cubicBezTo>
                    <a:pt x="254" y="7"/>
                    <a:pt x="0" y="272"/>
                    <a:pt x="8" y="592"/>
                  </a:cubicBezTo>
                  <a:cubicBezTo>
                    <a:pt x="14" y="908"/>
                    <a:pt x="274" y="1159"/>
                    <a:pt x="586" y="1159"/>
                  </a:cubicBezTo>
                  <a:cubicBezTo>
                    <a:pt x="590" y="1159"/>
                    <a:pt x="594" y="1159"/>
                    <a:pt x="598" y="1159"/>
                  </a:cubicBezTo>
                  <a:cubicBezTo>
                    <a:pt x="919" y="1153"/>
                    <a:pt x="1173" y="887"/>
                    <a:pt x="1166" y="568"/>
                  </a:cubicBezTo>
                  <a:cubicBezTo>
                    <a:pt x="1159" y="251"/>
                    <a:pt x="901" y="0"/>
                    <a:pt x="587" y="0"/>
                  </a:cubicBezTo>
                  <a:close/>
                </a:path>
              </a:pathLst>
            </a:custGeom>
            <a:solidFill>
              <a:srgbClr val="181015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0" name="Google Shape;1620;p34"/>
            <p:cNvSpPr/>
            <p:nvPr/>
          </p:nvSpPr>
          <p:spPr>
            <a:xfrm>
              <a:off x="1387961" y="5483720"/>
              <a:ext cx="106576" cy="118102"/>
            </a:xfrm>
            <a:custGeom>
              <a:rect b="b" l="l" r="r" t="t"/>
              <a:pathLst>
                <a:path extrusionOk="0" h="1159" w="1174">
                  <a:moveTo>
                    <a:pt x="589" y="1"/>
                  </a:moveTo>
                  <a:cubicBezTo>
                    <a:pt x="585" y="1"/>
                    <a:pt x="580" y="1"/>
                    <a:pt x="576" y="1"/>
                  </a:cubicBezTo>
                  <a:cubicBezTo>
                    <a:pt x="255" y="7"/>
                    <a:pt x="0" y="271"/>
                    <a:pt x="9" y="592"/>
                  </a:cubicBezTo>
                  <a:cubicBezTo>
                    <a:pt x="15" y="907"/>
                    <a:pt x="273" y="1159"/>
                    <a:pt x="586" y="1159"/>
                  </a:cubicBezTo>
                  <a:cubicBezTo>
                    <a:pt x="590" y="1159"/>
                    <a:pt x="595" y="1159"/>
                    <a:pt x="599" y="1159"/>
                  </a:cubicBezTo>
                  <a:cubicBezTo>
                    <a:pt x="918" y="1152"/>
                    <a:pt x="1174" y="886"/>
                    <a:pt x="1167" y="568"/>
                  </a:cubicBezTo>
                  <a:cubicBezTo>
                    <a:pt x="1160" y="252"/>
                    <a:pt x="903" y="1"/>
                    <a:pt x="589" y="1"/>
                  </a:cubicBezTo>
                  <a:close/>
                </a:path>
              </a:pathLst>
            </a:custGeom>
            <a:solidFill>
              <a:srgbClr val="181015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1" name="Google Shape;1621;p34"/>
            <p:cNvSpPr/>
            <p:nvPr/>
          </p:nvSpPr>
          <p:spPr>
            <a:xfrm>
              <a:off x="1121794" y="5630764"/>
              <a:ext cx="181288" cy="114332"/>
            </a:xfrm>
            <a:custGeom>
              <a:rect b="b" l="l" r="r" t="t"/>
              <a:pathLst>
                <a:path extrusionOk="0" h="1122" w="1997">
                  <a:moveTo>
                    <a:pt x="1884" y="1"/>
                  </a:moveTo>
                  <a:cubicBezTo>
                    <a:pt x="1825" y="2"/>
                    <a:pt x="1778" y="50"/>
                    <a:pt x="1779" y="108"/>
                  </a:cubicBezTo>
                  <a:cubicBezTo>
                    <a:pt x="1783" y="318"/>
                    <a:pt x="1705" y="517"/>
                    <a:pt x="1561" y="668"/>
                  </a:cubicBezTo>
                  <a:cubicBezTo>
                    <a:pt x="1417" y="819"/>
                    <a:pt x="1223" y="905"/>
                    <a:pt x="1013" y="909"/>
                  </a:cubicBezTo>
                  <a:cubicBezTo>
                    <a:pt x="1008" y="909"/>
                    <a:pt x="1003" y="909"/>
                    <a:pt x="997" y="909"/>
                  </a:cubicBezTo>
                  <a:cubicBezTo>
                    <a:pt x="795" y="909"/>
                    <a:pt x="602" y="832"/>
                    <a:pt x="455" y="691"/>
                  </a:cubicBezTo>
                  <a:cubicBezTo>
                    <a:pt x="304" y="547"/>
                    <a:pt x="218" y="353"/>
                    <a:pt x="214" y="144"/>
                  </a:cubicBezTo>
                  <a:cubicBezTo>
                    <a:pt x="213" y="86"/>
                    <a:pt x="163" y="39"/>
                    <a:pt x="108" y="39"/>
                  </a:cubicBezTo>
                  <a:cubicBezTo>
                    <a:pt x="107" y="39"/>
                    <a:pt x="106" y="39"/>
                    <a:pt x="106" y="39"/>
                  </a:cubicBezTo>
                  <a:cubicBezTo>
                    <a:pt x="46" y="40"/>
                    <a:pt x="0" y="88"/>
                    <a:pt x="1" y="147"/>
                  </a:cubicBezTo>
                  <a:cubicBezTo>
                    <a:pt x="8" y="413"/>
                    <a:pt x="116" y="659"/>
                    <a:pt x="308" y="844"/>
                  </a:cubicBezTo>
                  <a:cubicBezTo>
                    <a:pt x="463" y="993"/>
                    <a:pt x="658" y="1085"/>
                    <a:pt x="866" y="1112"/>
                  </a:cubicBezTo>
                  <a:cubicBezTo>
                    <a:pt x="915" y="1119"/>
                    <a:pt x="966" y="1122"/>
                    <a:pt x="1019" y="1122"/>
                  </a:cubicBezTo>
                  <a:cubicBezTo>
                    <a:pt x="1284" y="1115"/>
                    <a:pt x="1531" y="1006"/>
                    <a:pt x="1715" y="814"/>
                  </a:cubicBezTo>
                  <a:cubicBezTo>
                    <a:pt x="1900" y="622"/>
                    <a:pt x="1997" y="370"/>
                    <a:pt x="1991" y="104"/>
                  </a:cubicBezTo>
                  <a:cubicBezTo>
                    <a:pt x="1990" y="45"/>
                    <a:pt x="1940" y="1"/>
                    <a:pt x="1884" y="1"/>
                  </a:cubicBezTo>
                  <a:close/>
                </a:path>
              </a:pathLst>
            </a:custGeom>
            <a:solidFill>
              <a:srgbClr val="181015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2" name="Google Shape;1622;p34"/>
            <p:cNvSpPr/>
            <p:nvPr/>
          </p:nvSpPr>
          <p:spPr>
            <a:xfrm>
              <a:off x="1848490" y="5583481"/>
              <a:ext cx="179835" cy="173026"/>
            </a:xfrm>
            <a:custGeom>
              <a:rect b="b" l="l" r="r" t="t"/>
              <a:pathLst>
                <a:path extrusionOk="0" h="1698" w="1981">
                  <a:moveTo>
                    <a:pt x="996" y="0"/>
                  </a:moveTo>
                  <a:cubicBezTo>
                    <a:pt x="991" y="0"/>
                    <a:pt x="986" y="0"/>
                    <a:pt x="980" y="0"/>
                  </a:cubicBezTo>
                  <a:cubicBezTo>
                    <a:pt x="437" y="8"/>
                    <a:pt x="0" y="456"/>
                    <a:pt x="7" y="1000"/>
                  </a:cubicBezTo>
                  <a:cubicBezTo>
                    <a:pt x="10" y="1247"/>
                    <a:pt x="107" y="1484"/>
                    <a:pt x="278" y="1664"/>
                  </a:cubicBezTo>
                  <a:cubicBezTo>
                    <a:pt x="299" y="1687"/>
                    <a:pt x="329" y="1698"/>
                    <a:pt x="357" y="1698"/>
                  </a:cubicBezTo>
                  <a:cubicBezTo>
                    <a:pt x="383" y="1698"/>
                    <a:pt x="409" y="1687"/>
                    <a:pt x="428" y="1668"/>
                  </a:cubicBezTo>
                  <a:cubicBezTo>
                    <a:pt x="471" y="1629"/>
                    <a:pt x="473" y="1561"/>
                    <a:pt x="433" y="1519"/>
                  </a:cubicBezTo>
                  <a:cubicBezTo>
                    <a:pt x="299" y="1378"/>
                    <a:pt x="223" y="1192"/>
                    <a:pt x="220" y="996"/>
                  </a:cubicBezTo>
                  <a:cubicBezTo>
                    <a:pt x="219" y="868"/>
                    <a:pt x="249" y="749"/>
                    <a:pt x="302" y="642"/>
                  </a:cubicBezTo>
                  <a:cubicBezTo>
                    <a:pt x="346" y="632"/>
                    <a:pt x="391" y="627"/>
                    <a:pt x="437" y="627"/>
                  </a:cubicBezTo>
                  <a:cubicBezTo>
                    <a:pt x="439" y="627"/>
                    <a:pt x="442" y="627"/>
                    <a:pt x="444" y="627"/>
                  </a:cubicBezTo>
                  <a:cubicBezTo>
                    <a:pt x="740" y="627"/>
                    <a:pt x="1006" y="813"/>
                    <a:pt x="1106" y="1090"/>
                  </a:cubicBezTo>
                  <a:cubicBezTo>
                    <a:pt x="1122" y="1133"/>
                    <a:pt x="1164" y="1160"/>
                    <a:pt x="1208" y="1160"/>
                  </a:cubicBezTo>
                  <a:cubicBezTo>
                    <a:pt x="1221" y="1160"/>
                    <a:pt x="1231" y="1158"/>
                    <a:pt x="1243" y="1153"/>
                  </a:cubicBezTo>
                  <a:cubicBezTo>
                    <a:pt x="1299" y="1133"/>
                    <a:pt x="1327" y="1071"/>
                    <a:pt x="1307" y="1017"/>
                  </a:cubicBezTo>
                  <a:cubicBezTo>
                    <a:pt x="1179" y="664"/>
                    <a:pt x="847" y="427"/>
                    <a:pt x="473" y="417"/>
                  </a:cubicBezTo>
                  <a:cubicBezTo>
                    <a:pt x="608" y="294"/>
                    <a:pt x="786" y="216"/>
                    <a:pt x="983" y="214"/>
                  </a:cubicBezTo>
                  <a:cubicBezTo>
                    <a:pt x="987" y="214"/>
                    <a:pt x="992" y="214"/>
                    <a:pt x="996" y="214"/>
                  </a:cubicBezTo>
                  <a:cubicBezTo>
                    <a:pt x="1417" y="214"/>
                    <a:pt x="1762" y="553"/>
                    <a:pt x="1767" y="975"/>
                  </a:cubicBezTo>
                  <a:cubicBezTo>
                    <a:pt x="1768" y="1033"/>
                    <a:pt x="1816" y="1080"/>
                    <a:pt x="1873" y="1080"/>
                  </a:cubicBezTo>
                  <a:cubicBezTo>
                    <a:pt x="1874" y="1080"/>
                    <a:pt x="1875" y="1080"/>
                    <a:pt x="1875" y="1080"/>
                  </a:cubicBezTo>
                  <a:cubicBezTo>
                    <a:pt x="1935" y="1079"/>
                    <a:pt x="1981" y="1031"/>
                    <a:pt x="1980" y="972"/>
                  </a:cubicBezTo>
                  <a:cubicBezTo>
                    <a:pt x="1972" y="434"/>
                    <a:pt x="1532" y="0"/>
                    <a:pt x="996" y="0"/>
                  </a:cubicBezTo>
                  <a:close/>
                </a:path>
              </a:pathLst>
            </a:custGeom>
            <a:solidFill>
              <a:srgbClr val="FD7064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3" name="Google Shape;1623;p34"/>
            <p:cNvSpPr/>
            <p:nvPr/>
          </p:nvSpPr>
          <p:spPr>
            <a:xfrm>
              <a:off x="371222" y="5602537"/>
              <a:ext cx="179835" cy="171294"/>
            </a:xfrm>
            <a:custGeom>
              <a:rect b="b" l="l" r="r" t="t"/>
              <a:pathLst>
                <a:path extrusionOk="0" h="1681" w="1981">
                  <a:moveTo>
                    <a:pt x="996" y="1"/>
                  </a:moveTo>
                  <a:cubicBezTo>
                    <a:pt x="991" y="1"/>
                    <a:pt x="986" y="1"/>
                    <a:pt x="980" y="1"/>
                  </a:cubicBezTo>
                  <a:cubicBezTo>
                    <a:pt x="437" y="10"/>
                    <a:pt x="0" y="456"/>
                    <a:pt x="9" y="1001"/>
                  </a:cubicBezTo>
                  <a:cubicBezTo>
                    <a:pt x="10" y="1059"/>
                    <a:pt x="57" y="1105"/>
                    <a:pt x="115" y="1105"/>
                  </a:cubicBezTo>
                  <a:cubicBezTo>
                    <a:pt x="115" y="1105"/>
                    <a:pt x="116" y="1105"/>
                    <a:pt x="117" y="1105"/>
                  </a:cubicBezTo>
                  <a:cubicBezTo>
                    <a:pt x="175" y="1104"/>
                    <a:pt x="222" y="1056"/>
                    <a:pt x="221" y="997"/>
                  </a:cubicBezTo>
                  <a:cubicBezTo>
                    <a:pt x="216" y="570"/>
                    <a:pt x="558" y="219"/>
                    <a:pt x="983" y="212"/>
                  </a:cubicBezTo>
                  <a:cubicBezTo>
                    <a:pt x="987" y="212"/>
                    <a:pt x="991" y="212"/>
                    <a:pt x="995" y="212"/>
                  </a:cubicBezTo>
                  <a:cubicBezTo>
                    <a:pt x="1187" y="212"/>
                    <a:pt x="1364" y="284"/>
                    <a:pt x="1498" y="401"/>
                  </a:cubicBezTo>
                  <a:cubicBezTo>
                    <a:pt x="1125" y="423"/>
                    <a:pt x="800" y="668"/>
                    <a:pt x="682" y="1026"/>
                  </a:cubicBezTo>
                  <a:cubicBezTo>
                    <a:pt x="662" y="1083"/>
                    <a:pt x="693" y="1143"/>
                    <a:pt x="748" y="1160"/>
                  </a:cubicBezTo>
                  <a:cubicBezTo>
                    <a:pt x="761" y="1164"/>
                    <a:pt x="771" y="1165"/>
                    <a:pt x="783" y="1165"/>
                  </a:cubicBezTo>
                  <a:cubicBezTo>
                    <a:pt x="827" y="1165"/>
                    <a:pt x="867" y="1137"/>
                    <a:pt x="881" y="1093"/>
                  </a:cubicBezTo>
                  <a:cubicBezTo>
                    <a:pt x="976" y="810"/>
                    <a:pt x="1241" y="616"/>
                    <a:pt x="1540" y="613"/>
                  </a:cubicBezTo>
                  <a:cubicBezTo>
                    <a:pt x="1585" y="613"/>
                    <a:pt x="1631" y="616"/>
                    <a:pt x="1676" y="625"/>
                  </a:cubicBezTo>
                  <a:cubicBezTo>
                    <a:pt x="1732" y="730"/>
                    <a:pt x="1765" y="850"/>
                    <a:pt x="1766" y="977"/>
                  </a:cubicBezTo>
                  <a:cubicBezTo>
                    <a:pt x="1770" y="1171"/>
                    <a:pt x="1698" y="1360"/>
                    <a:pt x="1568" y="1505"/>
                  </a:cubicBezTo>
                  <a:cubicBezTo>
                    <a:pt x="1529" y="1548"/>
                    <a:pt x="1531" y="1614"/>
                    <a:pt x="1575" y="1654"/>
                  </a:cubicBezTo>
                  <a:cubicBezTo>
                    <a:pt x="1596" y="1671"/>
                    <a:pt x="1620" y="1681"/>
                    <a:pt x="1644" y="1681"/>
                  </a:cubicBezTo>
                  <a:cubicBezTo>
                    <a:pt x="1645" y="1681"/>
                    <a:pt x="1647" y="1681"/>
                    <a:pt x="1648" y="1681"/>
                  </a:cubicBezTo>
                  <a:cubicBezTo>
                    <a:pt x="1676" y="1681"/>
                    <a:pt x="1706" y="1668"/>
                    <a:pt x="1725" y="1645"/>
                  </a:cubicBezTo>
                  <a:cubicBezTo>
                    <a:pt x="1892" y="1460"/>
                    <a:pt x="1981" y="1223"/>
                    <a:pt x="1978" y="973"/>
                  </a:cubicBezTo>
                  <a:cubicBezTo>
                    <a:pt x="1973" y="434"/>
                    <a:pt x="1533" y="1"/>
                    <a:pt x="996" y="1"/>
                  </a:cubicBezTo>
                  <a:close/>
                </a:path>
              </a:pathLst>
            </a:custGeom>
            <a:solidFill>
              <a:srgbClr val="FD7064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4" name="Google Shape;1624;p34"/>
            <p:cNvSpPr/>
            <p:nvPr/>
          </p:nvSpPr>
          <p:spPr>
            <a:xfrm>
              <a:off x="407807" y="4719662"/>
              <a:ext cx="1573308" cy="785955"/>
            </a:xfrm>
            <a:custGeom>
              <a:rect b="b" l="l" r="r" t="t"/>
              <a:pathLst>
                <a:path extrusionOk="0" h="7713" w="17331">
                  <a:moveTo>
                    <a:pt x="6378" y="1"/>
                  </a:moveTo>
                  <a:cubicBezTo>
                    <a:pt x="6370" y="1"/>
                    <a:pt x="6362" y="1"/>
                    <a:pt x="6354" y="1"/>
                  </a:cubicBezTo>
                  <a:cubicBezTo>
                    <a:pt x="5620" y="12"/>
                    <a:pt x="5008" y="512"/>
                    <a:pt x="4822" y="1185"/>
                  </a:cubicBezTo>
                  <a:cubicBezTo>
                    <a:pt x="4749" y="1176"/>
                    <a:pt x="4672" y="1170"/>
                    <a:pt x="4597" y="1170"/>
                  </a:cubicBezTo>
                  <a:cubicBezTo>
                    <a:pt x="4590" y="1170"/>
                    <a:pt x="4583" y="1170"/>
                    <a:pt x="4576" y="1170"/>
                  </a:cubicBezTo>
                  <a:cubicBezTo>
                    <a:pt x="3723" y="1182"/>
                    <a:pt x="3033" y="1855"/>
                    <a:pt x="2989" y="2695"/>
                  </a:cubicBezTo>
                  <a:cubicBezTo>
                    <a:pt x="2919" y="2686"/>
                    <a:pt x="2848" y="2681"/>
                    <a:pt x="2777" y="2681"/>
                  </a:cubicBezTo>
                  <a:cubicBezTo>
                    <a:pt x="2769" y="2681"/>
                    <a:pt x="2761" y="2681"/>
                    <a:pt x="2754" y="2681"/>
                  </a:cubicBezTo>
                  <a:cubicBezTo>
                    <a:pt x="1864" y="2694"/>
                    <a:pt x="1152" y="3427"/>
                    <a:pt x="1165" y="4317"/>
                  </a:cubicBezTo>
                  <a:cubicBezTo>
                    <a:pt x="1166" y="4395"/>
                    <a:pt x="1172" y="4473"/>
                    <a:pt x="1185" y="4549"/>
                  </a:cubicBezTo>
                  <a:cubicBezTo>
                    <a:pt x="498" y="4742"/>
                    <a:pt x="1" y="5376"/>
                    <a:pt x="11" y="6123"/>
                  </a:cubicBezTo>
                  <a:cubicBezTo>
                    <a:pt x="22" y="7006"/>
                    <a:pt x="743" y="7713"/>
                    <a:pt x="1624" y="7713"/>
                  </a:cubicBezTo>
                  <a:cubicBezTo>
                    <a:pt x="1631" y="7713"/>
                    <a:pt x="1638" y="7713"/>
                    <a:pt x="1645" y="7713"/>
                  </a:cubicBezTo>
                  <a:cubicBezTo>
                    <a:pt x="2535" y="7700"/>
                    <a:pt x="3247" y="6967"/>
                    <a:pt x="3234" y="6077"/>
                  </a:cubicBezTo>
                  <a:cubicBezTo>
                    <a:pt x="3233" y="5998"/>
                    <a:pt x="3227" y="5921"/>
                    <a:pt x="3215" y="5845"/>
                  </a:cubicBezTo>
                  <a:cubicBezTo>
                    <a:pt x="3866" y="5660"/>
                    <a:pt x="4349" y="5078"/>
                    <a:pt x="4386" y="4381"/>
                  </a:cubicBezTo>
                  <a:cubicBezTo>
                    <a:pt x="4456" y="4390"/>
                    <a:pt x="4527" y="4394"/>
                    <a:pt x="4597" y="4394"/>
                  </a:cubicBezTo>
                  <a:cubicBezTo>
                    <a:pt x="4605" y="4394"/>
                    <a:pt x="4613" y="4394"/>
                    <a:pt x="4621" y="4394"/>
                  </a:cubicBezTo>
                  <a:cubicBezTo>
                    <a:pt x="5356" y="4383"/>
                    <a:pt x="5969" y="3884"/>
                    <a:pt x="6153" y="3210"/>
                  </a:cubicBezTo>
                  <a:cubicBezTo>
                    <a:pt x="6227" y="3220"/>
                    <a:pt x="6303" y="3225"/>
                    <a:pt x="6378" y="3225"/>
                  </a:cubicBezTo>
                  <a:cubicBezTo>
                    <a:pt x="6385" y="3225"/>
                    <a:pt x="6392" y="3225"/>
                    <a:pt x="6399" y="3225"/>
                  </a:cubicBezTo>
                  <a:cubicBezTo>
                    <a:pt x="6855" y="3218"/>
                    <a:pt x="7263" y="3023"/>
                    <a:pt x="7552" y="2716"/>
                  </a:cubicBezTo>
                  <a:cubicBezTo>
                    <a:pt x="7848" y="3082"/>
                    <a:pt x="8300" y="3316"/>
                    <a:pt x="8806" y="3316"/>
                  </a:cubicBezTo>
                  <a:cubicBezTo>
                    <a:pt x="8814" y="3316"/>
                    <a:pt x="8822" y="3316"/>
                    <a:pt x="8830" y="3316"/>
                  </a:cubicBezTo>
                  <a:cubicBezTo>
                    <a:pt x="9264" y="3309"/>
                    <a:pt x="9655" y="3133"/>
                    <a:pt x="9941" y="2850"/>
                  </a:cubicBezTo>
                  <a:cubicBezTo>
                    <a:pt x="10237" y="3222"/>
                    <a:pt x="10694" y="3460"/>
                    <a:pt x="11205" y="3460"/>
                  </a:cubicBezTo>
                  <a:cubicBezTo>
                    <a:pt x="11212" y="3460"/>
                    <a:pt x="11219" y="3460"/>
                    <a:pt x="11225" y="3460"/>
                  </a:cubicBezTo>
                  <a:cubicBezTo>
                    <a:pt x="11390" y="3456"/>
                    <a:pt x="11582" y="3413"/>
                    <a:pt x="11788" y="3337"/>
                  </a:cubicBezTo>
                  <a:cubicBezTo>
                    <a:pt x="12000" y="3981"/>
                    <a:pt x="12605" y="4443"/>
                    <a:pt x="13317" y="4443"/>
                  </a:cubicBezTo>
                  <a:cubicBezTo>
                    <a:pt x="13325" y="4443"/>
                    <a:pt x="13334" y="4443"/>
                    <a:pt x="13342" y="4443"/>
                  </a:cubicBezTo>
                  <a:cubicBezTo>
                    <a:pt x="13377" y="4443"/>
                    <a:pt x="13413" y="4441"/>
                    <a:pt x="13448" y="4438"/>
                  </a:cubicBezTo>
                  <a:cubicBezTo>
                    <a:pt x="13470" y="4951"/>
                    <a:pt x="13731" y="5402"/>
                    <a:pt x="14122" y="5681"/>
                  </a:cubicBezTo>
                  <a:cubicBezTo>
                    <a:pt x="14103" y="5783"/>
                    <a:pt x="14094" y="5889"/>
                    <a:pt x="14096" y="5997"/>
                  </a:cubicBezTo>
                  <a:cubicBezTo>
                    <a:pt x="14107" y="6880"/>
                    <a:pt x="14828" y="7587"/>
                    <a:pt x="15709" y="7587"/>
                  </a:cubicBezTo>
                  <a:cubicBezTo>
                    <a:pt x="15716" y="7587"/>
                    <a:pt x="15723" y="7587"/>
                    <a:pt x="15730" y="7587"/>
                  </a:cubicBezTo>
                  <a:cubicBezTo>
                    <a:pt x="16620" y="7575"/>
                    <a:pt x="17331" y="6843"/>
                    <a:pt x="17319" y="5953"/>
                  </a:cubicBezTo>
                  <a:cubicBezTo>
                    <a:pt x="17311" y="5420"/>
                    <a:pt x="17047" y="4952"/>
                    <a:pt x="16643" y="4664"/>
                  </a:cubicBezTo>
                  <a:cubicBezTo>
                    <a:pt x="16661" y="4561"/>
                    <a:pt x="16671" y="4456"/>
                    <a:pt x="16670" y="4347"/>
                  </a:cubicBezTo>
                  <a:cubicBezTo>
                    <a:pt x="16658" y="3464"/>
                    <a:pt x="15938" y="2757"/>
                    <a:pt x="15057" y="2757"/>
                  </a:cubicBezTo>
                  <a:cubicBezTo>
                    <a:pt x="15050" y="2757"/>
                    <a:pt x="15042" y="2757"/>
                    <a:pt x="15035" y="2757"/>
                  </a:cubicBezTo>
                  <a:cubicBezTo>
                    <a:pt x="14999" y="2757"/>
                    <a:pt x="14963" y="2760"/>
                    <a:pt x="14928" y="2762"/>
                  </a:cubicBezTo>
                  <a:cubicBezTo>
                    <a:pt x="14898" y="2081"/>
                    <a:pt x="14448" y="1511"/>
                    <a:pt x="13831" y="1304"/>
                  </a:cubicBezTo>
                  <a:cubicBezTo>
                    <a:pt x="13817" y="440"/>
                    <a:pt x="12165" y="236"/>
                    <a:pt x="11257" y="236"/>
                  </a:cubicBezTo>
                  <a:cubicBezTo>
                    <a:pt x="11231" y="236"/>
                    <a:pt x="11205" y="236"/>
                    <a:pt x="11180" y="236"/>
                  </a:cubicBezTo>
                  <a:cubicBezTo>
                    <a:pt x="10747" y="242"/>
                    <a:pt x="10355" y="420"/>
                    <a:pt x="10070" y="702"/>
                  </a:cubicBezTo>
                  <a:cubicBezTo>
                    <a:pt x="9774" y="330"/>
                    <a:pt x="9316" y="92"/>
                    <a:pt x="8805" y="92"/>
                  </a:cubicBezTo>
                  <a:cubicBezTo>
                    <a:pt x="8798" y="92"/>
                    <a:pt x="8791" y="92"/>
                    <a:pt x="8784" y="92"/>
                  </a:cubicBezTo>
                  <a:cubicBezTo>
                    <a:pt x="8330" y="98"/>
                    <a:pt x="7921" y="294"/>
                    <a:pt x="7631" y="600"/>
                  </a:cubicBezTo>
                  <a:cubicBezTo>
                    <a:pt x="7336" y="234"/>
                    <a:pt x="6883" y="1"/>
                    <a:pt x="6378" y="1"/>
                  </a:cubicBezTo>
                  <a:close/>
                </a:path>
              </a:pathLst>
            </a:custGeom>
            <a:solidFill>
              <a:srgbClr val="0C0505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5" name="Google Shape;1625;p34"/>
            <p:cNvSpPr/>
            <p:nvPr/>
          </p:nvSpPr>
          <p:spPr>
            <a:xfrm>
              <a:off x="1151206" y="5513067"/>
              <a:ext cx="119376" cy="111071"/>
            </a:xfrm>
            <a:custGeom>
              <a:rect b="b" l="l" r="r" t="t"/>
              <a:pathLst>
                <a:path extrusionOk="0" h="1090" w="1315">
                  <a:moveTo>
                    <a:pt x="644" y="1"/>
                  </a:moveTo>
                  <a:cubicBezTo>
                    <a:pt x="313" y="1"/>
                    <a:pt x="39" y="217"/>
                    <a:pt x="20" y="504"/>
                  </a:cubicBezTo>
                  <a:cubicBezTo>
                    <a:pt x="1" y="803"/>
                    <a:pt x="270" y="1066"/>
                    <a:pt x="621" y="1088"/>
                  </a:cubicBezTo>
                  <a:cubicBezTo>
                    <a:pt x="637" y="1089"/>
                    <a:pt x="654" y="1090"/>
                    <a:pt x="670" y="1090"/>
                  </a:cubicBezTo>
                  <a:cubicBezTo>
                    <a:pt x="1001" y="1090"/>
                    <a:pt x="1274" y="874"/>
                    <a:pt x="1294" y="587"/>
                  </a:cubicBezTo>
                  <a:cubicBezTo>
                    <a:pt x="1314" y="286"/>
                    <a:pt x="1044" y="25"/>
                    <a:pt x="693" y="2"/>
                  </a:cubicBezTo>
                  <a:cubicBezTo>
                    <a:pt x="676" y="1"/>
                    <a:pt x="660" y="1"/>
                    <a:pt x="644" y="1"/>
                  </a:cubicBezTo>
                  <a:close/>
                </a:path>
              </a:pathLst>
            </a:custGeom>
            <a:solidFill>
              <a:srgbClr val="F97364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6" name="Google Shape;1626;p34"/>
            <p:cNvSpPr/>
            <p:nvPr/>
          </p:nvSpPr>
          <p:spPr>
            <a:xfrm>
              <a:off x="1200228" y="5505221"/>
              <a:ext cx="77345" cy="127069"/>
            </a:xfrm>
            <a:custGeom>
              <a:rect b="b" l="l" r="r" t="t"/>
              <a:pathLst>
                <a:path extrusionOk="0" h="1247" w="852">
                  <a:moveTo>
                    <a:pt x="152" y="0"/>
                  </a:moveTo>
                  <a:cubicBezTo>
                    <a:pt x="111" y="0"/>
                    <a:pt x="76" y="33"/>
                    <a:pt x="72" y="74"/>
                  </a:cubicBezTo>
                  <a:cubicBezTo>
                    <a:pt x="70" y="117"/>
                    <a:pt x="103" y="154"/>
                    <a:pt x="146" y="156"/>
                  </a:cubicBezTo>
                  <a:cubicBezTo>
                    <a:pt x="455" y="178"/>
                    <a:pt x="692" y="402"/>
                    <a:pt x="675" y="658"/>
                  </a:cubicBezTo>
                  <a:cubicBezTo>
                    <a:pt x="659" y="903"/>
                    <a:pt x="418" y="1089"/>
                    <a:pt x="129" y="1089"/>
                  </a:cubicBezTo>
                  <a:cubicBezTo>
                    <a:pt x="115" y="1089"/>
                    <a:pt x="101" y="1088"/>
                    <a:pt x="86" y="1087"/>
                  </a:cubicBezTo>
                  <a:cubicBezTo>
                    <a:pt x="84" y="1087"/>
                    <a:pt x="83" y="1087"/>
                    <a:pt x="81" y="1087"/>
                  </a:cubicBezTo>
                  <a:cubicBezTo>
                    <a:pt x="40" y="1087"/>
                    <a:pt x="6" y="1119"/>
                    <a:pt x="3" y="1160"/>
                  </a:cubicBezTo>
                  <a:cubicBezTo>
                    <a:pt x="1" y="1202"/>
                    <a:pt x="31" y="1238"/>
                    <a:pt x="71" y="1243"/>
                  </a:cubicBezTo>
                  <a:cubicBezTo>
                    <a:pt x="72" y="1243"/>
                    <a:pt x="75" y="1243"/>
                    <a:pt x="74" y="1244"/>
                  </a:cubicBezTo>
                  <a:cubicBezTo>
                    <a:pt x="92" y="1246"/>
                    <a:pt x="110" y="1246"/>
                    <a:pt x="128" y="1246"/>
                  </a:cubicBezTo>
                  <a:cubicBezTo>
                    <a:pt x="498" y="1246"/>
                    <a:pt x="808" y="997"/>
                    <a:pt x="830" y="669"/>
                  </a:cubicBezTo>
                  <a:cubicBezTo>
                    <a:pt x="852" y="326"/>
                    <a:pt x="551" y="26"/>
                    <a:pt x="156" y="0"/>
                  </a:cubicBezTo>
                  <a:cubicBezTo>
                    <a:pt x="154" y="0"/>
                    <a:pt x="153" y="0"/>
                    <a:pt x="152" y="0"/>
                  </a:cubicBezTo>
                  <a:close/>
                </a:path>
              </a:pathLst>
            </a:custGeom>
            <a:solidFill>
              <a:srgbClr val="EEAAA3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7" name="Google Shape;1627;p34"/>
            <p:cNvSpPr/>
            <p:nvPr/>
          </p:nvSpPr>
          <p:spPr>
            <a:xfrm>
              <a:off x="1018032" y="4556925"/>
              <a:ext cx="502830" cy="341976"/>
            </a:xfrm>
            <a:custGeom>
              <a:rect b="b" l="l" r="r" t="t"/>
              <a:pathLst>
                <a:path extrusionOk="0" h="3356" w="5539">
                  <a:moveTo>
                    <a:pt x="1624" y="1"/>
                  </a:moveTo>
                  <a:cubicBezTo>
                    <a:pt x="1617" y="1"/>
                    <a:pt x="1609" y="1"/>
                    <a:pt x="1602" y="1"/>
                  </a:cubicBezTo>
                  <a:cubicBezTo>
                    <a:pt x="712" y="12"/>
                    <a:pt x="1" y="745"/>
                    <a:pt x="12" y="1636"/>
                  </a:cubicBezTo>
                  <a:cubicBezTo>
                    <a:pt x="24" y="2519"/>
                    <a:pt x="746" y="3226"/>
                    <a:pt x="1625" y="3226"/>
                  </a:cubicBezTo>
                  <a:cubicBezTo>
                    <a:pt x="1633" y="3226"/>
                    <a:pt x="1640" y="3226"/>
                    <a:pt x="1647" y="3225"/>
                  </a:cubicBezTo>
                  <a:cubicBezTo>
                    <a:pt x="2055" y="3220"/>
                    <a:pt x="2424" y="3064"/>
                    <a:pt x="2704" y="2811"/>
                  </a:cubicBezTo>
                  <a:cubicBezTo>
                    <a:pt x="3000" y="3146"/>
                    <a:pt x="3431" y="3356"/>
                    <a:pt x="3910" y="3356"/>
                  </a:cubicBezTo>
                  <a:cubicBezTo>
                    <a:pt x="3919" y="3356"/>
                    <a:pt x="3927" y="3356"/>
                    <a:pt x="3935" y="3356"/>
                  </a:cubicBezTo>
                  <a:cubicBezTo>
                    <a:pt x="4826" y="3343"/>
                    <a:pt x="5538" y="2611"/>
                    <a:pt x="5525" y="1721"/>
                  </a:cubicBezTo>
                  <a:cubicBezTo>
                    <a:pt x="5512" y="838"/>
                    <a:pt x="4792" y="131"/>
                    <a:pt x="3911" y="131"/>
                  </a:cubicBezTo>
                  <a:cubicBezTo>
                    <a:pt x="3904" y="131"/>
                    <a:pt x="3897" y="131"/>
                    <a:pt x="3889" y="131"/>
                  </a:cubicBezTo>
                  <a:cubicBezTo>
                    <a:pt x="3483" y="136"/>
                    <a:pt x="3113" y="293"/>
                    <a:pt x="2832" y="545"/>
                  </a:cubicBezTo>
                  <a:cubicBezTo>
                    <a:pt x="2537" y="210"/>
                    <a:pt x="2103" y="1"/>
                    <a:pt x="1624" y="1"/>
                  </a:cubicBezTo>
                  <a:close/>
                </a:path>
              </a:pathLst>
            </a:custGeom>
            <a:solidFill>
              <a:srgbClr val="0C0505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28" name="Google Shape;1628;p34"/>
          <p:cNvSpPr/>
          <p:nvPr/>
        </p:nvSpPr>
        <p:spPr>
          <a:xfrm>
            <a:off x="5610011" y="4125745"/>
            <a:ext cx="119400" cy="115500"/>
          </a:xfrm>
          <a:prstGeom prst="ellipse">
            <a:avLst/>
          </a:prstGeom>
          <a:solidFill>
            <a:srgbClr val="7F6000"/>
          </a:solidFill>
          <a:ln>
            <a:noFill/>
          </a:ln>
        </p:spPr>
        <p:txBody>
          <a:bodyPr anchorCtr="0" anchor="ctr" bIns="67625" lIns="67625" spcFirstLastPara="1" rIns="67625" wrap="square" tIns="67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35">
              <a:solidFill>
                <a:srgbClr val="FFFFFF"/>
              </a:solidFill>
            </a:endParaRPr>
          </a:p>
        </p:txBody>
      </p:sp>
      <p:pic>
        <p:nvPicPr>
          <p:cNvPr id="1629" name="Google Shape;1629;p34"/>
          <p:cNvPicPr preferRelativeResize="0"/>
          <p:nvPr/>
        </p:nvPicPr>
        <p:blipFill rotWithShape="1">
          <a:blip r:embed="rId6">
            <a:alphaModFix/>
          </a:blip>
          <a:srcRect b="0" l="4351" r="0" t="0"/>
          <a:stretch/>
        </p:blipFill>
        <p:spPr>
          <a:xfrm>
            <a:off x="4095281" y="4184951"/>
            <a:ext cx="3717914" cy="556874"/>
          </a:xfrm>
          <a:prstGeom prst="rect">
            <a:avLst/>
          </a:prstGeom>
          <a:noFill/>
          <a:ln>
            <a:noFill/>
          </a:ln>
        </p:spPr>
      </p:pic>
      <p:sp>
        <p:nvSpPr>
          <p:cNvPr id="1630" name="Google Shape;1630;p34"/>
          <p:cNvSpPr/>
          <p:nvPr/>
        </p:nvSpPr>
        <p:spPr>
          <a:xfrm>
            <a:off x="4334009" y="4184970"/>
            <a:ext cx="3485705" cy="556818"/>
          </a:xfrm>
          <a:custGeom>
            <a:rect b="b" l="l" r="r" t="t"/>
            <a:pathLst>
              <a:path extrusionOk="0" h="574039" w="4100829">
                <a:moveTo>
                  <a:pt x="0" y="0"/>
                </a:moveTo>
                <a:lnTo>
                  <a:pt x="3813746" y="0"/>
                </a:lnTo>
                <a:lnTo>
                  <a:pt x="3860296" y="3755"/>
                </a:lnTo>
                <a:lnTo>
                  <a:pt x="3904453" y="14629"/>
                </a:lnTo>
                <a:lnTo>
                  <a:pt x="3945628" y="32029"/>
                </a:lnTo>
                <a:lnTo>
                  <a:pt x="3983229" y="55366"/>
                </a:lnTo>
                <a:lnTo>
                  <a:pt x="4016667" y="84048"/>
                </a:lnTo>
                <a:lnTo>
                  <a:pt x="4045349" y="117485"/>
                </a:lnTo>
                <a:lnTo>
                  <a:pt x="4068686" y="155087"/>
                </a:lnTo>
                <a:lnTo>
                  <a:pt x="4086086" y="196261"/>
                </a:lnTo>
                <a:lnTo>
                  <a:pt x="4096959" y="240419"/>
                </a:lnTo>
                <a:lnTo>
                  <a:pt x="4100715" y="286969"/>
                </a:lnTo>
                <a:lnTo>
                  <a:pt x="4096959" y="333515"/>
                </a:lnTo>
                <a:lnTo>
                  <a:pt x="4086086" y="377670"/>
                </a:lnTo>
                <a:lnTo>
                  <a:pt x="4068686" y="418842"/>
                </a:lnTo>
                <a:lnTo>
                  <a:pt x="4045349" y="456442"/>
                </a:lnTo>
                <a:lnTo>
                  <a:pt x="4016667" y="489878"/>
                </a:lnTo>
                <a:lnTo>
                  <a:pt x="3983229" y="518560"/>
                </a:lnTo>
                <a:lnTo>
                  <a:pt x="3945628" y="541896"/>
                </a:lnTo>
                <a:lnTo>
                  <a:pt x="3904453" y="559296"/>
                </a:lnTo>
                <a:lnTo>
                  <a:pt x="3860296" y="570169"/>
                </a:lnTo>
                <a:lnTo>
                  <a:pt x="3813746" y="573925"/>
                </a:lnTo>
                <a:lnTo>
                  <a:pt x="0" y="573925"/>
                </a:lnTo>
              </a:path>
            </a:pathLst>
          </a:custGeom>
          <a:noFill/>
          <a:ln cap="flat" cmpd="sng" w="2042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8"/>
          </a:p>
        </p:txBody>
      </p:sp>
      <p:pic>
        <p:nvPicPr>
          <p:cNvPr id="1631" name="Google Shape;1631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390957" y="3627678"/>
            <a:ext cx="3270096" cy="556861"/>
          </a:xfrm>
          <a:prstGeom prst="rect">
            <a:avLst/>
          </a:prstGeom>
          <a:noFill/>
          <a:ln>
            <a:noFill/>
          </a:ln>
        </p:spPr>
      </p:pic>
      <p:sp>
        <p:nvSpPr>
          <p:cNvPr id="1632" name="Google Shape;1632;p34"/>
          <p:cNvSpPr/>
          <p:nvPr/>
        </p:nvSpPr>
        <p:spPr>
          <a:xfrm>
            <a:off x="2390958" y="3627682"/>
            <a:ext cx="3269462" cy="556818"/>
          </a:xfrm>
          <a:custGeom>
            <a:rect b="b" l="l" r="r" t="t"/>
            <a:pathLst>
              <a:path extrusionOk="0" h="574039" w="3370579">
                <a:moveTo>
                  <a:pt x="3370389" y="0"/>
                </a:moveTo>
                <a:lnTo>
                  <a:pt x="279336" y="0"/>
                </a:lnTo>
                <a:lnTo>
                  <a:pt x="234028" y="3656"/>
                </a:lnTo>
                <a:lnTo>
                  <a:pt x="191047" y="14241"/>
                </a:lnTo>
                <a:lnTo>
                  <a:pt x="150968" y="31180"/>
                </a:lnTo>
                <a:lnTo>
                  <a:pt x="114366" y="53897"/>
                </a:lnTo>
                <a:lnTo>
                  <a:pt x="81818" y="81818"/>
                </a:lnTo>
                <a:lnTo>
                  <a:pt x="53897" y="114366"/>
                </a:lnTo>
                <a:lnTo>
                  <a:pt x="31180" y="150968"/>
                </a:lnTo>
                <a:lnTo>
                  <a:pt x="14241" y="191047"/>
                </a:lnTo>
                <a:lnTo>
                  <a:pt x="3656" y="234028"/>
                </a:lnTo>
                <a:lnTo>
                  <a:pt x="0" y="279336"/>
                </a:lnTo>
                <a:lnTo>
                  <a:pt x="0" y="294589"/>
                </a:lnTo>
                <a:lnTo>
                  <a:pt x="3656" y="339900"/>
                </a:lnTo>
                <a:lnTo>
                  <a:pt x="14241" y="382883"/>
                </a:lnTo>
                <a:lnTo>
                  <a:pt x="31180" y="422963"/>
                </a:lnTo>
                <a:lnTo>
                  <a:pt x="53897" y="459564"/>
                </a:lnTo>
                <a:lnTo>
                  <a:pt x="81818" y="492112"/>
                </a:lnTo>
                <a:lnTo>
                  <a:pt x="114366" y="520031"/>
                </a:lnTo>
                <a:lnTo>
                  <a:pt x="150968" y="542747"/>
                </a:lnTo>
                <a:lnTo>
                  <a:pt x="191047" y="559685"/>
                </a:lnTo>
                <a:lnTo>
                  <a:pt x="234028" y="570269"/>
                </a:lnTo>
                <a:lnTo>
                  <a:pt x="279336" y="573925"/>
                </a:lnTo>
                <a:lnTo>
                  <a:pt x="3370389" y="573925"/>
                </a:lnTo>
              </a:path>
            </a:pathLst>
          </a:custGeom>
          <a:noFill/>
          <a:ln cap="flat" cmpd="sng" w="20425">
            <a:solidFill>
              <a:srgbClr val="7F6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8"/>
          </a:p>
        </p:txBody>
      </p:sp>
      <p:sp>
        <p:nvSpPr>
          <p:cNvPr id="1633" name="Google Shape;1633;p34"/>
          <p:cNvSpPr txBox="1"/>
          <p:nvPr/>
        </p:nvSpPr>
        <p:spPr>
          <a:xfrm>
            <a:off x="1274113" y="2821111"/>
            <a:ext cx="4241400" cy="2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400">
            <a:spAutoFit/>
          </a:bodyPr>
          <a:lstStyle/>
          <a:p>
            <a:pPr indent="0" lvl="0" marL="939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31">
                <a:latin typeface="Century Gothic"/>
                <a:ea typeface="Century Gothic"/>
                <a:cs typeface="Century Gothic"/>
                <a:sym typeface="Century Gothic"/>
              </a:rPr>
              <a:t>La construcción del Programa Analítico incluye:</a:t>
            </a:r>
            <a:endParaRPr b="1" sz="133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34" name="Google Shape;1634;p34"/>
          <p:cNvPicPr preferRelativeResize="0"/>
          <p:nvPr/>
        </p:nvPicPr>
        <p:blipFill rotWithShape="1">
          <a:blip r:embed="rId8">
            <a:alphaModFix/>
          </a:blip>
          <a:srcRect b="0" l="1960" r="0" t="0"/>
          <a:stretch/>
        </p:blipFill>
        <p:spPr>
          <a:xfrm>
            <a:off x="4095975" y="3123661"/>
            <a:ext cx="3426410" cy="504029"/>
          </a:xfrm>
          <a:prstGeom prst="rect">
            <a:avLst/>
          </a:prstGeom>
          <a:noFill/>
          <a:ln>
            <a:noFill/>
          </a:ln>
        </p:spPr>
      </p:pic>
      <p:sp>
        <p:nvSpPr>
          <p:cNvPr id="1635" name="Google Shape;1635;p34"/>
          <p:cNvSpPr/>
          <p:nvPr/>
        </p:nvSpPr>
        <p:spPr>
          <a:xfrm>
            <a:off x="3913887" y="3123663"/>
            <a:ext cx="3611872" cy="503719"/>
          </a:xfrm>
          <a:custGeom>
            <a:rect b="b" l="l" r="r" t="t"/>
            <a:pathLst>
              <a:path extrusionOk="0" h="574039" w="4069715">
                <a:moveTo>
                  <a:pt x="0" y="0"/>
                </a:moveTo>
                <a:lnTo>
                  <a:pt x="3782161" y="0"/>
                </a:lnTo>
                <a:lnTo>
                  <a:pt x="3828711" y="3755"/>
                </a:lnTo>
                <a:lnTo>
                  <a:pt x="3872868" y="14629"/>
                </a:lnTo>
                <a:lnTo>
                  <a:pt x="3914043" y="32029"/>
                </a:lnTo>
                <a:lnTo>
                  <a:pt x="3951645" y="55366"/>
                </a:lnTo>
                <a:lnTo>
                  <a:pt x="3985082" y="84048"/>
                </a:lnTo>
                <a:lnTo>
                  <a:pt x="4013764" y="117485"/>
                </a:lnTo>
                <a:lnTo>
                  <a:pt x="4037101" y="155087"/>
                </a:lnTo>
                <a:lnTo>
                  <a:pt x="4054501" y="196261"/>
                </a:lnTo>
                <a:lnTo>
                  <a:pt x="4065375" y="240419"/>
                </a:lnTo>
                <a:lnTo>
                  <a:pt x="4069130" y="286969"/>
                </a:lnTo>
                <a:lnTo>
                  <a:pt x="4065375" y="333515"/>
                </a:lnTo>
                <a:lnTo>
                  <a:pt x="4054501" y="377670"/>
                </a:lnTo>
                <a:lnTo>
                  <a:pt x="4037101" y="418842"/>
                </a:lnTo>
                <a:lnTo>
                  <a:pt x="4013764" y="456442"/>
                </a:lnTo>
                <a:lnTo>
                  <a:pt x="3985082" y="489878"/>
                </a:lnTo>
                <a:lnTo>
                  <a:pt x="3951645" y="518560"/>
                </a:lnTo>
                <a:lnTo>
                  <a:pt x="3914043" y="541896"/>
                </a:lnTo>
                <a:lnTo>
                  <a:pt x="3872868" y="559296"/>
                </a:lnTo>
                <a:lnTo>
                  <a:pt x="3828711" y="570169"/>
                </a:lnTo>
                <a:lnTo>
                  <a:pt x="3782161" y="573925"/>
                </a:lnTo>
                <a:lnTo>
                  <a:pt x="0" y="573925"/>
                </a:lnTo>
              </a:path>
            </a:pathLst>
          </a:custGeom>
          <a:noFill/>
          <a:ln cap="flat" cmpd="sng" w="18475">
            <a:solidFill>
              <a:srgbClr val="66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29"/>
          </a:p>
        </p:txBody>
      </p:sp>
      <p:sp>
        <p:nvSpPr>
          <p:cNvPr id="1636" name="Google Shape;1636;p34"/>
          <p:cNvSpPr txBox="1"/>
          <p:nvPr/>
        </p:nvSpPr>
        <p:spPr>
          <a:xfrm>
            <a:off x="4033634" y="3193017"/>
            <a:ext cx="3271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2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46">
                <a:latin typeface="Century Gothic"/>
                <a:ea typeface="Century Gothic"/>
                <a:cs typeface="Century Gothic"/>
                <a:sym typeface="Century Gothic"/>
              </a:rPr>
              <a:t>La distribución de los Contenidos a lo largo </a:t>
            </a:r>
            <a:endParaRPr sz="1146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46">
                <a:latin typeface="Century Gothic"/>
                <a:ea typeface="Century Gothic"/>
                <a:cs typeface="Century Gothic"/>
                <a:sym typeface="Century Gothic"/>
              </a:rPr>
              <a:t>del ciclo escolar</a:t>
            </a:r>
            <a:r>
              <a:rPr b="1" lang="en" sz="1146">
                <a:latin typeface="Century Gothic"/>
                <a:ea typeface="Century Gothic"/>
                <a:cs typeface="Century Gothic"/>
                <a:sym typeface="Century Gothic"/>
              </a:rPr>
              <a:t> (temporalidad).</a:t>
            </a:r>
            <a:endParaRPr b="1" sz="1146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37" name="Google Shape;1637;p34"/>
          <p:cNvSpPr txBox="1"/>
          <p:nvPr/>
        </p:nvSpPr>
        <p:spPr>
          <a:xfrm>
            <a:off x="2269727" y="3658984"/>
            <a:ext cx="3514500" cy="4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67625" lIns="67625" spcFirstLastPara="1" rIns="67625" wrap="square" tIns="67625">
            <a:spAutoFit/>
          </a:bodyPr>
          <a:lstStyle/>
          <a:p>
            <a:pPr indent="0" lvl="0" marL="261128" marR="255492" rtl="0" algn="ct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46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Orientaciones didácticas generales </a:t>
            </a:r>
            <a:endParaRPr b="1" sz="1146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261128" marR="255492" rtl="0" algn="ct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46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(sin desarrollar la planeación didáctica).</a:t>
            </a:r>
            <a:endParaRPr sz="1146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38" name="Google Shape;1638;p34"/>
          <p:cNvSpPr txBox="1"/>
          <p:nvPr/>
        </p:nvSpPr>
        <p:spPr>
          <a:xfrm>
            <a:off x="4364759" y="4241347"/>
            <a:ext cx="3308400" cy="4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67625" lIns="67625" spcFirstLastPara="1" rIns="67625" wrap="square" tIns="67625">
            <a:spAutoFit/>
          </a:bodyPr>
          <a:lstStyle/>
          <a:p>
            <a:pPr indent="0" lvl="0" marL="8923" marR="3756" rtl="0" algn="ctr">
              <a:lnSpc>
                <a:spcPct val="103000"/>
              </a:lnSpc>
              <a:spcBef>
                <a:spcPts val="4"/>
              </a:spcBef>
              <a:spcAft>
                <a:spcPts val="0"/>
              </a:spcAft>
              <a:buNone/>
            </a:pPr>
            <a:r>
              <a:rPr b="1" lang="en" sz="1109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Sugerencias de evaluación formativa </a:t>
            </a:r>
            <a:r>
              <a:rPr lang="en" sz="1109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partir de los saberes y la experiencia docente.</a:t>
            </a:r>
            <a:endParaRPr sz="1109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39" name="Google Shape;1639;p34"/>
          <p:cNvSpPr/>
          <p:nvPr/>
        </p:nvSpPr>
        <p:spPr>
          <a:xfrm>
            <a:off x="4281719" y="4676646"/>
            <a:ext cx="119400" cy="115500"/>
          </a:xfrm>
          <a:prstGeom prst="ellipse">
            <a:avLst/>
          </a:prstGeom>
          <a:solidFill>
            <a:srgbClr val="BF9000"/>
          </a:solidFill>
          <a:ln>
            <a:noFill/>
          </a:ln>
        </p:spPr>
        <p:txBody>
          <a:bodyPr anchorCtr="0" anchor="ctr" bIns="67625" lIns="67625" spcFirstLastPara="1" rIns="67625" wrap="square" tIns="67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35">
              <a:solidFill>
                <a:srgbClr val="FFFFFF"/>
              </a:solidFill>
            </a:endParaRPr>
          </a:p>
        </p:txBody>
      </p:sp>
      <p:sp>
        <p:nvSpPr>
          <p:cNvPr id="1640" name="Google Shape;1640;p34"/>
          <p:cNvSpPr/>
          <p:nvPr/>
        </p:nvSpPr>
        <p:spPr>
          <a:xfrm rot="5400000">
            <a:off x="3851313" y="3064538"/>
            <a:ext cx="140700" cy="119400"/>
          </a:xfrm>
          <a:prstGeom prst="triangle">
            <a:avLst>
              <a:gd fmla="val 49783" name="adj"/>
            </a:avLst>
          </a:prstGeom>
          <a:solidFill>
            <a:srgbClr val="5B0F00"/>
          </a:solidFill>
          <a:ln>
            <a:noFill/>
          </a:ln>
        </p:spPr>
        <p:txBody>
          <a:bodyPr anchorCtr="0" anchor="ctr" bIns="67625" lIns="67625" spcFirstLastPara="1" rIns="67625" wrap="square" tIns="67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35">
              <a:solidFill>
                <a:srgbClr val="FFFFFF"/>
              </a:solidFill>
            </a:endParaRPr>
          </a:p>
        </p:txBody>
      </p:sp>
      <p:sp>
        <p:nvSpPr>
          <p:cNvPr id="1641" name="Google Shape;1641;p34"/>
          <p:cNvSpPr/>
          <p:nvPr/>
        </p:nvSpPr>
        <p:spPr>
          <a:xfrm>
            <a:off x="3862209" y="3558239"/>
            <a:ext cx="119400" cy="11550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7625" lIns="67625" spcFirstLastPara="1" rIns="67625" wrap="square" tIns="67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35">
              <a:solidFill>
                <a:srgbClr val="FFFFFF"/>
              </a:solidFill>
            </a:endParaRPr>
          </a:p>
        </p:txBody>
      </p:sp>
      <p:sp>
        <p:nvSpPr>
          <p:cNvPr id="1642" name="Google Shape;1642;p34"/>
          <p:cNvSpPr/>
          <p:nvPr/>
        </p:nvSpPr>
        <p:spPr>
          <a:xfrm>
            <a:off x="5610011" y="4122176"/>
            <a:ext cx="119400" cy="115500"/>
          </a:xfrm>
          <a:prstGeom prst="ellipse">
            <a:avLst/>
          </a:prstGeom>
          <a:solidFill>
            <a:srgbClr val="7F6000"/>
          </a:solidFill>
          <a:ln>
            <a:noFill/>
          </a:ln>
        </p:spPr>
        <p:txBody>
          <a:bodyPr anchorCtr="0" anchor="ctr" bIns="67625" lIns="67625" spcFirstLastPara="1" rIns="67625" wrap="square" tIns="67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35">
              <a:solidFill>
                <a:srgbClr val="FFFFFF"/>
              </a:solidFill>
            </a:endParaRPr>
          </a:p>
        </p:txBody>
      </p:sp>
      <p:pic>
        <p:nvPicPr>
          <p:cNvPr id="1643" name="Google Shape;1643;p3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620875" y="1456775"/>
            <a:ext cx="356625" cy="35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7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8" name="Google Shape;1648;p35"/>
          <p:cNvGrpSpPr/>
          <p:nvPr/>
        </p:nvGrpSpPr>
        <p:grpSpPr>
          <a:xfrm rot="-3630817">
            <a:off x="-973652" y="408564"/>
            <a:ext cx="4572377" cy="4502963"/>
            <a:chOff x="-1489857" y="-1494899"/>
            <a:chExt cx="3254665" cy="3205255"/>
          </a:xfrm>
        </p:grpSpPr>
        <p:sp>
          <p:nvSpPr>
            <p:cNvPr id="1649" name="Google Shape;1649;p35"/>
            <p:cNvSpPr/>
            <p:nvPr/>
          </p:nvSpPr>
          <p:spPr>
            <a:xfrm>
              <a:off x="-1489857" y="-1494899"/>
              <a:ext cx="3254665" cy="3205255"/>
            </a:xfrm>
            <a:custGeom>
              <a:rect b="b" l="l" r="r" t="t"/>
              <a:pathLst>
                <a:path extrusionOk="0" h="6292" w="6391">
                  <a:moveTo>
                    <a:pt x="2798" y="6103"/>
                  </a:moveTo>
                  <a:lnTo>
                    <a:pt x="2587" y="6291"/>
                  </a:lnTo>
                  <a:lnTo>
                    <a:pt x="0" y="3387"/>
                  </a:lnTo>
                  <a:lnTo>
                    <a:pt x="3803" y="0"/>
                  </a:lnTo>
                  <a:lnTo>
                    <a:pt x="6390" y="2904"/>
                  </a:lnTo>
                  <a:lnTo>
                    <a:pt x="6179" y="3092"/>
                  </a:lnTo>
                  <a:lnTo>
                    <a:pt x="6036" y="3001"/>
                  </a:lnTo>
                  <a:lnTo>
                    <a:pt x="6036" y="3001"/>
                  </a:lnTo>
                  <a:cubicBezTo>
                    <a:pt x="6073" y="2944"/>
                    <a:pt x="6069" y="2868"/>
                    <a:pt x="6021" y="2815"/>
                  </a:cubicBezTo>
                  <a:cubicBezTo>
                    <a:pt x="5965" y="2751"/>
                    <a:pt x="5867" y="2745"/>
                    <a:pt x="5803" y="2802"/>
                  </a:cubicBezTo>
                  <a:cubicBezTo>
                    <a:pt x="5739" y="2859"/>
                    <a:pt x="5733" y="2957"/>
                    <a:pt x="5790" y="3021"/>
                  </a:cubicBezTo>
                  <a:cubicBezTo>
                    <a:pt x="5841" y="3078"/>
                    <a:pt x="5925" y="3088"/>
                    <a:pt x="5988" y="3049"/>
                  </a:cubicBezTo>
                  <a:lnTo>
                    <a:pt x="6064" y="3195"/>
                  </a:lnTo>
                  <a:lnTo>
                    <a:pt x="5750" y="3474"/>
                  </a:lnTo>
                  <a:lnTo>
                    <a:pt x="5627" y="3335"/>
                  </a:lnTo>
                  <a:cubicBezTo>
                    <a:pt x="5647" y="3293"/>
                    <a:pt x="5645" y="3242"/>
                    <a:pt x="5618" y="3201"/>
                  </a:cubicBezTo>
                  <a:cubicBezTo>
                    <a:pt x="5576" y="3137"/>
                    <a:pt x="5491" y="3120"/>
                    <a:pt x="5428" y="3162"/>
                  </a:cubicBezTo>
                  <a:cubicBezTo>
                    <a:pt x="5365" y="3204"/>
                    <a:pt x="5348" y="3289"/>
                    <a:pt x="5389" y="3352"/>
                  </a:cubicBezTo>
                  <a:cubicBezTo>
                    <a:pt x="5416" y="3392"/>
                    <a:pt x="5461" y="3414"/>
                    <a:pt x="5506" y="3413"/>
                  </a:cubicBezTo>
                  <a:lnTo>
                    <a:pt x="5578" y="3627"/>
                  </a:lnTo>
                  <a:lnTo>
                    <a:pt x="5404" y="3782"/>
                  </a:lnTo>
                  <a:lnTo>
                    <a:pt x="5220" y="3663"/>
                  </a:lnTo>
                  <a:cubicBezTo>
                    <a:pt x="5226" y="3639"/>
                    <a:pt x="5224" y="3612"/>
                    <a:pt x="5213" y="3586"/>
                  </a:cubicBezTo>
                  <a:cubicBezTo>
                    <a:pt x="5187" y="3524"/>
                    <a:pt x="5115" y="3495"/>
                    <a:pt x="5053" y="3522"/>
                  </a:cubicBezTo>
                  <a:cubicBezTo>
                    <a:pt x="4991" y="3549"/>
                    <a:pt x="4962" y="3621"/>
                    <a:pt x="4989" y="3683"/>
                  </a:cubicBezTo>
                  <a:cubicBezTo>
                    <a:pt x="5015" y="3745"/>
                    <a:pt x="5087" y="3774"/>
                    <a:pt x="5149" y="3747"/>
                  </a:cubicBezTo>
                  <a:cubicBezTo>
                    <a:pt x="5154" y="3745"/>
                    <a:pt x="5158" y="3743"/>
                    <a:pt x="5163" y="3740"/>
                  </a:cubicBezTo>
                  <a:lnTo>
                    <a:pt x="5233" y="3934"/>
                  </a:lnTo>
                  <a:lnTo>
                    <a:pt x="4972" y="4167"/>
                  </a:lnTo>
                  <a:lnTo>
                    <a:pt x="4801" y="4039"/>
                  </a:lnTo>
                  <a:cubicBezTo>
                    <a:pt x="4811" y="4019"/>
                    <a:pt x="4814" y="3996"/>
                    <a:pt x="4809" y="3972"/>
                  </a:cubicBezTo>
                  <a:cubicBezTo>
                    <a:pt x="4798" y="3911"/>
                    <a:pt x="4739" y="3871"/>
                    <a:pt x="4677" y="3882"/>
                  </a:cubicBezTo>
                  <a:cubicBezTo>
                    <a:pt x="4616" y="3894"/>
                    <a:pt x="4576" y="3953"/>
                    <a:pt x="4588" y="4014"/>
                  </a:cubicBezTo>
                  <a:cubicBezTo>
                    <a:pt x="4597" y="4062"/>
                    <a:pt x="4636" y="4098"/>
                    <a:pt x="4682" y="4105"/>
                  </a:cubicBezTo>
                  <a:lnTo>
                    <a:pt x="4786" y="4333"/>
                  </a:lnTo>
                  <a:lnTo>
                    <a:pt x="4598" y="4500"/>
                  </a:lnTo>
                  <a:lnTo>
                    <a:pt x="4404" y="4333"/>
                  </a:lnTo>
                  <a:cubicBezTo>
                    <a:pt x="4396" y="4284"/>
                    <a:pt x="4354" y="4245"/>
                    <a:pt x="4302" y="4242"/>
                  </a:cubicBezTo>
                  <a:cubicBezTo>
                    <a:pt x="4242" y="4239"/>
                    <a:pt x="4190" y="4285"/>
                    <a:pt x="4187" y="4345"/>
                  </a:cubicBezTo>
                  <a:cubicBezTo>
                    <a:pt x="4183" y="4406"/>
                    <a:pt x="4229" y="4457"/>
                    <a:pt x="4290" y="4461"/>
                  </a:cubicBezTo>
                  <a:lnTo>
                    <a:pt x="4415" y="4663"/>
                  </a:lnTo>
                  <a:lnTo>
                    <a:pt x="4155" y="4895"/>
                  </a:lnTo>
                  <a:lnTo>
                    <a:pt x="4003" y="4736"/>
                  </a:lnTo>
                  <a:cubicBezTo>
                    <a:pt x="4017" y="4679"/>
                    <a:pt x="3984" y="4620"/>
                    <a:pt x="3927" y="4602"/>
                  </a:cubicBezTo>
                  <a:cubicBezTo>
                    <a:pt x="3868" y="4584"/>
                    <a:pt x="3804" y="4617"/>
                    <a:pt x="3786" y="4676"/>
                  </a:cubicBezTo>
                  <a:cubicBezTo>
                    <a:pt x="3767" y="4736"/>
                    <a:pt x="3800" y="4799"/>
                    <a:pt x="3860" y="4818"/>
                  </a:cubicBezTo>
                  <a:cubicBezTo>
                    <a:pt x="3889" y="4827"/>
                    <a:pt x="3918" y="4824"/>
                    <a:pt x="3943" y="4811"/>
                  </a:cubicBezTo>
                  <a:lnTo>
                    <a:pt x="3997" y="5036"/>
                  </a:lnTo>
                  <a:lnTo>
                    <a:pt x="3758" y="5248"/>
                  </a:lnTo>
                  <a:lnTo>
                    <a:pt x="3609" y="5100"/>
                  </a:lnTo>
                  <a:cubicBezTo>
                    <a:pt x="3623" y="5047"/>
                    <a:pt x="3601" y="4991"/>
                    <a:pt x="3552" y="4962"/>
                  </a:cubicBezTo>
                  <a:cubicBezTo>
                    <a:pt x="3494" y="4929"/>
                    <a:pt x="3419" y="4949"/>
                    <a:pt x="3385" y="5008"/>
                  </a:cubicBezTo>
                  <a:cubicBezTo>
                    <a:pt x="3351" y="5066"/>
                    <a:pt x="3371" y="5141"/>
                    <a:pt x="3430" y="5175"/>
                  </a:cubicBezTo>
                  <a:cubicBezTo>
                    <a:pt x="3461" y="5192"/>
                    <a:pt x="3496" y="5195"/>
                    <a:pt x="3528" y="5185"/>
                  </a:cubicBezTo>
                  <a:lnTo>
                    <a:pt x="3634" y="5358"/>
                  </a:lnTo>
                  <a:lnTo>
                    <a:pt x="3356" y="5607"/>
                  </a:lnTo>
                  <a:lnTo>
                    <a:pt x="3215" y="5479"/>
                  </a:lnTo>
                  <a:cubicBezTo>
                    <a:pt x="3237" y="5425"/>
                    <a:pt x="3223" y="5362"/>
                    <a:pt x="3177" y="5322"/>
                  </a:cubicBezTo>
                  <a:cubicBezTo>
                    <a:pt x="3119" y="5274"/>
                    <a:pt x="3033" y="5281"/>
                    <a:pt x="2984" y="5339"/>
                  </a:cubicBezTo>
                  <a:cubicBezTo>
                    <a:pt x="2935" y="5396"/>
                    <a:pt x="2943" y="5483"/>
                    <a:pt x="3000" y="5531"/>
                  </a:cubicBezTo>
                  <a:cubicBezTo>
                    <a:pt x="3034" y="5560"/>
                    <a:pt x="3077" y="5569"/>
                    <a:pt x="3117" y="5561"/>
                  </a:cubicBezTo>
                  <a:lnTo>
                    <a:pt x="3214" y="5733"/>
                  </a:lnTo>
                  <a:lnTo>
                    <a:pt x="2946" y="5971"/>
                  </a:lnTo>
                  <a:lnTo>
                    <a:pt x="2826" y="5852"/>
                  </a:lnTo>
                  <a:cubicBezTo>
                    <a:pt x="2852" y="5798"/>
                    <a:pt x="2845" y="5730"/>
                    <a:pt x="2802" y="5682"/>
                  </a:cubicBezTo>
                  <a:cubicBezTo>
                    <a:pt x="2745" y="5619"/>
                    <a:pt x="2647" y="5613"/>
                    <a:pt x="2583" y="5670"/>
                  </a:cubicBezTo>
                  <a:cubicBezTo>
                    <a:pt x="2519" y="5727"/>
                    <a:pt x="2514" y="5824"/>
                    <a:pt x="2571" y="5888"/>
                  </a:cubicBezTo>
                  <a:cubicBezTo>
                    <a:pt x="2609" y="5931"/>
                    <a:pt x="2666" y="5948"/>
                    <a:pt x="2718" y="5937"/>
                  </a:cubicBezTo>
                  <a:lnTo>
                    <a:pt x="2798" y="6103"/>
                  </a:lnTo>
                </a:path>
              </a:pathLst>
            </a:custGeom>
            <a:solidFill>
              <a:schemeClr val="dk1"/>
            </a:solidFill>
            <a:ln cap="flat" cmpd="sng" w="9525">
              <a:solidFill>
                <a:srgbClr val="CCCC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0" name="Google Shape;1650;p35"/>
            <p:cNvSpPr/>
            <p:nvPr/>
          </p:nvSpPr>
          <p:spPr>
            <a:xfrm>
              <a:off x="-344319" y="-225821"/>
              <a:ext cx="1855316" cy="1653169"/>
            </a:xfrm>
            <a:custGeom>
              <a:rect b="b" l="l" r="r" t="t"/>
              <a:pathLst>
                <a:path extrusionOk="0" h="3247" w="3643">
                  <a:moveTo>
                    <a:pt x="16" y="3246"/>
                  </a:moveTo>
                  <a:cubicBezTo>
                    <a:pt x="12" y="3246"/>
                    <a:pt x="8" y="3244"/>
                    <a:pt x="5" y="3241"/>
                  </a:cubicBezTo>
                  <a:cubicBezTo>
                    <a:pt x="0" y="3235"/>
                    <a:pt x="0" y="3225"/>
                    <a:pt x="6" y="3220"/>
                  </a:cubicBezTo>
                  <a:lnTo>
                    <a:pt x="3615" y="6"/>
                  </a:lnTo>
                  <a:cubicBezTo>
                    <a:pt x="3621" y="0"/>
                    <a:pt x="3631" y="1"/>
                    <a:pt x="3636" y="7"/>
                  </a:cubicBezTo>
                  <a:cubicBezTo>
                    <a:pt x="3642" y="13"/>
                    <a:pt x="3641" y="22"/>
                    <a:pt x="3635" y="28"/>
                  </a:cubicBezTo>
                  <a:lnTo>
                    <a:pt x="26" y="3242"/>
                  </a:lnTo>
                  <a:cubicBezTo>
                    <a:pt x="23" y="3244"/>
                    <a:pt x="20" y="3246"/>
                    <a:pt x="16" y="3246"/>
                  </a:cubicBezTo>
                </a:path>
              </a:pathLst>
            </a:custGeom>
            <a:solidFill>
              <a:srgbClr val="EA9999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1" name="Google Shape;1651;p35"/>
            <p:cNvSpPr/>
            <p:nvPr/>
          </p:nvSpPr>
          <p:spPr>
            <a:xfrm>
              <a:off x="-1395519" y="176240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9"/>
                    <a:pt x="2044" y="2315"/>
                  </a:cubicBezTo>
                  <a:lnTo>
                    <a:pt x="5" y="27"/>
                  </a:lnTo>
                  <a:cubicBezTo>
                    <a:pt x="0" y="21"/>
                    <a:pt x="0" y="11"/>
                    <a:pt x="6" y="6"/>
                  </a:cubicBezTo>
                  <a:cubicBezTo>
                    <a:pt x="13" y="0"/>
                    <a:pt x="22" y="1"/>
                    <a:pt x="27" y="7"/>
                  </a:cubicBezTo>
                  <a:lnTo>
                    <a:pt x="2066" y="2296"/>
                  </a:lnTo>
                  <a:cubicBezTo>
                    <a:pt x="2071" y="2302"/>
                    <a:pt x="2071" y="2311"/>
                    <a:pt x="2065" y="2317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2" name="Google Shape;1652;p35"/>
            <p:cNvSpPr/>
            <p:nvPr/>
          </p:nvSpPr>
          <p:spPr>
            <a:xfrm>
              <a:off x="-1202349" y="5532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8"/>
                    <a:pt x="2044" y="2315"/>
                  </a:cubicBezTo>
                  <a:lnTo>
                    <a:pt x="5" y="26"/>
                  </a:lnTo>
                  <a:cubicBezTo>
                    <a:pt x="0" y="20"/>
                    <a:pt x="0" y="11"/>
                    <a:pt x="6" y="5"/>
                  </a:cubicBezTo>
                  <a:cubicBezTo>
                    <a:pt x="13" y="0"/>
                    <a:pt x="22" y="0"/>
                    <a:pt x="27" y="6"/>
                  </a:cubicBezTo>
                  <a:lnTo>
                    <a:pt x="2066" y="2295"/>
                  </a:lnTo>
                  <a:cubicBezTo>
                    <a:pt x="2071" y="2301"/>
                    <a:pt x="2071" y="2311"/>
                    <a:pt x="2065" y="2316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3" name="Google Shape;1653;p35"/>
            <p:cNvSpPr/>
            <p:nvPr/>
          </p:nvSpPr>
          <p:spPr>
            <a:xfrm>
              <a:off x="-1009180" y="-167421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9"/>
                    <a:pt x="2044" y="2315"/>
                  </a:cubicBezTo>
                  <a:lnTo>
                    <a:pt x="5" y="27"/>
                  </a:lnTo>
                  <a:cubicBezTo>
                    <a:pt x="0" y="21"/>
                    <a:pt x="0" y="11"/>
                    <a:pt x="6" y="6"/>
                  </a:cubicBezTo>
                  <a:cubicBezTo>
                    <a:pt x="12" y="0"/>
                    <a:pt x="22" y="1"/>
                    <a:pt x="27" y="7"/>
                  </a:cubicBezTo>
                  <a:lnTo>
                    <a:pt x="2066" y="2296"/>
                  </a:lnTo>
                  <a:cubicBezTo>
                    <a:pt x="2071" y="2302"/>
                    <a:pt x="2071" y="2311"/>
                    <a:pt x="2065" y="2317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4" name="Google Shape;1654;p35"/>
            <p:cNvSpPr/>
            <p:nvPr/>
          </p:nvSpPr>
          <p:spPr>
            <a:xfrm>
              <a:off x="-816011" y="-338129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8"/>
                    <a:pt x="2044" y="2315"/>
                  </a:cubicBezTo>
                  <a:lnTo>
                    <a:pt x="5" y="26"/>
                  </a:lnTo>
                  <a:cubicBezTo>
                    <a:pt x="0" y="20"/>
                    <a:pt x="0" y="11"/>
                    <a:pt x="6" y="5"/>
                  </a:cubicBezTo>
                  <a:cubicBezTo>
                    <a:pt x="12" y="0"/>
                    <a:pt x="22" y="0"/>
                    <a:pt x="27" y="6"/>
                  </a:cubicBezTo>
                  <a:lnTo>
                    <a:pt x="2066" y="2295"/>
                  </a:lnTo>
                  <a:cubicBezTo>
                    <a:pt x="2071" y="2301"/>
                    <a:pt x="2071" y="2311"/>
                    <a:pt x="2065" y="2316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5" name="Google Shape;1655;p35"/>
            <p:cNvSpPr/>
            <p:nvPr/>
          </p:nvSpPr>
          <p:spPr>
            <a:xfrm>
              <a:off x="-625087" y="-511083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9"/>
                    <a:pt x="2044" y="2315"/>
                  </a:cubicBezTo>
                  <a:lnTo>
                    <a:pt x="5" y="27"/>
                  </a:lnTo>
                  <a:cubicBezTo>
                    <a:pt x="0" y="21"/>
                    <a:pt x="0" y="11"/>
                    <a:pt x="6" y="6"/>
                  </a:cubicBezTo>
                  <a:cubicBezTo>
                    <a:pt x="12" y="0"/>
                    <a:pt x="22" y="1"/>
                    <a:pt x="27" y="7"/>
                  </a:cubicBezTo>
                  <a:lnTo>
                    <a:pt x="2066" y="2296"/>
                  </a:lnTo>
                  <a:cubicBezTo>
                    <a:pt x="2071" y="2302"/>
                    <a:pt x="2071" y="2311"/>
                    <a:pt x="2065" y="2317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6" name="Google Shape;1656;p35"/>
            <p:cNvSpPr/>
            <p:nvPr/>
          </p:nvSpPr>
          <p:spPr>
            <a:xfrm>
              <a:off x="-431918" y="-681791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8"/>
                    <a:pt x="2044" y="2315"/>
                  </a:cubicBezTo>
                  <a:lnTo>
                    <a:pt x="5" y="26"/>
                  </a:lnTo>
                  <a:cubicBezTo>
                    <a:pt x="0" y="20"/>
                    <a:pt x="0" y="11"/>
                    <a:pt x="6" y="5"/>
                  </a:cubicBezTo>
                  <a:cubicBezTo>
                    <a:pt x="12" y="0"/>
                    <a:pt x="22" y="0"/>
                    <a:pt x="27" y="6"/>
                  </a:cubicBezTo>
                  <a:lnTo>
                    <a:pt x="2066" y="2295"/>
                  </a:lnTo>
                  <a:cubicBezTo>
                    <a:pt x="2071" y="2301"/>
                    <a:pt x="2071" y="2311"/>
                    <a:pt x="2065" y="2316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7" name="Google Shape;1657;p35"/>
            <p:cNvSpPr/>
            <p:nvPr/>
          </p:nvSpPr>
          <p:spPr>
            <a:xfrm>
              <a:off x="-238749" y="-854744"/>
              <a:ext cx="1055694" cy="1181476"/>
            </a:xfrm>
            <a:custGeom>
              <a:rect b="b" l="l" r="r" t="t"/>
              <a:pathLst>
                <a:path extrusionOk="0" h="2321" w="2072">
                  <a:moveTo>
                    <a:pt x="2055" y="2320"/>
                  </a:moveTo>
                  <a:cubicBezTo>
                    <a:pt x="2051" y="2320"/>
                    <a:pt x="2047" y="2319"/>
                    <a:pt x="2044" y="2315"/>
                  </a:cubicBezTo>
                  <a:lnTo>
                    <a:pt x="5" y="27"/>
                  </a:lnTo>
                  <a:cubicBezTo>
                    <a:pt x="0" y="20"/>
                    <a:pt x="0" y="11"/>
                    <a:pt x="6" y="6"/>
                  </a:cubicBezTo>
                  <a:cubicBezTo>
                    <a:pt x="12" y="0"/>
                    <a:pt x="22" y="1"/>
                    <a:pt x="27" y="7"/>
                  </a:cubicBezTo>
                  <a:lnTo>
                    <a:pt x="2066" y="2295"/>
                  </a:lnTo>
                  <a:cubicBezTo>
                    <a:pt x="2071" y="2302"/>
                    <a:pt x="2071" y="2311"/>
                    <a:pt x="2065" y="2316"/>
                  </a:cubicBezTo>
                  <a:cubicBezTo>
                    <a:pt x="2062" y="2319"/>
                    <a:pt x="2058" y="2320"/>
                    <a:pt x="2055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8" name="Google Shape;1658;p35"/>
            <p:cNvSpPr/>
            <p:nvPr/>
          </p:nvSpPr>
          <p:spPr>
            <a:xfrm>
              <a:off x="-45579" y="-1025452"/>
              <a:ext cx="1055691" cy="1181476"/>
            </a:xfrm>
            <a:custGeom>
              <a:rect b="b" l="l" r="r" t="t"/>
              <a:pathLst>
                <a:path extrusionOk="0" h="2321" w="2073">
                  <a:moveTo>
                    <a:pt x="2056" y="2320"/>
                  </a:moveTo>
                  <a:cubicBezTo>
                    <a:pt x="2052" y="2320"/>
                    <a:pt x="2047" y="2318"/>
                    <a:pt x="2045" y="2315"/>
                  </a:cubicBezTo>
                  <a:lnTo>
                    <a:pt x="6" y="26"/>
                  </a:lnTo>
                  <a:cubicBezTo>
                    <a:pt x="0" y="20"/>
                    <a:pt x="1" y="11"/>
                    <a:pt x="7" y="5"/>
                  </a:cubicBezTo>
                  <a:cubicBezTo>
                    <a:pt x="13" y="0"/>
                    <a:pt x="23" y="0"/>
                    <a:pt x="28" y="6"/>
                  </a:cubicBezTo>
                  <a:lnTo>
                    <a:pt x="2067" y="2295"/>
                  </a:lnTo>
                  <a:cubicBezTo>
                    <a:pt x="2072" y="2301"/>
                    <a:pt x="2072" y="2311"/>
                    <a:pt x="2066" y="2316"/>
                  </a:cubicBezTo>
                  <a:cubicBezTo>
                    <a:pt x="2063" y="2318"/>
                    <a:pt x="2059" y="2320"/>
                    <a:pt x="2056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9" name="Google Shape;1659;p35"/>
            <p:cNvSpPr/>
            <p:nvPr/>
          </p:nvSpPr>
          <p:spPr>
            <a:xfrm>
              <a:off x="147590" y="-1198406"/>
              <a:ext cx="1055691" cy="1181476"/>
            </a:xfrm>
            <a:custGeom>
              <a:rect b="b" l="l" r="r" t="t"/>
              <a:pathLst>
                <a:path extrusionOk="0" h="2321" w="2073">
                  <a:moveTo>
                    <a:pt x="2056" y="2320"/>
                  </a:moveTo>
                  <a:cubicBezTo>
                    <a:pt x="2052" y="2320"/>
                    <a:pt x="2047" y="2319"/>
                    <a:pt x="2045" y="2315"/>
                  </a:cubicBezTo>
                  <a:lnTo>
                    <a:pt x="6" y="27"/>
                  </a:lnTo>
                  <a:cubicBezTo>
                    <a:pt x="0" y="20"/>
                    <a:pt x="1" y="11"/>
                    <a:pt x="7" y="6"/>
                  </a:cubicBezTo>
                  <a:cubicBezTo>
                    <a:pt x="13" y="0"/>
                    <a:pt x="23" y="1"/>
                    <a:pt x="28" y="7"/>
                  </a:cubicBezTo>
                  <a:lnTo>
                    <a:pt x="2067" y="2295"/>
                  </a:lnTo>
                  <a:cubicBezTo>
                    <a:pt x="2072" y="2302"/>
                    <a:pt x="2072" y="2311"/>
                    <a:pt x="2066" y="2316"/>
                  </a:cubicBezTo>
                  <a:cubicBezTo>
                    <a:pt x="2063" y="2319"/>
                    <a:pt x="2059" y="2320"/>
                    <a:pt x="2056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0" name="Google Shape;1660;p35"/>
            <p:cNvSpPr/>
            <p:nvPr/>
          </p:nvSpPr>
          <p:spPr>
            <a:xfrm>
              <a:off x="340759" y="-1369114"/>
              <a:ext cx="1055691" cy="1181476"/>
            </a:xfrm>
            <a:custGeom>
              <a:rect b="b" l="l" r="r" t="t"/>
              <a:pathLst>
                <a:path extrusionOk="0" h="2321" w="2073">
                  <a:moveTo>
                    <a:pt x="2056" y="2320"/>
                  </a:moveTo>
                  <a:cubicBezTo>
                    <a:pt x="2051" y="2320"/>
                    <a:pt x="2047" y="2318"/>
                    <a:pt x="2044" y="2315"/>
                  </a:cubicBezTo>
                  <a:lnTo>
                    <a:pt x="6" y="26"/>
                  </a:lnTo>
                  <a:cubicBezTo>
                    <a:pt x="0" y="20"/>
                    <a:pt x="1" y="11"/>
                    <a:pt x="7" y="5"/>
                  </a:cubicBezTo>
                  <a:cubicBezTo>
                    <a:pt x="13" y="0"/>
                    <a:pt x="23" y="0"/>
                    <a:pt x="28" y="6"/>
                  </a:cubicBezTo>
                  <a:lnTo>
                    <a:pt x="2067" y="2295"/>
                  </a:lnTo>
                  <a:cubicBezTo>
                    <a:pt x="2072" y="2301"/>
                    <a:pt x="2072" y="2310"/>
                    <a:pt x="2065" y="2316"/>
                  </a:cubicBezTo>
                  <a:cubicBezTo>
                    <a:pt x="2063" y="2318"/>
                    <a:pt x="2059" y="2320"/>
                    <a:pt x="2056" y="232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64200" lIns="128425" spcFirstLastPara="1" rIns="128425" wrap="square" tIns="64200">
              <a:noAutofit/>
            </a:bodyPr>
            <a:lstStyle/>
            <a:p>
              <a:pPr indent="0" lvl="0" marL="0" marR="0" rtl="0" algn="l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528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61" name="Google Shape;1661;p35"/>
          <p:cNvGrpSpPr/>
          <p:nvPr/>
        </p:nvGrpSpPr>
        <p:grpSpPr>
          <a:xfrm>
            <a:off x="2979497" y="323720"/>
            <a:ext cx="4475377" cy="476832"/>
            <a:chOff x="800515" y="755511"/>
            <a:chExt cx="3454556" cy="387984"/>
          </a:xfrm>
        </p:grpSpPr>
        <p:sp>
          <p:nvSpPr>
            <p:cNvPr id="1662" name="Google Shape;1662;p35"/>
            <p:cNvSpPr/>
            <p:nvPr/>
          </p:nvSpPr>
          <p:spPr>
            <a:xfrm>
              <a:off x="1134681" y="767350"/>
              <a:ext cx="3120390" cy="364490"/>
            </a:xfrm>
            <a:custGeom>
              <a:rect b="b" l="l" r="r" t="t"/>
              <a:pathLst>
                <a:path extrusionOk="0" h="364490" w="3120390">
                  <a:moveTo>
                    <a:pt x="2933585" y="0"/>
                  </a:moveTo>
                  <a:lnTo>
                    <a:pt x="0" y="0"/>
                  </a:lnTo>
                  <a:lnTo>
                    <a:pt x="0" y="364312"/>
                  </a:lnTo>
                  <a:lnTo>
                    <a:pt x="2933585" y="364312"/>
                  </a:lnTo>
                  <a:lnTo>
                    <a:pt x="2941980" y="361035"/>
                  </a:lnTo>
                  <a:lnTo>
                    <a:pt x="3108693" y="207746"/>
                  </a:lnTo>
                  <a:lnTo>
                    <a:pt x="3117122" y="195874"/>
                  </a:lnTo>
                  <a:lnTo>
                    <a:pt x="3119932" y="182157"/>
                  </a:lnTo>
                  <a:lnTo>
                    <a:pt x="3117122" y="168443"/>
                  </a:lnTo>
                  <a:lnTo>
                    <a:pt x="3108693" y="156578"/>
                  </a:lnTo>
                  <a:lnTo>
                    <a:pt x="2941980" y="3276"/>
                  </a:lnTo>
                  <a:lnTo>
                    <a:pt x="2933585" y="0"/>
                  </a:lnTo>
                  <a:close/>
                </a:path>
              </a:pathLst>
            </a:custGeom>
            <a:solidFill>
              <a:srgbClr val="9D224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20"/>
            </a:p>
          </p:txBody>
        </p:sp>
        <p:sp>
          <p:nvSpPr>
            <p:cNvPr id="1663" name="Google Shape;1663;p35"/>
            <p:cNvSpPr/>
            <p:nvPr/>
          </p:nvSpPr>
          <p:spPr>
            <a:xfrm>
              <a:off x="800515" y="755511"/>
              <a:ext cx="3388995" cy="387984"/>
            </a:xfrm>
            <a:custGeom>
              <a:rect b="b" l="l" r="r" t="t"/>
              <a:pathLst>
                <a:path extrusionOk="0" h="387984" w="3388995">
                  <a:moveTo>
                    <a:pt x="3180905" y="0"/>
                  </a:moveTo>
                  <a:lnTo>
                    <a:pt x="104457" y="0"/>
                  </a:lnTo>
                  <a:lnTo>
                    <a:pt x="63795" y="8209"/>
                  </a:lnTo>
                  <a:lnTo>
                    <a:pt x="30592" y="30597"/>
                  </a:lnTo>
                  <a:lnTo>
                    <a:pt x="8207" y="63800"/>
                  </a:lnTo>
                  <a:lnTo>
                    <a:pt x="0" y="104457"/>
                  </a:lnTo>
                  <a:lnTo>
                    <a:pt x="0" y="283527"/>
                  </a:lnTo>
                  <a:lnTo>
                    <a:pt x="8207" y="324189"/>
                  </a:lnTo>
                  <a:lnTo>
                    <a:pt x="30592" y="357392"/>
                  </a:lnTo>
                  <a:lnTo>
                    <a:pt x="63795" y="379777"/>
                  </a:lnTo>
                  <a:lnTo>
                    <a:pt x="104457" y="387984"/>
                  </a:lnTo>
                  <a:lnTo>
                    <a:pt x="3180905" y="387984"/>
                  </a:lnTo>
                  <a:lnTo>
                    <a:pt x="3376676" y="221246"/>
                  </a:lnTo>
                  <a:lnTo>
                    <a:pt x="3388639" y="193998"/>
                  </a:lnTo>
                  <a:lnTo>
                    <a:pt x="3385648" y="179391"/>
                  </a:lnTo>
                  <a:lnTo>
                    <a:pt x="3205962" y="9766"/>
                  </a:lnTo>
                  <a:lnTo>
                    <a:pt x="3180905" y="0"/>
                  </a:lnTo>
                  <a:close/>
                </a:path>
              </a:pathLst>
            </a:custGeom>
            <a:solidFill>
              <a:srgbClr val="F5EAE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20"/>
            </a:p>
          </p:txBody>
        </p:sp>
        <p:sp>
          <p:nvSpPr>
            <p:cNvPr id="1664" name="Google Shape;1664;p35"/>
            <p:cNvSpPr/>
            <p:nvPr/>
          </p:nvSpPr>
          <p:spPr>
            <a:xfrm>
              <a:off x="800515" y="755511"/>
              <a:ext cx="3388995" cy="387984"/>
            </a:xfrm>
            <a:custGeom>
              <a:rect b="b" l="l" r="r" t="t"/>
              <a:pathLst>
                <a:path extrusionOk="0" h="387984" w="3388995">
                  <a:moveTo>
                    <a:pt x="3180905" y="387984"/>
                  </a:moveTo>
                  <a:lnTo>
                    <a:pt x="104457" y="387984"/>
                  </a:lnTo>
                  <a:lnTo>
                    <a:pt x="63795" y="379777"/>
                  </a:lnTo>
                  <a:lnTo>
                    <a:pt x="30592" y="357392"/>
                  </a:lnTo>
                  <a:lnTo>
                    <a:pt x="8207" y="324189"/>
                  </a:lnTo>
                  <a:lnTo>
                    <a:pt x="0" y="283527"/>
                  </a:lnTo>
                  <a:lnTo>
                    <a:pt x="0" y="104457"/>
                  </a:lnTo>
                  <a:lnTo>
                    <a:pt x="8207" y="63800"/>
                  </a:lnTo>
                  <a:lnTo>
                    <a:pt x="30592" y="30597"/>
                  </a:lnTo>
                  <a:lnTo>
                    <a:pt x="63795" y="8209"/>
                  </a:lnTo>
                  <a:lnTo>
                    <a:pt x="104457" y="0"/>
                  </a:lnTo>
                  <a:lnTo>
                    <a:pt x="3180905" y="0"/>
                  </a:lnTo>
                  <a:lnTo>
                    <a:pt x="3376676" y="166750"/>
                  </a:lnTo>
                  <a:lnTo>
                    <a:pt x="3388639" y="193998"/>
                  </a:lnTo>
                  <a:lnTo>
                    <a:pt x="3385648" y="208606"/>
                  </a:lnTo>
                  <a:lnTo>
                    <a:pt x="3205962" y="378218"/>
                  </a:lnTo>
                  <a:lnTo>
                    <a:pt x="3180905" y="387984"/>
                  </a:lnTo>
                  <a:close/>
                </a:path>
              </a:pathLst>
            </a:custGeom>
            <a:noFill/>
            <a:ln cap="flat" cmpd="sng" w="29050">
              <a:solidFill>
                <a:srgbClr val="9D224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20"/>
            </a:p>
          </p:txBody>
        </p:sp>
      </p:grpSp>
      <p:sp>
        <p:nvSpPr>
          <p:cNvPr id="1665" name="Google Shape;1665;p35"/>
          <p:cNvSpPr txBox="1"/>
          <p:nvPr/>
        </p:nvSpPr>
        <p:spPr>
          <a:xfrm>
            <a:off x="3094807" y="360310"/>
            <a:ext cx="4178400" cy="3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500">
            <a:spAutoFit/>
          </a:bodyPr>
          <a:lstStyle/>
          <a:p>
            <a:pPr indent="0" lvl="0" marL="1560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27">
                <a:solidFill>
                  <a:srgbClr val="9D2248"/>
                </a:solidFill>
                <a:latin typeface="Russo One"/>
                <a:ea typeface="Russo One"/>
                <a:cs typeface="Russo One"/>
                <a:sym typeface="Russo One"/>
              </a:rPr>
              <a:t>El Proceso de Mejora Continua</a:t>
            </a:r>
            <a:endParaRPr sz="2027"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1666" name="Google Shape;1666;p35"/>
          <p:cNvSpPr txBox="1"/>
          <p:nvPr/>
        </p:nvSpPr>
        <p:spPr>
          <a:xfrm>
            <a:off x="2893775" y="1004650"/>
            <a:ext cx="5865900" cy="2000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68225" lIns="68225" spcFirstLastPara="1" rIns="68225" wrap="square" tIns="682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19">
                <a:latin typeface="Century Gothic"/>
                <a:ea typeface="Century Gothic"/>
                <a:cs typeface="Century Gothic"/>
                <a:sym typeface="Century Gothic"/>
              </a:rPr>
              <a:t>El Proceso de Mejora Continua (PMC) también parte de la lectura de la realidad que hace el colectivo con la participación de niñas, niños, adolescentes, familias y comunidad. </a:t>
            </a:r>
            <a:endParaRPr sz="1119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96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19">
                <a:latin typeface="Century Gothic"/>
                <a:ea typeface="Century Gothic"/>
                <a:cs typeface="Century Gothic"/>
                <a:sym typeface="Century Gothic"/>
              </a:rPr>
              <a:t>Implica reflexionar permanentemente sobre la práctica, motivadas y motivados por el compromiso de generar las mejores condiciones para el desarrollo integral de niñas, niños y adolescentes. Esta práctica reflexiva contribuye a desarrollar capacidades en la escuela tales como el aprendizaje del colectivo, la responsabilidad compartida, la colaboración, la confianza, el apoyo mutuo, el diálogo, la toma de decisiones y la resolución de problemas, entre otras.</a:t>
            </a:r>
            <a:endParaRPr sz="1119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67" name="Google Shape;1667;p35"/>
          <p:cNvSpPr txBox="1"/>
          <p:nvPr/>
        </p:nvSpPr>
        <p:spPr>
          <a:xfrm>
            <a:off x="3121175" y="3209425"/>
            <a:ext cx="5568900" cy="140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68225" lIns="68225" spcFirstLastPara="1" rIns="68225" wrap="square" tIns="682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44">
                <a:latin typeface="Century Gothic"/>
                <a:ea typeface="Century Gothic"/>
                <a:cs typeface="Century Gothic"/>
                <a:sym typeface="Century Gothic"/>
              </a:rPr>
              <a:t>En este sentido, el PMC trasciende la idea de la planeación que se concreta en un documento “que hay que entregar”, “algo que hacemos siempre al inicio del ciclo escolar” o algo que nos demanda tiempo y esfuerzo pero que “guardamos y olvidamos”. Por el contrario, el PMC es una búsqueda constante por mejorar la formación de niñas, niños y adolescentes.</a:t>
            </a:r>
            <a:r>
              <a:rPr b="1" lang="en" sz="1044">
                <a:latin typeface="Century Gothic"/>
                <a:ea typeface="Century Gothic"/>
                <a:cs typeface="Century Gothic"/>
                <a:sym typeface="Century Gothic"/>
              </a:rPr>
              <a:t> Por lo que se sugiere aprovechar esta Fase Intensiva para el diálogo y la toma de acuerdos con el propósito de avanzar con su PMC.</a:t>
            </a:r>
            <a:endParaRPr b="1" sz="1044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68" name="Google Shape;1668;p3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34077">
            <a:off x="170235" y="1531509"/>
            <a:ext cx="2408128" cy="3040262"/>
          </a:xfrm>
          <a:prstGeom prst="rect">
            <a:avLst/>
          </a:prstGeom>
          <a:noFill/>
          <a:ln cap="flat" cmpd="sng" w="710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  <a:effectLst>
            <a:outerShdw blurRad="319800" rotWithShape="0" algn="bl" dir="5400000" dist="142133">
              <a:srgbClr val="000000">
                <a:alpha val="70000"/>
              </a:srgbClr>
            </a:outerShdw>
          </a:effectLst>
        </p:spPr>
      </p:pic>
      <p:pic>
        <p:nvPicPr>
          <p:cNvPr id="1669" name="Google Shape;1669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69925" y="4126950"/>
            <a:ext cx="356625" cy="35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3" name="Shape 1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4" name="Google Shape;1674;p36"/>
          <p:cNvSpPr/>
          <p:nvPr/>
        </p:nvSpPr>
        <p:spPr>
          <a:xfrm rot="5400000">
            <a:off x="4026238" y="563375"/>
            <a:ext cx="2267125" cy="3067800"/>
          </a:xfrm>
          <a:prstGeom prst="flowChartOffpageConnector">
            <a:avLst/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675" name="Google Shape;1675;p36"/>
          <p:cNvSpPr/>
          <p:nvPr/>
        </p:nvSpPr>
        <p:spPr>
          <a:xfrm rot="-5400000">
            <a:off x="893150" y="541613"/>
            <a:ext cx="2267125" cy="3111325"/>
          </a:xfrm>
          <a:prstGeom prst="flowChartOffpageConnector">
            <a:avLst/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676" name="Google Shape;1676;p36"/>
          <p:cNvSpPr txBox="1"/>
          <p:nvPr/>
        </p:nvSpPr>
        <p:spPr>
          <a:xfrm>
            <a:off x="386250" y="245050"/>
            <a:ext cx="7389000" cy="61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Para que </a:t>
            </a: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la Mejora se convierta en un verdadero motor de transformación 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y no se quede solo en buenos deseos, es necesario que los actores de la escuela: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77" name="Google Shape;1677;p36"/>
          <p:cNvSpPr txBox="1"/>
          <p:nvPr/>
        </p:nvSpPr>
        <p:spPr>
          <a:xfrm>
            <a:off x="726200" y="1081188"/>
            <a:ext cx="2126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Construyan una perspectiva compartida</a:t>
            </a:r>
            <a:endParaRPr sz="1800">
              <a:solidFill>
                <a:schemeClr val="dk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1678" name="Google Shape;1678;p36"/>
          <p:cNvSpPr txBox="1"/>
          <p:nvPr/>
        </p:nvSpPr>
        <p:spPr>
          <a:xfrm>
            <a:off x="648650" y="1864488"/>
            <a:ext cx="2281800" cy="1185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19191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Reconocer en dónde se encuentra la escuela y lo que tiene que hacer para alcanzar los fines y criterios de la educación.</a:t>
            </a:r>
            <a:endParaRPr sz="1300">
              <a:solidFill>
                <a:srgbClr val="19191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79" name="Google Shape;1679;p36"/>
          <p:cNvSpPr txBox="1"/>
          <p:nvPr/>
        </p:nvSpPr>
        <p:spPr>
          <a:xfrm>
            <a:off x="4409025" y="1042300"/>
            <a:ext cx="2126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Adquieran un compromiso conjunto</a:t>
            </a:r>
            <a:endParaRPr sz="1800">
              <a:solidFill>
                <a:schemeClr val="dk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1680" name="Google Shape;1680;p36"/>
          <p:cNvSpPr txBox="1"/>
          <p:nvPr/>
        </p:nvSpPr>
        <p:spPr>
          <a:xfrm>
            <a:off x="4328675" y="1820088"/>
            <a:ext cx="2172900" cy="1185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19191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Donde todos, a partir de sus atribuciones, hagan lo que les corresponde para enfrentar los retos y avanzar. </a:t>
            </a:r>
            <a:endParaRPr sz="1300">
              <a:solidFill>
                <a:srgbClr val="19191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81" name="Google Shape;1681;p36"/>
          <p:cNvSpPr txBox="1"/>
          <p:nvPr/>
        </p:nvSpPr>
        <p:spPr>
          <a:xfrm>
            <a:off x="313925" y="3333913"/>
            <a:ext cx="8436600" cy="1277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Derivado de lo anterior, entendemos al Proceso de Mejora Continua de las escuelas como: La práctica reflexiva que promueve el desarrollo de las capacidades institucionales de cada escuela; </a:t>
            </a:r>
            <a:r>
              <a:rPr b="1" lang="en" sz="15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progresiva, gradual, sistemática, diferenciada, contextualizada y participativa 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orientada a garantizar el máximo logro de aprendizajes, la excelencia educativa y el ejercicio pleno del derecho a la educación. (SEGOB, 2024)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82" name="Google Shape;1682;p36" title="Captura de pantalla 2025-08-19 a la(s) 3.14.31 p.m.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92099">
            <a:off x="6842490" y="1339280"/>
            <a:ext cx="1780920" cy="1796915"/>
          </a:xfrm>
          <a:prstGeom prst="rect">
            <a:avLst/>
          </a:prstGeom>
          <a:noFill/>
          <a:ln>
            <a:noFill/>
          </a:ln>
        </p:spPr>
      </p:pic>
      <p:sp>
        <p:nvSpPr>
          <p:cNvPr id="1683" name="Google Shape;1683;p36">
            <a:hlinkClick r:id="rId4"/>
          </p:cNvPr>
          <p:cNvSpPr txBox="1"/>
          <p:nvPr/>
        </p:nvSpPr>
        <p:spPr>
          <a:xfrm>
            <a:off x="4842775" y="4437275"/>
            <a:ext cx="4029600" cy="38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Recordemos las características de este Proceso </a:t>
            </a:r>
            <a:endParaRPr b="1" sz="13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84" name="Google Shape;1684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87375" y="4537475"/>
            <a:ext cx="356625" cy="35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8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" name="Google Shape;1689;p37" title="Captura de pantalla 2025-08-13 a la(s) 11.01.53 p.m.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95511">
            <a:off x="3827432" y="3682993"/>
            <a:ext cx="1386685" cy="1182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0" name="Google Shape;1690;p37"/>
          <p:cNvPicPr preferRelativeResize="0"/>
          <p:nvPr/>
        </p:nvPicPr>
        <p:blipFill rotWithShape="1">
          <a:blip r:embed="rId4">
            <a:alphaModFix/>
          </a:blip>
          <a:srcRect b="2938" l="1769" r="2591" t="2891"/>
          <a:stretch/>
        </p:blipFill>
        <p:spPr>
          <a:xfrm>
            <a:off x="4902550" y="754400"/>
            <a:ext cx="4052700" cy="3999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691" name="Google Shape;1691;p37"/>
          <p:cNvSpPr txBox="1"/>
          <p:nvPr/>
        </p:nvSpPr>
        <p:spPr>
          <a:xfrm>
            <a:off x="1455484" y="282450"/>
            <a:ext cx="5454900" cy="3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66050" lIns="66050" spcFirstLastPara="1" rIns="66050" wrap="square" tIns="660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56">
                <a:latin typeface="Century Gothic"/>
                <a:ea typeface="Century Gothic"/>
                <a:cs typeface="Century Gothic"/>
                <a:sym typeface="Century Gothic"/>
              </a:rPr>
              <a:t>Entre las decisiones a tomar, pueden estar algunas de las siguientes: </a:t>
            </a:r>
            <a:endParaRPr b="1" sz="1156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92" name="Google Shape;1692;p37"/>
          <p:cNvSpPr txBox="1"/>
          <p:nvPr/>
        </p:nvSpPr>
        <p:spPr>
          <a:xfrm>
            <a:off x="475425" y="2216625"/>
            <a:ext cx="4175100" cy="23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6050" lIns="66050" spcFirstLastPara="1" rIns="66050" wrap="square" tIns="66050">
            <a:spAutoFit/>
          </a:bodyPr>
          <a:lstStyle/>
          <a:p>
            <a:pPr indent="0" lvl="0" marL="330351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3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330351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33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75146" lvl="0" marL="195088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4"/>
              <a:buFont typeface="Century Gothic"/>
              <a:buChar char="📝"/>
            </a:pPr>
            <a:r>
              <a:rPr b="1" lang="en" sz="1083">
                <a:latin typeface="Century Gothic"/>
                <a:ea typeface="Century Gothic"/>
                <a:cs typeface="Century Gothic"/>
                <a:sym typeface="Century Gothic"/>
              </a:rPr>
              <a:t>Iniciar un nuevo ejercicio de problematización de la realidad </a:t>
            </a:r>
            <a:r>
              <a:rPr lang="en" sz="1083">
                <a:latin typeface="Century Gothic"/>
                <a:ea typeface="Century Gothic"/>
                <a:cs typeface="Century Gothic"/>
                <a:sym typeface="Century Gothic"/>
              </a:rPr>
              <a:t>con base en los nuevos saberes que han construido en su proceso de apropiación del planteamiento curricular.</a:t>
            </a:r>
            <a:endParaRPr sz="1083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330351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33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75146" lvl="0" marL="195088" marR="788014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34"/>
              <a:buFont typeface="Century Gothic"/>
              <a:buChar char="📝"/>
            </a:pPr>
            <a:r>
              <a:rPr b="1" lang="en" sz="1083">
                <a:latin typeface="Century Gothic"/>
                <a:ea typeface="Century Gothic"/>
                <a:cs typeface="Century Gothic"/>
                <a:sym typeface="Century Gothic"/>
              </a:rPr>
              <a:t>Profundizar en torno al sentido y alcances del Proceso de Mejora Continua, </a:t>
            </a:r>
            <a:r>
              <a:rPr lang="en" sz="1083">
                <a:latin typeface="Century Gothic"/>
                <a:ea typeface="Century Gothic"/>
                <a:cs typeface="Century Gothic"/>
                <a:sym typeface="Century Gothic"/>
              </a:rPr>
              <a:t>así como respecto a la manera de iniciar un proceso de cambio en su escuela o centro. </a:t>
            </a:r>
            <a:endParaRPr sz="1083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330351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33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75146" lvl="0" marL="195088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34"/>
              <a:buFont typeface="Century Gothic"/>
              <a:buChar char="📝"/>
            </a:pPr>
            <a:r>
              <a:rPr b="1" lang="en" sz="1083">
                <a:latin typeface="Century Gothic"/>
                <a:ea typeface="Century Gothic"/>
                <a:cs typeface="Century Gothic"/>
                <a:sym typeface="Century Gothic"/>
              </a:rPr>
              <a:t>Otras que consideren pertinentes.</a:t>
            </a:r>
            <a:endParaRPr b="1" sz="1083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93" name="Google Shape;1693;p37" title="Captura de pantalla 2025-08-16 a la(s) 3.04.18 a.m..png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93214">
            <a:off x="327925" y="778661"/>
            <a:ext cx="903407" cy="1413708"/>
          </a:xfrm>
          <a:prstGeom prst="rect">
            <a:avLst/>
          </a:prstGeom>
          <a:noFill/>
          <a:ln>
            <a:noFill/>
          </a:ln>
          <a:effectLst>
            <a:outerShdw blurRad="41294" rotWithShape="0" algn="bl" dir="5400000" dist="13765">
              <a:srgbClr val="000000">
                <a:alpha val="50000"/>
              </a:srgbClr>
            </a:outerShdw>
          </a:effectLst>
        </p:spPr>
      </p:pic>
      <p:sp>
        <p:nvSpPr>
          <p:cNvPr id="1694" name="Google Shape;1694;p37"/>
          <p:cNvSpPr txBox="1"/>
          <p:nvPr/>
        </p:nvSpPr>
        <p:spPr>
          <a:xfrm>
            <a:off x="1426416" y="683539"/>
            <a:ext cx="3268800" cy="19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6050" lIns="66050" spcFirstLastPara="1" rIns="66050" wrap="square" tIns="66050">
            <a:spAutoFit/>
          </a:bodyPr>
          <a:lstStyle/>
          <a:p>
            <a:pPr indent="-175146" lvl="0" marL="195088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4"/>
              <a:buFont typeface="Century Gothic"/>
              <a:buChar char="📝"/>
            </a:pPr>
            <a:r>
              <a:rPr b="1" lang="en" sz="1083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Retomar los resultados de su Programa de mejora continua del ciclo anterior </a:t>
            </a:r>
            <a:r>
              <a:rPr lang="en" sz="1083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 base en lo realizado en la fase de seguimiento y evaluación.</a:t>
            </a:r>
            <a:endParaRPr sz="1083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330351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33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75146" lvl="0" marL="195088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4"/>
              <a:buFont typeface="Century Gothic"/>
              <a:buChar char="📝"/>
            </a:pPr>
            <a:r>
              <a:rPr b="1" lang="en" sz="1083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Fortalecer su diagnóstico</a:t>
            </a:r>
            <a:r>
              <a:rPr lang="en" sz="1083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desde una perspectiva crítica, indagando otros aspectos, formulándose otras preguntas en torno a las problemáticas identificadas o reflexionando acerca de su papel en ellas. </a:t>
            </a:r>
            <a:endParaRPr sz="101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8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p38"/>
          <p:cNvSpPr/>
          <p:nvPr/>
        </p:nvSpPr>
        <p:spPr>
          <a:xfrm rot="-969685">
            <a:off x="1479274" y="3788160"/>
            <a:ext cx="2644924" cy="469777"/>
          </a:xfrm>
          <a:prstGeom prst="leftRightArrow">
            <a:avLst>
              <a:gd fmla="val 43609" name="adj1"/>
              <a:gd fmla="val 48571" name="adj2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67925" lIns="67925" spcFirstLastPara="1" rIns="67925" wrap="square" tIns="67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40">
              <a:solidFill>
                <a:srgbClr val="FFFFFF"/>
              </a:solidFill>
            </a:endParaRPr>
          </a:p>
        </p:txBody>
      </p:sp>
      <p:pic>
        <p:nvPicPr>
          <p:cNvPr id="1700" name="Google Shape;1700;p38" title="Captura de pantalla 2025-08-13 a la(s) 10.57.48 p.m.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8588" y="1525350"/>
            <a:ext cx="4191626" cy="2687324"/>
          </a:xfrm>
          <a:prstGeom prst="rect">
            <a:avLst/>
          </a:prstGeom>
          <a:noFill/>
          <a:ln>
            <a:noFill/>
          </a:ln>
        </p:spPr>
      </p:pic>
      <p:sp>
        <p:nvSpPr>
          <p:cNvPr id="1701" name="Google Shape;1701;p38"/>
          <p:cNvSpPr txBox="1"/>
          <p:nvPr/>
        </p:nvSpPr>
        <p:spPr>
          <a:xfrm>
            <a:off x="523325" y="325050"/>
            <a:ext cx="7926900" cy="1161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67925" lIns="67925" spcFirstLastPara="1" rIns="67925" wrap="square" tIns="679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88">
                <a:latin typeface="Century Gothic"/>
                <a:ea typeface="Century Gothic"/>
                <a:cs typeface="Century Gothic"/>
                <a:sym typeface="Century Gothic"/>
              </a:rPr>
              <a:t>Como se establece en el </a:t>
            </a:r>
            <a:r>
              <a:rPr b="1" lang="en" sz="1188">
                <a:latin typeface="Century Gothic"/>
                <a:ea typeface="Century Gothic"/>
                <a:cs typeface="Century Gothic"/>
                <a:sym typeface="Century Gothic"/>
              </a:rPr>
              <a:t>Artículo 18 </a:t>
            </a:r>
            <a:r>
              <a:rPr lang="en" sz="1188">
                <a:latin typeface="Century Gothic"/>
                <a:ea typeface="Century Gothic"/>
                <a:cs typeface="Century Gothic"/>
                <a:sym typeface="Century Gothic"/>
              </a:rPr>
              <a:t>del</a:t>
            </a:r>
            <a:r>
              <a:rPr b="1" lang="en" sz="1188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" sz="1188" u="sng">
                <a:solidFill>
                  <a:srgbClr val="7F6000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Acuerdo número 05/04/24</a:t>
            </a:r>
            <a:r>
              <a:rPr b="1" lang="en" sz="1188">
                <a:solidFill>
                  <a:srgbClr val="7F6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" sz="1188">
                <a:latin typeface="Century Gothic"/>
                <a:ea typeface="Century Gothic"/>
                <a:cs typeface="Century Gothic"/>
                <a:sym typeface="Century Gothic"/>
              </a:rPr>
              <a:t>por el que se emiten los Lineamientos para la integración, operación y funcionamiento de los Consejos Técnicos Escolares de Educación Básica en la Fase Intensiva del CTE las escuelas </a:t>
            </a:r>
            <a:r>
              <a:rPr b="1" lang="en" sz="1188">
                <a:latin typeface="Century Gothic"/>
                <a:ea typeface="Century Gothic"/>
                <a:cs typeface="Century Gothic"/>
                <a:sym typeface="Century Gothic"/>
              </a:rPr>
              <a:t>deben nombrar o ratificar a las y los integrantes del Comité de Planeación y Evaluación</a:t>
            </a:r>
            <a:r>
              <a:rPr lang="en" sz="1188"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b="1" lang="en" sz="1188">
                <a:solidFill>
                  <a:srgbClr val="7F6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responsable de coordinar las actividades en las cinco fases del Proceso de Mejora Continua.</a:t>
            </a:r>
            <a:endParaRPr b="1" sz="1188">
              <a:solidFill>
                <a:srgbClr val="7F6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702" name="Google Shape;1702;p38"/>
          <p:cNvGrpSpPr/>
          <p:nvPr/>
        </p:nvGrpSpPr>
        <p:grpSpPr>
          <a:xfrm>
            <a:off x="-74247" y="2424069"/>
            <a:ext cx="1860491" cy="3921056"/>
            <a:chOff x="103550" y="1524440"/>
            <a:chExt cx="1651567" cy="3480742"/>
          </a:xfrm>
        </p:grpSpPr>
        <p:grpSp>
          <p:nvGrpSpPr>
            <p:cNvPr id="1703" name="Google Shape;1703;p38"/>
            <p:cNvGrpSpPr/>
            <p:nvPr/>
          </p:nvGrpSpPr>
          <p:grpSpPr>
            <a:xfrm>
              <a:off x="103550" y="1524440"/>
              <a:ext cx="1651567" cy="3480742"/>
              <a:chOff x="-7" y="2812602"/>
              <a:chExt cx="1582871" cy="3366940"/>
            </a:xfrm>
          </p:grpSpPr>
          <p:sp>
            <p:nvSpPr>
              <p:cNvPr id="1704" name="Google Shape;1704;p38"/>
              <p:cNvSpPr/>
              <p:nvPr/>
            </p:nvSpPr>
            <p:spPr>
              <a:xfrm>
                <a:off x="77985" y="2900767"/>
                <a:ext cx="1214494" cy="1214330"/>
              </a:xfrm>
              <a:custGeom>
                <a:rect b="b" l="l" r="r" t="t"/>
                <a:pathLst>
                  <a:path extrusionOk="0" h="18649" w="16709">
                    <a:moveTo>
                      <a:pt x="12714" y="1"/>
                    </a:moveTo>
                    <a:lnTo>
                      <a:pt x="8195" y="1370"/>
                    </a:lnTo>
                    <a:lnTo>
                      <a:pt x="3675" y="23"/>
                    </a:lnTo>
                    <a:cubicBezTo>
                      <a:pt x="3675" y="23"/>
                      <a:pt x="982" y="1484"/>
                      <a:pt x="503" y="8218"/>
                    </a:cubicBezTo>
                    <a:cubicBezTo>
                      <a:pt x="0" y="15134"/>
                      <a:pt x="1918" y="18649"/>
                      <a:pt x="1918" y="18649"/>
                    </a:cubicBezTo>
                    <a:lnTo>
                      <a:pt x="14495" y="18649"/>
                    </a:lnTo>
                    <a:cubicBezTo>
                      <a:pt x="14495" y="18649"/>
                      <a:pt x="16709" y="15111"/>
                      <a:pt x="15910" y="8218"/>
                    </a:cubicBezTo>
                    <a:cubicBezTo>
                      <a:pt x="15088" y="1324"/>
                      <a:pt x="12714" y="1"/>
                      <a:pt x="12714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5" name="Google Shape;1705;p38"/>
              <p:cNvSpPr/>
              <p:nvPr/>
            </p:nvSpPr>
            <p:spPr>
              <a:xfrm>
                <a:off x="441340" y="4714009"/>
                <a:ext cx="318578" cy="821947"/>
              </a:xfrm>
              <a:custGeom>
                <a:rect b="b" l="l" r="r" t="t"/>
                <a:pathLst>
                  <a:path extrusionOk="0" h="12623" w="4383">
                    <a:moveTo>
                      <a:pt x="1963" y="0"/>
                    </a:moveTo>
                    <a:cubicBezTo>
                      <a:pt x="890" y="0"/>
                      <a:pt x="0" y="891"/>
                      <a:pt x="0" y="1986"/>
                    </a:cubicBezTo>
                    <a:lnTo>
                      <a:pt x="0" y="10660"/>
                    </a:lnTo>
                    <a:cubicBezTo>
                      <a:pt x="0" y="11733"/>
                      <a:pt x="890" y="12623"/>
                      <a:pt x="1963" y="12623"/>
                    </a:cubicBezTo>
                    <a:cubicBezTo>
                      <a:pt x="3036" y="12623"/>
                      <a:pt x="3926" y="11733"/>
                      <a:pt x="3926" y="10660"/>
                    </a:cubicBezTo>
                    <a:lnTo>
                      <a:pt x="4383" y="1986"/>
                    </a:lnTo>
                    <a:cubicBezTo>
                      <a:pt x="4383" y="891"/>
                      <a:pt x="3036" y="0"/>
                      <a:pt x="1963" y="0"/>
                    </a:cubicBez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6" name="Google Shape;1706;p38"/>
              <p:cNvSpPr/>
              <p:nvPr/>
            </p:nvSpPr>
            <p:spPr>
              <a:xfrm>
                <a:off x="486114" y="5992205"/>
                <a:ext cx="214057" cy="61403"/>
              </a:xfrm>
              <a:custGeom>
                <a:rect b="b" l="l" r="r" t="t"/>
                <a:pathLst>
                  <a:path extrusionOk="0" h="943" w="2945">
                    <a:moveTo>
                      <a:pt x="1" y="0"/>
                    </a:moveTo>
                    <a:lnTo>
                      <a:pt x="594" y="867"/>
                    </a:lnTo>
                    <a:cubicBezTo>
                      <a:pt x="594" y="867"/>
                      <a:pt x="824" y="942"/>
                      <a:pt x="1258" y="942"/>
                    </a:cubicBezTo>
                    <a:cubicBezTo>
                      <a:pt x="1655" y="942"/>
                      <a:pt x="2224" y="879"/>
                      <a:pt x="2945" y="639"/>
                    </a:cubicBezTo>
                    <a:cubicBezTo>
                      <a:pt x="2899" y="274"/>
                      <a:pt x="2854" y="0"/>
                      <a:pt x="28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7" name="Google Shape;1707;p38"/>
              <p:cNvSpPr/>
              <p:nvPr/>
            </p:nvSpPr>
            <p:spPr>
              <a:xfrm>
                <a:off x="189121" y="5992205"/>
                <a:ext cx="522678" cy="187336"/>
              </a:xfrm>
              <a:custGeom>
                <a:rect b="b" l="l" r="r" t="t"/>
                <a:pathLst>
                  <a:path extrusionOk="0" h="2877" w="7191">
                    <a:moveTo>
                      <a:pt x="4087" y="0"/>
                    </a:moveTo>
                    <a:cubicBezTo>
                      <a:pt x="4087" y="0"/>
                      <a:pt x="3858" y="91"/>
                      <a:pt x="3539" y="228"/>
                    </a:cubicBezTo>
                    <a:lnTo>
                      <a:pt x="3676" y="502"/>
                    </a:lnTo>
                    <a:cubicBezTo>
                      <a:pt x="3870" y="859"/>
                      <a:pt x="3570" y="1192"/>
                      <a:pt x="3265" y="1192"/>
                    </a:cubicBezTo>
                    <a:cubicBezTo>
                      <a:pt x="3140" y="1192"/>
                      <a:pt x="3015" y="1137"/>
                      <a:pt x="2922" y="1004"/>
                    </a:cubicBezTo>
                    <a:cubicBezTo>
                      <a:pt x="2831" y="913"/>
                      <a:pt x="2763" y="776"/>
                      <a:pt x="2671" y="616"/>
                    </a:cubicBezTo>
                    <a:cubicBezTo>
                      <a:pt x="1918" y="959"/>
                      <a:pt x="1051" y="1415"/>
                      <a:pt x="686" y="1758"/>
                    </a:cubicBezTo>
                    <a:cubicBezTo>
                      <a:pt x="1" y="2465"/>
                      <a:pt x="937" y="2876"/>
                      <a:pt x="3219" y="2876"/>
                    </a:cubicBezTo>
                    <a:cubicBezTo>
                      <a:pt x="5525" y="2876"/>
                      <a:pt x="6826" y="2488"/>
                      <a:pt x="7054" y="2283"/>
                    </a:cubicBezTo>
                    <a:cubicBezTo>
                      <a:pt x="7191" y="2146"/>
                      <a:pt x="7099" y="1256"/>
                      <a:pt x="7031" y="639"/>
                    </a:cubicBezTo>
                    <a:cubicBezTo>
                      <a:pt x="6310" y="879"/>
                      <a:pt x="5741" y="942"/>
                      <a:pt x="5344" y="942"/>
                    </a:cubicBezTo>
                    <a:cubicBezTo>
                      <a:pt x="4910" y="942"/>
                      <a:pt x="4680" y="867"/>
                      <a:pt x="4680" y="867"/>
                    </a:cubicBezTo>
                    <a:lnTo>
                      <a:pt x="4087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8" name="Google Shape;1708;p38"/>
              <p:cNvSpPr/>
              <p:nvPr/>
            </p:nvSpPr>
            <p:spPr>
              <a:xfrm>
                <a:off x="383264" y="6007051"/>
                <a:ext cx="94636" cy="74361"/>
              </a:xfrm>
              <a:custGeom>
                <a:rect b="b" l="l" r="r" t="t"/>
                <a:pathLst>
                  <a:path extrusionOk="0" h="1142" w="1302">
                    <a:moveTo>
                      <a:pt x="868" y="0"/>
                    </a:moveTo>
                    <a:cubicBezTo>
                      <a:pt x="617" y="114"/>
                      <a:pt x="320" y="229"/>
                      <a:pt x="0" y="388"/>
                    </a:cubicBezTo>
                    <a:cubicBezTo>
                      <a:pt x="297" y="982"/>
                      <a:pt x="594" y="1142"/>
                      <a:pt x="845" y="1142"/>
                    </a:cubicBezTo>
                    <a:cubicBezTo>
                      <a:pt x="1142" y="1142"/>
                      <a:pt x="1301" y="822"/>
                      <a:pt x="1164" y="571"/>
                    </a:cubicBezTo>
                    <a:lnTo>
                      <a:pt x="86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9" name="Google Shape;1709;p38"/>
              <p:cNvSpPr/>
              <p:nvPr/>
            </p:nvSpPr>
            <p:spPr>
              <a:xfrm>
                <a:off x="441339" y="5299578"/>
                <a:ext cx="285434" cy="387955"/>
              </a:xfrm>
              <a:custGeom>
                <a:rect b="b" l="l" r="r" t="t"/>
                <a:pathLst>
                  <a:path extrusionOk="0" h="5958" w="3927">
                    <a:moveTo>
                      <a:pt x="1963" y="1"/>
                    </a:moveTo>
                    <a:cubicBezTo>
                      <a:pt x="890" y="1"/>
                      <a:pt x="0" y="891"/>
                      <a:pt x="0" y="1964"/>
                    </a:cubicBezTo>
                    <a:lnTo>
                      <a:pt x="274" y="5958"/>
                    </a:lnTo>
                    <a:lnTo>
                      <a:pt x="3721" y="5958"/>
                    </a:lnTo>
                    <a:lnTo>
                      <a:pt x="3926" y="1964"/>
                    </a:lnTo>
                    <a:cubicBezTo>
                      <a:pt x="3926" y="891"/>
                      <a:pt x="3036" y="1"/>
                      <a:pt x="1963" y="1"/>
                    </a:cubicBez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0" name="Google Shape;1710;p38"/>
              <p:cNvSpPr/>
              <p:nvPr/>
            </p:nvSpPr>
            <p:spPr>
              <a:xfrm>
                <a:off x="461256" y="5687470"/>
                <a:ext cx="250545" cy="70520"/>
              </a:xfrm>
              <a:custGeom>
                <a:rect b="b" l="l" r="r" t="t"/>
                <a:pathLst>
                  <a:path extrusionOk="0" h="1083" w="3447">
                    <a:moveTo>
                      <a:pt x="0" y="1"/>
                    </a:moveTo>
                    <a:lnTo>
                      <a:pt x="69" y="731"/>
                    </a:lnTo>
                    <a:cubicBezTo>
                      <a:pt x="612" y="962"/>
                      <a:pt x="1166" y="1082"/>
                      <a:pt x="1730" y="1082"/>
                    </a:cubicBezTo>
                    <a:cubicBezTo>
                      <a:pt x="2279" y="1082"/>
                      <a:pt x="2837" y="968"/>
                      <a:pt x="3401" y="731"/>
                    </a:cubicBezTo>
                    <a:lnTo>
                      <a:pt x="3447" y="1"/>
                    </a:ln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1" name="Google Shape;1711;p38"/>
              <p:cNvSpPr/>
              <p:nvPr/>
            </p:nvSpPr>
            <p:spPr>
              <a:xfrm>
                <a:off x="466210" y="5735055"/>
                <a:ext cx="242307" cy="257204"/>
              </a:xfrm>
              <a:custGeom>
                <a:rect b="b" l="l" r="r" t="t"/>
                <a:pathLst>
                  <a:path extrusionOk="0" h="3950" w="3334">
                    <a:moveTo>
                      <a:pt x="1" y="0"/>
                    </a:moveTo>
                    <a:lnTo>
                      <a:pt x="275" y="3949"/>
                    </a:lnTo>
                    <a:lnTo>
                      <a:pt x="3128" y="3949"/>
                    </a:lnTo>
                    <a:lnTo>
                      <a:pt x="3333" y="0"/>
                    </a:lnTo>
                    <a:lnTo>
                      <a:pt x="3333" y="0"/>
                    </a:lnTo>
                    <a:cubicBezTo>
                      <a:pt x="2774" y="183"/>
                      <a:pt x="2215" y="274"/>
                      <a:pt x="1658" y="274"/>
                    </a:cubicBezTo>
                    <a:cubicBezTo>
                      <a:pt x="1102" y="274"/>
                      <a:pt x="548" y="183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2" name="Google Shape;1712;p38"/>
              <p:cNvSpPr/>
              <p:nvPr/>
            </p:nvSpPr>
            <p:spPr>
              <a:xfrm>
                <a:off x="726703" y="5299583"/>
                <a:ext cx="287033" cy="387955"/>
              </a:xfrm>
              <a:custGeom>
                <a:rect b="b" l="l" r="r" t="t"/>
                <a:pathLst>
                  <a:path extrusionOk="0" h="5958" w="3949">
                    <a:moveTo>
                      <a:pt x="1986" y="1"/>
                    </a:moveTo>
                    <a:cubicBezTo>
                      <a:pt x="890" y="1"/>
                      <a:pt x="0" y="891"/>
                      <a:pt x="0" y="1964"/>
                    </a:cubicBezTo>
                    <a:lnTo>
                      <a:pt x="228" y="5958"/>
                    </a:lnTo>
                    <a:lnTo>
                      <a:pt x="3652" y="5958"/>
                    </a:lnTo>
                    <a:lnTo>
                      <a:pt x="3949" y="1964"/>
                    </a:lnTo>
                    <a:cubicBezTo>
                      <a:pt x="3949" y="891"/>
                      <a:pt x="3059" y="1"/>
                      <a:pt x="1986" y="1"/>
                    </a:cubicBez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3" name="Google Shape;1713;p38"/>
              <p:cNvSpPr/>
              <p:nvPr/>
            </p:nvSpPr>
            <p:spPr>
              <a:xfrm>
                <a:off x="693486" y="4714009"/>
                <a:ext cx="320250" cy="821947"/>
              </a:xfrm>
              <a:custGeom>
                <a:rect b="b" l="l" r="r" t="t"/>
                <a:pathLst>
                  <a:path extrusionOk="0" h="12623" w="4406">
                    <a:moveTo>
                      <a:pt x="2443" y="0"/>
                    </a:moveTo>
                    <a:cubicBezTo>
                      <a:pt x="1347" y="0"/>
                      <a:pt x="1" y="891"/>
                      <a:pt x="1" y="1986"/>
                    </a:cubicBezTo>
                    <a:lnTo>
                      <a:pt x="457" y="10660"/>
                    </a:lnTo>
                    <a:cubicBezTo>
                      <a:pt x="457" y="11733"/>
                      <a:pt x="1347" y="12623"/>
                      <a:pt x="2443" y="12623"/>
                    </a:cubicBezTo>
                    <a:cubicBezTo>
                      <a:pt x="3516" y="12623"/>
                      <a:pt x="4406" y="11733"/>
                      <a:pt x="4406" y="10660"/>
                    </a:cubicBezTo>
                    <a:lnTo>
                      <a:pt x="4406" y="1986"/>
                    </a:lnTo>
                    <a:cubicBezTo>
                      <a:pt x="4406" y="891"/>
                      <a:pt x="3516" y="0"/>
                      <a:pt x="2443" y="0"/>
                    </a:cubicBez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4" name="Google Shape;1714;p38"/>
              <p:cNvSpPr/>
              <p:nvPr/>
            </p:nvSpPr>
            <p:spPr>
              <a:xfrm>
                <a:off x="754905" y="5992205"/>
                <a:ext cx="212386" cy="61403"/>
              </a:xfrm>
              <a:custGeom>
                <a:rect b="b" l="l" r="r" t="t"/>
                <a:pathLst>
                  <a:path extrusionOk="0" h="943" w="2922">
                    <a:moveTo>
                      <a:pt x="92" y="0"/>
                    </a:moveTo>
                    <a:cubicBezTo>
                      <a:pt x="92" y="0"/>
                      <a:pt x="46" y="274"/>
                      <a:pt x="0" y="639"/>
                    </a:cubicBezTo>
                    <a:cubicBezTo>
                      <a:pt x="721" y="879"/>
                      <a:pt x="1285" y="942"/>
                      <a:pt x="1677" y="942"/>
                    </a:cubicBezTo>
                    <a:cubicBezTo>
                      <a:pt x="2105" y="942"/>
                      <a:pt x="2328" y="867"/>
                      <a:pt x="2328" y="867"/>
                    </a:cubicBezTo>
                    <a:lnTo>
                      <a:pt x="29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5" name="Google Shape;1715;p38"/>
              <p:cNvSpPr/>
              <p:nvPr/>
            </p:nvSpPr>
            <p:spPr>
              <a:xfrm>
                <a:off x="743276" y="5992205"/>
                <a:ext cx="522678" cy="187336"/>
              </a:xfrm>
              <a:custGeom>
                <a:rect b="b" l="l" r="r" t="t"/>
                <a:pathLst>
                  <a:path extrusionOk="0" h="2877" w="7191">
                    <a:moveTo>
                      <a:pt x="3105" y="0"/>
                    </a:moveTo>
                    <a:lnTo>
                      <a:pt x="2488" y="867"/>
                    </a:lnTo>
                    <a:cubicBezTo>
                      <a:pt x="2488" y="867"/>
                      <a:pt x="2265" y="942"/>
                      <a:pt x="1837" y="942"/>
                    </a:cubicBezTo>
                    <a:cubicBezTo>
                      <a:pt x="1445" y="942"/>
                      <a:pt x="881" y="879"/>
                      <a:pt x="160" y="639"/>
                    </a:cubicBezTo>
                    <a:cubicBezTo>
                      <a:pt x="69" y="1256"/>
                      <a:pt x="0" y="2146"/>
                      <a:pt x="137" y="2283"/>
                    </a:cubicBezTo>
                    <a:cubicBezTo>
                      <a:pt x="343" y="2488"/>
                      <a:pt x="1644" y="2876"/>
                      <a:pt x="3949" y="2876"/>
                    </a:cubicBezTo>
                    <a:cubicBezTo>
                      <a:pt x="6255" y="2876"/>
                      <a:pt x="7190" y="2465"/>
                      <a:pt x="6483" y="1758"/>
                    </a:cubicBezTo>
                    <a:cubicBezTo>
                      <a:pt x="6118" y="1415"/>
                      <a:pt x="5273" y="959"/>
                      <a:pt x="4497" y="616"/>
                    </a:cubicBezTo>
                    <a:cubicBezTo>
                      <a:pt x="4429" y="776"/>
                      <a:pt x="4337" y="913"/>
                      <a:pt x="4269" y="1004"/>
                    </a:cubicBezTo>
                    <a:cubicBezTo>
                      <a:pt x="4170" y="1137"/>
                      <a:pt x="4041" y="1192"/>
                      <a:pt x="3916" y="1192"/>
                    </a:cubicBezTo>
                    <a:cubicBezTo>
                      <a:pt x="3608" y="1192"/>
                      <a:pt x="3314" y="859"/>
                      <a:pt x="3493" y="502"/>
                    </a:cubicBezTo>
                    <a:lnTo>
                      <a:pt x="3652" y="228"/>
                    </a:lnTo>
                    <a:cubicBezTo>
                      <a:pt x="3310" y="91"/>
                      <a:pt x="3105" y="0"/>
                      <a:pt x="3105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6" name="Google Shape;1716;p38"/>
              <p:cNvSpPr/>
              <p:nvPr/>
            </p:nvSpPr>
            <p:spPr>
              <a:xfrm>
                <a:off x="975506" y="6007051"/>
                <a:ext cx="94709" cy="74361"/>
              </a:xfrm>
              <a:custGeom>
                <a:rect b="b" l="l" r="r" t="t"/>
                <a:pathLst>
                  <a:path extrusionOk="0" h="1142" w="1303">
                    <a:moveTo>
                      <a:pt x="457" y="0"/>
                    </a:moveTo>
                    <a:lnTo>
                      <a:pt x="138" y="571"/>
                    </a:lnTo>
                    <a:cubicBezTo>
                      <a:pt x="1" y="822"/>
                      <a:pt x="184" y="1142"/>
                      <a:pt x="457" y="1142"/>
                    </a:cubicBezTo>
                    <a:cubicBezTo>
                      <a:pt x="709" y="1142"/>
                      <a:pt x="1028" y="982"/>
                      <a:pt x="1302" y="388"/>
                    </a:cubicBezTo>
                    <a:cubicBezTo>
                      <a:pt x="982" y="229"/>
                      <a:pt x="686" y="114"/>
                      <a:pt x="4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7" name="Google Shape;1717;p38"/>
              <p:cNvSpPr/>
              <p:nvPr/>
            </p:nvSpPr>
            <p:spPr>
              <a:xfrm>
                <a:off x="743276" y="5687470"/>
                <a:ext cx="248946" cy="70520"/>
              </a:xfrm>
              <a:custGeom>
                <a:rect b="b" l="l" r="r" t="t"/>
                <a:pathLst>
                  <a:path extrusionOk="0" h="1083" w="3425">
                    <a:moveTo>
                      <a:pt x="0" y="1"/>
                    </a:moveTo>
                    <a:lnTo>
                      <a:pt x="23" y="731"/>
                    </a:lnTo>
                    <a:cubicBezTo>
                      <a:pt x="578" y="962"/>
                      <a:pt x="1138" y="1082"/>
                      <a:pt x="1704" y="1082"/>
                    </a:cubicBezTo>
                    <a:cubicBezTo>
                      <a:pt x="2257" y="1082"/>
                      <a:pt x="2815" y="968"/>
                      <a:pt x="3379" y="731"/>
                    </a:cubicBezTo>
                    <a:lnTo>
                      <a:pt x="3424" y="1"/>
                    </a:ln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8" name="Google Shape;1718;p38"/>
              <p:cNvSpPr/>
              <p:nvPr/>
            </p:nvSpPr>
            <p:spPr>
              <a:xfrm>
                <a:off x="744938" y="5735038"/>
                <a:ext cx="243939" cy="263909"/>
              </a:xfrm>
              <a:custGeom>
                <a:rect b="b" l="l" r="r" t="t"/>
                <a:pathLst>
                  <a:path extrusionOk="0" h="3950" w="3356">
                    <a:moveTo>
                      <a:pt x="0" y="0"/>
                    </a:moveTo>
                    <a:lnTo>
                      <a:pt x="229" y="3949"/>
                    </a:lnTo>
                    <a:lnTo>
                      <a:pt x="3059" y="3949"/>
                    </a:lnTo>
                    <a:lnTo>
                      <a:pt x="3356" y="0"/>
                    </a:lnTo>
                    <a:lnTo>
                      <a:pt x="3356" y="0"/>
                    </a:lnTo>
                    <a:cubicBezTo>
                      <a:pt x="2796" y="172"/>
                      <a:pt x="2237" y="257"/>
                      <a:pt x="1678" y="257"/>
                    </a:cubicBezTo>
                    <a:cubicBezTo>
                      <a:pt x="1119" y="257"/>
                      <a:pt x="559" y="172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9" name="Google Shape;1719;p38"/>
              <p:cNvSpPr/>
              <p:nvPr/>
            </p:nvSpPr>
            <p:spPr>
              <a:xfrm>
                <a:off x="1163035" y="4008038"/>
                <a:ext cx="340166" cy="211754"/>
              </a:xfrm>
              <a:custGeom>
                <a:rect b="b" l="l" r="r" t="t"/>
                <a:pathLst>
                  <a:path extrusionOk="0" h="3252" w="4680">
                    <a:moveTo>
                      <a:pt x="434" y="0"/>
                    </a:moveTo>
                    <a:lnTo>
                      <a:pt x="0" y="2899"/>
                    </a:lnTo>
                    <a:lnTo>
                      <a:pt x="2968" y="3242"/>
                    </a:lnTo>
                    <a:cubicBezTo>
                      <a:pt x="3024" y="3248"/>
                      <a:pt x="3080" y="3251"/>
                      <a:pt x="3136" y="3251"/>
                    </a:cubicBezTo>
                    <a:cubicBezTo>
                      <a:pt x="3866" y="3251"/>
                      <a:pt x="4503" y="2706"/>
                      <a:pt x="4588" y="1963"/>
                    </a:cubicBezTo>
                    <a:cubicBezTo>
                      <a:pt x="4679" y="1164"/>
                      <a:pt x="4109" y="434"/>
                      <a:pt x="3310" y="343"/>
                    </a:cubicBezTo>
                    <a:lnTo>
                      <a:pt x="434" y="0"/>
                    </a:ln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0" name="Google Shape;1720;p38"/>
              <p:cNvSpPr/>
              <p:nvPr/>
            </p:nvSpPr>
            <p:spPr>
              <a:xfrm>
                <a:off x="804622" y="3981992"/>
                <a:ext cx="389955" cy="214879"/>
              </a:xfrm>
              <a:custGeom>
                <a:rect b="b" l="l" r="r" t="t"/>
                <a:pathLst>
                  <a:path extrusionOk="0" h="3300" w="5365">
                    <a:moveTo>
                      <a:pt x="1679" y="0"/>
                    </a:moveTo>
                    <a:cubicBezTo>
                      <a:pt x="1021" y="0"/>
                      <a:pt x="418" y="418"/>
                      <a:pt x="252" y="1062"/>
                    </a:cubicBezTo>
                    <a:cubicBezTo>
                      <a:pt x="1" y="1930"/>
                      <a:pt x="617" y="2797"/>
                      <a:pt x="1485" y="2888"/>
                    </a:cubicBezTo>
                    <a:lnTo>
                      <a:pt x="4931" y="3299"/>
                    </a:lnTo>
                    <a:lnTo>
                      <a:pt x="5365" y="400"/>
                    </a:lnTo>
                    <a:lnTo>
                      <a:pt x="1873" y="12"/>
                    </a:lnTo>
                    <a:cubicBezTo>
                      <a:pt x="1808" y="4"/>
                      <a:pt x="1743" y="0"/>
                      <a:pt x="16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1" name="Google Shape;1721;p38"/>
              <p:cNvSpPr/>
              <p:nvPr/>
            </p:nvSpPr>
            <p:spPr>
              <a:xfrm>
                <a:off x="252212" y="4297862"/>
                <a:ext cx="242259" cy="297901"/>
              </a:xfrm>
              <a:custGeom>
                <a:rect b="b" l="l" r="r" t="t"/>
                <a:pathLst>
                  <a:path extrusionOk="0" h="4575" w="3333">
                    <a:moveTo>
                      <a:pt x="434" y="0"/>
                    </a:moveTo>
                    <a:lnTo>
                      <a:pt x="91" y="2945"/>
                    </a:lnTo>
                    <a:cubicBezTo>
                      <a:pt x="0" y="3744"/>
                      <a:pt x="594" y="4474"/>
                      <a:pt x="1392" y="4565"/>
                    </a:cubicBezTo>
                    <a:cubicBezTo>
                      <a:pt x="1449" y="4572"/>
                      <a:pt x="1505" y="4575"/>
                      <a:pt x="1560" y="4575"/>
                    </a:cubicBezTo>
                    <a:cubicBezTo>
                      <a:pt x="2288" y="4575"/>
                      <a:pt x="2905" y="4030"/>
                      <a:pt x="2990" y="3287"/>
                    </a:cubicBezTo>
                    <a:lnTo>
                      <a:pt x="3333" y="411"/>
                    </a:lnTo>
                    <a:lnTo>
                      <a:pt x="434" y="0"/>
                    </a:ln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2" name="Google Shape;1722;p38"/>
              <p:cNvSpPr/>
              <p:nvPr/>
            </p:nvSpPr>
            <p:spPr>
              <a:xfrm>
                <a:off x="283685" y="3988113"/>
                <a:ext cx="247274" cy="336579"/>
              </a:xfrm>
              <a:custGeom>
                <a:rect b="b" l="l" r="r" t="t"/>
                <a:pathLst>
                  <a:path extrusionOk="0" h="5169" w="3402">
                    <a:moveTo>
                      <a:pt x="1870" y="0"/>
                    </a:moveTo>
                    <a:cubicBezTo>
                      <a:pt x="1137" y="0"/>
                      <a:pt x="497" y="566"/>
                      <a:pt x="412" y="1311"/>
                    </a:cubicBezTo>
                    <a:lnTo>
                      <a:pt x="1" y="4757"/>
                    </a:lnTo>
                    <a:lnTo>
                      <a:pt x="2900" y="5168"/>
                    </a:lnTo>
                    <a:lnTo>
                      <a:pt x="3310" y="1630"/>
                    </a:lnTo>
                    <a:cubicBezTo>
                      <a:pt x="3402" y="831"/>
                      <a:pt x="2831" y="101"/>
                      <a:pt x="2032" y="10"/>
                    </a:cubicBezTo>
                    <a:cubicBezTo>
                      <a:pt x="1978" y="3"/>
                      <a:pt x="1923" y="0"/>
                      <a:pt x="187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3" name="Google Shape;1723;p38"/>
              <p:cNvSpPr/>
              <p:nvPr/>
            </p:nvSpPr>
            <p:spPr>
              <a:xfrm>
                <a:off x="394894" y="3969360"/>
                <a:ext cx="655401" cy="957256"/>
              </a:xfrm>
              <a:custGeom>
                <a:rect b="b" l="l" r="r" t="t"/>
                <a:pathLst>
                  <a:path extrusionOk="0" h="14701" w="9017">
                    <a:moveTo>
                      <a:pt x="3880" y="1"/>
                    </a:moveTo>
                    <a:cubicBezTo>
                      <a:pt x="1735" y="1"/>
                      <a:pt x="0" y="1736"/>
                      <a:pt x="0" y="3881"/>
                    </a:cubicBezTo>
                    <a:lnTo>
                      <a:pt x="0" y="10820"/>
                    </a:lnTo>
                    <a:cubicBezTo>
                      <a:pt x="0" y="12966"/>
                      <a:pt x="1735" y="14700"/>
                      <a:pt x="3880" y="14700"/>
                    </a:cubicBezTo>
                    <a:lnTo>
                      <a:pt x="5136" y="14700"/>
                    </a:lnTo>
                    <a:cubicBezTo>
                      <a:pt x="7259" y="14700"/>
                      <a:pt x="9016" y="12966"/>
                      <a:pt x="9016" y="10820"/>
                    </a:cubicBezTo>
                    <a:lnTo>
                      <a:pt x="9016" y="3881"/>
                    </a:lnTo>
                    <a:cubicBezTo>
                      <a:pt x="9016" y="1736"/>
                      <a:pt x="7259" y="1"/>
                      <a:pt x="513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4" name="Google Shape;1724;p38"/>
              <p:cNvSpPr/>
              <p:nvPr/>
            </p:nvSpPr>
            <p:spPr>
              <a:xfrm>
                <a:off x="1143119" y="3389190"/>
                <a:ext cx="74720" cy="107635"/>
              </a:xfrm>
              <a:custGeom>
                <a:rect b="b" l="l" r="r" t="t"/>
                <a:pathLst>
                  <a:path extrusionOk="0" h="1653" w="1028">
                    <a:moveTo>
                      <a:pt x="927" y="0"/>
                    </a:moveTo>
                    <a:cubicBezTo>
                      <a:pt x="915" y="0"/>
                      <a:pt x="903" y="3"/>
                      <a:pt x="891" y="9"/>
                    </a:cubicBezTo>
                    <a:cubicBezTo>
                      <a:pt x="868" y="9"/>
                      <a:pt x="137" y="237"/>
                      <a:pt x="0" y="1561"/>
                    </a:cubicBezTo>
                    <a:cubicBezTo>
                      <a:pt x="0" y="1607"/>
                      <a:pt x="23" y="1653"/>
                      <a:pt x="69" y="1653"/>
                    </a:cubicBezTo>
                    <a:lnTo>
                      <a:pt x="92" y="1653"/>
                    </a:lnTo>
                    <a:cubicBezTo>
                      <a:pt x="137" y="1653"/>
                      <a:pt x="160" y="1630"/>
                      <a:pt x="160" y="1584"/>
                    </a:cubicBezTo>
                    <a:cubicBezTo>
                      <a:pt x="297" y="397"/>
                      <a:pt x="913" y="169"/>
                      <a:pt x="936" y="169"/>
                    </a:cubicBezTo>
                    <a:cubicBezTo>
                      <a:pt x="982" y="146"/>
                      <a:pt x="1027" y="100"/>
                      <a:pt x="1005" y="55"/>
                    </a:cubicBezTo>
                    <a:cubicBezTo>
                      <a:pt x="988" y="21"/>
                      <a:pt x="959" y="0"/>
                      <a:pt x="927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5" name="Google Shape;1725;p38"/>
              <p:cNvSpPr/>
              <p:nvPr/>
            </p:nvSpPr>
            <p:spPr>
              <a:xfrm>
                <a:off x="160919" y="3458146"/>
                <a:ext cx="89693" cy="99626"/>
              </a:xfrm>
              <a:custGeom>
                <a:rect b="b" l="l" r="r" t="t"/>
                <a:pathLst>
                  <a:path extrusionOk="0" h="1530" w="1234">
                    <a:moveTo>
                      <a:pt x="115" y="0"/>
                    </a:moveTo>
                    <a:cubicBezTo>
                      <a:pt x="46" y="0"/>
                      <a:pt x="24" y="46"/>
                      <a:pt x="1" y="91"/>
                    </a:cubicBezTo>
                    <a:cubicBezTo>
                      <a:pt x="1" y="137"/>
                      <a:pt x="24" y="183"/>
                      <a:pt x="69" y="183"/>
                    </a:cubicBezTo>
                    <a:cubicBezTo>
                      <a:pt x="115" y="183"/>
                      <a:pt x="754" y="297"/>
                      <a:pt x="1051" y="1461"/>
                    </a:cubicBezTo>
                    <a:cubicBezTo>
                      <a:pt x="1074" y="1507"/>
                      <a:pt x="1096" y="1529"/>
                      <a:pt x="1142" y="1529"/>
                    </a:cubicBezTo>
                    <a:lnTo>
                      <a:pt x="1165" y="1529"/>
                    </a:lnTo>
                    <a:cubicBezTo>
                      <a:pt x="1210" y="1507"/>
                      <a:pt x="1233" y="1461"/>
                      <a:pt x="1233" y="1415"/>
                    </a:cubicBezTo>
                    <a:cubicBezTo>
                      <a:pt x="891" y="137"/>
                      <a:pt x="138" y="23"/>
                      <a:pt x="115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6" name="Google Shape;1726;p38"/>
              <p:cNvSpPr/>
              <p:nvPr/>
            </p:nvSpPr>
            <p:spPr>
              <a:xfrm>
                <a:off x="716745" y="4039228"/>
                <a:ext cx="11702" cy="621327"/>
              </a:xfrm>
              <a:custGeom>
                <a:rect b="b" l="l" r="r" t="t"/>
                <a:pathLst>
                  <a:path extrusionOk="0" h="9542" w="161">
                    <a:moveTo>
                      <a:pt x="69" y="1"/>
                    </a:moveTo>
                    <a:cubicBezTo>
                      <a:pt x="23" y="1"/>
                      <a:pt x="0" y="46"/>
                      <a:pt x="0" y="92"/>
                    </a:cubicBezTo>
                    <a:lnTo>
                      <a:pt x="0" y="9473"/>
                    </a:lnTo>
                    <a:cubicBezTo>
                      <a:pt x="0" y="9519"/>
                      <a:pt x="23" y="9542"/>
                      <a:pt x="69" y="9542"/>
                    </a:cubicBezTo>
                    <a:cubicBezTo>
                      <a:pt x="137" y="9542"/>
                      <a:pt x="160" y="9519"/>
                      <a:pt x="160" y="9473"/>
                    </a:cubicBezTo>
                    <a:lnTo>
                      <a:pt x="160" y="92"/>
                    </a:lnTo>
                    <a:cubicBezTo>
                      <a:pt x="160" y="46"/>
                      <a:pt x="137" y="1"/>
                      <a:pt x="69" y="1"/>
                    </a:cubicBezTo>
                    <a:close/>
                  </a:path>
                </a:pathLst>
              </a:custGeom>
              <a:solidFill>
                <a:srgbClr val="B0E7FA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7" name="Google Shape;1727;p38"/>
              <p:cNvSpPr/>
              <p:nvPr/>
            </p:nvSpPr>
            <p:spPr>
              <a:xfrm>
                <a:off x="746619" y="4162620"/>
                <a:ext cx="29874" cy="26827"/>
              </a:xfrm>
              <a:custGeom>
                <a:rect b="b" l="l" r="r" t="t"/>
                <a:pathLst>
                  <a:path extrusionOk="0" h="412" w="411">
                    <a:moveTo>
                      <a:pt x="206" y="0"/>
                    </a:moveTo>
                    <a:cubicBezTo>
                      <a:pt x="91" y="0"/>
                      <a:pt x="0" y="92"/>
                      <a:pt x="0" y="206"/>
                    </a:cubicBezTo>
                    <a:cubicBezTo>
                      <a:pt x="0" y="320"/>
                      <a:pt x="91" y="411"/>
                      <a:pt x="206" y="411"/>
                    </a:cubicBezTo>
                    <a:cubicBezTo>
                      <a:pt x="320" y="411"/>
                      <a:pt x="411" y="320"/>
                      <a:pt x="411" y="206"/>
                    </a:cubicBezTo>
                    <a:cubicBezTo>
                      <a:pt x="411" y="92"/>
                      <a:pt x="320" y="0"/>
                      <a:pt x="206" y="0"/>
                    </a:cubicBezTo>
                    <a:close/>
                  </a:path>
                </a:pathLst>
              </a:custGeom>
              <a:solidFill>
                <a:srgbClr val="B0E7FA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8" name="Google Shape;1728;p38"/>
              <p:cNvSpPr/>
              <p:nvPr/>
            </p:nvSpPr>
            <p:spPr>
              <a:xfrm>
                <a:off x="746619" y="4464295"/>
                <a:ext cx="29874" cy="28325"/>
              </a:xfrm>
              <a:custGeom>
                <a:rect b="b" l="l" r="r" t="t"/>
                <a:pathLst>
                  <a:path extrusionOk="0" h="435" w="411">
                    <a:moveTo>
                      <a:pt x="206" y="1"/>
                    </a:moveTo>
                    <a:cubicBezTo>
                      <a:pt x="91" y="1"/>
                      <a:pt x="0" y="115"/>
                      <a:pt x="0" y="229"/>
                    </a:cubicBezTo>
                    <a:cubicBezTo>
                      <a:pt x="0" y="343"/>
                      <a:pt x="91" y="434"/>
                      <a:pt x="206" y="434"/>
                    </a:cubicBezTo>
                    <a:cubicBezTo>
                      <a:pt x="320" y="434"/>
                      <a:pt x="411" y="343"/>
                      <a:pt x="411" y="229"/>
                    </a:cubicBezTo>
                    <a:cubicBezTo>
                      <a:pt x="411" y="115"/>
                      <a:pt x="320" y="1"/>
                      <a:pt x="206" y="1"/>
                    </a:cubicBezTo>
                    <a:close/>
                  </a:path>
                </a:pathLst>
              </a:custGeom>
              <a:solidFill>
                <a:srgbClr val="B0E7FA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9" name="Google Shape;1729;p38"/>
              <p:cNvSpPr/>
              <p:nvPr/>
            </p:nvSpPr>
            <p:spPr>
              <a:xfrm>
                <a:off x="746619" y="4314206"/>
                <a:ext cx="29874" cy="26827"/>
              </a:xfrm>
              <a:custGeom>
                <a:rect b="b" l="l" r="r" t="t"/>
                <a:pathLst>
                  <a:path extrusionOk="0" h="412" w="411">
                    <a:moveTo>
                      <a:pt x="206" y="0"/>
                    </a:moveTo>
                    <a:cubicBezTo>
                      <a:pt x="91" y="0"/>
                      <a:pt x="0" y="92"/>
                      <a:pt x="0" y="206"/>
                    </a:cubicBezTo>
                    <a:cubicBezTo>
                      <a:pt x="0" y="320"/>
                      <a:pt x="91" y="411"/>
                      <a:pt x="206" y="411"/>
                    </a:cubicBezTo>
                    <a:cubicBezTo>
                      <a:pt x="320" y="411"/>
                      <a:pt x="411" y="320"/>
                      <a:pt x="411" y="206"/>
                    </a:cubicBezTo>
                    <a:cubicBezTo>
                      <a:pt x="411" y="92"/>
                      <a:pt x="320" y="0"/>
                      <a:pt x="206" y="0"/>
                    </a:cubicBezTo>
                    <a:close/>
                  </a:path>
                </a:pathLst>
              </a:custGeom>
              <a:solidFill>
                <a:srgbClr val="B0E7FA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0" name="Google Shape;1730;p38"/>
              <p:cNvSpPr/>
              <p:nvPr/>
            </p:nvSpPr>
            <p:spPr>
              <a:xfrm>
                <a:off x="746619" y="4615881"/>
                <a:ext cx="29874" cy="28325"/>
              </a:xfrm>
              <a:custGeom>
                <a:rect b="b" l="l" r="r" t="t"/>
                <a:pathLst>
                  <a:path extrusionOk="0" h="435" w="411">
                    <a:moveTo>
                      <a:pt x="206" y="1"/>
                    </a:moveTo>
                    <a:cubicBezTo>
                      <a:pt x="91" y="1"/>
                      <a:pt x="0" y="92"/>
                      <a:pt x="0" y="206"/>
                    </a:cubicBezTo>
                    <a:cubicBezTo>
                      <a:pt x="0" y="343"/>
                      <a:pt x="91" y="435"/>
                      <a:pt x="206" y="435"/>
                    </a:cubicBezTo>
                    <a:cubicBezTo>
                      <a:pt x="320" y="435"/>
                      <a:pt x="411" y="343"/>
                      <a:pt x="411" y="206"/>
                    </a:cubicBezTo>
                    <a:cubicBezTo>
                      <a:pt x="411" y="92"/>
                      <a:pt x="320" y="1"/>
                      <a:pt x="206" y="1"/>
                    </a:cubicBezTo>
                    <a:close/>
                  </a:path>
                </a:pathLst>
              </a:custGeom>
              <a:solidFill>
                <a:srgbClr val="B0E7FA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1" name="Google Shape;1731;p38"/>
              <p:cNvSpPr/>
              <p:nvPr/>
            </p:nvSpPr>
            <p:spPr>
              <a:xfrm>
                <a:off x="393222" y="3964932"/>
                <a:ext cx="665358" cy="721539"/>
              </a:xfrm>
              <a:custGeom>
                <a:rect b="b" l="l" r="r" t="t"/>
                <a:pathLst>
                  <a:path extrusionOk="0" h="11081" w="9154">
                    <a:moveTo>
                      <a:pt x="6414" y="0"/>
                    </a:moveTo>
                    <a:lnTo>
                      <a:pt x="6414" y="5958"/>
                    </a:lnTo>
                    <a:lnTo>
                      <a:pt x="2397" y="5958"/>
                    </a:lnTo>
                    <a:lnTo>
                      <a:pt x="2397" y="69"/>
                    </a:lnTo>
                    <a:lnTo>
                      <a:pt x="1598" y="69"/>
                    </a:lnTo>
                    <a:lnTo>
                      <a:pt x="1164" y="9359"/>
                    </a:lnTo>
                    <a:lnTo>
                      <a:pt x="23" y="9359"/>
                    </a:lnTo>
                    <a:lnTo>
                      <a:pt x="0" y="10614"/>
                    </a:lnTo>
                    <a:cubicBezTo>
                      <a:pt x="0" y="10614"/>
                      <a:pt x="2283" y="11081"/>
                      <a:pt x="4995" y="11081"/>
                    </a:cubicBezTo>
                    <a:cubicBezTo>
                      <a:pt x="6351" y="11081"/>
                      <a:pt x="7814" y="10964"/>
                      <a:pt x="9153" y="10614"/>
                    </a:cubicBezTo>
                    <a:lnTo>
                      <a:pt x="9039" y="9359"/>
                    </a:lnTo>
                    <a:lnTo>
                      <a:pt x="7419" y="9359"/>
                    </a:lnTo>
                    <a:lnTo>
                      <a:pt x="7419" y="69"/>
                    </a:lnTo>
                    <a:lnTo>
                      <a:pt x="6414" y="0"/>
                    </a:lnTo>
                    <a:close/>
                  </a:path>
                </a:pathLst>
              </a:custGeom>
              <a:solidFill>
                <a:srgbClr val="003E64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2" name="Google Shape;1732;p38"/>
              <p:cNvSpPr/>
              <p:nvPr/>
            </p:nvSpPr>
            <p:spPr>
              <a:xfrm>
                <a:off x="593980" y="3637927"/>
                <a:ext cx="257232" cy="420708"/>
              </a:xfrm>
              <a:custGeom>
                <a:rect b="b" l="l" r="r" t="t"/>
                <a:pathLst>
                  <a:path extrusionOk="0" h="6461" w="3539">
                    <a:moveTo>
                      <a:pt x="1758" y="1"/>
                    </a:moveTo>
                    <a:cubicBezTo>
                      <a:pt x="799" y="1"/>
                      <a:pt x="0" y="800"/>
                      <a:pt x="0" y="1758"/>
                    </a:cubicBezTo>
                    <a:lnTo>
                      <a:pt x="0" y="4703"/>
                    </a:lnTo>
                    <a:cubicBezTo>
                      <a:pt x="0" y="5684"/>
                      <a:pt x="799" y="6460"/>
                      <a:pt x="1758" y="6460"/>
                    </a:cubicBezTo>
                    <a:cubicBezTo>
                      <a:pt x="2739" y="6460"/>
                      <a:pt x="3538" y="5684"/>
                      <a:pt x="3538" y="4703"/>
                    </a:cubicBezTo>
                    <a:lnTo>
                      <a:pt x="3538" y="1758"/>
                    </a:lnTo>
                    <a:cubicBezTo>
                      <a:pt x="3538" y="800"/>
                      <a:pt x="2739" y="1"/>
                      <a:pt x="1758" y="1"/>
                    </a:cubicBez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3" name="Google Shape;1733;p38"/>
              <p:cNvSpPr/>
              <p:nvPr/>
            </p:nvSpPr>
            <p:spPr>
              <a:xfrm>
                <a:off x="593980" y="3829689"/>
                <a:ext cx="257232" cy="50985"/>
              </a:xfrm>
              <a:custGeom>
                <a:rect b="b" l="l" r="r" t="t"/>
                <a:pathLst>
                  <a:path extrusionOk="0" h="783" w="3539">
                    <a:moveTo>
                      <a:pt x="3538" y="0"/>
                    </a:moveTo>
                    <a:lnTo>
                      <a:pt x="0" y="274"/>
                    </a:lnTo>
                    <a:cubicBezTo>
                      <a:pt x="0" y="274"/>
                      <a:pt x="691" y="782"/>
                      <a:pt x="1651" y="782"/>
                    </a:cubicBezTo>
                    <a:cubicBezTo>
                      <a:pt x="1708" y="782"/>
                      <a:pt x="1767" y="780"/>
                      <a:pt x="1826" y="776"/>
                    </a:cubicBezTo>
                    <a:cubicBezTo>
                      <a:pt x="2876" y="685"/>
                      <a:pt x="3538" y="0"/>
                      <a:pt x="3538" y="0"/>
                    </a:cubicBez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4" name="Google Shape;1734;p38"/>
              <p:cNvSpPr/>
              <p:nvPr/>
            </p:nvSpPr>
            <p:spPr>
              <a:xfrm>
                <a:off x="185850" y="2917110"/>
                <a:ext cx="982192" cy="936093"/>
              </a:xfrm>
              <a:custGeom>
                <a:rect b="b" l="l" r="r" t="t"/>
                <a:pathLst>
                  <a:path extrusionOk="0" h="14376" w="13513">
                    <a:moveTo>
                      <a:pt x="7415" y="1"/>
                    </a:moveTo>
                    <a:cubicBezTo>
                      <a:pt x="7052" y="1"/>
                      <a:pt x="6666" y="16"/>
                      <a:pt x="6254" y="46"/>
                    </a:cubicBezTo>
                    <a:cubicBezTo>
                      <a:pt x="0" y="503"/>
                      <a:pt x="251" y="3812"/>
                      <a:pt x="548" y="7807"/>
                    </a:cubicBezTo>
                    <a:cubicBezTo>
                      <a:pt x="753" y="10409"/>
                      <a:pt x="867" y="12098"/>
                      <a:pt x="2625" y="13171"/>
                    </a:cubicBezTo>
                    <a:cubicBezTo>
                      <a:pt x="3947" y="13978"/>
                      <a:pt x="5386" y="14375"/>
                      <a:pt x="6812" y="14375"/>
                    </a:cubicBezTo>
                    <a:cubicBezTo>
                      <a:pt x="8611" y="14375"/>
                      <a:pt x="10390" y="13744"/>
                      <a:pt x="11892" y="12509"/>
                    </a:cubicBezTo>
                    <a:cubicBezTo>
                      <a:pt x="13513" y="11185"/>
                      <a:pt x="13399" y="9519"/>
                      <a:pt x="13216" y="6985"/>
                    </a:cubicBezTo>
                    <a:cubicBezTo>
                      <a:pt x="12938" y="3183"/>
                      <a:pt x="12701" y="1"/>
                      <a:pt x="7415" y="1"/>
                    </a:cubicBez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5" name="Google Shape;1735;p38"/>
              <p:cNvSpPr/>
              <p:nvPr/>
            </p:nvSpPr>
            <p:spPr>
              <a:xfrm>
                <a:off x="247197" y="4629295"/>
                <a:ext cx="950720" cy="677782"/>
              </a:xfrm>
              <a:custGeom>
                <a:rect b="b" l="l" r="r" t="t"/>
                <a:pathLst>
                  <a:path extrusionOk="0" h="10409" w="13080">
                    <a:moveTo>
                      <a:pt x="2306" y="0"/>
                    </a:moveTo>
                    <a:lnTo>
                      <a:pt x="2032" y="229"/>
                    </a:lnTo>
                    <a:lnTo>
                      <a:pt x="1" y="9747"/>
                    </a:lnTo>
                    <a:cubicBezTo>
                      <a:pt x="1" y="9747"/>
                      <a:pt x="206" y="9815"/>
                      <a:pt x="640" y="9907"/>
                    </a:cubicBezTo>
                    <a:lnTo>
                      <a:pt x="2740" y="388"/>
                    </a:lnTo>
                    <a:lnTo>
                      <a:pt x="1416" y="10043"/>
                    </a:lnTo>
                    <a:cubicBezTo>
                      <a:pt x="1735" y="10112"/>
                      <a:pt x="2123" y="10158"/>
                      <a:pt x="2580" y="10203"/>
                    </a:cubicBezTo>
                    <a:lnTo>
                      <a:pt x="3949" y="662"/>
                    </a:lnTo>
                    <a:lnTo>
                      <a:pt x="3356" y="10295"/>
                    </a:lnTo>
                    <a:cubicBezTo>
                      <a:pt x="3676" y="10317"/>
                      <a:pt x="4041" y="10340"/>
                      <a:pt x="4406" y="10363"/>
                    </a:cubicBezTo>
                    <a:lnTo>
                      <a:pt x="5319" y="822"/>
                    </a:lnTo>
                    <a:lnTo>
                      <a:pt x="5228" y="10386"/>
                    </a:lnTo>
                    <a:cubicBezTo>
                      <a:pt x="5547" y="10409"/>
                      <a:pt x="5890" y="10409"/>
                      <a:pt x="6232" y="10409"/>
                    </a:cubicBezTo>
                    <a:lnTo>
                      <a:pt x="6529" y="822"/>
                    </a:lnTo>
                    <a:lnTo>
                      <a:pt x="7054" y="10409"/>
                    </a:lnTo>
                    <a:cubicBezTo>
                      <a:pt x="7419" y="10409"/>
                      <a:pt x="7738" y="10409"/>
                      <a:pt x="8058" y="10386"/>
                    </a:cubicBezTo>
                    <a:lnTo>
                      <a:pt x="7967" y="822"/>
                    </a:lnTo>
                    <a:lnTo>
                      <a:pt x="8880" y="10340"/>
                    </a:lnTo>
                    <a:cubicBezTo>
                      <a:pt x="9268" y="10317"/>
                      <a:pt x="9610" y="10295"/>
                      <a:pt x="9930" y="10272"/>
                    </a:cubicBezTo>
                    <a:lnTo>
                      <a:pt x="9336" y="662"/>
                    </a:lnTo>
                    <a:lnTo>
                      <a:pt x="10706" y="10180"/>
                    </a:lnTo>
                    <a:cubicBezTo>
                      <a:pt x="11162" y="10135"/>
                      <a:pt x="11550" y="10066"/>
                      <a:pt x="11870" y="10021"/>
                    </a:cubicBezTo>
                    <a:lnTo>
                      <a:pt x="10546" y="388"/>
                    </a:lnTo>
                    <a:lnTo>
                      <a:pt x="12646" y="9861"/>
                    </a:lnTo>
                    <a:cubicBezTo>
                      <a:pt x="12943" y="9792"/>
                      <a:pt x="13080" y="9747"/>
                      <a:pt x="13080" y="9747"/>
                    </a:cubicBezTo>
                    <a:lnTo>
                      <a:pt x="11162" y="411"/>
                    </a:lnTo>
                    <a:lnTo>
                      <a:pt x="10957" y="23"/>
                    </a:lnTo>
                    <a:cubicBezTo>
                      <a:pt x="9502" y="260"/>
                      <a:pt x="8091" y="380"/>
                      <a:pt x="6681" y="380"/>
                    </a:cubicBezTo>
                    <a:cubicBezTo>
                      <a:pt x="5238" y="380"/>
                      <a:pt x="3795" y="254"/>
                      <a:pt x="2306" y="0"/>
                    </a:cubicBezTo>
                    <a:close/>
                  </a:path>
                </a:pathLst>
              </a:custGeom>
              <a:solidFill>
                <a:srgbClr val="741B47"/>
              </a:solidFill>
              <a:ln cap="flat" cmpd="sng" w="9525">
                <a:solidFill>
                  <a:srgbClr val="99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6" name="Google Shape;1736;p38"/>
              <p:cNvSpPr/>
              <p:nvPr/>
            </p:nvSpPr>
            <p:spPr>
              <a:xfrm>
                <a:off x="1013666" y="4654559"/>
                <a:ext cx="152711" cy="627253"/>
              </a:xfrm>
              <a:custGeom>
                <a:rect b="b" l="l" r="r" t="t"/>
                <a:pathLst>
                  <a:path extrusionOk="0" h="9633" w="2101">
                    <a:moveTo>
                      <a:pt x="1" y="0"/>
                    </a:moveTo>
                    <a:lnTo>
                      <a:pt x="1325" y="9633"/>
                    </a:lnTo>
                    <a:cubicBezTo>
                      <a:pt x="1667" y="9564"/>
                      <a:pt x="1918" y="9519"/>
                      <a:pt x="2101" y="9473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7" name="Google Shape;1737;p38"/>
              <p:cNvSpPr/>
              <p:nvPr/>
            </p:nvSpPr>
            <p:spPr>
              <a:xfrm>
                <a:off x="925789" y="4672401"/>
                <a:ext cx="99578" cy="625755"/>
              </a:xfrm>
              <a:custGeom>
                <a:rect b="b" l="l" r="r" t="t"/>
                <a:pathLst>
                  <a:path extrusionOk="0" h="9610" w="1370">
                    <a:moveTo>
                      <a:pt x="0" y="0"/>
                    </a:moveTo>
                    <a:lnTo>
                      <a:pt x="594" y="9610"/>
                    </a:lnTo>
                    <a:cubicBezTo>
                      <a:pt x="868" y="9587"/>
                      <a:pt x="1141" y="9564"/>
                      <a:pt x="1370" y="951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8" name="Google Shape;1738;p38"/>
              <p:cNvSpPr/>
              <p:nvPr/>
            </p:nvSpPr>
            <p:spPr>
              <a:xfrm>
                <a:off x="700100" y="4682819"/>
                <a:ext cx="59820" cy="624258"/>
              </a:xfrm>
              <a:custGeom>
                <a:rect b="b" l="l" r="r" t="t"/>
                <a:pathLst>
                  <a:path extrusionOk="0" h="9587" w="823">
                    <a:moveTo>
                      <a:pt x="298" y="0"/>
                    </a:moveTo>
                    <a:lnTo>
                      <a:pt x="1" y="9587"/>
                    </a:lnTo>
                    <a:lnTo>
                      <a:pt x="823" y="9587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9" name="Google Shape;1739;p38"/>
              <p:cNvSpPr/>
              <p:nvPr/>
            </p:nvSpPr>
            <p:spPr>
              <a:xfrm>
                <a:off x="826210" y="4682819"/>
                <a:ext cx="66434" cy="622760"/>
              </a:xfrm>
              <a:custGeom>
                <a:rect b="b" l="l" r="r" t="t"/>
                <a:pathLst>
                  <a:path extrusionOk="0" h="9564" w="914">
                    <a:moveTo>
                      <a:pt x="1" y="0"/>
                    </a:moveTo>
                    <a:lnTo>
                      <a:pt x="92" y="9564"/>
                    </a:lnTo>
                    <a:cubicBezTo>
                      <a:pt x="389" y="9564"/>
                      <a:pt x="663" y="9541"/>
                      <a:pt x="914" y="9518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0" name="Google Shape;1740;p38"/>
              <p:cNvSpPr/>
              <p:nvPr/>
            </p:nvSpPr>
            <p:spPr>
              <a:xfrm>
                <a:off x="293643" y="4654559"/>
                <a:ext cx="152711" cy="628750"/>
              </a:xfrm>
              <a:custGeom>
                <a:rect b="b" l="l" r="r" t="t"/>
                <a:pathLst>
                  <a:path extrusionOk="0" h="9656" w="2101">
                    <a:moveTo>
                      <a:pt x="2101" y="0"/>
                    </a:moveTo>
                    <a:lnTo>
                      <a:pt x="1" y="9519"/>
                    </a:lnTo>
                    <a:cubicBezTo>
                      <a:pt x="206" y="9564"/>
                      <a:pt x="457" y="9610"/>
                      <a:pt x="777" y="9655"/>
                    </a:cubicBezTo>
                    <a:lnTo>
                      <a:pt x="2101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1" name="Google Shape;1741;p38"/>
              <p:cNvSpPr/>
              <p:nvPr/>
            </p:nvSpPr>
            <p:spPr>
              <a:xfrm>
                <a:off x="434653" y="4672401"/>
                <a:ext cx="99651" cy="627253"/>
              </a:xfrm>
              <a:custGeom>
                <a:rect b="b" l="l" r="r" t="t"/>
                <a:pathLst>
                  <a:path extrusionOk="0" h="9633" w="1371">
                    <a:moveTo>
                      <a:pt x="1370" y="0"/>
                    </a:moveTo>
                    <a:lnTo>
                      <a:pt x="1" y="9541"/>
                    </a:lnTo>
                    <a:cubicBezTo>
                      <a:pt x="229" y="9587"/>
                      <a:pt x="503" y="9610"/>
                      <a:pt x="777" y="9633"/>
                    </a:cubicBezTo>
                    <a:lnTo>
                      <a:pt x="1370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2" name="Google Shape;1742;p38"/>
              <p:cNvSpPr/>
              <p:nvPr/>
            </p:nvSpPr>
            <p:spPr>
              <a:xfrm>
                <a:off x="567377" y="4682819"/>
                <a:ext cx="66434" cy="622760"/>
              </a:xfrm>
              <a:custGeom>
                <a:rect b="b" l="l" r="r" t="t"/>
                <a:pathLst>
                  <a:path extrusionOk="0" h="9564" w="914">
                    <a:moveTo>
                      <a:pt x="914" y="0"/>
                    </a:moveTo>
                    <a:lnTo>
                      <a:pt x="1" y="9541"/>
                    </a:lnTo>
                    <a:cubicBezTo>
                      <a:pt x="275" y="9541"/>
                      <a:pt x="549" y="9564"/>
                      <a:pt x="823" y="9564"/>
                    </a:cubicBezTo>
                    <a:lnTo>
                      <a:pt x="914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3" name="Google Shape;1743;p38"/>
              <p:cNvSpPr/>
              <p:nvPr/>
            </p:nvSpPr>
            <p:spPr>
              <a:xfrm>
                <a:off x="1295758" y="3710790"/>
                <a:ext cx="215729" cy="507051"/>
              </a:xfrm>
              <a:custGeom>
                <a:rect b="b" l="l" r="r" t="t"/>
                <a:pathLst>
                  <a:path extrusionOk="0" h="7787" w="2968">
                    <a:moveTo>
                      <a:pt x="959" y="0"/>
                    </a:moveTo>
                    <a:lnTo>
                      <a:pt x="46" y="6232"/>
                    </a:lnTo>
                    <a:cubicBezTo>
                      <a:pt x="0" y="7031"/>
                      <a:pt x="617" y="7738"/>
                      <a:pt x="1415" y="7784"/>
                    </a:cubicBezTo>
                    <a:cubicBezTo>
                      <a:pt x="1443" y="7785"/>
                      <a:pt x="1471" y="7786"/>
                      <a:pt x="1499" y="7786"/>
                    </a:cubicBezTo>
                    <a:cubicBezTo>
                      <a:pt x="2263" y="7786"/>
                      <a:pt x="2923" y="7185"/>
                      <a:pt x="2968" y="6414"/>
                    </a:cubicBezTo>
                    <a:lnTo>
                      <a:pt x="2762" y="46"/>
                    </a:lnTo>
                    <a:lnTo>
                      <a:pt x="959" y="0"/>
                    </a:ln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4" name="Google Shape;1744;p38"/>
              <p:cNvSpPr/>
              <p:nvPr/>
            </p:nvSpPr>
            <p:spPr>
              <a:xfrm>
                <a:off x="1270827" y="3489271"/>
                <a:ext cx="312037" cy="263911"/>
              </a:xfrm>
              <a:custGeom>
                <a:rect b="b" l="l" r="r" t="t"/>
                <a:pathLst>
                  <a:path extrusionOk="0" h="4053" w="4293">
                    <a:moveTo>
                      <a:pt x="2340" y="1"/>
                    </a:moveTo>
                    <a:cubicBezTo>
                      <a:pt x="2337" y="1"/>
                      <a:pt x="2333" y="1"/>
                      <a:pt x="2329" y="1"/>
                    </a:cubicBezTo>
                    <a:cubicBezTo>
                      <a:pt x="2032" y="70"/>
                      <a:pt x="2032" y="1759"/>
                      <a:pt x="2032" y="1759"/>
                    </a:cubicBezTo>
                    <a:cubicBezTo>
                      <a:pt x="2032" y="1759"/>
                      <a:pt x="1661" y="273"/>
                      <a:pt x="1324" y="273"/>
                    </a:cubicBezTo>
                    <a:cubicBezTo>
                      <a:pt x="1317" y="273"/>
                      <a:pt x="1309" y="274"/>
                      <a:pt x="1302" y="275"/>
                    </a:cubicBezTo>
                    <a:cubicBezTo>
                      <a:pt x="982" y="321"/>
                      <a:pt x="1348" y="2695"/>
                      <a:pt x="1348" y="2695"/>
                    </a:cubicBezTo>
                    <a:cubicBezTo>
                      <a:pt x="1348" y="2695"/>
                      <a:pt x="556" y="1923"/>
                      <a:pt x="269" y="1923"/>
                    </a:cubicBezTo>
                    <a:cubicBezTo>
                      <a:pt x="244" y="1923"/>
                      <a:pt x="223" y="1929"/>
                      <a:pt x="206" y="1942"/>
                    </a:cubicBezTo>
                    <a:cubicBezTo>
                      <a:pt x="1" y="2101"/>
                      <a:pt x="891" y="3334"/>
                      <a:pt x="1507" y="3813"/>
                    </a:cubicBezTo>
                    <a:lnTo>
                      <a:pt x="1530" y="3813"/>
                    </a:lnTo>
                    <a:cubicBezTo>
                      <a:pt x="1728" y="3975"/>
                      <a:pt x="1965" y="4052"/>
                      <a:pt x="2202" y="4052"/>
                    </a:cubicBezTo>
                    <a:cubicBezTo>
                      <a:pt x="2566" y="4052"/>
                      <a:pt x="2930" y="3871"/>
                      <a:pt x="3151" y="3539"/>
                    </a:cubicBezTo>
                    <a:cubicBezTo>
                      <a:pt x="3311" y="3311"/>
                      <a:pt x="3493" y="3014"/>
                      <a:pt x="3699" y="2649"/>
                    </a:cubicBezTo>
                    <a:cubicBezTo>
                      <a:pt x="4224" y="1668"/>
                      <a:pt x="4292" y="1348"/>
                      <a:pt x="4132" y="1325"/>
                    </a:cubicBezTo>
                    <a:cubicBezTo>
                      <a:pt x="4130" y="1325"/>
                      <a:pt x="4128" y="1325"/>
                      <a:pt x="4125" y="1325"/>
                    </a:cubicBezTo>
                    <a:cubicBezTo>
                      <a:pt x="3953" y="1325"/>
                      <a:pt x="3288" y="2101"/>
                      <a:pt x="3288" y="2101"/>
                    </a:cubicBezTo>
                    <a:cubicBezTo>
                      <a:pt x="3288" y="2101"/>
                      <a:pt x="3767" y="458"/>
                      <a:pt x="3493" y="412"/>
                    </a:cubicBezTo>
                    <a:cubicBezTo>
                      <a:pt x="3489" y="411"/>
                      <a:pt x="3484" y="411"/>
                      <a:pt x="3480" y="411"/>
                    </a:cubicBezTo>
                    <a:cubicBezTo>
                      <a:pt x="3204" y="411"/>
                      <a:pt x="2740" y="1736"/>
                      <a:pt x="2740" y="1736"/>
                    </a:cubicBezTo>
                    <a:cubicBezTo>
                      <a:pt x="2740" y="1736"/>
                      <a:pt x="2629" y="1"/>
                      <a:pt x="2340" y="1"/>
                    </a:cubicBez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5" name="Google Shape;1745;p38"/>
              <p:cNvSpPr/>
              <p:nvPr/>
            </p:nvSpPr>
            <p:spPr>
              <a:xfrm>
                <a:off x="676914" y="3362428"/>
                <a:ext cx="99578" cy="177503"/>
              </a:xfrm>
              <a:custGeom>
                <a:rect b="b" l="l" r="r" t="t"/>
                <a:pathLst>
                  <a:path extrusionOk="0" h="2726" w="1370">
                    <a:moveTo>
                      <a:pt x="105" y="0"/>
                    </a:moveTo>
                    <a:cubicBezTo>
                      <a:pt x="93" y="0"/>
                      <a:pt x="81" y="3"/>
                      <a:pt x="69" y="9"/>
                    </a:cubicBezTo>
                    <a:cubicBezTo>
                      <a:pt x="23" y="9"/>
                      <a:pt x="0" y="78"/>
                      <a:pt x="0" y="123"/>
                    </a:cubicBezTo>
                    <a:lnTo>
                      <a:pt x="137" y="511"/>
                    </a:lnTo>
                    <a:cubicBezTo>
                      <a:pt x="320" y="1036"/>
                      <a:pt x="640" y="1493"/>
                      <a:pt x="1165" y="1949"/>
                    </a:cubicBezTo>
                    <a:cubicBezTo>
                      <a:pt x="1210" y="1995"/>
                      <a:pt x="1210" y="2018"/>
                      <a:pt x="1210" y="2041"/>
                    </a:cubicBezTo>
                    <a:cubicBezTo>
                      <a:pt x="1187" y="2132"/>
                      <a:pt x="1119" y="2292"/>
                      <a:pt x="640" y="2566"/>
                    </a:cubicBezTo>
                    <a:cubicBezTo>
                      <a:pt x="594" y="2588"/>
                      <a:pt x="571" y="2657"/>
                      <a:pt x="594" y="2703"/>
                    </a:cubicBezTo>
                    <a:cubicBezTo>
                      <a:pt x="617" y="2725"/>
                      <a:pt x="640" y="2725"/>
                      <a:pt x="685" y="2725"/>
                    </a:cubicBezTo>
                    <a:lnTo>
                      <a:pt x="708" y="2725"/>
                    </a:lnTo>
                    <a:cubicBezTo>
                      <a:pt x="1142" y="2474"/>
                      <a:pt x="1347" y="2246"/>
                      <a:pt x="1370" y="2064"/>
                    </a:cubicBezTo>
                    <a:cubicBezTo>
                      <a:pt x="1370" y="1995"/>
                      <a:pt x="1370" y="1904"/>
                      <a:pt x="1279" y="1835"/>
                    </a:cubicBezTo>
                    <a:cubicBezTo>
                      <a:pt x="776" y="1402"/>
                      <a:pt x="457" y="945"/>
                      <a:pt x="297" y="466"/>
                    </a:cubicBezTo>
                    <a:lnTo>
                      <a:pt x="183" y="55"/>
                    </a:lnTo>
                    <a:cubicBezTo>
                      <a:pt x="166" y="21"/>
                      <a:pt x="137" y="0"/>
                      <a:pt x="105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6" name="Google Shape;1746;p38"/>
              <p:cNvSpPr/>
              <p:nvPr/>
            </p:nvSpPr>
            <p:spPr>
              <a:xfrm>
                <a:off x="328532" y="3319453"/>
                <a:ext cx="275476" cy="161746"/>
              </a:xfrm>
              <a:custGeom>
                <a:rect b="b" l="l" r="r" t="t"/>
                <a:pathLst>
                  <a:path extrusionOk="0" h="2484" w="3790">
                    <a:moveTo>
                      <a:pt x="2124" y="1"/>
                    </a:moveTo>
                    <a:cubicBezTo>
                      <a:pt x="2072" y="1"/>
                      <a:pt x="2018" y="3"/>
                      <a:pt x="1963" y="7"/>
                    </a:cubicBezTo>
                    <a:cubicBezTo>
                      <a:pt x="228" y="144"/>
                      <a:pt x="0" y="1308"/>
                      <a:pt x="0" y="1308"/>
                    </a:cubicBezTo>
                    <a:cubicBezTo>
                      <a:pt x="0" y="1308"/>
                      <a:pt x="838" y="2484"/>
                      <a:pt x="2190" y="2484"/>
                    </a:cubicBezTo>
                    <a:cubicBezTo>
                      <a:pt x="2664" y="2484"/>
                      <a:pt x="3202" y="2339"/>
                      <a:pt x="3789" y="1947"/>
                    </a:cubicBezTo>
                    <a:cubicBezTo>
                      <a:pt x="3789" y="1947"/>
                      <a:pt x="3704" y="1"/>
                      <a:pt x="212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7" name="Google Shape;1747;p38"/>
              <p:cNvSpPr/>
              <p:nvPr/>
            </p:nvSpPr>
            <p:spPr>
              <a:xfrm>
                <a:off x="398165" y="3341982"/>
                <a:ext cx="154383" cy="134072"/>
              </a:xfrm>
              <a:custGeom>
                <a:rect b="b" l="l" r="r" t="t"/>
                <a:pathLst>
                  <a:path extrusionOk="0" h="2059" w="2124">
                    <a:moveTo>
                      <a:pt x="1065" y="0"/>
                    </a:moveTo>
                    <a:cubicBezTo>
                      <a:pt x="1037" y="0"/>
                      <a:pt x="1010" y="1"/>
                      <a:pt x="982" y="4"/>
                    </a:cubicBezTo>
                    <a:cubicBezTo>
                      <a:pt x="434" y="49"/>
                      <a:pt x="1" y="529"/>
                      <a:pt x="46" y="1099"/>
                    </a:cubicBezTo>
                    <a:cubicBezTo>
                      <a:pt x="91" y="1655"/>
                      <a:pt x="546" y="2059"/>
                      <a:pt x="1097" y="2059"/>
                    </a:cubicBezTo>
                    <a:cubicBezTo>
                      <a:pt x="1112" y="2059"/>
                      <a:pt x="1127" y="2059"/>
                      <a:pt x="1142" y="2058"/>
                    </a:cubicBezTo>
                    <a:cubicBezTo>
                      <a:pt x="1713" y="2012"/>
                      <a:pt x="2124" y="1510"/>
                      <a:pt x="2078" y="940"/>
                    </a:cubicBezTo>
                    <a:cubicBezTo>
                      <a:pt x="2056" y="418"/>
                      <a:pt x="1600" y="0"/>
                      <a:pt x="1065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8" name="Google Shape;1748;p38"/>
              <p:cNvSpPr/>
              <p:nvPr/>
            </p:nvSpPr>
            <p:spPr>
              <a:xfrm>
                <a:off x="328532" y="3305258"/>
                <a:ext cx="280419" cy="141039"/>
              </a:xfrm>
              <a:custGeom>
                <a:rect b="b" l="l" r="r" t="t"/>
                <a:pathLst>
                  <a:path extrusionOk="0" h="2166" w="3858">
                    <a:moveTo>
                      <a:pt x="1907" y="1"/>
                    </a:moveTo>
                    <a:cubicBezTo>
                      <a:pt x="1496" y="1"/>
                      <a:pt x="1087" y="121"/>
                      <a:pt x="753" y="362"/>
                    </a:cubicBezTo>
                    <a:cubicBezTo>
                      <a:pt x="320" y="659"/>
                      <a:pt x="46" y="1115"/>
                      <a:pt x="0" y="1595"/>
                    </a:cubicBezTo>
                    <a:cubicBezTo>
                      <a:pt x="251" y="1184"/>
                      <a:pt x="571" y="864"/>
                      <a:pt x="936" y="682"/>
                    </a:cubicBezTo>
                    <a:cubicBezTo>
                      <a:pt x="1276" y="522"/>
                      <a:pt x="1634" y="449"/>
                      <a:pt x="1994" y="449"/>
                    </a:cubicBezTo>
                    <a:cubicBezTo>
                      <a:pt x="2045" y="449"/>
                      <a:pt x="2095" y="451"/>
                      <a:pt x="2146" y="454"/>
                    </a:cubicBezTo>
                    <a:cubicBezTo>
                      <a:pt x="2579" y="499"/>
                      <a:pt x="2945" y="659"/>
                      <a:pt x="3241" y="956"/>
                    </a:cubicBezTo>
                    <a:cubicBezTo>
                      <a:pt x="3515" y="1275"/>
                      <a:pt x="3698" y="1709"/>
                      <a:pt x="3789" y="2165"/>
                    </a:cubicBezTo>
                    <a:cubicBezTo>
                      <a:pt x="3858" y="1686"/>
                      <a:pt x="3789" y="1184"/>
                      <a:pt x="3492" y="773"/>
                    </a:cubicBezTo>
                    <a:cubicBezTo>
                      <a:pt x="3355" y="545"/>
                      <a:pt x="3173" y="362"/>
                      <a:pt x="2945" y="225"/>
                    </a:cubicBezTo>
                    <a:cubicBezTo>
                      <a:pt x="2716" y="111"/>
                      <a:pt x="2442" y="43"/>
                      <a:pt x="2191" y="20"/>
                    </a:cubicBezTo>
                    <a:cubicBezTo>
                      <a:pt x="2097" y="7"/>
                      <a:pt x="2002" y="1"/>
                      <a:pt x="1907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9" name="Google Shape;1749;p38"/>
              <p:cNvSpPr/>
              <p:nvPr/>
            </p:nvSpPr>
            <p:spPr>
              <a:xfrm>
                <a:off x="769806" y="3285723"/>
                <a:ext cx="273804" cy="162071"/>
              </a:xfrm>
              <a:custGeom>
                <a:rect b="b" l="l" r="r" t="t"/>
                <a:pathLst>
                  <a:path extrusionOk="0" h="2489" w="3767">
                    <a:moveTo>
                      <a:pt x="1707" y="0"/>
                    </a:moveTo>
                    <a:cubicBezTo>
                      <a:pt x="1" y="0"/>
                      <a:pt x="23" y="2032"/>
                      <a:pt x="23" y="2032"/>
                    </a:cubicBezTo>
                    <a:cubicBezTo>
                      <a:pt x="581" y="2362"/>
                      <a:pt x="1086" y="2488"/>
                      <a:pt x="1530" y="2488"/>
                    </a:cubicBezTo>
                    <a:cubicBezTo>
                      <a:pt x="2957" y="2488"/>
                      <a:pt x="3767" y="1187"/>
                      <a:pt x="3767" y="1187"/>
                    </a:cubicBezTo>
                    <a:cubicBezTo>
                      <a:pt x="3767" y="1187"/>
                      <a:pt x="3470" y="23"/>
                      <a:pt x="1735" y="0"/>
                    </a:cubicBezTo>
                    <a:cubicBezTo>
                      <a:pt x="1726" y="0"/>
                      <a:pt x="1716" y="0"/>
                      <a:pt x="17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0" name="Google Shape;1750;p38"/>
              <p:cNvSpPr/>
              <p:nvPr/>
            </p:nvSpPr>
            <p:spPr>
              <a:xfrm>
                <a:off x="821267" y="3307927"/>
                <a:ext cx="151039" cy="133876"/>
              </a:xfrm>
              <a:custGeom>
                <a:rect b="b" l="l" r="r" t="t"/>
                <a:pathLst>
                  <a:path extrusionOk="0" h="2056" w="2078">
                    <a:moveTo>
                      <a:pt x="1011" y="1"/>
                    </a:moveTo>
                    <a:cubicBezTo>
                      <a:pt x="480" y="1"/>
                      <a:pt x="23" y="449"/>
                      <a:pt x="23" y="1006"/>
                    </a:cubicBezTo>
                    <a:cubicBezTo>
                      <a:pt x="0" y="1577"/>
                      <a:pt x="457" y="2033"/>
                      <a:pt x="1027" y="2056"/>
                    </a:cubicBezTo>
                    <a:cubicBezTo>
                      <a:pt x="1598" y="2056"/>
                      <a:pt x="2055" y="1599"/>
                      <a:pt x="2077" y="1029"/>
                    </a:cubicBezTo>
                    <a:cubicBezTo>
                      <a:pt x="2077" y="481"/>
                      <a:pt x="1621" y="2"/>
                      <a:pt x="1050" y="2"/>
                    </a:cubicBezTo>
                    <a:cubicBezTo>
                      <a:pt x="1037" y="1"/>
                      <a:pt x="1024" y="1"/>
                      <a:pt x="1011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1" name="Google Shape;1751;p38"/>
              <p:cNvSpPr/>
              <p:nvPr/>
            </p:nvSpPr>
            <p:spPr>
              <a:xfrm>
                <a:off x="763191" y="3270747"/>
                <a:ext cx="280419" cy="147290"/>
              </a:xfrm>
              <a:custGeom>
                <a:rect b="b" l="l" r="r" t="t"/>
                <a:pathLst>
                  <a:path extrusionOk="0" h="2262" w="3858">
                    <a:moveTo>
                      <a:pt x="1933" y="0"/>
                    </a:moveTo>
                    <a:cubicBezTo>
                      <a:pt x="1814" y="0"/>
                      <a:pt x="1694" y="9"/>
                      <a:pt x="1575" y="25"/>
                    </a:cubicBezTo>
                    <a:cubicBezTo>
                      <a:pt x="1324" y="71"/>
                      <a:pt x="1073" y="139"/>
                      <a:pt x="845" y="299"/>
                    </a:cubicBezTo>
                    <a:cubicBezTo>
                      <a:pt x="617" y="436"/>
                      <a:pt x="434" y="641"/>
                      <a:pt x="320" y="847"/>
                    </a:cubicBezTo>
                    <a:cubicBezTo>
                      <a:pt x="69" y="1303"/>
                      <a:pt x="0" y="1805"/>
                      <a:pt x="114" y="2262"/>
                    </a:cubicBezTo>
                    <a:cubicBezTo>
                      <a:pt x="183" y="1805"/>
                      <a:pt x="343" y="1372"/>
                      <a:pt x="594" y="1052"/>
                    </a:cubicBezTo>
                    <a:cubicBezTo>
                      <a:pt x="868" y="710"/>
                      <a:pt x="1233" y="527"/>
                      <a:pt x="1644" y="481"/>
                    </a:cubicBezTo>
                    <a:cubicBezTo>
                      <a:pt x="1767" y="461"/>
                      <a:pt x="1892" y="451"/>
                      <a:pt x="2018" y="451"/>
                    </a:cubicBezTo>
                    <a:cubicBezTo>
                      <a:pt x="2311" y="451"/>
                      <a:pt x="2605" y="507"/>
                      <a:pt x="2876" y="618"/>
                    </a:cubicBezTo>
                    <a:cubicBezTo>
                      <a:pt x="3242" y="801"/>
                      <a:pt x="3584" y="1098"/>
                      <a:pt x="3858" y="1463"/>
                    </a:cubicBezTo>
                    <a:cubicBezTo>
                      <a:pt x="3789" y="1006"/>
                      <a:pt x="3470" y="573"/>
                      <a:pt x="3036" y="299"/>
                    </a:cubicBezTo>
                    <a:cubicBezTo>
                      <a:pt x="2705" y="90"/>
                      <a:pt x="2320" y="0"/>
                      <a:pt x="1933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2" name="Google Shape;1752;p38"/>
              <p:cNvSpPr/>
              <p:nvPr/>
            </p:nvSpPr>
            <p:spPr>
              <a:xfrm>
                <a:off x="803023" y="3199512"/>
                <a:ext cx="175462" cy="35943"/>
              </a:xfrm>
              <a:custGeom>
                <a:rect b="b" l="l" r="r" t="t"/>
                <a:pathLst>
                  <a:path extrusionOk="0" h="552" w="2414">
                    <a:moveTo>
                      <a:pt x="1233" y="0"/>
                    </a:moveTo>
                    <a:cubicBezTo>
                      <a:pt x="982" y="0"/>
                      <a:pt x="708" y="23"/>
                      <a:pt x="457" y="115"/>
                    </a:cubicBezTo>
                    <a:cubicBezTo>
                      <a:pt x="320" y="137"/>
                      <a:pt x="206" y="206"/>
                      <a:pt x="91" y="252"/>
                    </a:cubicBezTo>
                    <a:cubicBezTo>
                      <a:pt x="0" y="297"/>
                      <a:pt x="46" y="434"/>
                      <a:pt x="137" y="434"/>
                    </a:cubicBezTo>
                    <a:lnTo>
                      <a:pt x="160" y="434"/>
                    </a:lnTo>
                    <a:cubicBezTo>
                      <a:pt x="274" y="411"/>
                      <a:pt x="388" y="388"/>
                      <a:pt x="502" y="388"/>
                    </a:cubicBezTo>
                    <a:cubicBezTo>
                      <a:pt x="628" y="366"/>
                      <a:pt x="748" y="360"/>
                      <a:pt x="865" y="360"/>
                    </a:cubicBezTo>
                    <a:cubicBezTo>
                      <a:pt x="982" y="360"/>
                      <a:pt x="1096" y="366"/>
                      <a:pt x="1210" y="366"/>
                    </a:cubicBezTo>
                    <a:cubicBezTo>
                      <a:pt x="1461" y="366"/>
                      <a:pt x="1689" y="411"/>
                      <a:pt x="1917" y="457"/>
                    </a:cubicBezTo>
                    <a:cubicBezTo>
                      <a:pt x="2032" y="480"/>
                      <a:pt x="2146" y="503"/>
                      <a:pt x="2260" y="548"/>
                    </a:cubicBezTo>
                    <a:cubicBezTo>
                      <a:pt x="2268" y="550"/>
                      <a:pt x="2276" y="551"/>
                      <a:pt x="2283" y="551"/>
                    </a:cubicBezTo>
                    <a:cubicBezTo>
                      <a:pt x="2362" y="551"/>
                      <a:pt x="2414" y="451"/>
                      <a:pt x="2351" y="388"/>
                    </a:cubicBezTo>
                    <a:cubicBezTo>
                      <a:pt x="2237" y="320"/>
                      <a:pt x="2123" y="252"/>
                      <a:pt x="2009" y="183"/>
                    </a:cubicBezTo>
                    <a:cubicBezTo>
                      <a:pt x="1758" y="92"/>
                      <a:pt x="1507" y="0"/>
                      <a:pt x="1233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3" name="Google Shape;1753;p38"/>
              <p:cNvSpPr/>
              <p:nvPr/>
            </p:nvSpPr>
            <p:spPr>
              <a:xfrm>
                <a:off x="369090" y="3226144"/>
                <a:ext cx="171827" cy="48446"/>
              </a:xfrm>
              <a:custGeom>
                <a:rect b="b" l="l" r="r" t="t"/>
                <a:pathLst>
                  <a:path extrusionOk="0" h="744" w="2364">
                    <a:moveTo>
                      <a:pt x="1589" y="0"/>
                    </a:moveTo>
                    <a:cubicBezTo>
                      <a:pt x="1427" y="0"/>
                      <a:pt x="1264" y="20"/>
                      <a:pt x="1108" y="48"/>
                    </a:cubicBezTo>
                    <a:cubicBezTo>
                      <a:pt x="834" y="94"/>
                      <a:pt x="583" y="208"/>
                      <a:pt x="378" y="345"/>
                    </a:cubicBezTo>
                    <a:cubicBezTo>
                      <a:pt x="264" y="413"/>
                      <a:pt x="150" y="504"/>
                      <a:pt x="58" y="596"/>
                    </a:cubicBezTo>
                    <a:cubicBezTo>
                      <a:pt x="1" y="653"/>
                      <a:pt x="56" y="743"/>
                      <a:pt x="116" y="743"/>
                    </a:cubicBezTo>
                    <a:cubicBezTo>
                      <a:pt x="127" y="743"/>
                      <a:pt x="139" y="740"/>
                      <a:pt x="150" y="733"/>
                    </a:cubicBezTo>
                    <a:cubicBezTo>
                      <a:pt x="264" y="687"/>
                      <a:pt x="378" y="641"/>
                      <a:pt x="492" y="596"/>
                    </a:cubicBezTo>
                    <a:cubicBezTo>
                      <a:pt x="720" y="504"/>
                      <a:pt x="949" y="436"/>
                      <a:pt x="1177" y="390"/>
                    </a:cubicBezTo>
                    <a:cubicBezTo>
                      <a:pt x="1405" y="368"/>
                      <a:pt x="1633" y="322"/>
                      <a:pt x="1862" y="322"/>
                    </a:cubicBezTo>
                    <a:cubicBezTo>
                      <a:pt x="1930" y="310"/>
                      <a:pt x="1993" y="310"/>
                      <a:pt x="2053" y="310"/>
                    </a:cubicBezTo>
                    <a:cubicBezTo>
                      <a:pt x="2113" y="310"/>
                      <a:pt x="2170" y="310"/>
                      <a:pt x="2227" y="299"/>
                    </a:cubicBezTo>
                    <a:lnTo>
                      <a:pt x="2250" y="299"/>
                    </a:lnTo>
                    <a:cubicBezTo>
                      <a:pt x="2341" y="299"/>
                      <a:pt x="2364" y="162"/>
                      <a:pt x="2272" y="139"/>
                    </a:cubicBezTo>
                    <a:cubicBezTo>
                      <a:pt x="2135" y="94"/>
                      <a:pt x="2021" y="48"/>
                      <a:pt x="1884" y="25"/>
                    </a:cubicBezTo>
                    <a:cubicBezTo>
                      <a:pt x="1789" y="8"/>
                      <a:pt x="1689" y="0"/>
                      <a:pt x="1589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4" name="Google Shape;1754;p38"/>
              <p:cNvSpPr/>
              <p:nvPr/>
            </p:nvSpPr>
            <p:spPr>
              <a:xfrm>
                <a:off x="642097" y="3568580"/>
                <a:ext cx="124437" cy="36725"/>
              </a:xfrm>
              <a:custGeom>
                <a:rect b="b" l="l" r="r" t="t"/>
                <a:pathLst>
                  <a:path extrusionOk="0" h="564" w="1712">
                    <a:moveTo>
                      <a:pt x="105" y="1"/>
                    </a:moveTo>
                    <a:cubicBezTo>
                      <a:pt x="80" y="1"/>
                      <a:pt x="59" y="12"/>
                      <a:pt x="46" y="39"/>
                    </a:cubicBezTo>
                    <a:cubicBezTo>
                      <a:pt x="0" y="62"/>
                      <a:pt x="23" y="130"/>
                      <a:pt x="46" y="153"/>
                    </a:cubicBezTo>
                    <a:cubicBezTo>
                      <a:pt x="388" y="427"/>
                      <a:pt x="822" y="564"/>
                      <a:pt x="1233" y="564"/>
                    </a:cubicBezTo>
                    <a:cubicBezTo>
                      <a:pt x="1370" y="564"/>
                      <a:pt x="1507" y="564"/>
                      <a:pt x="1644" y="541"/>
                    </a:cubicBezTo>
                    <a:cubicBezTo>
                      <a:pt x="1689" y="518"/>
                      <a:pt x="1712" y="472"/>
                      <a:pt x="1712" y="427"/>
                    </a:cubicBezTo>
                    <a:cubicBezTo>
                      <a:pt x="1689" y="381"/>
                      <a:pt x="1644" y="358"/>
                      <a:pt x="1598" y="358"/>
                    </a:cubicBezTo>
                    <a:cubicBezTo>
                      <a:pt x="1480" y="385"/>
                      <a:pt x="1361" y="398"/>
                      <a:pt x="1242" y="398"/>
                    </a:cubicBezTo>
                    <a:cubicBezTo>
                      <a:pt x="855" y="398"/>
                      <a:pt x="474" y="260"/>
                      <a:pt x="160" y="16"/>
                    </a:cubicBezTo>
                    <a:cubicBezTo>
                      <a:pt x="141" y="6"/>
                      <a:pt x="122" y="1"/>
                      <a:pt x="105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5" name="Google Shape;1755;p38"/>
              <p:cNvSpPr/>
              <p:nvPr/>
            </p:nvSpPr>
            <p:spPr>
              <a:xfrm>
                <a:off x="-7" y="2812602"/>
                <a:ext cx="1268063" cy="658964"/>
              </a:xfrm>
              <a:custGeom>
                <a:rect b="b" l="l" r="r" t="t"/>
                <a:pathLst>
                  <a:path extrusionOk="0" h="10120" w="17446">
                    <a:moveTo>
                      <a:pt x="9590" y="1"/>
                    </a:moveTo>
                    <a:cubicBezTo>
                      <a:pt x="9333" y="1"/>
                      <a:pt x="9066" y="10"/>
                      <a:pt x="8788" y="31"/>
                    </a:cubicBezTo>
                    <a:lnTo>
                      <a:pt x="8766" y="31"/>
                    </a:lnTo>
                    <a:cubicBezTo>
                      <a:pt x="1" y="693"/>
                      <a:pt x="3173" y="10119"/>
                      <a:pt x="3173" y="10119"/>
                    </a:cubicBezTo>
                    <a:cubicBezTo>
                      <a:pt x="3173" y="10119"/>
                      <a:pt x="3721" y="8522"/>
                      <a:pt x="4132" y="6125"/>
                    </a:cubicBezTo>
                    <a:cubicBezTo>
                      <a:pt x="7853" y="5669"/>
                      <a:pt x="8948" y="3409"/>
                      <a:pt x="9017" y="3249"/>
                    </a:cubicBezTo>
                    <a:cubicBezTo>
                      <a:pt x="9106" y="3383"/>
                      <a:pt x="10463" y="5375"/>
                      <a:pt x="14028" y="5375"/>
                    </a:cubicBezTo>
                    <a:cubicBezTo>
                      <a:pt x="14107" y="5375"/>
                      <a:pt x="14186" y="5374"/>
                      <a:pt x="14267" y="5372"/>
                    </a:cubicBezTo>
                    <a:cubicBezTo>
                      <a:pt x="15043" y="7677"/>
                      <a:pt x="15819" y="9161"/>
                      <a:pt x="15819" y="9161"/>
                    </a:cubicBezTo>
                    <a:cubicBezTo>
                      <a:pt x="15819" y="9161"/>
                      <a:pt x="17445" y="1"/>
                      <a:pt x="9590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6" name="Google Shape;1756;p38"/>
              <p:cNvSpPr/>
              <p:nvPr/>
            </p:nvSpPr>
            <p:spPr>
              <a:xfrm>
                <a:off x="705116" y="3921826"/>
                <a:ext cx="227359" cy="197754"/>
              </a:xfrm>
              <a:custGeom>
                <a:rect b="b" l="l" r="r" t="t"/>
                <a:pathLst>
                  <a:path extrusionOk="0" h="3037" w="3128">
                    <a:moveTo>
                      <a:pt x="2009" y="1"/>
                    </a:moveTo>
                    <a:lnTo>
                      <a:pt x="0" y="1986"/>
                    </a:lnTo>
                    <a:lnTo>
                      <a:pt x="982" y="3036"/>
                    </a:lnTo>
                    <a:lnTo>
                      <a:pt x="3128" y="731"/>
                    </a:lnTo>
                    <a:lnTo>
                      <a:pt x="200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7" name="Google Shape;1757;p38"/>
              <p:cNvSpPr/>
              <p:nvPr/>
            </p:nvSpPr>
            <p:spPr>
              <a:xfrm>
                <a:off x="509374" y="3921826"/>
                <a:ext cx="228958" cy="197754"/>
              </a:xfrm>
              <a:custGeom>
                <a:rect b="b" l="l" r="r" t="t"/>
                <a:pathLst>
                  <a:path extrusionOk="0" h="3037" w="3150">
                    <a:moveTo>
                      <a:pt x="1119" y="1"/>
                    </a:moveTo>
                    <a:lnTo>
                      <a:pt x="0" y="731"/>
                    </a:lnTo>
                    <a:lnTo>
                      <a:pt x="2146" y="3036"/>
                    </a:lnTo>
                    <a:lnTo>
                      <a:pt x="3150" y="1986"/>
                    </a:lnTo>
                    <a:lnTo>
                      <a:pt x="111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8" name="Google Shape;1758;p38"/>
              <p:cNvSpPr/>
              <p:nvPr/>
            </p:nvSpPr>
            <p:spPr>
              <a:xfrm>
                <a:off x="119488" y="2877781"/>
                <a:ext cx="1043393" cy="488232"/>
              </a:xfrm>
              <a:custGeom>
                <a:rect b="b" l="l" r="r" t="t"/>
                <a:pathLst>
                  <a:path extrusionOk="0" h="7498" w="14355">
                    <a:moveTo>
                      <a:pt x="7761" y="1"/>
                    </a:moveTo>
                    <a:cubicBezTo>
                      <a:pt x="7612" y="1"/>
                      <a:pt x="7460" y="4"/>
                      <a:pt x="7304" y="11"/>
                    </a:cubicBezTo>
                    <a:cubicBezTo>
                      <a:pt x="0" y="308"/>
                      <a:pt x="982" y="7498"/>
                      <a:pt x="982" y="7498"/>
                    </a:cubicBezTo>
                    <a:cubicBezTo>
                      <a:pt x="982" y="7498"/>
                      <a:pt x="959" y="993"/>
                      <a:pt x="7304" y="787"/>
                    </a:cubicBezTo>
                    <a:cubicBezTo>
                      <a:pt x="7407" y="784"/>
                      <a:pt x="7509" y="782"/>
                      <a:pt x="7610" y="782"/>
                    </a:cubicBezTo>
                    <a:cubicBezTo>
                      <a:pt x="13648" y="782"/>
                      <a:pt x="14289" y="6767"/>
                      <a:pt x="14289" y="6767"/>
                    </a:cubicBezTo>
                    <a:cubicBezTo>
                      <a:pt x="14289" y="6767"/>
                      <a:pt x="14354" y="1"/>
                      <a:pt x="7761" y="1"/>
                    </a:cubicBezTo>
                    <a:close/>
                  </a:path>
                </a:pathLst>
              </a:custGeom>
              <a:solidFill>
                <a:srgbClr val="BA1E46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9" name="Google Shape;1759;p38"/>
              <p:cNvSpPr/>
              <p:nvPr/>
            </p:nvSpPr>
            <p:spPr>
              <a:xfrm>
                <a:off x="1355433" y="3727134"/>
                <a:ext cx="149440" cy="26827"/>
              </a:xfrm>
              <a:custGeom>
                <a:rect b="b" l="l" r="r" t="t"/>
                <a:pathLst>
                  <a:path extrusionOk="0" h="412" w="2056">
                    <a:moveTo>
                      <a:pt x="92" y="0"/>
                    </a:moveTo>
                    <a:cubicBezTo>
                      <a:pt x="47" y="0"/>
                      <a:pt x="24" y="23"/>
                      <a:pt x="24" y="69"/>
                    </a:cubicBezTo>
                    <a:cubicBezTo>
                      <a:pt x="1" y="115"/>
                      <a:pt x="47" y="160"/>
                      <a:pt x="69" y="160"/>
                    </a:cubicBezTo>
                    <a:lnTo>
                      <a:pt x="1964" y="411"/>
                    </a:lnTo>
                    <a:cubicBezTo>
                      <a:pt x="2010" y="411"/>
                      <a:pt x="2032" y="388"/>
                      <a:pt x="2055" y="343"/>
                    </a:cubicBezTo>
                    <a:cubicBezTo>
                      <a:pt x="2055" y="297"/>
                      <a:pt x="2032" y="274"/>
                      <a:pt x="1987" y="251"/>
                    </a:cubicBez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0063EB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0" name="Google Shape;1760;p38"/>
              <p:cNvSpPr/>
              <p:nvPr/>
            </p:nvSpPr>
            <p:spPr>
              <a:xfrm>
                <a:off x="1355433" y="3743087"/>
                <a:ext cx="149440" cy="22725"/>
              </a:xfrm>
              <a:custGeom>
                <a:rect b="b" l="l" r="r" t="t"/>
                <a:pathLst>
                  <a:path extrusionOk="0" h="349" w="2056">
                    <a:moveTo>
                      <a:pt x="67" y="0"/>
                    </a:moveTo>
                    <a:cubicBezTo>
                      <a:pt x="31" y="0"/>
                      <a:pt x="1" y="38"/>
                      <a:pt x="1" y="75"/>
                    </a:cubicBezTo>
                    <a:cubicBezTo>
                      <a:pt x="1" y="98"/>
                      <a:pt x="24" y="143"/>
                      <a:pt x="69" y="143"/>
                    </a:cubicBezTo>
                    <a:lnTo>
                      <a:pt x="1964" y="349"/>
                    </a:lnTo>
                    <a:cubicBezTo>
                      <a:pt x="2010" y="349"/>
                      <a:pt x="2055" y="303"/>
                      <a:pt x="2055" y="280"/>
                    </a:cubicBezTo>
                    <a:cubicBezTo>
                      <a:pt x="2055" y="235"/>
                      <a:pt x="2032" y="189"/>
                      <a:pt x="1987" y="189"/>
                    </a:cubicBezTo>
                    <a:lnTo>
                      <a:pt x="92" y="6"/>
                    </a:lnTo>
                    <a:cubicBezTo>
                      <a:pt x="84" y="2"/>
                      <a:pt x="76" y="0"/>
                      <a:pt x="67" y="0"/>
                    </a:cubicBezTo>
                    <a:close/>
                  </a:path>
                </a:pathLst>
              </a:custGeom>
              <a:solidFill>
                <a:srgbClr val="00CAAB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id="1761" name="Google Shape;1761;p38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rot="645809">
              <a:off x="651058" y="2591660"/>
              <a:ext cx="804010" cy="1015029"/>
            </a:xfrm>
            <a:prstGeom prst="rect">
              <a:avLst/>
            </a:prstGeom>
            <a:noFill/>
            <a:ln cap="flat" cmpd="sng" w="107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pic>
        <p:grpSp>
          <p:nvGrpSpPr>
            <p:cNvPr id="1762" name="Google Shape;1762;p38"/>
            <p:cNvGrpSpPr/>
            <p:nvPr/>
          </p:nvGrpSpPr>
          <p:grpSpPr>
            <a:xfrm>
              <a:off x="329592" y="3128207"/>
              <a:ext cx="800895" cy="310041"/>
              <a:chOff x="3927494" y="4255788"/>
              <a:chExt cx="777116" cy="304022"/>
            </a:xfrm>
          </p:grpSpPr>
          <p:sp>
            <p:nvSpPr>
              <p:cNvPr id="1763" name="Google Shape;1763;p38"/>
              <p:cNvSpPr/>
              <p:nvPr/>
            </p:nvSpPr>
            <p:spPr>
              <a:xfrm>
                <a:off x="3927494" y="4333796"/>
                <a:ext cx="569124" cy="226014"/>
              </a:xfrm>
              <a:custGeom>
                <a:rect b="b" l="l" r="r" t="t"/>
                <a:pathLst>
                  <a:path extrusionOk="0" h="3471" w="7830">
                    <a:moveTo>
                      <a:pt x="7601" y="1"/>
                    </a:moveTo>
                    <a:lnTo>
                      <a:pt x="1324" y="572"/>
                    </a:lnTo>
                    <a:cubicBezTo>
                      <a:pt x="525" y="708"/>
                      <a:pt x="0" y="1462"/>
                      <a:pt x="137" y="2261"/>
                    </a:cubicBezTo>
                    <a:cubicBezTo>
                      <a:pt x="252" y="2945"/>
                      <a:pt x="868" y="3447"/>
                      <a:pt x="1530" y="3470"/>
                    </a:cubicBezTo>
                    <a:cubicBezTo>
                      <a:pt x="1690" y="3470"/>
                      <a:pt x="1849" y="3447"/>
                      <a:pt x="2009" y="3402"/>
                    </a:cubicBezTo>
                    <a:lnTo>
                      <a:pt x="7830" y="1644"/>
                    </a:lnTo>
                    <a:lnTo>
                      <a:pt x="7601" y="1"/>
                    </a:ln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4" name="Google Shape;1764;p38"/>
              <p:cNvSpPr/>
              <p:nvPr/>
            </p:nvSpPr>
            <p:spPr>
              <a:xfrm>
                <a:off x="4439382" y="4255788"/>
                <a:ext cx="265228" cy="188182"/>
              </a:xfrm>
              <a:custGeom>
                <a:rect b="b" l="l" r="r" t="t"/>
                <a:pathLst>
                  <a:path extrusionOk="0" h="2890" w="3649">
                    <a:moveTo>
                      <a:pt x="1971" y="1"/>
                    </a:moveTo>
                    <a:cubicBezTo>
                      <a:pt x="1611" y="1"/>
                      <a:pt x="1" y="1163"/>
                      <a:pt x="65" y="1867"/>
                    </a:cubicBezTo>
                    <a:cubicBezTo>
                      <a:pt x="65" y="1890"/>
                      <a:pt x="65" y="1890"/>
                      <a:pt x="87" y="1890"/>
                    </a:cubicBezTo>
                    <a:cubicBezTo>
                      <a:pt x="149" y="2481"/>
                      <a:pt x="646" y="2890"/>
                      <a:pt x="1207" y="2890"/>
                    </a:cubicBezTo>
                    <a:cubicBezTo>
                      <a:pt x="1274" y="2890"/>
                      <a:pt x="1343" y="2884"/>
                      <a:pt x="1411" y="2872"/>
                    </a:cubicBezTo>
                    <a:cubicBezTo>
                      <a:pt x="1685" y="2826"/>
                      <a:pt x="2119" y="2689"/>
                      <a:pt x="2507" y="2552"/>
                    </a:cubicBezTo>
                    <a:cubicBezTo>
                      <a:pt x="3648" y="2118"/>
                      <a:pt x="3534" y="1776"/>
                      <a:pt x="3420" y="1662"/>
                    </a:cubicBezTo>
                    <a:cubicBezTo>
                      <a:pt x="3408" y="1643"/>
                      <a:pt x="3382" y="1635"/>
                      <a:pt x="3347" y="1635"/>
                    </a:cubicBezTo>
                    <a:cubicBezTo>
                      <a:pt x="3338" y="1635"/>
                      <a:pt x="3329" y="1636"/>
                      <a:pt x="3319" y="1637"/>
                    </a:cubicBezTo>
                    <a:lnTo>
                      <a:pt x="3319" y="1637"/>
                    </a:lnTo>
                    <a:cubicBezTo>
                      <a:pt x="3464" y="1542"/>
                      <a:pt x="3557" y="1433"/>
                      <a:pt x="3511" y="1319"/>
                    </a:cubicBezTo>
                    <a:cubicBezTo>
                      <a:pt x="3480" y="1245"/>
                      <a:pt x="3386" y="1218"/>
                      <a:pt x="3266" y="1218"/>
                    </a:cubicBezTo>
                    <a:cubicBezTo>
                      <a:pt x="3230" y="1218"/>
                      <a:pt x="3191" y="1220"/>
                      <a:pt x="3151" y="1224"/>
                    </a:cubicBezTo>
                    <a:lnTo>
                      <a:pt x="3151" y="1224"/>
                    </a:lnTo>
                    <a:cubicBezTo>
                      <a:pt x="3374" y="1132"/>
                      <a:pt x="3540" y="1005"/>
                      <a:pt x="3443" y="840"/>
                    </a:cubicBezTo>
                    <a:cubicBezTo>
                      <a:pt x="3409" y="778"/>
                      <a:pt x="3298" y="745"/>
                      <a:pt x="3149" y="731"/>
                    </a:cubicBezTo>
                    <a:lnTo>
                      <a:pt x="3149" y="731"/>
                    </a:lnTo>
                    <a:cubicBezTo>
                      <a:pt x="3276" y="678"/>
                      <a:pt x="3329" y="597"/>
                      <a:pt x="3237" y="475"/>
                    </a:cubicBezTo>
                    <a:cubicBezTo>
                      <a:pt x="3198" y="416"/>
                      <a:pt x="3094" y="393"/>
                      <a:pt x="2955" y="393"/>
                    </a:cubicBezTo>
                    <a:cubicBezTo>
                      <a:pt x="2443" y="393"/>
                      <a:pt x="1457" y="703"/>
                      <a:pt x="1457" y="703"/>
                    </a:cubicBezTo>
                    <a:cubicBezTo>
                      <a:pt x="1457" y="703"/>
                      <a:pt x="2324" y="315"/>
                      <a:pt x="2028" y="18"/>
                    </a:cubicBezTo>
                    <a:cubicBezTo>
                      <a:pt x="2016" y="7"/>
                      <a:pt x="1997" y="1"/>
                      <a:pt x="1971" y="1"/>
                    </a:cubicBez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103000" lIns="103000" spcFirstLastPara="1" rIns="103000" wrap="square" tIns="10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765" name="Google Shape;1765;p38">
            <a:hlinkClick r:id="rId7"/>
          </p:cNvPr>
          <p:cNvSpPr/>
          <p:nvPr/>
        </p:nvSpPr>
        <p:spPr>
          <a:xfrm>
            <a:off x="1466121" y="1761459"/>
            <a:ext cx="2526300" cy="810300"/>
          </a:xfrm>
          <a:prstGeom prst="wedgeRoundRectCallout">
            <a:avLst>
              <a:gd fmla="val -60671" name="adj1"/>
              <a:gd fmla="val 42403" name="adj2"/>
              <a:gd fmla="val 0" name="adj3"/>
            </a:avLst>
          </a:prstGeom>
          <a:solidFill>
            <a:srgbClr val="BF9000"/>
          </a:solidFill>
          <a:ln cap="flat" cmpd="sng" w="7075">
            <a:solidFill>
              <a:srgbClr val="7F6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67925" lIns="67925" spcFirstLastPara="1" rIns="67925" wrap="square" tIns="67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78">
                <a:solidFill>
                  <a:srgbClr val="FFFFFF"/>
                </a:solidFill>
                <a:latin typeface="Russo One"/>
                <a:ea typeface="Russo One"/>
                <a:cs typeface="Russo One"/>
                <a:sym typeface="Russo One"/>
              </a:rPr>
              <a:t>Destinen un momento </a:t>
            </a:r>
            <a:endParaRPr sz="1078">
              <a:solidFill>
                <a:srgbClr val="FFFFFF"/>
              </a:solidFill>
              <a:latin typeface="Russo One"/>
              <a:ea typeface="Russo One"/>
              <a:cs typeface="Russo One"/>
              <a:sym typeface="Russo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78">
                <a:solidFill>
                  <a:srgbClr val="FFFFFF"/>
                </a:solidFill>
                <a:latin typeface="Russo One"/>
                <a:ea typeface="Russo One"/>
                <a:cs typeface="Russo One"/>
                <a:sym typeface="Russo One"/>
              </a:rPr>
              <a:t>para conformar a los integrantes del Comité de Planeación y Evaluación de su escuela.</a:t>
            </a:r>
            <a:endParaRPr sz="1114">
              <a:solidFill>
                <a:srgbClr val="FFFFFF"/>
              </a:solidFill>
            </a:endParaRPr>
          </a:p>
        </p:txBody>
      </p:sp>
      <p:pic>
        <p:nvPicPr>
          <p:cNvPr id="1766" name="Google Shape;1766;p38" title="Captura de pantalla 2025-08-14 a la(s) 6.25.18 p.m.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49500" y="4251075"/>
            <a:ext cx="3409800" cy="7449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pic>
        <p:nvPicPr>
          <p:cNvPr id="1767" name="Google Shape;1767;p38" title="Captura de pantalla 2025-08-16 a la(s) 3.00.22 a.m..png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4">
            <a:off x="2049980" y="2819603"/>
            <a:ext cx="1503487" cy="2005919"/>
          </a:xfrm>
          <a:prstGeom prst="rect">
            <a:avLst/>
          </a:prstGeom>
          <a:solidFill>
            <a:srgbClr val="BF9000"/>
          </a:solidFill>
          <a:ln cap="flat" cmpd="sng" w="7075">
            <a:solidFill>
              <a:srgbClr val="7F6000"/>
            </a:solidFill>
            <a:prstDash val="dash"/>
            <a:round/>
            <a:headEnd len="sm" w="sm" type="none"/>
            <a:tailEnd len="sm" w="sm" type="none"/>
          </a:ln>
        </p:spPr>
      </p:pic>
      <p:pic>
        <p:nvPicPr>
          <p:cNvPr id="1768" name="Google Shape;1768;p3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366625" y="4616750"/>
            <a:ext cx="356625" cy="35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2" name="Shape 1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3" name="Google Shape;177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9640" y="1089892"/>
            <a:ext cx="5145000" cy="3680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74" name="Google Shape;1774;p39"/>
          <p:cNvSpPr txBox="1"/>
          <p:nvPr/>
        </p:nvSpPr>
        <p:spPr>
          <a:xfrm>
            <a:off x="1165438" y="343769"/>
            <a:ext cx="4380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67050" lIns="67050" spcFirstLastPara="1" rIns="67050" wrap="square" tIns="670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93">
                <a:latin typeface="Bubblegum Sans"/>
                <a:ea typeface="Bubblegum Sans"/>
                <a:cs typeface="Bubblegum Sans"/>
                <a:sym typeface="Bubblegum Sans"/>
              </a:rPr>
              <a:t>Establezcan acuerdos de las acciones a realizar </a:t>
            </a:r>
            <a:endParaRPr sz="1793"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1775" name="Google Shape;1775;p39"/>
          <p:cNvSpPr/>
          <p:nvPr/>
        </p:nvSpPr>
        <p:spPr>
          <a:xfrm>
            <a:off x="379850" y="890563"/>
            <a:ext cx="3155100" cy="3998400"/>
          </a:xfrm>
          <a:prstGeom prst="roundRect">
            <a:avLst>
              <a:gd fmla="val 7832" name="adj"/>
            </a:avLst>
          </a:prstGeom>
          <a:solidFill>
            <a:srgbClr val="FFFFFF"/>
          </a:solidFill>
          <a:ln cap="flat" cmpd="sng" w="279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050" lIns="67050" spcFirstLastPara="1" rIns="67050" wrap="square" tIns="670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26">
              <a:solidFill>
                <a:srgbClr val="FFFFFF"/>
              </a:solidFill>
            </a:endParaRPr>
          </a:p>
        </p:txBody>
      </p:sp>
      <p:pic>
        <p:nvPicPr>
          <p:cNvPr id="1776" name="Google Shape;1776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3">
            <a:off x="583646" y="313653"/>
            <a:ext cx="410021" cy="410039"/>
          </a:xfrm>
          <a:prstGeom prst="rect">
            <a:avLst/>
          </a:prstGeom>
          <a:noFill/>
          <a:ln>
            <a:noFill/>
          </a:ln>
        </p:spPr>
      </p:pic>
      <p:sp>
        <p:nvSpPr>
          <p:cNvPr id="1777" name="Google Shape;1777;p39"/>
          <p:cNvSpPr txBox="1"/>
          <p:nvPr/>
        </p:nvSpPr>
        <p:spPr>
          <a:xfrm>
            <a:off x="481587" y="953339"/>
            <a:ext cx="2882400" cy="38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67050" lIns="67050" spcFirstLastPara="1" rIns="67050" wrap="square" tIns="67050">
            <a:spAutoFit/>
          </a:bodyPr>
          <a:lstStyle/>
          <a:p>
            <a:pPr indent="-176963" lvl="0" marL="167648" rtl="0" algn="just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67"/>
              <a:buFont typeface="Albert Sans"/>
              <a:buChar char="✓"/>
            </a:pPr>
            <a:r>
              <a:rPr b="1" lang="en" sz="1393">
                <a:solidFill>
                  <a:srgbClr val="000000"/>
                </a:solidFill>
                <a:latin typeface="Albert Sans"/>
                <a:ea typeface="Albert Sans"/>
                <a:cs typeface="Albert Sans"/>
                <a:sym typeface="Albert Sans"/>
              </a:rPr>
              <a:t>La información que ya tienen</a:t>
            </a:r>
            <a:r>
              <a:rPr lang="en" sz="1393">
                <a:solidFill>
                  <a:srgbClr val="000000"/>
                </a:solidFill>
                <a:latin typeface="Albert Sans"/>
                <a:ea typeface="Albert Sans"/>
                <a:cs typeface="Albert Sans"/>
                <a:sym typeface="Albert Sans"/>
              </a:rPr>
              <a:t> y que van a recuperar del diagnóstico del año pasado.</a:t>
            </a:r>
            <a:endParaRPr sz="1393">
              <a:solidFill>
                <a:srgbClr val="000000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125736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33">
              <a:solidFill>
                <a:srgbClr val="000000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-176963" lvl="0" marL="167648" rtl="0" algn="just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67"/>
              <a:buFont typeface="Albert Sans"/>
              <a:buChar char="✓"/>
            </a:pPr>
            <a:r>
              <a:rPr b="1" lang="en" sz="1393">
                <a:solidFill>
                  <a:srgbClr val="000000"/>
                </a:solidFill>
                <a:latin typeface="Albert Sans"/>
                <a:ea typeface="Albert Sans"/>
                <a:cs typeface="Albert Sans"/>
                <a:sym typeface="Albert Sans"/>
              </a:rPr>
              <a:t>Los ámbitos que considerarán </a:t>
            </a:r>
            <a:r>
              <a:rPr lang="en" sz="1393">
                <a:solidFill>
                  <a:srgbClr val="000000"/>
                </a:solidFill>
                <a:latin typeface="Albert Sans"/>
                <a:ea typeface="Albert Sans"/>
                <a:cs typeface="Albert Sans"/>
                <a:sym typeface="Albert Sans"/>
              </a:rPr>
              <a:t>en su análisis. </a:t>
            </a:r>
            <a:endParaRPr sz="1393">
              <a:solidFill>
                <a:srgbClr val="000000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125736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33">
              <a:solidFill>
                <a:srgbClr val="000000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-176963" lvl="0" marL="167648" rtl="0" algn="just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67"/>
              <a:buFont typeface="Albert Sans"/>
              <a:buChar char="✓"/>
            </a:pPr>
            <a:r>
              <a:rPr lang="en" sz="1393">
                <a:solidFill>
                  <a:srgbClr val="000000"/>
                </a:solidFill>
                <a:latin typeface="Albert Sans"/>
                <a:ea typeface="Albert Sans"/>
                <a:cs typeface="Albert Sans"/>
                <a:sym typeface="Albert Sans"/>
              </a:rPr>
              <a:t>La </a:t>
            </a:r>
            <a:r>
              <a:rPr b="1" lang="en" sz="1393">
                <a:solidFill>
                  <a:srgbClr val="000000"/>
                </a:solidFill>
                <a:latin typeface="Albert Sans"/>
                <a:ea typeface="Albert Sans"/>
                <a:cs typeface="Albert Sans"/>
                <a:sym typeface="Albert Sans"/>
              </a:rPr>
              <a:t>información que necesitan indagar</a:t>
            </a:r>
            <a:r>
              <a:rPr lang="en" sz="1393">
                <a:solidFill>
                  <a:srgbClr val="000000"/>
                </a:solidFill>
                <a:latin typeface="Albert Sans"/>
                <a:ea typeface="Albert Sans"/>
                <a:cs typeface="Albert Sans"/>
                <a:sym typeface="Albert Sans"/>
              </a:rPr>
              <a:t> y las fuentes posibles para contar con ella.</a:t>
            </a:r>
            <a:endParaRPr sz="1393">
              <a:solidFill>
                <a:srgbClr val="000000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125736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33">
              <a:solidFill>
                <a:srgbClr val="000000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-176963" lvl="0" marL="167648" rtl="0" algn="just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67"/>
              <a:buFont typeface="Albert Sans"/>
              <a:buChar char="✓"/>
            </a:pPr>
            <a:r>
              <a:rPr lang="en" sz="1393">
                <a:solidFill>
                  <a:srgbClr val="000000"/>
                </a:solidFill>
                <a:latin typeface="Albert Sans"/>
                <a:ea typeface="Albert Sans"/>
                <a:cs typeface="Albert Sans"/>
                <a:sym typeface="Albert Sans"/>
              </a:rPr>
              <a:t>Los </a:t>
            </a:r>
            <a:r>
              <a:rPr b="1" lang="en" sz="1393">
                <a:solidFill>
                  <a:srgbClr val="000000"/>
                </a:solidFill>
                <a:latin typeface="Albert Sans"/>
                <a:ea typeface="Albert Sans"/>
                <a:cs typeface="Albert Sans"/>
                <a:sym typeface="Albert Sans"/>
              </a:rPr>
              <a:t>momentos y formas en que es posible dialogar</a:t>
            </a:r>
            <a:r>
              <a:rPr lang="en" sz="1393">
                <a:solidFill>
                  <a:srgbClr val="000000"/>
                </a:solidFill>
                <a:latin typeface="Albert Sans"/>
                <a:ea typeface="Albert Sans"/>
                <a:cs typeface="Albert Sans"/>
                <a:sym typeface="Albert Sans"/>
              </a:rPr>
              <a:t> con el colectivo para tener ideas compartidas respecto de la problematización. </a:t>
            </a:r>
            <a:endParaRPr sz="1393">
              <a:solidFill>
                <a:srgbClr val="000000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125736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33">
              <a:solidFill>
                <a:srgbClr val="000000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-176963" lvl="0" marL="167648" rtl="0" algn="just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67"/>
              <a:buFont typeface="Albert Sans"/>
              <a:buChar char="✓"/>
            </a:pPr>
            <a:r>
              <a:rPr lang="en" sz="1393">
                <a:solidFill>
                  <a:srgbClr val="000000"/>
                </a:solidFill>
                <a:latin typeface="Albert Sans"/>
                <a:ea typeface="Albert Sans"/>
                <a:cs typeface="Albert Sans"/>
                <a:sym typeface="Albert Sans"/>
              </a:rPr>
              <a:t>El </a:t>
            </a:r>
            <a:r>
              <a:rPr b="1" lang="en" sz="1393">
                <a:solidFill>
                  <a:srgbClr val="000000"/>
                </a:solidFill>
                <a:latin typeface="Albert Sans"/>
                <a:ea typeface="Albert Sans"/>
                <a:cs typeface="Albert Sans"/>
                <a:sym typeface="Albert Sans"/>
              </a:rPr>
              <a:t>tiempo que les llevará realizarlo.</a:t>
            </a:r>
            <a:endParaRPr sz="132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1" name="Shape 1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82" name="Google Shape;1782;p40"/>
          <p:cNvCxnSpPr>
            <a:stCxn id="1783" idx="2"/>
          </p:cNvCxnSpPr>
          <p:nvPr/>
        </p:nvCxnSpPr>
        <p:spPr>
          <a:xfrm rot="-5400000">
            <a:off x="6163363" y="3519255"/>
            <a:ext cx="1806900" cy="21300"/>
          </a:xfrm>
          <a:prstGeom prst="bentConnector5">
            <a:avLst>
              <a:gd fmla="val 51454" name="adj1"/>
              <a:gd fmla="val 6814750" name="adj2"/>
              <a:gd fmla="val 102487" name="adj3"/>
            </a:avLst>
          </a:prstGeom>
          <a:noFill/>
          <a:ln cap="flat" cmpd="sng" w="13550">
            <a:solidFill>
              <a:srgbClr val="BF900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84" name="Google Shape;1784;p40"/>
          <p:cNvCxnSpPr>
            <a:stCxn id="1785" idx="3"/>
            <a:endCxn id="1786" idx="3"/>
          </p:cNvCxnSpPr>
          <p:nvPr/>
        </p:nvCxnSpPr>
        <p:spPr>
          <a:xfrm>
            <a:off x="2872541" y="2306074"/>
            <a:ext cx="5166900" cy="66300"/>
          </a:xfrm>
          <a:prstGeom prst="bentConnector5">
            <a:avLst>
              <a:gd fmla="val 4206" name="adj1"/>
              <a:gd fmla="val -1101243" name="adj2"/>
              <a:gd fmla="val 104608" name="adj3"/>
            </a:avLst>
          </a:prstGeom>
          <a:noFill/>
          <a:ln cap="flat" cmpd="sng" w="13550">
            <a:solidFill>
              <a:srgbClr val="BF900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787" name="Google Shape;1787;p40"/>
          <p:cNvGrpSpPr/>
          <p:nvPr/>
        </p:nvGrpSpPr>
        <p:grpSpPr>
          <a:xfrm>
            <a:off x="884477" y="250059"/>
            <a:ext cx="5500578" cy="408394"/>
            <a:chOff x="1421940" y="758098"/>
            <a:chExt cx="5610545" cy="416559"/>
          </a:xfrm>
        </p:grpSpPr>
        <p:sp>
          <p:nvSpPr>
            <p:cNvPr id="1788" name="Google Shape;1788;p40"/>
            <p:cNvSpPr/>
            <p:nvPr/>
          </p:nvSpPr>
          <p:spPr>
            <a:xfrm>
              <a:off x="1780401" y="770793"/>
              <a:ext cx="5252084" cy="391159"/>
            </a:xfrm>
            <a:custGeom>
              <a:rect b="b" l="l" r="r" t="t"/>
              <a:pathLst>
                <a:path extrusionOk="0" h="391159" w="5252084">
                  <a:moveTo>
                    <a:pt x="5042535" y="0"/>
                  </a:moveTo>
                  <a:lnTo>
                    <a:pt x="0" y="0"/>
                  </a:lnTo>
                  <a:lnTo>
                    <a:pt x="0" y="390804"/>
                  </a:lnTo>
                  <a:lnTo>
                    <a:pt x="5042535" y="390804"/>
                  </a:lnTo>
                  <a:lnTo>
                    <a:pt x="5049453" y="390155"/>
                  </a:lnTo>
                  <a:lnTo>
                    <a:pt x="5239727" y="222846"/>
                  </a:lnTo>
                  <a:lnTo>
                    <a:pt x="5251777" y="195402"/>
                  </a:lnTo>
                  <a:lnTo>
                    <a:pt x="5248764" y="180688"/>
                  </a:lnTo>
                  <a:lnTo>
                    <a:pt x="5067769" y="9842"/>
                  </a:lnTo>
                  <a:lnTo>
                    <a:pt x="5042535" y="0"/>
                  </a:lnTo>
                  <a:close/>
                </a:path>
              </a:pathLst>
            </a:custGeom>
            <a:solidFill>
              <a:srgbClr val="7F6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72"/>
            </a:p>
          </p:txBody>
        </p:sp>
        <p:sp>
          <p:nvSpPr>
            <p:cNvPr id="1789" name="Google Shape;1789;p40"/>
            <p:cNvSpPr/>
            <p:nvPr/>
          </p:nvSpPr>
          <p:spPr>
            <a:xfrm>
              <a:off x="1421940" y="758098"/>
              <a:ext cx="5540375" cy="416559"/>
            </a:xfrm>
            <a:custGeom>
              <a:rect b="b" l="l" r="r" t="t"/>
              <a:pathLst>
                <a:path extrusionOk="0" h="416559" w="5540375">
                  <a:moveTo>
                    <a:pt x="5317185" y="0"/>
                  </a:moveTo>
                  <a:lnTo>
                    <a:pt x="112052" y="0"/>
                  </a:lnTo>
                  <a:lnTo>
                    <a:pt x="68435" y="8805"/>
                  </a:lnTo>
                  <a:lnTo>
                    <a:pt x="32818" y="32818"/>
                  </a:lnTo>
                  <a:lnTo>
                    <a:pt x="8805" y="68435"/>
                  </a:lnTo>
                  <a:lnTo>
                    <a:pt x="0" y="112052"/>
                  </a:lnTo>
                  <a:lnTo>
                    <a:pt x="0" y="304139"/>
                  </a:lnTo>
                  <a:lnTo>
                    <a:pt x="8805" y="347756"/>
                  </a:lnTo>
                  <a:lnTo>
                    <a:pt x="32818" y="383373"/>
                  </a:lnTo>
                  <a:lnTo>
                    <a:pt x="68435" y="407386"/>
                  </a:lnTo>
                  <a:lnTo>
                    <a:pt x="112052" y="416191"/>
                  </a:lnTo>
                  <a:lnTo>
                    <a:pt x="5317185" y="416191"/>
                  </a:lnTo>
                  <a:lnTo>
                    <a:pt x="5527192" y="237324"/>
                  </a:lnTo>
                  <a:lnTo>
                    <a:pt x="5540022" y="208095"/>
                  </a:lnTo>
                  <a:lnTo>
                    <a:pt x="5536815" y="192426"/>
                  </a:lnTo>
                  <a:lnTo>
                    <a:pt x="5344058" y="10477"/>
                  </a:lnTo>
                  <a:lnTo>
                    <a:pt x="5317185" y="0"/>
                  </a:lnTo>
                  <a:close/>
                </a:path>
              </a:pathLst>
            </a:custGeom>
            <a:solidFill>
              <a:srgbClr val="E3E5E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72"/>
            </a:p>
          </p:txBody>
        </p:sp>
        <p:sp>
          <p:nvSpPr>
            <p:cNvPr id="1790" name="Google Shape;1790;p40"/>
            <p:cNvSpPr/>
            <p:nvPr/>
          </p:nvSpPr>
          <p:spPr>
            <a:xfrm>
              <a:off x="1421940" y="758098"/>
              <a:ext cx="5540375" cy="416559"/>
            </a:xfrm>
            <a:custGeom>
              <a:rect b="b" l="l" r="r" t="t"/>
              <a:pathLst>
                <a:path extrusionOk="0" h="416559" w="5540375">
                  <a:moveTo>
                    <a:pt x="5317185" y="416191"/>
                  </a:moveTo>
                  <a:lnTo>
                    <a:pt x="112052" y="416191"/>
                  </a:lnTo>
                  <a:lnTo>
                    <a:pt x="68435" y="407386"/>
                  </a:lnTo>
                  <a:lnTo>
                    <a:pt x="32818" y="383373"/>
                  </a:lnTo>
                  <a:lnTo>
                    <a:pt x="8805" y="347756"/>
                  </a:lnTo>
                  <a:lnTo>
                    <a:pt x="0" y="304139"/>
                  </a:lnTo>
                  <a:lnTo>
                    <a:pt x="0" y="112052"/>
                  </a:lnTo>
                  <a:lnTo>
                    <a:pt x="8805" y="68435"/>
                  </a:lnTo>
                  <a:lnTo>
                    <a:pt x="32818" y="32818"/>
                  </a:lnTo>
                  <a:lnTo>
                    <a:pt x="68435" y="8805"/>
                  </a:lnTo>
                  <a:lnTo>
                    <a:pt x="112052" y="0"/>
                  </a:lnTo>
                  <a:lnTo>
                    <a:pt x="5317185" y="0"/>
                  </a:lnTo>
                  <a:lnTo>
                    <a:pt x="5527192" y="178866"/>
                  </a:lnTo>
                  <a:lnTo>
                    <a:pt x="5540022" y="208095"/>
                  </a:lnTo>
                  <a:lnTo>
                    <a:pt x="5536815" y="223765"/>
                  </a:lnTo>
                  <a:lnTo>
                    <a:pt x="5344058" y="405714"/>
                  </a:lnTo>
                  <a:lnTo>
                    <a:pt x="5317185" y="416191"/>
                  </a:lnTo>
                  <a:close/>
                </a:path>
              </a:pathLst>
            </a:custGeom>
            <a:noFill/>
            <a:ln cap="flat" cmpd="sng" w="24925">
              <a:solidFill>
                <a:srgbClr val="BF9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72"/>
            </a:p>
          </p:txBody>
        </p:sp>
      </p:grpSp>
      <p:sp>
        <p:nvSpPr>
          <p:cNvPr id="1791" name="Google Shape;1791;p40"/>
          <p:cNvSpPr txBox="1"/>
          <p:nvPr/>
        </p:nvSpPr>
        <p:spPr>
          <a:xfrm>
            <a:off x="999232" y="282360"/>
            <a:ext cx="5061600" cy="3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450">
            <a:spAutoFit/>
          </a:bodyPr>
          <a:lstStyle/>
          <a:p>
            <a:pPr indent="0" lvl="0" marL="1245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49">
                <a:solidFill>
                  <a:srgbClr val="7F6000"/>
                </a:solidFill>
                <a:latin typeface="Russo One"/>
                <a:ea typeface="Russo One"/>
                <a:cs typeface="Russo One"/>
                <a:sym typeface="Russo One"/>
              </a:rPr>
              <a:t>Actividades de inicio del Ciclo Escolar </a:t>
            </a:r>
            <a:endParaRPr sz="2049">
              <a:solidFill>
                <a:srgbClr val="7F6000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1792" name="Google Shape;1792;p40"/>
          <p:cNvSpPr txBox="1"/>
          <p:nvPr/>
        </p:nvSpPr>
        <p:spPr>
          <a:xfrm>
            <a:off x="599048" y="745500"/>
            <a:ext cx="7987500" cy="806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65075" lIns="65075" spcFirstLastPara="1" rIns="65075" wrap="square" tIns="65075">
            <a:spAutoFit/>
          </a:bodyPr>
          <a:lstStyle/>
          <a:p>
            <a:pPr indent="0" lvl="0" marL="9038" marR="5422" rtl="0" algn="just">
              <a:lnSpc>
                <a:spcPct val="113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3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 les invita a </a:t>
            </a:r>
            <a:r>
              <a:rPr b="1" lang="en" sz="133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dialogar en torno a los asuntos de organización para el inicio del ciclo escolar. </a:t>
            </a:r>
            <a:r>
              <a:rPr lang="en" sz="133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 las decisiones que tomen, es importante pensar siempre en las condiciones de desigualdad y los contextos diferenciados de nuestro país.</a:t>
            </a:r>
            <a:endParaRPr sz="1552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86" name="Google Shape;1786;p40"/>
          <p:cNvSpPr txBox="1"/>
          <p:nvPr/>
        </p:nvSpPr>
        <p:spPr>
          <a:xfrm>
            <a:off x="3307200" y="1814075"/>
            <a:ext cx="4732200" cy="1116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65075" lIns="65075" spcFirstLastPara="1" rIns="65075" wrap="square" tIns="65075">
            <a:spAutoFit/>
          </a:bodyPr>
          <a:lstStyle/>
          <a:p>
            <a:pPr indent="0" lvl="0" marL="9038" marR="3615" rtl="0" algn="just">
              <a:lnSpc>
                <a:spcPct val="113599"/>
              </a:lnSpc>
              <a:spcBef>
                <a:spcPts val="402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1154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Recuerden que existe el Protocolo para el acceso de niñas, niños y adolescentes en situación de migración a la educación, que es aplicable en todo el país y establece que el </a:t>
            </a:r>
            <a:r>
              <a:rPr b="1" lang="en" sz="1154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acceso a la escuela no debe estar condicionado a la entrega de documentación,</a:t>
            </a:r>
            <a:r>
              <a:rPr lang="en" sz="1154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por lo que es importante revisarlo y atenderlo.</a:t>
            </a:r>
            <a:endParaRPr sz="1225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785" name="Google Shape;1785;p4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1541" y="1717324"/>
            <a:ext cx="2061000" cy="1177500"/>
          </a:xfrm>
          <a:prstGeom prst="roundRect">
            <a:avLst>
              <a:gd fmla="val 8089" name="adj"/>
            </a:avLst>
          </a:prstGeom>
          <a:noFill/>
          <a:ln cap="flat" cmpd="sng" w="203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83" name="Google Shape;1783;p40" title="Captura de pantalla 2025-08-13 a la(s) 11.24.44 p.m..png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13793" l="0" r="0" t="0"/>
          <a:stretch/>
        </p:blipFill>
        <p:spPr>
          <a:xfrm>
            <a:off x="5770513" y="3086055"/>
            <a:ext cx="2571300" cy="1347300"/>
          </a:xfrm>
          <a:prstGeom prst="roundRect">
            <a:avLst>
              <a:gd fmla="val 16667" name="adj"/>
            </a:avLst>
          </a:prstGeom>
          <a:noFill/>
          <a:ln cap="flat" cmpd="sng" w="203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93" name="Google Shape;1793;p40"/>
          <p:cNvSpPr txBox="1"/>
          <p:nvPr/>
        </p:nvSpPr>
        <p:spPr>
          <a:xfrm>
            <a:off x="680125" y="3374050"/>
            <a:ext cx="3832800" cy="687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65075" lIns="65075" spcFirstLastPara="1" rIns="65075" wrap="square" tIns="65075">
            <a:spAutoFit/>
          </a:bodyPr>
          <a:lstStyle/>
          <a:p>
            <a:pPr indent="0" lvl="0" marL="9038" marR="3615" rtl="0" algn="just">
              <a:lnSpc>
                <a:spcPct val="113599"/>
              </a:lnSpc>
              <a:spcBef>
                <a:spcPts val="402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en" sz="1196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Observar la Cápsula</a:t>
            </a:r>
            <a:r>
              <a:rPr lang="en" sz="1054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da cuenta de la importancia de directivos y docentes para garantizar el derecho a la educación de niñas, niños y adolescentes.</a:t>
            </a:r>
            <a:endParaRPr sz="1054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94" name="Google Shape;1794;p40"/>
          <p:cNvSpPr txBox="1"/>
          <p:nvPr/>
        </p:nvSpPr>
        <p:spPr>
          <a:xfrm>
            <a:off x="5556461" y="4175653"/>
            <a:ext cx="3141300" cy="427200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anchorCtr="0" anchor="t" bIns="65075" lIns="65075" spcFirstLastPara="1" rIns="65075" wrap="square" tIns="65075">
            <a:spAutoFit/>
          </a:bodyPr>
          <a:lstStyle/>
          <a:p>
            <a:pPr indent="0" lvl="0" marL="9038" marR="361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25">
                <a:solidFill>
                  <a:srgbClr val="FFFFFF"/>
                </a:solidFill>
                <a:latin typeface="Russo One"/>
                <a:ea typeface="Russo One"/>
                <a:cs typeface="Russo One"/>
                <a:sym typeface="Russo One"/>
              </a:rPr>
              <a:t>“Valió</a:t>
            </a:r>
            <a:r>
              <a:rPr b="1" lang="en" sz="996">
                <a:solidFill>
                  <a:srgbClr val="FFFFFF"/>
                </a:solidFill>
                <a:latin typeface="Russo One"/>
                <a:ea typeface="Russo One"/>
                <a:cs typeface="Russo One"/>
                <a:sym typeface="Russo One"/>
              </a:rPr>
              <a:t> </a:t>
            </a:r>
            <a:r>
              <a:rPr lang="en" sz="925">
                <a:solidFill>
                  <a:srgbClr val="FFFFFF"/>
                </a:solidFill>
                <a:latin typeface="Russo One"/>
                <a:ea typeface="Russo One"/>
                <a:cs typeface="Russo One"/>
                <a:sym typeface="Russo One"/>
              </a:rPr>
              <a:t>la pena ir a visitarlos, invitarlos a venir </a:t>
            </a:r>
            <a:endParaRPr sz="925">
              <a:solidFill>
                <a:srgbClr val="FFFFFF"/>
              </a:solidFill>
              <a:latin typeface="Russo One"/>
              <a:ea typeface="Russo One"/>
              <a:cs typeface="Russo One"/>
              <a:sym typeface="Russo One"/>
            </a:endParaRPr>
          </a:p>
          <a:p>
            <a:pPr indent="0" lvl="0" marL="9038" marR="361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25">
                <a:solidFill>
                  <a:srgbClr val="FFFFFF"/>
                </a:solidFill>
                <a:latin typeface="Russo One"/>
                <a:ea typeface="Russo One"/>
                <a:cs typeface="Russo One"/>
                <a:sym typeface="Russo One"/>
              </a:rPr>
              <a:t>a la escuela para que siguieran aprendiendo”</a:t>
            </a:r>
            <a:endParaRPr sz="996">
              <a:solidFill>
                <a:srgbClr val="FFFFFF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cxnSp>
        <p:nvCxnSpPr>
          <p:cNvPr id="1795" name="Google Shape;1795;p40"/>
          <p:cNvCxnSpPr>
            <a:stCxn id="1793" idx="0"/>
          </p:cNvCxnSpPr>
          <p:nvPr/>
        </p:nvCxnSpPr>
        <p:spPr>
          <a:xfrm flipH="1" rot="-5400000">
            <a:off x="4047325" y="1923250"/>
            <a:ext cx="139800" cy="3041400"/>
          </a:xfrm>
          <a:prstGeom prst="bentConnector4">
            <a:avLst>
              <a:gd fmla="val -170333" name="adj1"/>
              <a:gd fmla="val 81505" name="adj2"/>
            </a:avLst>
          </a:prstGeom>
          <a:noFill/>
          <a:ln cap="flat" cmpd="sng" w="13550">
            <a:solidFill>
              <a:srgbClr val="BF9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96" name="Google Shape;1796;p40"/>
          <p:cNvSpPr txBox="1"/>
          <p:nvPr/>
        </p:nvSpPr>
        <p:spPr>
          <a:xfrm>
            <a:off x="680125" y="4145525"/>
            <a:ext cx="4501800" cy="947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65075" lIns="65075" spcFirstLastPara="1" rIns="65075" wrap="square" tIns="6507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325">
                <a:latin typeface="Century Gothic"/>
                <a:ea typeface="Century Gothic"/>
                <a:cs typeface="Century Gothic"/>
                <a:sym typeface="Century Gothic"/>
              </a:rPr>
              <a:t>Algunos prejuicios presentes en la escuela o centro podrían limitar el acceso a la educación de niñas, niños y adolescentes. </a:t>
            </a:r>
            <a:r>
              <a:rPr b="1" lang="en" sz="1325">
                <a:latin typeface="Century Gothic"/>
                <a:ea typeface="Century Gothic"/>
                <a:cs typeface="Century Gothic"/>
                <a:sym typeface="Century Gothic"/>
              </a:rPr>
              <a:t>Es importante analizarlos y definir acciones para erradicarlos de la escuela.</a:t>
            </a:r>
            <a:endParaRPr b="1" sz="1325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97" name="Google Shape;1797;p40"/>
          <p:cNvSpPr/>
          <p:nvPr/>
        </p:nvSpPr>
        <p:spPr>
          <a:xfrm>
            <a:off x="2430916" y="2970492"/>
            <a:ext cx="331200" cy="327900"/>
          </a:xfrm>
          <a:prstGeom prst="ellipse">
            <a:avLst/>
          </a:prstGeom>
          <a:solidFill>
            <a:srgbClr val="FFFFFF"/>
          </a:solidFill>
          <a:ln cap="flat" cmpd="sng" w="2032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075" lIns="65075" spcFirstLastPara="1" rIns="65075" wrap="square" tIns="650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52">
                <a:solidFill>
                  <a:srgbClr val="7F6000"/>
                </a:solidFill>
                <a:latin typeface="Russo One"/>
                <a:ea typeface="Russo One"/>
                <a:cs typeface="Russo One"/>
                <a:sym typeface="Russo One"/>
              </a:rPr>
              <a:t>1</a:t>
            </a:r>
            <a:endParaRPr b="1" sz="1352">
              <a:solidFill>
                <a:srgbClr val="7F6000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1798" name="Google Shape;1798;p40"/>
          <p:cNvSpPr/>
          <p:nvPr/>
        </p:nvSpPr>
        <p:spPr>
          <a:xfrm>
            <a:off x="8341826" y="2805578"/>
            <a:ext cx="331200" cy="327900"/>
          </a:xfrm>
          <a:prstGeom prst="ellipse">
            <a:avLst/>
          </a:prstGeom>
          <a:solidFill>
            <a:srgbClr val="FFFFFF"/>
          </a:solidFill>
          <a:ln cap="flat" cmpd="sng" w="2032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075" lIns="65075" spcFirstLastPara="1" rIns="65075" wrap="square" tIns="650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52">
                <a:solidFill>
                  <a:srgbClr val="7F6000"/>
                </a:solidFill>
                <a:latin typeface="Russo One"/>
                <a:ea typeface="Russo One"/>
                <a:cs typeface="Russo One"/>
                <a:sym typeface="Russo One"/>
              </a:rPr>
              <a:t>2</a:t>
            </a:r>
            <a:endParaRPr b="1" sz="1352">
              <a:solidFill>
                <a:srgbClr val="7F6000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1799" name="Google Shape;1799;p40"/>
          <p:cNvSpPr/>
          <p:nvPr/>
        </p:nvSpPr>
        <p:spPr>
          <a:xfrm>
            <a:off x="8090125" y="1435500"/>
            <a:ext cx="331200" cy="327900"/>
          </a:xfrm>
          <a:prstGeom prst="ellipse">
            <a:avLst/>
          </a:prstGeom>
          <a:solidFill>
            <a:srgbClr val="FFFFFF"/>
          </a:solidFill>
          <a:ln cap="flat" cmpd="sng" w="2032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075" lIns="65075" spcFirstLastPara="1" rIns="65075" wrap="square" tIns="650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52">
                <a:solidFill>
                  <a:srgbClr val="7F6000"/>
                </a:solidFill>
                <a:latin typeface="Russo One"/>
                <a:ea typeface="Russo One"/>
                <a:cs typeface="Russo One"/>
                <a:sym typeface="Russo One"/>
              </a:rPr>
              <a:t>3</a:t>
            </a:r>
            <a:endParaRPr b="1" sz="1352">
              <a:solidFill>
                <a:srgbClr val="7F6000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pic>
        <p:nvPicPr>
          <p:cNvPr id="1800" name="Google Shape;1800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29925" y="3704725"/>
            <a:ext cx="356625" cy="35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1" name="Google Shape;1801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52713" y="2493125"/>
            <a:ext cx="356625" cy="35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5" name="Shape 1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6" name="Google Shape;1806;p4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10643" r="11668" t="7604"/>
          <a:stretch/>
        </p:blipFill>
        <p:spPr>
          <a:xfrm>
            <a:off x="3359178" y="3242773"/>
            <a:ext cx="1235898" cy="14698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07" name="Google Shape;1807;p41"/>
          <p:cNvGrpSpPr/>
          <p:nvPr/>
        </p:nvGrpSpPr>
        <p:grpSpPr>
          <a:xfrm>
            <a:off x="2281324" y="1458805"/>
            <a:ext cx="6584922" cy="1534332"/>
            <a:chOff x="1410840" y="6461125"/>
            <a:chExt cx="5569586" cy="2074543"/>
          </a:xfrm>
        </p:grpSpPr>
        <p:sp>
          <p:nvSpPr>
            <p:cNvPr id="1808" name="Google Shape;1808;p41"/>
            <p:cNvSpPr/>
            <p:nvPr/>
          </p:nvSpPr>
          <p:spPr>
            <a:xfrm>
              <a:off x="1410842" y="6461125"/>
              <a:ext cx="5569584" cy="2066925"/>
            </a:xfrm>
            <a:custGeom>
              <a:rect b="b" l="l" r="r" t="t"/>
              <a:pathLst>
                <a:path extrusionOk="0" h="2066925" w="5569584">
                  <a:moveTo>
                    <a:pt x="5569559" y="0"/>
                  </a:moveTo>
                  <a:lnTo>
                    <a:pt x="0" y="0"/>
                  </a:lnTo>
                  <a:lnTo>
                    <a:pt x="0" y="2066772"/>
                  </a:lnTo>
                  <a:lnTo>
                    <a:pt x="5569559" y="2066772"/>
                  </a:lnTo>
                  <a:lnTo>
                    <a:pt x="5569559" y="0"/>
                  </a:lnTo>
                  <a:close/>
                </a:path>
              </a:pathLst>
            </a:custGeom>
            <a:solidFill>
              <a:srgbClr val="FCF7E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35"/>
            </a:p>
          </p:txBody>
        </p:sp>
        <p:sp>
          <p:nvSpPr>
            <p:cNvPr id="1809" name="Google Shape;1809;p41"/>
            <p:cNvSpPr/>
            <p:nvPr/>
          </p:nvSpPr>
          <p:spPr>
            <a:xfrm>
              <a:off x="1410840" y="8522968"/>
              <a:ext cx="5562600" cy="12700"/>
            </a:xfrm>
            <a:custGeom>
              <a:rect b="b" l="l" r="r" t="t"/>
              <a:pathLst>
                <a:path extrusionOk="0" h="12700" w="5562600">
                  <a:moveTo>
                    <a:pt x="0" y="12699"/>
                  </a:moveTo>
                  <a:lnTo>
                    <a:pt x="5562600" y="12699"/>
                  </a:lnTo>
                  <a:lnTo>
                    <a:pt x="5562600" y="0"/>
                  </a:lnTo>
                  <a:lnTo>
                    <a:pt x="0" y="0"/>
                  </a:lnTo>
                  <a:lnTo>
                    <a:pt x="0" y="1269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35"/>
            </a:p>
          </p:txBody>
        </p:sp>
      </p:grpSp>
      <p:sp>
        <p:nvSpPr>
          <p:cNvPr id="1810" name="Google Shape;1810;p41"/>
          <p:cNvSpPr txBox="1"/>
          <p:nvPr/>
        </p:nvSpPr>
        <p:spPr>
          <a:xfrm>
            <a:off x="2281336" y="835796"/>
            <a:ext cx="6585300" cy="729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67625" lIns="67625" spcFirstLastPara="1" rIns="67625" wrap="square" tIns="67625">
            <a:spAutoFit/>
          </a:bodyPr>
          <a:lstStyle/>
          <a:p>
            <a:pPr indent="0" lvl="0" marL="234828" marR="98628" rtl="0" algn="ctr">
              <a:spcBef>
                <a:spcPts val="4"/>
              </a:spcBef>
              <a:spcAft>
                <a:spcPts val="0"/>
              </a:spcAft>
              <a:buNone/>
            </a:pPr>
            <a:r>
              <a:rPr lang="en" sz="1923">
                <a:solidFill>
                  <a:srgbClr val="FFFFFF"/>
                </a:solidFill>
                <a:latin typeface="Russo One"/>
                <a:ea typeface="Russo One"/>
                <a:cs typeface="Russo One"/>
                <a:sym typeface="Russo One"/>
              </a:rPr>
              <a:t>     Jornada de concientización sobre la gravedad </a:t>
            </a:r>
            <a:endParaRPr sz="1923">
              <a:solidFill>
                <a:srgbClr val="FFFFFF"/>
              </a:solidFill>
              <a:latin typeface="Russo One"/>
              <a:ea typeface="Russo One"/>
              <a:cs typeface="Russo One"/>
              <a:sym typeface="Russo One"/>
            </a:endParaRPr>
          </a:p>
          <a:p>
            <a:pPr indent="0" lvl="0" marL="234828" marR="98628" rtl="0" algn="ctr">
              <a:spcBef>
                <a:spcPts val="4"/>
              </a:spcBef>
              <a:spcAft>
                <a:spcPts val="0"/>
              </a:spcAft>
              <a:buNone/>
            </a:pPr>
            <a:r>
              <a:rPr lang="en" sz="1923">
                <a:solidFill>
                  <a:srgbClr val="FFFFFF"/>
                </a:solidFill>
                <a:latin typeface="Russo One"/>
                <a:ea typeface="Russo One"/>
                <a:cs typeface="Russo One"/>
                <a:sym typeface="Russo One"/>
              </a:rPr>
              <a:t>del abuso sexual y el maltrato infantil</a:t>
            </a:r>
            <a:endParaRPr sz="1923">
              <a:solidFill>
                <a:srgbClr val="FFFFFF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pic>
        <p:nvPicPr>
          <p:cNvPr id="1811" name="Google Shape;1811;p41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3">
            <a:off x="255566" y="1098765"/>
            <a:ext cx="1882702" cy="1340862"/>
          </a:xfrm>
          <a:prstGeom prst="rect">
            <a:avLst/>
          </a:prstGeom>
          <a:noFill/>
          <a:ln cap="flat" cmpd="sng" w="14100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12" name="Google Shape;1812;p41"/>
          <p:cNvSpPr txBox="1"/>
          <p:nvPr/>
        </p:nvSpPr>
        <p:spPr>
          <a:xfrm>
            <a:off x="2359735" y="1653937"/>
            <a:ext cx="63744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67625" lIns="67625" spcFirstLastPara="1" rIns="67625" wrap="square" tIns="676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9">
                <a:latin typeface="Century Gothic"/>
                <a:ea typeface="Century Gothic"/>
                <a:cs typeface="Century Gothic"/>
                <a:sym typeface="Century Gothic"/>
              </a:rPr>
              <a:t>El calendario escolar del ciclo 2025-2026, establece que el </a:t>
            </a:r>
            <a:r>
              <a:rPr b="1" lang="en" sz="1109">
                <a:solidFill>
                  <a:srgbClr val="CC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 de septiembre </a:t>
            </a:r>
            <a:r>
              <a:rPr b="1" lang="en" sz="1109">
                <a:latin typeface="Century Gothic"/>
                <a:ea typeface="Century Gothic"/>
                <a:cs typeface="Century Gothic"/>
                <a:sym typeface="Century Gothic"/>
              </a:rPr>
              <a:t>se realizará la Jornada de concientización sobre la gravedad del abuso sexual y el maltrato infantil: “Te veo, te creo, te cuido”. </a:t>
            </a:r>
            <a:r>
              <a:rPr lang="en" sz="1109">
                <a:latin typeface="Century Gothic"/>
                <a:ea typeface="Century Gothic"/>
                <a:cs typeface="Century Gothic"/>
                <a:sym typeface="Century Gothic"/>
              </a:rPr>
              <a:t>Esta Jornada surge como una necesidad ante las diferentes formas de violencia que viven niñas, niños y adolescentes, de entre las cuales estas dos manifestaciones son las que tienen efectos más nocivos. </a:t>
            </a:r>
            <a:endParaRPr sz="1109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83">
                <a:latin typeface="Century Gothic"/>
                <a:ea typeface="Century Gothic"/>
                <a:cs typeface="Century Gothic"/>
                <a:sym typeface="Century Gothic"/>
              </a:rPr>
              <a:t>Revisen el </a:t>
            </a:r>
            <a:r>
              <a:rPr b="1" lang="en" sz="1183" u="sng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Anexo 3</a:t>
            </a:r>
            <a:r>
              <a:rPr b="1" lang="en" sz="1183">
                <a:latin typeface="Century Gothic"/>
                <a:ea typeface="Century Gothic"/>
                <a:cs typeface="Century Gothic"/>
                <a:sym typeface="Century Gothic"/>
              </a:rPr>
              <a:t> y los insumos para prepararse para participar.</a:t>
            </a:r>
            <a:endParaRPr b="1" sz="1183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13" name="Google Shape;1813;p41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80701" y="3381293"/>
            <a:ext cx="4085933" cy="8893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14" name="Google Shape;1814;p41"/>
          <p:cNvGrpSpPr/>
          <p:nvPr/>
        </p:nvGrpSpPr>
        <p:grpSpPr>
          <a:xfrm>
            <a:off x="523722" y="232811"/>
            <a:ext cx="5716023" cy="424390"/>
            <a:chOff x="1421940" y="758098"/>
            <a:chExt cx="5610545" cy="416559"/>
          </a:xfrm>
        </p:grpSpPr>
        <p:sp>
          <p:nvSpPr>
            <p:cNvPr id="1815" name="Google Shape;1815;p41"/>
            <p:cNvSpPr/>
            <p:nvPr/>
          </p:nvSpPr>
          <p:spPr>
            <a:xfrm>
              <a:off x="1780401" y="770793"/>
              <a:ext cx="5252084" cy="391159"/>
            </a:xfrm>
            <a:custGeom>
              <a:rect b="b" l="l" r="r" t="t"/>
              <a:pathLst>
                <a:path extrusionOk="0" h="391159" w="5252084">
                  <a:moveTo>
                    <a:pt x="5042535" y="0"/>
                  </a:moveTo>
                  <a:lnTo>
                    <a:pt x="0" y="0"/>
                  </a:lnTo>
                  <a:lnTo>
                    <a:pt x="0" y="390804"/>
                  </a:lnTo>
                  <a:lnTo>
                    <a:pt x="5042535" y="390804"/>
                  </a:lnTo>
                  <a:lnTo>
                    <a:pt x="5049453" y="390155"/>
                  </a:lnTo>
                  <a:lnTo>
                    <a:pt x="5239727" y="222846"/>
                  </a:lnTo>
                  <a:lnTo>
                    <a:pt x="5251777" y="195402"/>
                  </a:lnTo>
                  <a:lnTo>
                    <a:pt x="5248764" y="180688"/>
                  </a:lnTo>
                  <a:lnTo>
                    <a:pt x="5067769" y="9842"/>
                  </a:lnTo>
                  <a:lnTo>
                    <a:pt x="5042535" y="0"/>
                  </a:lnTo>
                  <a:close/>
                </a:path>
              </a:pathLst>
            </a:custGeom>
            <a:solidFill>
              <a:srgbClr val="7F6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26"/>
            </a:p>
          </p:txBody>
        </p:sp>
        <p:sp>
          <p:nvSpPr>
            <p:cNvPr id="1816" name="Google Shape;1816;p41"/>
            <p:cNvSpPr/>
            <p:nvPr/>
          </p:nvSpPr>
          <p:spPr>
            <a:xfrm>
              <a:off x="1421940" y="758098"/>
              <a:ext cx="5540375" cy="416559"/>
            </a:xfrm>
            <a:custGeom>
              <a:rect b="b" l="l" r="r" t="t"/>
              <a:pathLst>
                <a:path extrusionOk="0" h="416559" w="5540375">
                  <a:moveTo>
                    <a:pt x="5317185" y="0"/>
                  </a:moveTo>
                  <a:lnTo>
                    <a:pt x="112052" y="0"/>
                  </a:lnTo>
                  <a:lnTo>
                    <a:pt x="68435" y="8805"/>
                  </a:lnTo>
                  <a:lnTo>
                    <a:pt x="32818" y="32818"/>
                  </a:lnTo>
                  <a:lnTo>
                    <a:pt x="8805" y="68435"/>
                  </a:lnTo>
                  <a:lnTo>
                    <a:pt x="0" y="112052"/>
                  </a:lnTo>
                  <a:lnTo>
                    <a:pt x="0" y="304139"/>
                  </a:lnTo>
                  <a:lnTo>
                    <a:pt x="8805" y="347756"/>
                  </a:lnTo>
                  <a:lnTo>
                    <a:pt x="32818" y="383373"/>
                  </a:lnTo>
                  <a:lnTo>
                    <a:pt x="68435" y="407386"/>
                  </a:lnTo>
                  <a:lnTo>
                    <a:pt x="112052" y="416191"/>
                  </a:lnTo>
                  <a:lnTo>
                    <a:pt x="5317185" y="416191"/>
                  </a:lnTo>
                  <a:lnTo>
                    <a:pt x="5527192" y="237324"/>
                  </a:lnTo>
                  <a:lnTo>
                    <a:pt x="5540022" y="208095"/>
                  </a:lnTo>
                  <a:lnTo>
                    <a:pt x="5536815" y="192426"/>
                  </a:lnTo>
                  <a:lnTo>
                    <a:pt x="5344058" y="10477"/>
                  </a:lnTo>
                  <a:lnTo>
                    <a:pt x="5317185" y="0"/>
                  </a:lnTo>
                  <a:close/>
                </a:path>
              </a:pathLst>
            </a:custGeom>
            <a:solidFill>
              <a:srgbClr val="E3E5E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26"/>
            </a:p>
          </p:txBody>
        </p:sp>
        <p:sp>
          <p:nvSpPr>
            <p:cNvPr id="1817" name="Google Shape;1817;p41"/>
            <p:cNvSpPr/>
            <p:nvPr/>
          </p:nvSpPr>
          <p:spPr>
            <a:xfrm>
              <a:off x="1421940" y="758098"/>
              <a:ext cx="5540375" cy="416559"/>
            </a:xfrm>
            <a:custGeom>
              <a:rect b="b" l="l" r="r" t="t"/>
              <a:pathLst>
                <a:path extrusionOk="0" h="416559" w="5540375">
                  <a:moveTo>
                    <a:pt x="5317185" y="416191"/>
                  </a:moveTo>
                  <a:lnTo>
                    <a:pt x="112052" y="416191"/>
                  </a:lnTo>
                  <a:lnTo>
                    <a:pt x="68435" y="407386"/>
                  </a:lnTo>
                  <a:lnTo>
                    <a:pt x="32818" y="383373"/>
                  </a:lnTo>
                  <a:lnTo>
                    <a:pt x="8805" y="347756"/>
                  </a:lnTo>
                  <a:lnTo>
                    <a:pt x="0" y="304139"/>
                  </a:lnTo>
                  <a:lnTo>
                    <a:pt x="0" y="112052"/>
                  </a:lnTo>
                  <a:lnTo>
                    <a:pt x="8805" y="68435"/>
                  </a:lnTo>
                  <a:lnTo>
                    <a:pt x="32818" y="32818"/>
                  </a:lnTo>
                  <a:lnTo>
                    <a:pt x="68435" y="8805"/>
                  </a:lnTo>
                  <a:lnTo>
                    <a:pt x="112052" y="0"/>
                  </a:lnTo>
                  <a:lnTo>
                    <a:pt x="5317185" y="0"/>
                  </a:lnTo>
                  <a:lnTo>
                    <a:pt x="5527192" y="178866"/>
                  </a:lnTo>
                  <a:lnTo>
                    <a:pt x="5540022" y="208095"/>
                  </a:lnTo>
                  <a:lnTo>
                    <a:pt x="5536815" y="223765"/>
                  </a:lnTo>
                  <a:lnTo>
                    <a:pt x="5344058" y="405714"/>
                  </a:lnTo>
                  <a:lnTo>
                    <a:pt x="5317185" y="416191"/>
                  </a:lnTo>
                  <a:close/>
                </a:path>
              </a:pathLst>
            </a:custGeom>
            <a:noFill/>
            <a:ln cap="flat" cmpd="sng" w="25875">
              <a:solidFill>
                <a:srgbClr val="BF9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26"/>
            </a:p>
          </p:txBody>
        </p:sp>
      </p:grpSp>
      <p:sp>
        <p:nvSpPr>
          <p:cNvPr id="1818" name="Google Shape;1818;p41"/>
          <p:cNvSpPr txBox="1"/>
          <p:nvPr/>
        </p:nvSpPr>
        <p:spPr>
          <a:xfrm>
            <a:off x="642958" y="266369"/>
            <a:ext cx="52599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950">
            <a:spAutoFit/>
          </a:bodyPr>
          <a:lstStyle/>
          <a:p>
            <a:pPr indent="0" lvl="0" marL="1293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29">
                <a:solidFill>
                  <a:srgbClr val="7F6000"/>
                </a:solidFill>
                <a:latin typeface="Russo One"/>
                <a:ea typeface="Russo One"/>
                <a:cs typeface="Russo One"/>
                <a:sym typeface="Russo One"/>
              </a:rPr>
              <a:t>Actividades de inicio del Ciclo Escolar </a:t>
            </a:r>
            <a:endParaRPr sz="2129">
              <a:solidFill>
                <a:srgbClr val="7F6000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grpSp>
        <p:nvGrpSpPr>
          <p:cNvPr id="1819" name="Google Shape;1819;p41"/>
          <p:cNvGrpSpPr/>
          <p:nvPr/>
        </p:nvGrpSpPr>
        <p:grpSpPr>
          <a:xfrm>
            <a:off x="-3771" y="2881121"/>
            <a:ext cx="2072578" cy="2895350"/>
            <a:chOff x="-86038" y="4369324"/>
            <a:chExt cx="2802295" cy="3914751"/>
          </a:xfrm>
        </p:grpSpPr>
        <p:sp>
          <p:nvSpPr>
            <p:cNvPr id="1820" name="Google Shape;1820;p41"/>
            <p:cNvSpPr/>
            <p:nvPr/>
          </p:nvSpPr>
          <p:spPr>
            <a:xfrm>
              <a:off x="2255095" y="5514290"/>
              <a:ext cx="461162" cy="484636"/>
            </a:xfrm>
            <a:custGeom>
              <a:rect b="b" l="l" r="r" t="t"/>
              <a:pathLst>
                <a:path extrusionOk="0" h="4756" w="5080">
                  <a:moveTo>
                    <a:pt x="2165" y="1"/>
                  </a:moveTo>
                  <a:cubicBezTo>
                    <a:pt x="1972" y="1"/>
                    <a:pt x="1793" y="123"/>
                    <a:pt x="1729" y="315"/>
                  </a:cubicBezTo>
                  <a:cubicBezTo>
                    <a:pt x="1597" y="708"/>
                    <a:pt x="1427" y="1090"/>
                    <a:pt x="1250" y="1439"/>
                  </a:cubicBezTo>
                  <a:cubicBezTo>
                    <a:pt x="1226" y="1340"/>
                    <a:pt x="1205" y="1228"/>
                    <a:pt x="1190" y="1102"/>
                  </a:cubicBezTo>
                  <a:cubicBezTo>
                    <a:pt x="1164" y="867"/>
                    <a:pt x="965" y="693"/>
                    <a:pt x="734" y="693"/>
                  </a:cubicBezTo>
                  <a:cubicBezTo>
                    <a:pt x="717" y="693"/>
                    <a:pt x="700" y="694"/>
                    <a:pt x="683" y="696"/>
                  </a:cubicBezTo>
                  <a:cubicBezTo>
                    <a:pt x="431" y="724"/>
                    <a:pt x="249" y="952"/>
                    <a:pt x="277" y="1203"/>
                  </a:cubicBezTo>
                  <a:cubicBezTo>
                    <a:pt x="313" y="1528"/>
                    <a:pt x="385" y="1796"/>
                    <a:pt x="468" y="2011"/>
                  </a:cubicBezTo>
                  <a:cubicBezTo>
                    <a:pt x="164" y="2350"/>
                    <a:pt x="0" y="2808"/>
                    <a:pt x="54" y="3289"/>
                  </a:cubicBezTo>
                  <a:cubicBezTo>
                    <a:pt x="150" y="4133"/>
                    <a:pt x="881" y="4755"/>
                    <a:pt x="1730" y="4755"/>
                  </a:cubicBezTo>
                  <a:cubicBezTo>
                    <a:pt x="1795" y="4755"/>
                    <a:pt x="1861" y="4752"/>
                    <a:pt x="1927" y="4744"/>
                  </a:cubicBezTo>
                  <a:cubicBezTo>
                    <a:pt x="2429" y="4689"/>
                    <a:pt x="2855" y="4424"/>
                    <a:pt x="3126" y="4050"/>
                  </a:cubicBezTo>
                  <a:cubicBezTo>
                    <a:pt x="3661" y="3796"/>
                    <a:pt x="4274" y="3455"/>
                    <a:pt x="4834" y="3034"/>
                  </a:cubicBezTo>
                  <a:cubicBezTo>
                    <a:pt x="5038" y="2881"/>
                    <a:pt x="5080" y="2593"/>
                    <a:pt x="4926" y="2390"/>
                  </a:cubicBezTo>
                  <a:cubicBezTo>
                    <a:pt x="4836" y="2270"/>
                    <a:pt x="4698" y="2207"/>
                    <a:pt x="4559" y="2207"/>
                  </a:cubicBezTo>
                  <a:cubicBezTo>
                    <a:pt x="4462" y="2207"/>
                    <a:pt x="4365" y="2237"/>
                    <a:pt x="4282" y="2299"/>
                  </a:cubicBezTo>
                  <a:cubicBezTo>
                    <a:pt x="4007" y="2507"/>
                    <a:pt x="3713" y="2694"/>
                    <a:pt x="3423" y="2858"/>
                  </a:cubicBezTo>
                  <a:lnTo>
                    <a:pt x="3419" y="2835"/>
                  </a:lnTo>
                  <a:cubicBezTo>
                    <a:pt x="3778" y="2579"/>
                    <a:pt x="4151" y="2282"/>
                    <a:pt x="4493" y="1951"/>
                  </a:cubicBezTo>
                  <a:cubicBezTo>
                    <a:pt x="4675" y="1775"/>
                    <a:pt x="4679" y="1484"/>
                    <a:pt x="4503" y="1301"/>
                  </a:cubicBezTo>
                  <a:cubicBezTo>
                    <a:pt x="4413" y="1207"/>
                    <a:pt x="4293" y="1161"/>
                    <a:pt x="4173" y="1161"/>
                  </a:cubicBezTo>
                  <a:cubicBezTo>
                    <a:pt x="4058" y="1161"/>
                    <a:pt x="3942" y="1204"/>
                    <a:pt x="3853" y="1290"/>
                  </a:cubicBezTo>
                  <a:cubicBezTo>
                    <a:pt x="3604" y="1530"/>
                    <a:pt x="3336" y="1751"/>
                    <a:pt x="3069" y="1951"/>
                  </a:cubicBezTo>
                  <a:cubicBezTo>
                    <a:pt x="3315" y="1634"/>
                    <a:pt x="3560" y="1274"/>
                    <a:pt x="3779" y="882"/>
                  </a:cubicBezTo>
                  <a:cubicBezTo>
                    <a:pt x="3903" y="660"/>
                    <a:pt x="3823" y="380"/>
                    <a:pt x="3602" y="257"/>
                  </a:cubicBezTo>
                  <a:cubicBezTo>
                    <a:pt x="3531" y="218"/>
                    <a:pt x="3454" y="200"/>
                    <a:pt x="3379" y="200"/>
                  </a:cubicBezTo>
                  <a:cubicBezTo>
                    <a:pt x="3217" y="200"/>
                    <a:pt x="3061" y="284"/>
                    <a:pt x="2977" y="435"/>
                  </a:cubicBezTo>
                  <a:cubicBezTo>
                    <a:pt x="2754" y="835"/>
                    <a:pt x="2497" y="1199"/>
                    <a:pt x="2245" y="1514"/>
                  </a:cubicBezTo>
                  <a:cubicBezTo>
                    <a:pt x="2242" y="1513"/>
                    <a:pt x="2240" y="1513"/>
                    <a:pt x="2236" y="1512"/>
                  </a:cubicBezTo>
                  <a:cubicBezTo>
                    <a:pt x="2370" y="1224"/>
                    <a:pt x="2495" y="920"/>
                    <a:pt x="2601" y="607"/>
                  </a:cubicBezTo>
                  <a:cubicBezTo>
                    <a:pt x="2683" y="366"/>
                    <a:pt x="2552" y="105"/>
                    <a:pt x="2311" y="25"/>
                  </a:cubicBezTo>
                  <a:cubicBezTo>
                    <a:pt x="2263" y="8"/>
                    <a:pt x="2213" y="1"/>
                    <a:pt x="2165" y="1"/>
                  </a:cubicBezTo>
                  <a:close/>
                </a:path>
              </a:pathLst>
            </a:custGeom>
            <a:solidFill>
              <a:srgbClr val="FFBCA8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1" name="Google Shape;1821;p41"/>
            <p:cNvSpPr/>
            <p:nvPr/>
          </p:nvSpPr>
          <p:spPr>
            <a:xfrm>
              <a:off x="-86038" y="6730995"/>
              <a:ext cx="463160" cy="496355"/>
            </a:xfrm>
            <a:custGeom>
              <a:rect b="b" l="l" r="r" t="t"/>
              <a:pathLst>
                <a:path extrusionOk="0" h="4871" w="5102">
                  <a:moveTo>
                    <a:pt x="3188" y="1"/>
                  </a:moveTo>
                  <a:cubicBezTo>
                    <a:pt x="2996" y="1"/>
                    <a:pt x="2800" y="33"/>
                    <a:pt x="2608" y="101"/>
                  </a:cubicBezTo>
                  <a:cubicBezTo>
                    <a:pt x="2133" y="270"/>
                    <a:pt x="1778" y="623"/>
                    <a:pt x="1598" y="1047"/>
                  </a:cubicBezTo>
                  <a:cubicBezTo>
                    <a:pt x="1135" y="1418"/>
                    <a:pt x="615" y="1888"/>
                    <a:pt x="163" y="2425"/>
                  </a:cubicBezTo>
                  <a:cubicBezTo>
                    <a:pt x="1" y="2620"/>
                    <a:pt x="26" y="2910"/>
                    <a:pt x="221" y="3073"/>
                  </a:cubicBezTo>
                  <a:cubicBezTo>
                    <a:pt x="307" y="3145"/>
                    <a:pt x="412" y="3180"/>
                    <a:pt x="515" y="3180"/>
                  </a:cubicBezTo>
                  <a:cubicBezTo>
                    <a:pt x="647" y="3180"/>
                    <a:pt x="777" y="3124"/>
                    <a:pt x="868" y="3015"/>
                  </a:cubicBezTo>
                  <a:cubicBezTo>
                    <a:pt x="1090" y="2749"/>
                    <a:pt x="1334" y="2501"/>
                    <a:pt x="1578" y="2275"/>
                  </a:cubicBezTo>
                  <a:cubicBezTo>
                    <a:pt x="1581" y="2284"/>
                    <a:pt x="1583" y="2290"/>
                    <a:pt x="1587" y="2298"/>
                  </a:cubicBezTo>
                  <a:cubicBezTo>
                    <a:pt x="1295" y="2629"/>
                    <a:pt x="1000" y="3001"/>
                    <a:pt x="742" y="3402"/>
                  </a:cubicBezTo>
                  <a:cubicBezTo>
                    <a:pt x="604" y="3615"/>
                    <a:pt x="664" y="3899"/>
                    <a:pt x="877" y="4037"/>
                  </a:cubicBezTo>
                  <a:cubicBezTo>
                    <a:pt x="954" y="4087"/>
                    <a:pt x="1041" y="4111"/>
                    <a:pt x="1126" y="4111"/>
                  </a:cubicBezTo>
                  <a:cubicBezTo>
                    <a:pt x="1277" y="4111"/>
                    <a:pt x="1425" y="4037"/>
                    <a:pt x="1513" y="3902"/>
                  </a:cubicBezTo>
                  <a:cubicBezTo>
                    <a:pt x="1700" y="3611"/>
                    <a:pt x="1912" y="3336"/>
                    <a:pt x="2127" y="3082"/>
                  </a:cubicBezTo>
                  <a:lnTo>
                    <a:pt x="2127" y="3082"/>
                  </a:lnTo>
                  <a:cubicBezTo>
                    <a:pt x="1960" y="3446"/>
                    <a:pt x="1801" y="3851"/>
                    <a:pt x="1677" y="4284"/>
                  </a:cubicBezTo>
                  <a:cubicBezTo>
                    <a:pt x="1607" y="4528"/>
                    <a:pt x="1747" y="4784"/>
                    <a:pt x="1992" y="4853"/>
                  </a:cubicBezTo>
                  <a:cubicBezTo>
                    <a:pt x="2034" y="4865"/>
                    <a:pt x="2077" y="4871"/>
                    <a:pt x="2119" y="4871"/>
                  </a:cubicBezTo>
                  <a:cubicBezTo>
                    <a:pt x="2319" y="4871"/>
                    <a:pt x="2503" y="4740"/>
                    <a:pt x="2560" y="4538"/>
                  </a:cubicBezTo>
                  <a:cubicBezTo>
                    <a:pt x="2687" y="4097"/>
                    <a:pt x="2855" y="3684"/>
                    <a:pt x="3030" y="3321"/>
                  </a:cubicBezTo>
                  <a:lnTo>
                    <a:pt x="3038" y="3321"/>
                  </a:lnTo>
                  <a:cubicBezTo>
                    <a:pt x="2972" y="3631"/>
                    <a:pt x="2919" y="3956"/>
                    <a:pt x="2889" y="4284"/>
                  </a:cubicBezTo>
                  <a:cubicBezTo>
                    <a:pt x="2864" y="4537"/>
                    <a:pt x="3049" y="4762"/>
                    <a:pt x="3302" y="4786"/>
                  </a:cubicBezTo>
                  <a:cubicBezTo>
                    <a:pt x="3317" y="4787"/>
                    <a:pt x="3332" y="4788"/>
                    <a:pt x="3347" y="4788"/>
                  </a:cubicBezTo>
                  <a:cubicBezTo>
                    <a:pt x="3582" y="4788"/>
                    <a:pt x="3782" y="4609"/>
                    <a:pt x="3804" y="4372"/>
                  </a:cubicBezTo>
                  <a:cubicBezTo>
                    <a:pt x="3845" y="3958"/>
                    <a:pt x="3923" y="3549"/>
                    <a:pt x="4018" y="3168"/>
                  </a:cubicBezTo>
                  <a:cubicBezTo>
                    <a:pt x="4065" y="3259"/>
                    <a:pt x="4109" y="3364"/>
                    <a:pt x="4152" y="3483"/>
                  </a:cubicBezTo>
                  <a:cubicBezTo>
                    <a:pt x="4219" y="3672"/>
                    <a:pt x="4396" y="3790"/>
                    <a:pt x="4586" y="3790"/>
                  </a:cubicBezTo>
                  <a:cubicBezTo>
                    <a:pt x="4636" y="3790"/>
                    <a:pt x="4688" y="3782"/>
                    <a:pt x="4738" y="3764"/>
                  </a:cubicBezTo>
                  <a:cubicBezTo>
                    <a:pt x="4976" y="3679"/>
                    <a:pt x="5101" y="3417"/>
                    <a:pt x="5016" y="3178"/>
                  </a:cubicBezTo>
                  <a:cubicBezTo>
                    <a:pt x="4908" y="2870"/>
                    <a:pt x="4776" y="2626"/>
                    <a:pt x="4648" y="2434"/>
                  </a:cubicBezTo>
                  <a:cubicBezTo>
                    <a:pt x="4866" y="2035"/>
                    <a:pt x="4923" y="1554"/>
                    <a:pt x="4762" y="1095"/>
                  </a:cubicBezTo>
                  <a:cubicBezTo>
                    <a:pt x="4522" y="421"/>
                    <a:pt x="3880" y="1"/>
                    <a:pt x="3188" y="1"/>
                  </a:cubicBezTo>
                  <a:close/>
                </a:path>
              </a:pathLst>
            </a:custGeom>
            <a:solidFill>
              <a:srgbClr val="FFBCA8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2" name="Google Shape;1822;p41"/>
            <p:cNvSpPr/>
            <p:nvPr/>
          </p:nvSpPr>
          <p:spPr>
            <a:xfrm>
              <a:off x="61752" y="6021352"/>
              <a:ext cx="897905" cy="959796"/>
            </a:xfrm>
            <a:custGeom>
              <a:rect b="b" l="l" r="r" t="t"/>
              <a:pathLst>
                <a:path extrusionOk="0" h="9419" w="9891">
                  <a:moveTo>
                    <a:pt x="9025" y="1"/>
                  </a:moveTo>
                  <a:cubicBezTo>
                    <a:pt x="8881" y="30"/>
                    <a:pt x="8823" y="48"/>
                    <a:pt x="8742" y="68"/>
                  </a:cubicBezTo>
                  <a:cubicBezTo>
                    <a:pt x="8661" y="90"/>
                    <a:pt x="8595" y="110"/>
                    <a:pt x="8527" y="131"/>
                  </a:cubicBezTo>
                  <a:cubicBezTo>
                    <a:pt x="8388" y="173"/>
                    <a:pt x="8256" y="217"/>
                    <a:pt x="8132" y="263"/>
                  </a:cubicBezTo>
                  <a:cubicBezTo>
                    <a:pt x="7873" y="350"/>
                    <a:pt x="7637" y="452"/>
                    <a:pt x="7392" y="549"/>
                  </a:cubicBezTo>
                  <a:cubicBezTo>
                    <a:pt x="6920" y="757"/>
                    <a:pt x="6461" y="980"/>
                    <a:pt x="6022" y="1230"/>
                  </a:cubicBezTo>
                  <a:cubicBezTo>
                    <a:pt x="5144" y="1730"/>
                    <a:pt x="4320" y="2298"/>
                    <a:pt x="3577" y="2955"/>
                  </a:cubicBezTo>
                  <a:cubicBezTo>
                    <a:pt x="2836" y="3612"/>
                    <a:pt x="2142" y="4316"/>
                    <a:pt x="1556" y="5096"/>
                  </a:cubicBezTo>
                  <a:cubicBezTo>
                    <a:pt x="1244" y="5471"/>
                    <a:pt x="989" y="5884"/>
                    <a:pt x="718" y="6284"/>
                  </a:cubicBezTo>
                  <a:cubicBezTo>
                    <a:pt x="456" y="6687"/>
                    <a:pt x="238" y="7114"/>
                    <a:pt x="1" y="7528"/>
                  </a:cubicBezTo>
                  <a:lnTo>
                    <a:pt x="3153" y="9419"/>
                  </a:lnTo>
                  <a:cubicBezTo>
                    <a:pt x="3387" y="9133"/>
                    <a:pt x="3598" y="8831"/>
                    <a:pt x="3841" y="8561"/>
                  </a:cubicBezTo>
                  <a:cubicBezTo>
                    <a:pt x="4091" y="8298"/>
                    <a:pt x="4320" y="8019"/>
                    <a:pt x="4591" y="7782"/>
                  </a:cubicBezTo>
                  <a:cubicBezTo>
                    <a:pt x="5100" y="7278"/>
                    <a:pt x="5676" y="6858"/>
                    <a:pt x="6260" y="6478"/>
                  </a:cubicBezTo>
                  <a:cubicBezTo>
                    <a:pt x="6846" y="6098"/>
                    <a:pt x="7480" y="5799"/>
                    <a:pt x="8115" y="5556"/>
                  </a:cubicBezTo>
                  <a:cubicBezTo>
                    <a:pt x="8432" y="5433"/>
                    <a:pt x="8756" y="5337"/>
                    <a:pt x="9072" y="5251"/>
                  </a:cubicBezTo>
                  <a:cubicBezTo>
                    <a:pt x="9228" y="5218"/>
                    <a:pt x="9388" y="5174"/>
                    <a:pt x="9536" y="5152"/>
                  </a:cubicBezTo>
                  <a:cubicBezTo>
                    <a:pt x="9613" y="5136"/>
                    <a:pt x="9685" y="5125"/>
                    <a:pt x="9751" y="5117"/>
                  </a:cubicBezTo>
                  <a:cubicBezTo>
                    <a:pt x="9784" y="5112"/>
                    <a:pt x="9821" y="5106"/>
                    <a:pt x="9843" y="5106"/>
                  </a:cubicBezTo>
                  <a:cubicBezTo>
                    <a:pt x="9850" y="5106"/>
                    <a:pt x="9860" y="5105"/>
                    <a:pt x="9868" y="5104"/>
                  </a:cubicBezTo>
                  <a:lnTo>
                    <a:pt x="9868" y="5104"/>
                  </a:lnTo>
                  <a:lnTo>
                    <a:pt x="9869" y="5111"/>
                  </a:lnTo>
                  <a:cubicBezTo>
                    <a:pt x="9890" y="5105"/>
                    <a:pt x="9889" y="5104"/>
                    <a:pt x="9880" y="5104"/>
                  </a:cubicBezTo>
                  <a:cubicBezTo>
                    <a:pt x="9877" y="5104"/>
                    <a:pt x="9873" y="5104"/>
                    <a:pt x="9868" y="5104"/>
                  </a:cubicBezTo>
                  <a:lnTo>
                    <a:pt x="9868" y="5104"/>
                  </a:lnTo>
                  <a:lnTo>
                    <a:pt x="9025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3" name="Google Shape;1823;p41"/>
            <p:cNvSpPr/>
            <p:nvPr/>
          </p:nvSpPr>
          <p:spPr>
            <a:xfrm>
              <a:off x="1500801" y="5736130"/>
              <a:ext cx="982694" cy="745704"/>
            </a:xfrm>
            <a:custGeom>
              <a:rect b="b" l="l" r="r" t="t"/>
              <a:pathLst>
                <a:path extrusionOk="0" h="7318" w="10825">
                  <a:moveTo>
                    <a:pt x="672" y="2160"/>
                  </a:moveTo>
                  <a:cubicBezTo>
                    <a:pt x="652" y="2160"/>
                    <a:pt x="663" y="2163"/>
                    <a:pt x="678" y="2167"/>
                  </a:cubicBezTo>
                  <a:lnTo>
                    <a:pt x="678" y="2167"/>
                  </a:lnTo>
                  <a:lnTo>
                    <a:pt x="679" y="2160"/>
                  </a:lnTo>
                  <a:cubicBezTo>
                    <a:pt x="676" y="2160"/>
                    <a:pt x="674" y="2160"/>
                    <a:pt x="672" y="2160"/>
                  </a:cubicBezTo>
                  <a:close/>
                  <a:moveTo>
                    <a:pt x="8361" y="0"/>
                  </a:moveTo>
                  <a:cubicBezTo>
                    <a:pt x="8053" y="206"/>
                    <a:pt x="7765" y="432"/>
                    <a:pt x="7453" y="620"/>
                  </a:cubicBezTo>
                  <a:cubicBezTo>
                    <a:pt x="7137" y="800"/>
                    <a:pt x="6836" y="1001"/>
                    <a:pt x="6508" y="1146"/>
                  </a:cubicBezTo>
                  <a:cubicBezTo>
                    <a:pt x="5874" y="1479"/>
                    <a:pt x="5200" y="1713"/>
                    <a:pt x="4530" y="1906"/>
                  </a:cubicBezTo>
                  <a:cubicBezTo>
                    <a:pt x="3859" y="2101"/>
                    <a:pt x="3166" y="2202"/>
                    <a:pt x="2488" y="2248"/>
                  </a:cubicBezTo>
                  <a:cubicBezTo>
                    <a:pt x="2292" y="2263"/>
                    <a:pt x="2097" y="2268"/>
                    <a:pt x="1904" y="2268"/>
                  </a:cubicBezTo>
                  <a:cubicBezTo>
                    <a:pt x="1762" y="2268"/>
                    <a:pt x="1622" y="2265"/>
                    <a:pt x="1483" y="2261"/>
                  </a:cubicBezTo>
                  <a:cubicBezTo>
                    <a:pt x="1323" y="2247"/>
                    <a:pt x="1158" y="2241"/>
                    <a:pt x="1009" y="2220"/>
                  </a:cubicBezTo>
                  <a:cubicBezTo>
                    <a:pt x="930" y="2213"/>
                    <a:pt x="860" y="2203"/>
                    <a:pt x="793" y="2190"/>
                  </a:cubicBezTo>
                  <a:cubicBezTo>
                    <a:pt x="760" y="2184"/>
                    <a:pt x="723" y="2180"/>
                    <a:pt x="703" y="2172"/>
                  </a:cubicBezTo>
                  <a:cubicBezTo>
                    <a:pt x="696" y="2170"/>
                    <a:pt x="686" y="2168"/>
                    <a:pt x="678" y="2167"/>
                  </a:cubicBezTo>
                  <a:lnTo>
                    <a:pt x="678" y="2167"/>
                  </a:lnTo>
                  <a:lnTo>
                    <a:pt x="0" y="7297"/>
                  </a:lnTo>
                  <a:cubicBezTo>
                    <a:pt x="146" y="7312"/>
                    <a:pt x="207" y="7311"/>
                    <a:pt x="289" y="7316"/>
                  </a:cubicBezTo>
                  <a:cubicBezTo>
                    <a:pt x="340" y="7317"/>
                    <a:pt x="385" y="7318"/>
                    <a:pt x="428" y="7318"/>
                  </a:cubicBezTo>
                  <a:cubicBezTo>
                    <a:pt x="457" y="7318"/>
                    <a:pt x="485" y="7318"/>
                    <a:pt x="514" y="7318"/>
                  </a:cubicBezTo>
                  <a:cubicBezTo>
                    <a:pt x="532" y="7318"/>
                    <a:pt x="550" y="7318"/>
                    <a:pt x="568" y="7318"/>
                  </a:cubicBezTo>
                  <a:cubicBezTo>
                    <a:pt x="693" y="7318"/>
                    <a:pt x="814" y="7315"/>
                    <a:pt x="930" y="7308"/>
                  </a:cubicBezTo>
                  <a:cubicBezTo>
                    <a:pt x="1203" y="7301"/>
                    <a:pt x="1460" y="7272"/>
                    <a:pt x="1720" y="7249"/>
                  </a:cubicBezTo>
                  <a:cubicBezTo>
                    <a:pt x="2233" y="7189"/>
                    <a:pt x="2738" y="7109"/>
                    <a:pt x="3230" y="6997"/>
                  </a:cubicBezTo>
                  <a:cubicBezTo>
                    <a:pt x="4213" y="6775"/>
                    <a:pt x="5169" y="6473"/>
                    <a:pt x="6071" y="6060"/>
                  </a:cubicBezTo>
                  <a:cubicBezTo>
                    <a:pt x="6970" y="5648"/>
                    <a:pt x="7842" y="5177"/>
                    <a:pt x="8628" y="4601"/>
                  </a:cubicBezTo>
                  <a:cubicBezTo>
                    <a:pt x="9035" y="4333"/>
                    <a:pt x="9400" y="4013"/>
                    <a:pt x="9776" y="3710"/>
                  </a:cubicBezTo>
                  <a:cubicBezTo>
                    <a:pt x="10144" y="3400"/>
                    <a:pt x="10477" y="3054"/>
                    <a:pt x="10824" y="2728"/>
                  </a:cubicBezTo>
                  <a:lnTo>
                    <a:pt x="8361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4" name="Google Shape;1824;p41"/>
            <p:cNvSpPr/>
            <p:nvPr/>
          </p:nvSpPr>
          <p:spPr>
            <a:xfrm>
              <a:off x="764210" y="6505996"/>
              <a:ext cx="1145825" cy="1576495"/>
            </a:xfrm>
            <a:custGeom>
              <a:rect b="b" l="l" r="r" t="t"/>
              <a:pathLst>
                <a:path extrusionOk="0" h="15471" w="12622">
                  <a:moveTo>
                    <a:pt x="9481" y="1"/>
                  </a:moveTo>
                  <a:lnTo>
                    <a:pt x="5109" y="1229"/>
                  </a:lnTo>
                  <a:lnTo>
                    <a:pt x="64" y="942"/>
                  </a:lnTo>
                  <a:lnTo>
                    <a:pt x="0" y="15229"/>
                  </a:lnTo>
                  <a:lnTo>
                    <a:pt x="4260" y="15471"/>
                  </a:lnTo>
                  <a:lnTo>
                    <a:pt x="4944" y="9218"/>
                  </a:lnTo>
                  <a:cubicBezTo>
                    <a:pt x="5116" y="9235"/>
                    <a:pt x="5292" y="9243"/>
                    <a:pt x="5471" y="9243"/>
                  </a:cubicBezTo>
                  <a:cubicBezTo>
                    <a:pt x="5827" y="9243"/>
                    <a:pt x="6172" y="9208"/>
                    <a:pt x="6502" y="9144"/>
                  </a:cubicBezTo>
                  <a:lnTo>
                    <a:pt x="8512" y="15093"/>
                  </a:lnTo>
                  <a:lnTo>
                    <a:pt x="12621" y="13939"/>
                  </a:lnTo>
                  <a:lnTo>
                    <a:pt x="9481" y="1"/>
                  </a:lnTo>
                  <a:close/>
                </a:path>
              </a:pathLst>
            </a:custGeom>
            <a:solidFill>
              <a:srgbClr val="A11F41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5" name="Google Shape;1825;p41"/>
            <p:cNvSpPr/>
            <p:nvPr/>
          </p:nvSpPr>
          <p:spPr>
            <a:xfrm>
              <a:off x="571122" y="5933274"/>
              <a:ext cx="1335555" cy="1306766"/>
            </a:xfrm>
            <a:custGeom>
              <a:rect b="b" l="l" r="r" t="t"/>
              <a:pathLst>
                <a:path extrusionOk="0" h="12824" w="14712">
                  <a:moveTo>
                    <a:pt x="5343" y="1"/>
                  </a:moveTo>
                  <a:cubicBezTo>
                    <a:pt x="3840" y="1"/>
                    <a:pt x="2537" y="1041"/>
                    <a:pt x="2203" y="2504"/>
                  </a:cubicBezTo>
                  <a:lnTo>
                    <a:pt x="0" y="11226"/>
                  </a:lnTo>
                  <a:cubicBezTo>
                    <a:pt x="0" y="11226"/>
                    <a:pt x="1068" y="12823"/>
                    <a:pt x="7356" y="12823"/>
                  </a:cubicBezTo>
                  <a:cubicBezTo>
                    <a:pt x="12630" y="12823"/>
                    <a:pt x="14712" y="11226"/>
                    <a:pt x="14712" y="11226"/>
                  </a:cubicBezTo>
                  <a:lnTo>
                    <a:pt x="12510" y="2504"/>
                  </a:lnTo>
                  <a:cubicBezTo>
                    <a:pt x="12176" y="1039"/>
                    <a:pt x="10873" y="1"/>
                    <a:pt x="937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6" name="Google Shape;1826;p41"/>
            <p:cNvSpPr/>
            <p:nvPr/>
          </p:nvSpPr>
          <p:spPr>
            <a:xfrm>
              <a:off x="1525675" y="7928441"/>
              <a:ext cx="530972" cy="307432"/>
            </a:xfrm>
            <a:custGeom>
              <a:rect b="b" l="l" r="r" t="t"/>
              <a:pathLst>
                <a:path extrusionOk="0" h="3017" w="5849">
                  <a:moveTo>
                    <a:pt x="4061" y="1"/>
                  </a:moveTo>
                  <a:lnTo>
                    <a:pt x="282" y="852"/>
                  </a:lnTo>
                  <a:cubicBezTo>
                    <a:pt x="0" y="1525"/>
                    <a:pt x="330" y="3016"/>
                    <a:pt x="330" y="3016"/>
                  </a:cubicBezTo>
                  <a:lnTo>
                    <a:pt x="1227" y="2819"/>
                  </a:lnTo>
                  <a:lnTo>
                    <a:pt x="3538" y="2309"/>
                  </a:lnTo>
                  <a:lnTo>
                    <a:pt x="5849" y="1799"/>
                  </a:lnTo>
                  <a:cubicBezTo>
                    <a:pt x="5644" y="875"/>
                    <a:pt x="4926" y="197"/>
                    <a:pt x="406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7" name="Google Shape;1827;p41"/>
            <p:cNvSpPr/>
            <p:nvPr/>
          </p:nvSpPr>
          <p:spPr>
            <a:xfrm>
              <a:off x="1555542" y="8111965"/>
              <a:ext cx="510365" cy="172109"/>
            </a:xfrm>
            <a:custGeom>
              <a:rect b="b" l="l" r="r" t="t"/>
              <a:pathLst>
                <a:path extrusionOk="0" h="1689" w="5622">
                  <a:moveTo>
                    <a:pt x="5518" y="0"/>
                  </a:moveTo>
                  <a:lnTo>
                    <a:pt x="0" y="1217"/>
                  </a:lnTo>
                  <a:lnTo>
                    <a:pt x="104" y="1688"/>
                  </a:lnTo>
                  <a:lnTo>
                    <a:pt x="5621" y="471"/>
                  </a:lnTo>
                  <a:lnTo>
                    <a:pt x="5518" y="0"/>
                  </a:lnTo>
                  <a:close/>
                </a:path>
              </a:pathLst>
            </a:custGeom>
            <a:solidFill>
              <a:srgbClr val="181015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8" name="Google Shape;1828;p41"/>
            <p:cNvSpPr/>
            <p:nvPr/>
          </p:nvSpPr>
          <p:spPr>
            <a:xfrm>
              <a:off x="1586225" y="8016586"/>
              <a:ext cx="133810" cy="137157"/>
            </a:xfrm>
            <a:custGeom>
              <a:rect b="b" l="l" r="r" t="t"/>
              <a:pathLst>
                <a:path extrusionOk="0" h="1346" w="1474">
                  <a:moveTo>
                    <a:pt x="738" y="1"/>
                  </a:moveTo>
                  <a:cubicBezTo>
                    <a:pt x="690" y="1"/>
                    <a:pt x="641" y="6"/>
                    <a:pt x="592" y="17"/>
                  </a:cubicBezTo>
                  <a:cubicBezTo>
                    <a:pt x="230" y="97"/>
                    <a:pt x="1" y="457"/>
                    <a:pt x="81" y="818"/>
                  </a:cubicBezTo>
                  <a:cubicBezTo>
                    <a:pt x="150" y="1131"/>
                    <a:pt x="428" y="1345"/>
                    <a:pt x="736" y="1345"/>
                  </a:cubicBezTo>
                  <a:cubicBezTo>
                    <a:pt x="784" y="1345"/>
                    <a:pt x="833" y="1340"/>
                    <a:pt x="882" y="1329"/>
                  </a:cubicBezTo>
                  <a:cubicBezTo>
                    <a:pt x="1244" y="1249"/>
                    <a:pt x="1473" y="891"/>
                    <a:pt x="1393" y="528"/>
                  </a:cubicBezTo>
                  <a:cubicBezTo>
                    <a:pt x="1324" y="215"/>
                    <a:pt x="1047" y="1"/>
                    <a:pt x="7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9" name="Google Shape;1829;p41"/>
            <p:cNvSpPr/>
            <p:nvPr/>
          </p:nvSpPr>
          <p:spPr>
            <a:xfrm>
              <a:off x="1836507" y="7913054"/>
              <a:ext cx="186553" cy="148672"/>
            </a:xfrm>
            <a:custGeom>
              <a:rect b="b" l="l" r="r" t="t"/>
              <a:pathLst>
                <a:path extrusionOk="0" h="1459" w="2055">
                  <a:moveTo>
                    <a:pt x="1587" y="124"/>
                  </a:moveTo>
                  <a:cubicBezTo>
                    <a:pt x="1613" y="124"/>
                    <a:pt x="1637" y="126"/>
                    <a:pt x="1663" y="134"/>
                  </a:cubicBezTo>
                  <a:cubicBezTo>
                    <a:pt x="1824" y="173"/>
                    <a:pt x="1920" y="336"/>
                    <a:pt x="1878" y="494"/>
                  </a:cubicBezTo>
                  <a:cubicBezTo>
                    <a:pt x="1843" y="628"/>
                    <a:pt x="1723" y="716"/>
                    <a:pt x="1590" y="716"/>
                  </a:cubicBezTo>
                  <a:cubicBezTo>
                    <a:pt x="1566" y="716"/>
                    <a:pt x="1541" y="713"/>
                    <a:pt x="1516" y="707"/>
                  </a:cubicBezTo>
                  <a:cubicBezTo>
                    <a:pt x="1487" y="700"/>
                    <a:pt x="1459" y="688"/>
                    <a:pt x="1433" y="672"/>
                  </a:cubicBezTo>
                  <a:lnTo>
                    <a:pt x="1324" y="599"/>
                  </a:lnTo>
                  <a:cubicBezTo>
                    <a:pt x="1355" y="560"/>
                    <a:pt x="1386" y="522"/>
                    <a:pt x="1418" y="488"/>
                  </a:cubicBezTo>
                  <a:cubicBezTo>
                    <a:pt x="1383" y="466"/>
                    <a:pt x="1348" y="444"/>
                    <a:pt x="1313" y="424"/>
                  </a:cubicBezTo>
                  <a:cubicBezTo>
                    <a:pt x="1283" y="458"/>
                    <a:pt x="1252" y="494"/>
                    <a:pt x="1222" y="533"/>
                  </a:cubicBezTo>
                  <a:lnTo>
                    <a:pt x="842" y="279"/>
                  </a:lnTo>
                  <a:lnTo>
                    <a:pt x="842" y="274"/>
                  </a:lnTo>
                  <a:cubicBezTo>
                    <a:pt x="841" y="259"/>
                    <a:pt x="840" y="246"/>
                    <a:pt x="835" y="233"/>
                  </a:cubicBezTo>
                  <a:cubicBezTo>
                    <a:pt x="829" y="218"/>
                    <a:pt x="821" y="203"/>
                    <a:pt x="811" y="189"/>
                  </a:cubicBezTo>
                  <a:lnTo>
                    <a:pt x="813" y="188"/>
                  </a:lnTo>
                  <a:cubicBezTo>
                    <a:pt x="816" y="187"/>
                    <a:pt x="819" y="187"/>
                    <a:pt x="822" y="186"/>
                  </a:cubicBezTo>
                  <a:lnTo>
                    <a:pt x="1574" y="124"/>
                  </a:lnTo>
                  <a:cubicBezTo>
                    <a:pt x="1578" y="124"/>
                    <a:pt x="1583" y="124"/>
                    <a:pt x="1587" y="124"/>
                  </a:cubicBezTo>
                  <a:close/>
                  <a:moveTo>
                    <a:pt x="697" y="311"/>
                  </a:moveTo>
                  <a:cubicBezTo>
                    <a:pt x="706" y="323"/>
                    <a:pt x="716" y="333"/>
                    <a:pt x="727" y="343"/>
                  </a:cubicBezTo>
                  <a:lnTo>
                    <a:pt x="764" y="1032"/>
                  </a:lnTo>
                  <a:cubicBezTo>
                    <a:pt x="765" y="1062"/>
                    <a:pt x="761" y="1092"/>
                    <a:pt x="751" y="1121"/>
                  </a:cubicBezTo>
                  <a:cubicBezTo>
                    <a:pt x="730" y="1197"/>
                    <a:pt x="680" y="1260"/>
                    <a:pt x="611" y="1299"/>
                  </a:cubicBezTo>
                  <a:cubicBezTo>
                    <a:pt x="566" y="1323"/>
                    <a:pt x="517" y="1336"/>
                    <a:pt x="467" y="1336"/>
                  </a:cubicBezTo>
                  <a:cubicBezTo>
                    <a:pt x="440" y="1336"/>
                    <a:pt x="412" y="1332"/>
                    <a:pt x="385" y="1324"/>
                  </a:cubicBezTo>
                  <a:cubicBezTo>
                    <a:pt x="286" y="1297"/>
                    <a:pt x="212" y="1220"/>
                    <a:pt x="184" y="1129"/>
                  </a:cubicBezTo>
                  <a:cubicBezTo>
                    <a:pt x="167" y="1074"/>
                    <a:pt x="166" y="1016"/>
                    <a:pt x="182" y="957"/>
                  </a:cubicBezTo>
                  <a:cubicBezTo>
                    <a:pt x="189" y="936"/>
                    <a:pt x="210" y="893"/>
                    <a:pt x="222" y="870"/>
                  </a:cubicBezTo>
                  <a:lnTo>
                    <a:pt x="380" y="647"/>
                  </a:lnTo>
                  <a:lnTo>
                    <a:pt x="380" y="647"/>
                  </a:lnTo>
                  <a:cubicBezTo>
                    <a:pt x="335" y="790"/>
                    <a:pt x="314" y="956"/>
                    <a:pt x="330" y="1145"/>
                  </a:cubicBezTo>
                  <a:cubicBezTo>
                    <a:pt x="333" y="1178"/>
                    <a:pt x="359" y="1202"/>
                    <a:pt x="393" y="1202"/>
                  </a:cubicBezTo>
                  <a:cubicBezTo>
                    <a:pt x="394" y="1202"/>
                    <a:pt x="396" y="1202"/>
                    <a:pt x="397" y="1201"/>
                  </a:cubicBezTo>
                  <a:cubicBezTo>
                    <a:pt x="399" y="1201"/>
                    <a:pt x="402" y="1200"/>
                    <a:pt x="404" y="1200"/>
                  </a:cubicBezTo>
                  <a:cubicBezTo>
                    <a:pt x="434" y="1193"/>
                    <a:pt x="456" y="1166"/>
                    <a:pt x="452" y="1134"/>
                  </a:cubicBezTo>
                  <a:cubicBezTo>
                    <a:pt x="420" y="764"/>
                    <a:pt x="543" y="497"/>
                    <a:pt x="697" y="311"/>
                  </a:cubicBezTo>
                  <a:close/>
                  <a:moveTo>
                    <a:pt x="1584" y="0"/>
                  </a:moveTo>
                  <a:cubicBezTo>
                    <a:pt x="1579" y="0"/>
                    <a:pt x="1573" y="0"/>
                    <a:pt x="1568" y="0"/>
                  </a:cubicBezTo>
                  <a:lnTo>
                    <a:pt x="816" y="63"/>
                  </a:lnTo>
                  <a:cubicBezTo>
                    <a:pt x="771" y="66"/>
                    <a:pt x="730" y="88"/>
                    <a:pt x="703" y="123"/>
                  </a:cubicBezTo>
                  <a:cubicBezTo>
                    <a:pt x="697" y="122"/>
                    <a:pt x="691" y="122"/>
                    <a:pt x="685" y="122"/>
                  </a:cubicBezTo>
                  <a:cubicBezTo>
                    <a:pt x="635" y="122"/>
                    <a:pt x="587" y="145"/>
                    <a:pt x="556" y="189"/>
                  </a:cubicBezTo>
                  <a:lnTo>
                    <a:pt x="119" y="805"/>
                  </a:lnTo>
                  <a:cubicBezTo>
                    <a:pt x="113" y="817"/>
                    <a:pt x="77" y="881"/>
                    <a:pt x="65" y="923"/>
                  </a:cubicBezTo>
                  <a:cubicBezTo>
                    <a:pt x="1" y="1144"/>
                    <a:pt x="129" y="1378"/>
                    <a:pt x="351" y="1442"/>
                  </a:cubicBezTo>
                  <a:cubicBezTo>
                    <a:pt x="390" y="1453"/>
                    <a:pt x="429" y="1458"/>
                    <a:pt x="468" y="1458"/>
                  </a:cubicBezTo>
                  <a:cubicBezTo>
                    <a:pt x="538" y="1458"/>
                    <a:pt x="607" y="1440"/>
                    <a:pt x="670" y="1405"/>
                  </a:cubicBezTo>
                  <a:cubicBezTo>
                    <a:pt x="767" y="1351"/>
                    <a:pt x="840" y="1262"/>
                    <a:pt x="870" y="1155"/>
                  </a:cubicBezTo>
                  <a:cubicBezTo>
                    <a:pt x="883" y="1113"/>
                    <a:pt x="888" y="1070"/>
                    <a:pt x="886" y="1026"/>
                  </a:cubicBezTo>
                  <a:lnTo>
                    <a:pt x="853" y="428"/>
                  </a:lnTo>
                  <a:lnTo>
                    <a:pt x="853" y="428"/>
                  </a:lnTo>
                  <a:lnTo>
                    <a:pt x="1156" y="631"/>
                  </a:lnTo>
                  <a:cubicBezTo>
                    <a:pt x="1041" y="822"/>
                    <a:pt x="965" y="1069"/>
                    <a:pt x="992" y="1383"/>
                  </a:cubicBezTo>
                  <a:cubicBezTo>
                    <a:pt x="995" y="1414"/>
                    <a:pt x="1021" y="1439"/>
                    <a:pt x="1051" y="1439"/>
                  </a:cubicBezTo>
                  <a:cubicBezTo>
                    <a:pt x="1053" y="1439"/>
                    <a:pt x="1055" y="1439"/>
                    <a:pt x="1057" y="1439"/>
                  </a:cubicBezTo>
                  <a:cubicBezTo>
                    <a:pt x="1060" y="1439"/>
                    <a:pt x="1062" y="1437"/>
                    <a:pt x="1065" y="1437"/>
                  </a:cubicBezTo>
                  <a:cubicBezTo>
                    <a:pt x="1094" y="1431"/>
                    <a:pt x="1116" y="1404"/>
                    <a:pt x="1113" y="1372"/>
                  </a:cubicBezTo>
                  <a:cubicBezTo>
                    <a:pt x="1089" y="1092"/>
                    <a:pt x="1155" y="870"/>
                    <a:pt x="1257" y="699"/>
                  </a:cubicBezTo>
                  <a:lnTo>
                    <a:pt x="1365" y="771"/>
                  </a:lnTo>
                  <a:cubicBezTo>
                    <a:pt x="1404" y="796"/>
                    <a:pt x="1443" y="813"/>
                    <a:pt x="1486" y="823"/>
                  </a:cubicBezTo>
                  <a:cubicBezTo>
                    <a:pt x="1521" y="833"/>
                    <a:pt x="1556" y="837"/>
                    <a:pt x="1591" y="837"/>
                  </a:cubicBezTo>
                  <a:cubicBezTo>
                    <a:pt x="1777" y="837"/>
                    <a:pt x="1947" y="712"/>
                    <a:pt x="1997" y="523"/>
                  </a:cubicBezTo>
                  <a:cubicBezTo>
                    <a:pt x="2054" y="300"/>
                    <a:pt x="1920" y="72"/>
                    <a:pt x="1696" y="13"/>
                  </a:cubicBezTo>
                  <a:cubicBezTo>
                    <a:pt x="1661" y="4"/>
                    <a:pt x="1622" y="0"/>
                    <a:pt x="15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0" name="Google Shape;1830;p41"/>
            <p:cNvSpPr/>
            <p:nvPr/>
          </p:nvSpPr>
          <p:spPr>
            <a:xfrm>
              <a:off x="675245" y="8056225"/>
              <a:ext cx="512907" cy="218270"/>
            </a:xfrm>
            <a:custGeom>
              <a:rect b="b" l="l" r="r" t="t"/>
              <a:pathLst>
                <a:path extrusionOk="0" h="2142" w="5650">
                  <a:moveTo>
                    <a:pt x="1358" y="0"/>
                  </a:moveTo>
                  <a:cubicBezTo>
                    <a:pt x="556" y="379"/>
                    <a:pt x="1" y="1195"/>
                    <a:pt x="1" y="2141"/>
                  </a:cubicBezTo>
                  <a:lnTo>
                    <a:pt x="5649" y="2141"/>
                  </a:lnTo>
                  <a:cubicBezTo>
                    <a:pt x="5649" y="2141"/>
                    <a:pt x="5649" y="613"/>
                    <a:pt x="5230" y="16"/>
                  </a:cubicBezTo>
                  <a:lnTo>
                    <a:pt x="135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1" name="Google Shape;1831;p41"/>
            <p:cNvSpPr/>
            <p:nvPr/>
          </p:nvSpPr>
          <p:spPr>
            <a:xfrm>
              <a:off x="986259" y="8082414"/>
              <a:ext cx="122008" cy="137055"/>
            </a:xfrm>
            <a:custGeom>
              <a:rect b="b" l="l" r="r" t="t"/>
              <a:pathLst>
                <a:path extrusionOk="0" h="1345" w="1344">
                  <a:moveTo>
                    <a:pt x="672" y="1"/>
                  </a:moveTo>
                  <a:cubicBezTo>
                    <a:pt x="300" y="1"/>
                    <a:pt x="0" y="302"/>
                    <a:pt x="0" y="672"/>
                  </a:cubicBezTo>
                  <a:cubicBezTo>
                    <a:pt x="0" y="1044"/>
                    <a:pt x="300" y="1344"/>
                    <a:pt x="672" y="1344"/>
                  </a:cubicBezTo>
                  <a:cubicBezTo>
                    <a:pt x="1044" y="1344"/>
                    <a:pt x="1344" y="1044"/>
                    <a:pt x="1344" y="672"/>
                  </a:cubicBezTo>
                  <a:cubicBezTo>
                    <a:pt x="1344" y="302"/>
                    <a:pt x="1041" y="1"/>
                    <a:pt x="6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2" name="Google Shape;1832;p41"/>
            <p:cNvSpPr/>
            <p:nvPr/>
          </p:nvSpPr>
          <p:spPr>
            <a:xfrm>
              <a:off x="658814" y="8051130"/>
              <a:ext cx="198808" cy="142660"/>
            </a:xfrm>
            <a:custGeom>
              <a:rect b="b" l="l" r="r" t="t"/>
              <a:pathLst>
                <a:path extrusionOk="0" h="1400" w="2190">
                  <a:moveTo>
                    <a:pt x="1188" y="123"/>
                  </a:moveTo>
                  <a:cubicBezTo>
                    <a:pt x="1188" y="123"/>
                    <a:pt x="1189" y="123"/>
                    <a:pt x="1189" y="124"/>
                  </a:cubicBezTo>
                  <a:cubicBezTo>
                    <a:pt x="1182" y="139"/>
                    <a:pt x="1178" y="155"/>
                    <a:pt x="1177" y="172"/>
                  </a:cubicBezTo>
                  <a:cubicBezTo>
                    <a:pt x="1176" y="185"/>
                    <a:pt x="1176" y="200"/>
                    <a:pt x="1178" y="214"/>
                  </a:cubicBezTo>
                  <a:lnTo>
                    <a:pt x="1179" y="219"/>
                  </a:lnTo>
                  <a:lnTo>
                    <a:pt x="861" y="547"/>
                  </a:lnTo>
                  <a:cubicBezTo>
                    <a:pt x="825" y="515"/>
                    <a:pt x="787" y="487"/>
                    <a:pt x="750" y="460"/>
                  </a:cubicBezTo>
                  <a:cubicBezTo>
                    <a:pt x="721" y="488"/>
                    <a:pt x="690" y="516"/>
                    <a:pt x="662" y="546"/>
                  </a:cubicBezTo>
                  <a:cubicBezTo>
                    <a:pt x="701" y="572"/>
                    <a:pt x="739" y="600"/>
                    <a:pt x="778" y="633"/>
                  </a:cubicBezTo>
                  <a:lnTo>
                    <a:pt x="689" y="727"/>
                  </a:lnTo>
                  <a:cubicBezTo>
                    <a:pt x="668" y="749"/>
                    <a:pt x="642" y="767"/>
                    <a:pt x="615" y="781"/>
                  </a:cubicBezTo>
                  <a:cubicBezTo>
                    <a:pt x="572" y="803"/>
                    <a:pt x="526" y="813"/>
                    <a:pt x="481" y="813"/>
                  </a:cubicBezTo>
                  <a:cubicBezTo>
                    <a:pt x="372" y="813"/>
                    <a:pt x="268" y="754"/>
                    <a:pt x="216" y="652"/>
                  </a:cubicBezTo>
                  <a:cubicBezTo>
                    <a:pt x="141" y="505"/>
                    <a:pt x="200" y="326"/>
                    <a:pt x="345" y="252"/>
                  </a:cubicBezTo>
                  <a:cubicBezTo>
                    <a:pt x="372" y="238"/>
                    <a:pt x="402" y="228"/>
                    <a:pt x="431" y="224"/>
                  </a:cubicBezTo>
                  <a:lnTo>
                    <a:pt x="1178" y="123"/>
                  </a:lnTo>
                  <a:close/>
                  <a:moveTo>
                    <a:pt x="1331" y="219"/>
                  </a:moveTo>
                  <a:cubicBezTo>
                    <a:pt x="1520" y="366"/>
                    <a:pt x="1697" y="600"/>
                    <a:pt x="1745" y="970"/>
                  </a:cubicBezTo>
                  <a:cubicBezTo>
                    <a:pt x="1749" y="1001"/>
                    <a:pt x="1776" y="1023"/>
                    <a:pt x="1806" y="1023"/>
                  </a:cubicBezTo>
                  <a:lnTo>
                    <a:pt x="1813" y="1023"/>
                  </a:lnTo>
                  <a:cubicBezTo>
                    <a:pt x="1847" y="1020"/>
                    <a:pt x="1871" y="989"/>
                    <a:pt x="1866" y="956"/>
                  </a:cubicBezTo>
                  <a:cubicBezTo>
                    <a:pt x="1840" y="767"/>
                    <a:pt x="1785" y="611"/>
                    <a:pt x="1711" y="481"/>
                  </a:cubicBezTo>
                  <a:lnTo>
                    <a:pt x="1711" y="481"/>
                  </a:lnTo>
                  <a:lnTo>
                    <a:pt x="1913" y="663"/>
                  </a:lnTo>
                  <a:cubicBezTo>
                    <a:pt x="1930" y="681"/>
                    <a:pt x="1961" y="719"/>
                    <a:pt x="1971" y="739"/>
                  </a:cubicBezTo>
                  <a:cubicBezTo>
                    <a:pt x="1999" y="791"/>
                    <a:pt x="2010" y="850"/>
                    <a:pt x="2006" y="906"/>
                  </a:cubicBezTo>
                  <a:cubicBezTo>
                    <a:pt x="1997" y="1001"/>
                    <a:pt x="1942" y="1092"/>
                    <a:pt x="1853" y="1140"/>
                  </a:cubicBezTo>
                  <a:cubicBezTo>
                    <a:pt x="1808" y="1164"/>
                    <a:pt x="1760" y="1176"/>
                    <a:pt x="1710" y="1176"/>
                  </a:cubicBezTo>
                  <a:cubicBezTo>
                    <a:pt x="1682" y="1176"/>
                    <a:pt x="1654" y="1172"/>
                    <a:pt x="1627" y="1164"/>
                  </a:cubicBezTo>
                  <a:cubicBezTo>
                    <a:pt x="1551" y="1141"/>
                    <a:pt x="1488" y="1090"/>
                    <a:pt x="1450" y="1021"/>
                  </a:cubicBezTo>
                  <a:cubicBezTo>
                    <a:pt x="1437" y="994"/>
                    <a:pt x="1426" y="964"/>
                    <a:pt x="1421" y="937"/>
                  </a:cubicBezTo>
                  <a:lnTo>
                    <a:pt x="1309" y="257"/>
                  </a:lnTo>
                  <a:cubicBezTo>
                    <a:pt x="1318" y="244"/>
                    <a:pt x="1325" y="232"/>
                    <a:pt x="1331" y="219"/>
                  </a:cubicBezTo>
                  <a:close/>
                  <a:moveTo>
                    <a:pt x="1181" y="0"/>
                  </a:moveTo>
                  <a:cubicBezTo>
                    <a:pt x="1174" y="0"/>
                    <a:pt x="1167" y="0"/>
                    <a:pt x="1160" y="1"/>
                  </a:cubicBezTo>
                  <a:lnTo>
                    <a:pt x="411" y="103"/>
                  </a:lnTo>
                  <a:cubicBezTo>
                    <a:pt x="369" y="109"/>
                    <a:pt x="327" y="123"/>
                    <a:pt x="289" y="142"/>
                  </a:cubicBezTo>
                  <a:cubicBezTo>
                    <a:pt x="83" y="247"/>
                    <a:pt x="0" y="500"/>
                    <a:pt x="105" y="706"/>
                  </a:cubicBezTo>
                  <a:cubicBezTo>
                    <a:pt x="179" y="851"/>
                    <a:pt x="326" y="935"/>
                    <a:pt x="479" y="935"/>
                  </a:cubicBezTo>
                  <a:cubicBezTo>
                    <a:pt x="543" y="935"/>
                    <a:pt x="608" y="920"/>
                    <a:pt x="669" y="889"/>
                  </a:cubicBezTo>
                  <a:cubicBezTo>
                    <a:pt x="707" y="868"/>
                    <a:pt x="742" y="844"/>
                    <a:pt x="774" y="813"/>
                  </a:cubicBezTo>
                  <a:lnTo>
                    <a:pt x="865" y="718"/>
                  </a:lnTo>
                  <a:cubicBezTo>
                    <a:pt x="1001" y="865"/>
                    <a:pt x="1113" y="1066"/>
                    <a:pt x="1150" y="1346"/>
                  </a:cubicBezTo>
                  <a:cubicBezTo>
                    <a:pt x="1155" y="1376"/>
                    <a:pt x="1181" y="1399"/>
                    <a:pt x="1210" y="1399"/>
                  </a:cubicBezTo>
                  <a:lnTo>
                    <a:pt x="1219" y="1399"/>
                  </a:lnTo>
                  <a:cubicBezTo>
                    <a:pt x="1252" y="1395"/>
                    <a:pt x="1276" y="1364"/>
                    <a:pt x="1271" y="1331"/>
                  </a:cubicBezTo>
                  <a:cubicBezTo>
                    <a:pt x="1229" y="1018"/>
                    <a:pt x="1102" y="794"/>
                    <a:pt x="949" y="631"/>
                  </a:cubicBezTo>
                  <a:lnTo>
                    <a:pt x="1202" y="369"/>
                  </a:lnTo>
                  <a:lnTo>
                    <a:pt x="1298" y="958"/>
                  </a:lnTo>
                  <a:cubicBezTo>
                    <a:pt x="1305" y="1001"/>
                    <a:pt x="1320" y="1041"/>
                    <a:pt x="1340" y="1080"/>
                  </a:cubicBezTo>
                  <a:cubicBezTo>
                    <a:pt x="1394" y="1178"/>
                    <a:pt x="1481" y="1250"/>
                    <a:pt x="1589" y="1282"/>
                  </a:cubicBezTo>
                  <a:cubicBezTo>
                    <a:pt x="1628" y="1293"/>
                    <a:pt x="1668" y="1299"/>
                    <a:pt x="1707" y="1299"/>
                  </a:cubicBezTo>
                  <a:cubicBezTo>
                    <a:pt x="1777" y="1299"/>
                    <a:pt x="1846" y="1281"/>
                    <a:pt x="1908" y="1247"/>
                  </a:cubicBezTo>
                  <a:cubicBezTo>
                    <a:pt x="2112" y="1137"/>
                    <a:pt x="2189" y="882"/>
                    <a:pt x="2078" y="679"/>
                  </a:cubicBezTo>
                  <a:cubicBezTo>
                    <a:pt x="2057" y="641"/>
                    <a:pt x="2009" y="585"/>
                    <a:pt x="1999" y="577"/>
                  </a:cubicBezTo>
                  <a:lnTo>
                    <a:pt x="1442" y="70"/>
                  </a:lnTo>
                  <a:cubicBezTo>
                    <a:pt x="1411" y="41"/>
                    <a:pt x="1372" y="27"/>
                    <a:pt x="1334" y="27"/>
                  </a:cubicBezTo>
                  <a:cubicBezTo>
                    <a:pt x="1317" y="27"/>
                    <a:pt x="1299" y="30"/>
                    <a:pt x="1283" y="35"/>
                  </a:cubicBezTo>
                  <a:cubicBezTo>
                    <a:pt x="1255" y="12"/>
                    <a:pt x="1219" y="0"/>
                    <a:pt x="11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3" name="Google Shape;1833;p41"/>
            <p:cNvSpPr/>
            <p:nvPr/>
          </p:nvSpPr>
          <p:spPr>
            <a:xfrm>
              <a:off x="1474112" y="5948187"/>
              <a:ext cx="2633" cy="815"/>
            </a:xfrm>
            <a:custGeom>
              <a:rect b="b" l="l" r="r" t="t"/>
              <a:pathLst>
                <a:path extrusionOk="0" h="8" w="29">
                  <a:moveTo>
                    <a:pt x="28" y="0"/>
                  </a:moveTo>
                  <a:cubicBezTo>
                    <a:pt x="0" y="0"/>
                    <a:pt x="11" y="4"/>
                    <a:pt x="27" y="8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FD502C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4" name="Google Shape;1834;p41"/>
            <p:cNvSpPr/>
            <p:nvPr/>
          </p:nvSpPr>
          <p:spPr>
            <a:xfrm>
              <a:off x="2373563" y="5693026"/>
              <a:ext cx="67540" cy="201253"/>
            </a:xfrm>
            <a:custGeom>
              <a:rect b="b" l="l" r="r" t="t"/>
              <a:pathLst>
                <a:path extrusionOk="0" h="1975" w="744">
                  <a:moveTo>
                    <a:pt x="97" y="1"/>
                  </a:moveTo>
                  <a:cubicBezTo>
                    <a:pt x="73" y="1"/>
                    <a:pt x="50" y="10"/>
                    <a:pt x="33" y="27"/>
                  </a:cubicBezTo>
                  <a:cubicBezTo>
                    <a:pt x="0" y="62"/>
                    <a:pt x="1" y="118"/>
                    <a:pt x="36" y="152"/>
                  </a:cubicBezTo>
                  <a:cubicBezTo>
                    <a:pt x="321" y="428"/>
                    <a:pt x="495" y="780"/>
                    <a:pt x="540" y="1172"/>
                  </a:cubicBezTo>
                  <a:cubicBezTo>
                    <a:pt x="566" y="1405"/>
                    <a:pt x="543" y="1637"/>
                    <a:pt x="472" y="1860"/>
                  </a:cubicBezTo>
                  <a:cubicBezTo>
                    <a:pt x="457" y="1906"/>
                    <a:pt x="483" y="1957"/>
                    <a:pt x="530" y="1970"/>
                  </a:cubicBezTo>
                  <a:cubicBezTo>
                    <a:pt x="540" y="1974"/>
                    <a:pt x="547" y="1975"/>
                    <a:pt x="557" y="1975"/>
                  </a:cubicBezTo>
                  <a:cubicBezTo>
                    <a:pt x="594" y="1975"/>
                    <a:pt x="628" y="1951"/>
                    <a:pt x="641" y="1912"/>
                  </a:cubicBezTo>
                  <a:cubicBezTo>
                    <a:pt x="718" y="1666"/>
                    <a:pt x="743" y="1410"/>
                    <a:pt x="714" y="1151"/>
                  </a:cubicBezTo>
                  <a:cubicBezTo>
                    <a:pt x="666" y="725"/>
                    <a:pt x="468" y="325"/>
                    <a:pt x="157" y="25"/>
                  </a:cubicBezTo>
                  <a:cubicBezTo>
                    <a:pt x="141" y="9"/>
                    <a:pt x="119" y="1"/>
                    <a:pt x="97" y="1"/>
                  </a:cubicBezTo>
                  <a:close/>
                </a:path>
              </a:pathLst>
            </a:custGeom>
            <a:solidFill>
              <a:srgbClr val="EEAAA3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5" name="Google Shape;1835;p41"/>
            <p:cNvSpPr/>
            <p:nvPr/>
          </p:nvSpPr>
          <p:spPr>
            <a:xfrm>
              <a:off x="273361" y="4369324"/>
              <a:ext cx="1833302" cy="1236760"/>
            </a:xfrm>
            <a:custGeom>
              <a:rect b="b" l="l" r="r" t="t"/>
              <a:pathLst>
                <a:path extrusionOk="0" h="12137" w="20195">
                  <a:moveTo>
                    <a:pt x="10050" y="1"/>
                  </a:moveTo>
                  <a:cubicBezTo>
                    <a:pt x="10039" y="1"/>
                    <a:pt x="10029" y="1"/>
                    <a:pt x="10019" y="1"/>
                  </a:cubicBezTo>
                  <a:cubicBezTo>
                    <a:pt x="9367" y="11"/>
                    <a:pt x="8783" y="299"/>
                    <a:pt x="8383" y="752"/>
                  </a:cubicBezTo>
                  <a:cubicBezTo>
                    <a:pt x="7997" y="431"/>
                    <a:pt x="7500" y="240"/>
                    <a:pt x="6961" y="240"/>
                  </a:cubicBezTo>
                  <a:cubicBezTo>
                    <a:pt x="6952" y="240"/>
                    <a:pt x="6943" y="240"/>
                    <a:pt x="6934" y="240"/>
                  </a:cubicBezTo>
                  <a:cubicBezTo>
                    <a:pt x="5732" y="257"/>
                    <a:pt x="4765" y="1225"/>
                    <a:pt x="4741" y="2418"/>
                  </a:cubicBezTo>
                  <a:cubicBezTo>
                    <a:pt x="4561" y="2370"/>
                    <a:pt x="4373" y="2345"/>
                    <a:pt x="4179" y="2345"/>
                  </a:cubicBezTo>
                  <a:cubicBezTo>
                    <a:pt x="4167" y="2345"/>
                    <a:pt x="4155" y="2346"/>
                    <a:pt x="4143" y="2346"/>
                  </a:cubicBezTo>
                  <a:cubicBezTo>
                    <a:pt x="2915" y="2364"/>
                    <a:pt x="1932" y="3373"/>
                    <a:pt x="1950" y="4602"/>
                  </a:cubicBezTo>
                  <a:cubicBezTo>
                    <a:pt x="1950" y="4639"/>
                    <a:pt x="1952" y="4677"/>
                    <a:pt x="1954" y="4713"/>
                  </a:cubicBezTo>
                  <a:cubicBezTo>
                    <a:pt x="918" y="4916"/>
                    <a:pt x="144" y="5834"/>
                    <a:pt x="159" y="6926"/>
                  </a:cubicBezTo>
                  <a:cubicBezTo>
                    <a:pt x="166" y="7459"/>
                    <a:pt x="361" y="7946"/>
                    <a:pt x="678" y="8324"/>
                  </a:cubicBezTo>
                  <a:cubicBezTo>
                    <a:pt x="259" y="8735"/>
                    <a:pt x="1" y="9311"/>
                    <a:pt x="10" y="9943"/>
                  </a:cubicBezTo>
                  <a:cubicBezTo>
                    <a:pt x="27" y="11160"/>
                    <a:pt x="1019" y="12136"/>
                    <a:pt x="2235" y="12136"/>
                  </a:cubicBezTo>
                  <a:cubicBezTo>
                    <a:pt x="2246" y="12136"/>
                    <a:pt x="2256" y="12136"/>
                    <a:pt x="2267" y="12136"/>
                  </a:cubicBezTo>
                  <a:cubicBezTo>
                    <a:pt x="3495" y="12119"/>
                    <a:pt x="4477" y="11110"/>
                    <a:pt x="4459" y="9881"/>
                  </a:cubicBezTo>
                  <a:cubicBezTo>
                    <a:pt x="4451" y="9348"/>
                    <a:pt x="4258" y="8861"/>
                    <a:pt x="3940" y="8483"/>
                  </a:cubicBezTo>
                  <a:cubicBezTo>
                    <a:pt x="4360" y="8072"/>
                    <a:pt x="4617" y="7497"/>
                    <a:pt x="4607" y="6865"/>
                  </a:cubicBezTo>
                  <a:cubicBezTo>
                    <a:pt x="4607" y="6827"/>
                    <a:pt x="4606" y="6790"/>
                    <a:pt x="4603" y="6754"/>
                  </a:cubicBezTo>
                  <a:cubicBezTo>
                    <a:pt x="5615" y="6556"/>
                    <a:pt x="6378" y="5675"/>
                    <a:pt x="6399" y="4617"/>
                  </a:cubicBezTo>
                  <a:cubicBezTo>
                    <a:pt x="6575" y="4663"/>
                    <a:pt x="6761" y="4689"/>
                    <a:pt x="6952" y="4689"/>
                  </a:cubicBezTo>
                  <a:cubicBezTo>
                    <a:pt x="6967" y="4689"/>
                    <a:pt x="6982" y="4689"/>
                    <a:pt x="6997" y="4688"/>
                  </a:cubicBezTo>
                  <a:cubicBezTo>
                    <a:pt x="7648" y="4679"/>
                    <a:pt x="8231" y="4391"/>
                    <a:pt x="8632" y="3939"/>
                  </a:cubicBezTo>
                  <a:cubicBezTo>
                    <a:pt x="9016" y="4258"/>
                    <a:pt x="9512" y="4449"/>
                    <a:pt x="10050" y="4449"/>
                  </a:cubicBezTo>
                  <a:cubicBezTo>
                    <a:pt x="10060" y="4449"/>
                    <a:pt x="10070" y="4449"/>
                    <a:pt x="10081" y="4449"/>
                  </a:cubicBezTo>
                  <a:cubicBezTo>
                    <a:pt x="10713" y="4441"/>
                    <a:pt x="11279" y="4169"/>
                    <a:pt x="11677" y="3742"/>
                  </a:cubicBezTo>
                  <a:cubicBezTo>
                    <a:pt x="12054" y="4443"/>
                    <a:pt x="12793" y="4917"/>
                    <a:pt x="13640" y="4917"/>
                  </a:cubicBezTo>
                  <a:cubicBezTo>
                    <a:pt x="13650" y="4917"/>
                    <a:pt x="13660" y="4917"/>
                    <a:pt x="13671" y="4917"/>
                  </a:cubicBezTo>
                  <a:cubicBezTo>
                    <a:pt x="13795" y="4916"/>
                    <a:pt x="13918" y="4903"/>
                    <a:pt x="14037" y="4881"/>
                  </a:cubicBezTo>
                  <a:cubicBezTo>
                    <a:pt x="14227" y="5767"/>
                    <a:pt x="14942" y="6455"/>
                    <a:pt x="15836" y="6608"/>
                  </a:cubicBezTo>
                  <a:cubicBezTo>
                    <a:pt x="15769" y="6827"/>
                    <a:pt x="15732" y="7060"/>
                    <a:pt x="15737" y="7302"/>
                  </a:cubicBezTo>
                  <a:cubicBezTo>
                    <a:pt x="15740" y="7583"/>
                    <a:pt x="15796" y="7853"/>
                    <a:pt x="15897" y="8100"/>
                  </a:cubicBezTo>
                  <a:cubicBezTo>
                    <a:pt x="15400" y="8515"/>
                    <a:pt x="15087" y="9141"/>
                    <a:pt x="15097" y="9839"/>
                  </a:cubicBezTo>
                  <a:cubicBezTo>
                    <a:pt x="15114" y="11057"/>
                    <a:pt x="16106" y="12033"/>
                    <a:pt x="17322" y="12033"/>
                  </a:cubicBezTo>
                  <a:cubicBezTo>
                    <a:pt x="17332" y="12033"/>
                    <a:pt x="17343" y="12033"/>
                    <a:pt x="17353" y="12033"/>
                  </a:cubicBezTo>
                  <a:cubicBezTo>
                    <a:pt x="18581" y="12014"/>
                    <a:pt x="19564" y="11005"/>
                    <a:pt x="19545" y="9776"/>
                  </a:cubicBezTo>
                  <a:cubicBezTo>
                    <a:pt x="19540" y="9493"/>
                    <a:pt x="19485" y="9225"/>
                    <a:pt x="19385" y="8979"/>
                  </a:cubicBezTo>
                  <a:cubicBezTo>
                    <a:pt x="19882" y="8563"/>
                    <a:pt x="20195" y="7938"/>
                    <a:pt x="20185" y="7239"/>
                  </a:cubicBezTo>
                  <a:cubicBezTo>
                    <a:pt x="20170" y="6150"/>
                    <a:pt x="19374" y="5254"/>
                    <a:pt x="18337" y="5077"/>
                  </a:cubicBezTo>
                  <a:cubicBezTo>
                    <a:pt x="18405" y="4858"/>
                    <a:pt x="18440" y="4624"/>
                    <a:pt x="18436" y="4383"/>
                  </a:cubicBezTo>
                  <a:cubicBezTo>
                    <a:pt x="18419" y="3166"/>
                    <a:pt x="17427" y="2190"/>
                    <a:pt x="16212" y="2190"/>
                  </a:cubicBezTo>
                  <a:cubicBezTo>
                    <a:pt x="16202" y="2190"/>
                    <a:pt x="16191" y="2190"/>
                    <a:pt x="16181" y="2190"/>
                  </a:cubicBezTo>
                  <a:cubicBezTo>
                    <a:pt x="16056" y="2192"/>
                    <a:pt x="15932" y="2204"/>
                    <a:pt x="15814" y="2226"/>
                  </a:cubicBezTo>
                  <a:cubicBezTo>
                    <a:pt x="15600" y="1218"/>
                    <a:pt x="14705" y="468"/>
                    <a:pt x="13639" y="468"/>
                  </a:cubicBezTo>
                  <a:cubicBezTo>
                    <a:pt x="13629" y="468"/>
                    <a:pt x="13618" y="468"/>
                    <a:pt x="13608" y="469"/>
                  </a:cubicBezTo>
                  <a:cubicBezTo>
                    <a:pt x="12976" y="477"/>
                    <a:pt x="12411" y="748"/>
                    <a:pt x="12011" y="1175"/>
                  </a:cubicBezTo>
                  <a:cubicBezTo>
                    <a:pt x="11636" y="475"/>
                    <a:pt x="10896" y="1"/>
                    <a:pt x="10050" y="1"/>
                  </a:cubicBezTo>
                  <a:close/>
                </a:path>
              </a:pathLst>
            </a:custGeom>
            <a:solidFill>
              <a:srgbClr val="0C0505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6" name="Google Shape;1836;p41"/>
            <p:cNvSpPr/>
            <p:nvPr/>
          </p:nvSpPr>
          <p:spPr>
            <a:xfrm>
              <a:off x="1734560" y="5470167"/>
              <a:ext cx="351772" cy="391806"/>
            </a:xfrm>
            <a:custGeom>
              <a:rect b="b" l="l" r="r" t="t"/>
              <a:pathLst>
                <a:path extrusionOk="0" h="3845" w="3875">
                  <a:moveTo>
                    <a:pt x="1938" y="0"/>
                  </a:moveTo>
                  <a:cubicBezTo>
                    <a:pt x="1929" y="0"/>
                    <a:pt x="1920" y="0"/>
                    <a:pt x="1911" y="1"/>
                  </a:cubicBezTo>
                  <a:cubicBezTo>
                    <a:pt x="849" y="14"/>
                    <a:pt x="1" y="888"/>
                    <a:pt x="15" y="1949"/>
                  </a:cubicBezTo>
                  <a:cubicBezTo>
                    <a:pt x="30" y="3001"/>
                    <a:pt x="889" y="3845"/>
                    <a:pt x="1939" y="3845"/>
                  </a:cubicBezTo>
                  <a:cubicBezTo>
                    <a:pt x="1947" y="3845"/>
                    <a:pt x="1956" y="3845"/>
                    <a:pt x="1964" y="3845"/>
                  </a:cubicBezTo>
                  <a:cubicBezTo>
                    <a:pt x="3026" y="3830"/>
                    <a:pt x="3874" y="2956"/>
                    <a:pt x="3859" y="1896"/>
                  </a:cubicBezTo>
                  <a:cubicBezTo>
                    <a:pt x="3845" y="844"/>
                    <a:pt x="2987" y="0"/>
                    <a:pt x="1938" y="0"/>
                  </a:cubicBezTo>
                  <a:close/>
                </a:path>
              </a:pathLst>
            </a:custGeom>
            <a:solidFill>
              <a:srgbClr val="FFBCA8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7" name="Google Shape;1837;p41"/>
            <p:cNvSpPr/>
            <p:nvPr/>
          </p:nvSpPr>
          <p:spPr>
            <a:xfrm>
              <a:off x="338995" y="5490547"/>
              <a:ext cx="351682" cy="391806"/>
            </a:xfrm>
            <a:custGeom>
              <a:rect b="b" l="l" r="r" t="t"/>
              <a:pathLst>
                <a:path extrusionOk="0" h="3845" w="3874">
                  <a:moveTo>
                    <a:pt x="1939" y="0"/>
                  </a:moveTo>
                  <a:cubicBezTo>
                    <a:pt x="1929" y="0"/>
                    <a:pt x="1920" y="0"/>
                    <a:pt x="1911" y="0"/>
                  </a:cubicBezTo>
                  <a:cubicBezTo>
                    <a:pt x="850" y="15"/>
                    <a:pt x="1" y="888"/>
                    <a:pt x="16" y="1949"/>
                  </a:cubicBezTo>
                  <a:cubicBezTo>
                    <a:pt x="29" y="3001"/>
                    <a:pt x="888" y="3844"/>
                    <a:pt x="1937" y="3844"/>
                  </a:cubicBezTo>
                  <a:cubicBezTo>
                    <a:pt x="1946" y="3844"/>
                    <a:pt x="1955" y="3844"/>
                    <a:pt x="1964" y="3844"/>
                  </a:cubicBezTo>
                  <a:cubicBezTo>
                    <a:pt x="3025" y="3829"/>
                    <a:pt x="3874" y="2957"/>
                    <a:pt x="3860" y="1896"/>
                  </a:cubicBezTo>
                  <a:cubicBezTo>
                    <a:pt x="3845" y="843"/>
                    <a:pt x="2986" y="0"/>
                    <a:pt x="1939" y="0"/>
                  </a:cubicBezTo>
                  <a:close/>
                </a:path>
              </a:pathLst>
            </a:custGeom>
            <a:solidFill>
              <a:srgbClr val="FFBCA8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8" name="Google Shape;1838;p41"/>
            <p:cNvSpPr/>
            <p:nvPr/>
          </p:nvSpPr>
          <p:spPr>
            <a:xfrm>
              <a:off x="507393" y="4730667"/>
              <a:ext cx="1406364" cy="1477550"/>
            </a:xfrm>
            <a:custGeom>
              <a:rect b="b" l="l" r="r" t="t"/>
              <a:pathLst>
                <a:path extrusionOk="0" h="14500" w="15492">
                  <a:moveTo>
                    <a:pt x="7748" y="0"/>
                  </a:moveTo>
                  <a:cubicBezTo>
                    <a:pt x="7712" y="0"/>
                    <a:pt x="7676" y="0"/>
                    <a:pt x="7639" y="1"/>
                  </a:cubicBezTo>
                  <a:cubicBezTo>
                    <a:pt x="3394" y="60"/>
                    <a:pt x="0" y="3550"/>
                    <a:pt x="59" y="7795"/>
                  </a:cubicBezTo>
                  <a:cubicBezTo>
                    <a:pt x="117" y="11993"/>
                    <a:pt x="3517" y="14499"/>
                    <a:pt x="7696" y="14499"/>
                  </a:cubicBezTo>
                  <a:cubicBezTo>
                    <a:pt x="7744" y="14499"/>
                    <a:pt x="7793" y="14499"/>
                    <a:pt x="7841" y="14498"/>
                  </a:cubicBezTo>
                  <a:cubicBezTo>
                    <a:pt x="12087" y="14439"/>
                    <a:pt x="15492" y="11827"/>
                    <a:pt x="15433" y="7581"/>
                  </a:cubicBezTo>
                  <a:cubicBezTo>
                    <a:pt x="15375" y="3372"/>
                    <a:pt x="11944" y="0"/>
                    <a:pt x="7748" y="0"/>
                  </a:cubicBezTo>
                  <a:close/>
                </a:path>
              </a:pathLst>
            </a:custGeom>
            <a:solidFill>
              <a:srgbClr val="FFBCA8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9" name="Google Shape;1839;p41"/>
            <p:cNvSpPr/>
            <p:nvPr/>
          </p:nvSpPr>
          <p:spPr>
            <a:xfrm>
              <a:off x="854899" y="5293469"/>
              <a:ext cx="176476" cy="146634"/>
            </a:xfrm>
            <a:custGeom>
              <a:rect b="b" l="l" r="r" t="t"/>
              <a:pathLst>
                <a:path extrusionOk="0" h="1439" w="1944">
                  <a:moveTo>
                    <a:pt x="1508" y="1"/>
                  </a:moveTo>
                  <a:cubicBezTo>
                    <a:pt x="1439" y="1"/>
                    <a:pt x="1369" y="20"/>
                    <a:pt x="1305" y="59"/>
                  </a:cubicBezTo>
                  <a:lnTo>
                    <a:pt x="232" y="735"/>
                  </a:lnTo>
                  <a:cubicBezTo>
                    <a:pt x="54" y="847"/>
                    <a:pt x="0" y="1082"/>
                    <a:pt x="113" y="1262"/>
                  </a:cubicBezTo>
                  <a:cubicBezTo>
                    <a:pt x="185" y="1376"/>
                    <a:pt x="308" y="1439"/>
                    <a:pt x="435" y="1439"/>
                  </a:cubicBezTo>
                  <a:cubicBezTo>
                    <a:pt x="505" y="1439"/>
                    <a:pt x="575" y="1420"/>
                    <a:pt x="639" y="1380"/>
                  </a:cubicBezTo>
                  <a:lnTo>
                    <a:pt x="1712" y="703"/>
                  </a:lnTo>
                  <a:cubicBezTo>
                    <a:pt x="1890" y="592"/>
                    <a:pt x="1944" y="356"/>
                    <a:pt x="1831" y="178"/>
                  </a:cubicBezTo>
                  <a:cubicBezTo>
                    <a:pt x="1758" y="63"/>
                    <a:pt x="1635" y="1"/>
                    <a:pt x="1508" y="1"/>
                  </a:cubicBezTo>
                  <a:close/>
                </a:path>
              </a:pathLst>
            </a:custGeom>
            <a:solidFill>
              <a:srgbClr val="181015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0" name="Google Shape;1840;p41"/>
            <p:cNvSpPr/>
            <p:nvPr/>
          </p:nvSpPr>
          <p:spPr>
            <a:xfrm>
              <a:off x="1385329" y="5286540"/>
              <a:ext cx="178201" cy="143985"/>
            </a:xfrm>
            <a:custGeom>
              <a:rect b="b" l="l" r="r" t="t"/>
              <a:pathLst>
                <a:path extrusionOk="0" h="1413" w="1963">
                  <a:moveTo>
                    <a:pt x="435" y="1"/>
                  </a:moveTo>
                  <a:cubicBezTo>
                    <a:pt x="305" y="1"/>
                    <a:pt x="179" y="68"/>
                    <a:pt x="107" y="188"/>
                  </a:cubicBezTo>
                  <a:cubicBezTo>
                    <a:pt x="0" y="370"/>
                    <a:pt x="60" y="603"/>
                    <a:pt x="241" y="711"/>
                  </a:cubicBezTo>
                  <a:lnTo>
                    <a:pt x="1332" y="1358"/>
                  </a:lnTo>
                  <a:cubicBezTo>
                    <a:pt x="1393" y="1395"/>
                    <a:pt x="1460" y="1413"/>
                    <a:pt x="1526" y="1413"/>
                  </a:cubicBezTo>
                  <a:cubicBezTo>
                    <a:pt x="1657" y="1413"/>
                    <a:pt x="1784" y="1345"/>
                    <a:pt x="1855" y="1225"/>
                  </a:cubicBezTo>
                  <a:cubicBezTo>
                    <a:pt x="1963" y="1044"/>
                    <a:pt x="1903" y="811"/>
                    <a:pt x="1722" y="702"/>
                  </a:cubicBezTo>
                  <a:lnTo>
                    <a:pt x="630" y="55"/>
                  </a:lnTo>
                  <a:cubicBezTo>
                    <a:pt x="569" y="18"/>
                    <a:pt x="501" y="1"/>
                    <a:pt x="435" y="1"/>
                  </a:cubicBezTo>
                  <a:close/>
                </a:path>
              </a:pathLst>
            </a:custGeom>
            <a:solidFill>
              <a:srgbClr val="181015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1" name="Google Shape;1841;p41"/>
            <p:cNvSpPr/>
            <p:nvPr/>
          </p:nvSpPr>
          <p:spPr>
            <a:xfrm>
              <a:off x="927615" y="5490955"/>
              <a:ext cx="106485" cy="118204"/>
            </a:xfrm>
            <a:custGeom>
              <a:rect b="b" l="l" r="r" t="t"/>
              <a:pathLst>
                <a:path extrusionOk="0" h="1160" w="1173">
                  <a:moveTo>
                    <a:pt x="587" y="0"/>
                  </a:moveTo>
                  <a:cubicBezTo>
                    <a:pt x="583" y="0"/>
                    <a:pt x="579" y="0"/>
                    <a:pt x="575" y="1"/>
                  </a:cubicBezTo>
                  <a:cubicBezTo>
                    <a:pt x="254" y="7"/>
                    <a:pt x="0" y="272"/>
                    <a:pt x="8" y="592"/>
                  </a:cubicBezTo>
                  <a:cubicBezTo>
                    <a:pt x="14" y="908"/>
                    <a:pt x="274" y="1159"/>
                    <a:pt x="586" y="1159"/>
                  </a:cubicBezTo>
                  <a:cubicBezTo>
                    <a:pt x="590" y="1159"/>
                    <a:pt x="594" y="1159"/>
                    <a:pt x="598" y="1159"/>
                  </a:cubicBezTo>
                  <a:cubicBezTo>
                    <a:pt x="919" y="1153"/>
                    <a:pt x="1173" y="887"/>
                    <a:pt x="1166" y="568"/>
                  </a:cubicBezTo>
                  <a:cubicBezTo>
                    <a:pt x="1159" y="251"/>
                    <a:pt x="901" y="0"/>
                    <a:pt x="587" y="0"/>
                  </a:cubicBezTo>
                  <a:close/>
                </a:path>
              </a:pathLst>
            </a:custGeom>
            <a:solidFill>
              <a:srgbClr val="181015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2" name="Google Shape;1842;p41"/>
            <p:cNvSpPr/>
            <p:nvPr/>
          </p:nvSpPr>
          <p:spPr>
            <a:xfrm>
              <a:off x="1387961" y="5483720"/>
              <a:ext cx="106576" cy="118102"/>
            </a:xfrm>
            <a:custGeom>
              <a:rect b="b" l="l" r="r" t="t"/>
              <a:pathLst>
                <a:path extrusionOk="0" h="1159" w="1174">
                  <a:moveTo>
                    <a:pt x="589" y="1"/>
                  </a:moveTo>
                  <a:cubicBezTo>
                    <a:pt x="585" y="1"/>
                    <a:pt x="580" y="1"/>
                    <a:pt x="576" y="1"/>
                  </a:cubicBezTo>
                  <a:cubicBezTo>
                    <a:pt x="255" y="7"/>
                    <a:pt x="0" y="271"/>
                    <a:pt x="9" y="592"/>
                  </a:cubicBezTo>
                  <a:cubicBezTo>
                    <a:pt x="15" y="907"/>
                    <a:pt x="273" y="1159"/>
                    <a:pt x="586" y="1159"/>
                  </a:cubicBezTo>
                  <a:cubicBezTo>
                    <a:pt x="590" y="1159"/>
                    <a:pt x="595" y="1159"/>
                    <a:pt x="599" y="1159"/>
                  </a:cubicBezTo>
                  <a:cubicBezTo>
                    <a:pt x="918" y="1152"/>
                    <a:pt x="1174" y="886"/>
                    <a:pt x="1167" y="568"/>
                  </a:cubicBezTo>
                  <a:cubicBezTo>
                    <a:pt x="1160" y="252"/>
                    <a:pt x="903" y="1"/>
                    <a:pt x="589" y="1"/>
                  </a:cubicBezTo>
                  <a:close/>
                </a:path>
              </a:pathLst>
            </a:custGeom>
            <a:solidFill>
              <a:srgbClr val="181015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3" name="Google Shape;1843;p41"/>
            <p:cNvSpPr/>
            <p:nvPr/>
          </p:nvSpPr>
          <p:spPr>
            <a:xfrm>
              <a:off x="1121794" y="5630764"/>
              <a:ext cx="181288" cy="114332"/>
            </a:xfrm>
            <a:custGeom>
              <a:rect b="b" l="l" r="r" t="t"/>
              <a:pathLst>
                <a:path extrusionOk="0" h="1122" w="1997">
                  <a:moveTo>
                    <a:pt x="1884" y="1"/>
                  </a:moveTo>
                  <a:cubicBezTo>
                    <a:pt x="1825" y="2"/>
                    <a:pt x="1778" y="50"/>
                    <a:pt x="1779" y="108"/>
                  </a:cubicBezTo>
                  <a:cubicBezTo>
                    <a:pt x="1783" y="318"/>
                    <a:pt x="1705" y="517"/>
                    <a:pt x="1561" y="668"/>
                  </a:cubicBezTo>
                  <a:cubicBezTo>
                    <a:pt x="1417" y="819"/>
                    <a:pt x="1223" y="905"/>
                    <a:pt x="1013" y="909"/>
                  </a:cubicBezTo>
                  <a:cubicBezTo>
                    <a:pt x="1008" y="909"/>
                    <a:pt x="1003" y="909"/>
                    <a:pt x="997" y="909"/>
                  </a:cubicBezTo>
                  <a:cubicBezTo>
                    <a:pt x="795" y="909"/>
                    <a:pt x="602" y="832"/>
                    <a:pt x="455" y="691"/>
                  </a:cubicBezTo>
                  <a:cubicBezTo>
                    <a:pt x="304" y="547"/>
                    <a:pt x="218" y="353"/>
                    <a:pt x="214" y="144"/>
                  </a:cubicBezTo>
                  <a:cubicBezTo>
                    <a:pt x="213" y="86"/>
                    <a:pt x="163" y="39"/>
                    <a:pt x="108" y="39"/>
                  </a:cubicBezTo>
                  <a:cubicBezTo>
                    <a:pt x="107" y="39"/>
                    <a:pt x="106" y="39"/>
                    <a:pt x="106" y="39"/>
                  </a:cubicBezTo>
                  <a:cubicBezTo>
                    <a:pt x="46" y="40"/>
                    <a:pt x="0" y="88"/>
                    <a:pt x="1" y="147"/>
                  </a:cubicBezTo>
                  <a:cubicBezTo>
                    <a:pt x="8" y="413"/>
                    <a:pt x="116" y="659"/>
                    <a:pt x="308" y="844"/>
                  </a:cubicBezTo>
                  <a:cubicBezTo>
                    <a:pt x="463" y="993"/>
                    <a:pt x="658" y="1085"/>
                    <a:pt x="866" y="1112"/>
                  </a:cubicBezTo>
                  <a:cubicBezTo>
                    <a:pt x="915" y="1119"/>
                    <a:pt x="966" y="1122"/>
                    <a:pt x="1019" y="1122"/>
                  </a:cubicBezTo>
                  <a:cubicBezTo>
                    <a:pt x="1284" y="1115"/>
                    <a:pt x="1531" y="1006"/>
                    <a:pt x="1715" y="814"/>
                  </a:cubicBezTo>
                  <a:cubicBezTo>
                    <a:pt x="1900" y="622"/>
                    <a:pt x="1997" y="370"/>
                    <a:pt x="1991" y="104"/>
                  </a:cubicBezTo>
                  <a:cubicBezTo>
                    <a:pt x="1990" y="45"/>
                    <a:pt x="1940" y="1"/>
                    <a:pt x="1884" y="1"/>
                  </a:cubicBezTo>
                  <a:close/>
                </a:path>
              </a:pathLst>
            </a:custGeom>
            <a:solidFill>
              <a:srgbClr val="181015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4" name="Google Shape;1844;p41"/>
            <p:cNvSpPr/>
            <p:nvPr/>
          </p:nvSpPr>
          <p:spPr>
            <a:xfrm>
              <a:off x="1848490" y="5583481"/>
              <a:ext cx="179835" cy="173026"/>
            </a:xfrm>
            <a:custGeom>
              <a:rect b="b" l="l" r="r" t="t"/>
              <a:pathLst>
                <a:path extrusionOk="0" h="1698" w="1981">
                  <a:moveTo>
                    <a:pt x="996" y="0"/>
                  </a:moveTo>
                  <a:cubicBezTo>
                    <a:pt x="991" y="0"/>
                    <a:pt x="986" y="0"/>
                    <a:pt x="980" y="0"/>
                  </a:cubicBezTo>
                  <a:cubicBezTo>
                    <a:pt x="437" y="8"/>
                    <a:pt x="0" y="456"/>
                    <a:pt x="7" y="1000"/>
                  </a:cubicBezTo>
                  <a:cubicBezTo>
                    <a:pt x="10" y="1247"/>
                    <a:pt x="107" y="1484"/>
                    <a:pt x="278" y="1664"/>
                  </a:cubicBezTo>
                  <a:cubicBezTo>
                    <a:pt x="299" y="1687"/>
                    <a:pt x="329" y="1698"/>
                    <a:pt x="357" y="1698"/>
                  </a:cubicBezTo>
                  <a:cubicBezTo>
                    <a:pt x="383" y="1698"/>
                    <a:pt x="409" y="1687"/>
                    <a:pt x="428" y="1668"/>
                  </a:cubicBezTo>
                  <a:cubicBezTo>
                    <a:pt x="471" y="1629"/>
                    <a:pt x="473" y="1561"/>
                    <a:pt x="433" y="1519"/>
                  </a:cubicBezTo>
                  <a:cubicBezTo>
                    <a:pt x="299" y="1378"/>
                    <a:pt x="223" y="1192"/>
                    <a:pt x="220" y="996"/>
                  </a:cubicBezTo>
                  <a:cubicBezTo>
                    <a:pt x="219" y="868"/>
                    <a:pt x="249" y="749"/>
                    <a:pt x="302" y="642"/>
                  </a:cubicBezTo>
                  <a:cubicBezTo>
                    <a:pt x="346" y="632"/>
                    <a:pt x="391" y="627"/>
                    <a:pt x="437" y="627"/>
                  </a:cubicBezTo>
                  <a:cubicBezTo>
                    <a:pt x="439" y="627"/>
                    <a:pt x="442" y="627"/>
                    <a:pt x="444" y="627"/>
                  </a:cubicBezTo>
                  <a:cubicBezTo>
                    <a:pt x="740" y="627"/>
                    <a:pt x="1006" y="813"/>
                    <a:pt x="1106" y="1090"/>
                  </a:cubicBezTo>
                  <a:cubicBezTo>
                    <a:pt x="1122" y="1133"/>
                    <a:pt x="1164" y="1160"/>
                    <a:pt x="1208" y="1160"/>
                  </a:cubicBezTo>
                  <a:cubicBezTo>
                    <a:pt x="1221" y="1160"/>
                    <a:pt x="1231" y="1158"/>
                    <a:pt x="1243" y="1153"/>
                  </a:cubicBezTo>
                  <a:cubicBezTo>
                    <a:pt x="1299" y="1133"/>
                    <a:pt x="1327" y="1071"/>
                    <a:pt x="1307" y="1017"/>
                  </a:cubicBezTo>
                  <a:cubicBezTo>
                    <a:pt x="1179" y="664"/>
                    <a:pt x="847" y="427"/>
                    <a:pt x="473" y="417"/>
                  </a:cubicBezTo>
                  <a:cubicBezTo>
                    <a:pt x="608" y="294"/>
                    <a:pt x="786" y="216"/>
                    <a:pt x="983" y="214"/>
                  </a:cubicBezTo>
                  <a:cubicBezTo>
                    <a:pt x="987" y="214"/>
                    <a:pt x="992" y="214"/>
                    <a:pt x="996" y="214"/>
                  </a:cubicBezTo>
                  <a:cubicBezTo>
                    <a:pt x="1417" y="214"/>
                    <a:pt x="1762" y="553"/>
                    <a:pt x="1767" y="975"/>
                  </a:cubicBezTo>
                  <a:cubicBezTo>
                    <a:pt x="1768" y="1033"/>
                    <a:pt x="1816" y="1080"/>
                    <a:pt x="1873" y="1080"/>
                  </a:cubicBezTo>
                  <a:cubicBezTo>
                    <a:pt x="1874" y="1080"/>
                    <a:pt x="1875" y="1080"/>
                    <a:pt x="1875" y="1080"/>
                  </a:cubicBezTo>
                  <a:cubicBezTo>
                    <a:pt x="1935" y="1079"/>
                    <a:pt x="1981" y="1031"/>
                    <a:pt x="1980" y="972"/>
                  </a:cubicBezTo>
                  <a:cubicBezTo>
                    <a:pt x="1972" y="434"/>
                    <a:pt x="1532" y="0"/>
                    <a:pt x="996" y="0"/>
                  </a:cubicBezTo>
                  <a:close/>
                </a:path>
              </a:pathLst>
            </a:custGeom>
            <a:solidFill>
              <a:srgbClr val="FD7064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5" name="Google Shape;1845;p41"/>
            <p:cNvSpPr/>
            <p:nvPr/>
          </p:nvSpPr>
          <p:spPr>
            <a:xfrm>
              <a:off x="371222" y="5602537"/>
              <a:ext cx="179835" cy="171294"/>
            </a:xfrm>
            <a:custGeom>
              <a:rect b="b" l="l" r="r" t="t"/>
              <a:pathLst>
                <a:path extrusionOk="0" h="1681" w="1981">
                  <a:moveTo>
                    <a:pt x="996" y="1"/>
                  </a:moveTo>
                  <a:cubicBezTo>
                    <a:pt x="991" y="1"/>
                    <a:pt x="986" y="1"/>
                    <a:pt x="980" y="1"/>
                  </a:cubicBezTo>
                  <a:cubicBezTo>
                    <a:pt x="437" y="10"/>
                    <a:pt x="0" y="456"/>
                    <a:pt x="9" y="1001"/>
                  </a:cubicBezTo>
                  <a:cubicBezTo>
                    <a:pt x="10" y="1059"/>
                    <a:pt x="57" y="1105"/>
                    <a:pt x="115" y="1105"/>
                  </a:cubicBezTo>
                  <a:cubicBezTo>
                    <a:pt x="115" y="1105"/>
                    <a:pt x="116" y="1105"/>
                    <a:pt x="117" y="1105"/>
                  </a:cubicBezTo>
                  <a:cubicBezTo>
                    <a:pt x="175" y="1104"/>
                    <a:pt x="222" y="1056"/>
                    <a:pt x="221" y="997"/>
                  </a:cubicBezTo>
                  <a:cubicBezTo>
                    <a:pt x="216" y="570"/>
                    <a:pt x="558" y="219"/>
                    <a:pt x="983" y="212"/>
                  </a:cubicBezTo>
                  <a:cubicBezTo>
                    <a:pt x="987" y="212"/>
                    <a:pt x="991" y="212"/>
                    <a:pt x="995" y="212"/>
                  </a:cubicBezTo>
                  <a:cubicBezTo>
                    <a:pt x="1187" y="212"/>
                    <a:pt x="1364" y="284"/>
                    <a:pt x="1498" y="401"/>
                  </a:cubicBezTo>
                  <a:cubicBezTo>
                    <a:pt x="1125" y="423"/>
                    <a:pt x="800" y="668"/>
                    <a:pt x="682" y="1026"/>
                  </a:cubicBezTo>
                  <a:cubicBezTo>
                    <a:pt x="662" y="1083"/>
                    <a:pt x="693" y="1143"/>
                    <a:pt x="748" y="1160"/>
                  </a:cubicBezTo>
                  <a:cubicBezTo>
                    <a:pt x="761" y="1164"/>
                    <a:pt x="771" y="1165"/>
                    <a:pt x="783" y="1165"/>
                  </a:cubicBezTo>
                  <a:cubicBezTo>
                    <a:pt x="827" y="1165"/>
                    <a:pt x="867" y="1137"/>
                    <a:pt x="881" y="1093"/>
                  </a:cubicBezTo>
                  <a:cubicBezTo>
                    <a:pt x="976" y="810"/>
                    <a:pt x="1241" y="616"/>
                    <a:pt x="1540" y="613"/>
                  </a:cubicBezTo>
                  <a:cubicBezTo>
                    <a:pt x="1585" y="613"/>
                    <a:pt x="1631" y="616"/>
                    <a:pt x="1676" y="625"/>
                  </a:cubicBezTo>
                  <a:cubicBezTo>
                    <a:pt x="1732" y="730"/>
                    <a:pt x="1765" y="850"/>
                    <a:pt x="1766" y="977"/>
                  </a:cubicBezTo>
                  <a:cubicBezTo>
                    <a:pt x="1770" y="1171"/>
                    <a:pt x="1698" y="1360"/>
                    <a:pt x="1568" y="1505"/>
                  </a:cubicBezTo>
                  <a:cubicBezTo>
                    <a:pt x="1529" y="1548"/>
                    <a:pt x="1531" y="1614"/>
                    <a:pt x="1575" y="1654"/>
                  </a:cubicBezTo>
                  <a:cubicBezTo>
                    <a:pt x="1596" y="1671"/>
                    <a:pt x="1620" y="1681"/>
                    <a:pt x="1644" y="1681"/>
                  </a:cubicBezTo>
                  <a:cubicBezTo>
                    <a:pt x="1645" y="1681"/>
                    <a:pt x="1647" y="1681"/>
                    <a:pt x="1648" y="1681"/>
                  </a:cubicBezTo>
                  <a:cubicBezTo>
                    <a:pt x="1676" y="1681"/>
                    <a:pt x="1706" y="1668"/>
                    <a:pt x="1725" y="1645"/>
                  </a:cubicBezTo>
                  <a:cubicBezTo>
                    <a:pt x="1892" y="1460"/>
                    <a:pt x="1981" y="1223"/>
                    <a:pt x="1978" y="973"/>
                  </a:cubicBezTo>
                  <a:cubicBezTo>
                    <a:pt x="1973" y="434"/>
                    <a:pt x="1533" y="1"/>
                    <a:pt x="996" y="1"/>
                  </a:cubicBezTo>
                  <a:close/>
                </a:path>
              </a:pathLst>
            </a:custGeom>
            <a:solidFill>
              <a:srgbClr val="FD7064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6" name="Google Shape;1846;p41"/>
            <p:cNvSpPr/>
            <p:nvPr/>
          </p:nvSpPr>
          <p:spPr>
            <a:xfrm>
              <a:off x="407807" y="4719662"/>
              <a:ext cx="1573308" cy="785955"/>
            </a:xfrm>
            <a:custGeom>
              <a:rect b="b" l="l" r="r" t="t"/>
              <a:pathLst>
                <a:path extrusionOk="0" h="7713" w="17331">
                  <a:moveTo>
                    <a:pt x="6378" y="1"/>
                  </a:moveTo>
                  <a:cubicBezTo>
                    <a:pt x="6370" y="1"/>
                    <a:pt x="6362" y="1"/>
                    <a:pt x="6354" y="1"/>
                  </a:cubicBezTo>
                  <a:cubicBezTo>
                    <a:pt x="5620" y="12"/>
                    <a:pt x="5008" y="512"/>
                    <a:pt x="4822" y="1185"/>
                  </a:cubicBezTo>
                  <a:cubicBezTo>
                    <a:pt x="4749" y="1176"/>
                    <a:pt x="4672" y="1170"/>
                    <a:pt x="4597" y="1170"/>
                  </a:cubicBezTo>
                  <a:cubicBezTo>
                    <a:pt x="4590" y="1170"/>
                    <a:pt x="4583" y="1170"/>
                    <a:pt x="4576" y="1170"/>
                  </a:cubicBezTo>
                  <a:cubicBezTo>
                    <a:pt x="3723" y="1182"/>
                    <a:pt x="3033" y="1855"/>
                    <a:pt x="2989" y="2695"/>
                  </a:cubicBezTo>
                  <a:cubicBezTo>
                    <a:pt x="2919" y="2686"/>
                    <a:pt x="2848" y="2681"/>
                    <a:pt x="2777" y="2681"/>
                  </a:cubicBezTo>
                  <a:cubicBezTo>
                    <a:pt x="2769" y="2681"/>
                    <a:pt x="2761" y="2681"/>
                    <a:pt x="2754" y="2681"/>
                  </a:cubicBezTo>
                  <a:cubicBezTo>
                    <a:pt x="1864" y="2694"/>
                    <a:pt x="1152" y="3427"/>
                    <a:pt x="1165" y="4317"/>
                  </a:cubicBezTo>
                  <a:cubicBezTo>
                    <a:pt x="1166" y="4395"/>
                    <a:pt x="1172" y="4473"/>
                    <a:pt x="1185" y="4549"/>
                  </a:cubicBezTo>
                  <a:cubicBezTo>
                    <a:pt x="498" y="4742"/>
                    <a:pt x="1" y="5376"/>
                    <a:pt x="11" y="6123"/>
                  </a:cubicBezTo>
                  <a:cubicBezTo>
                    <a:pt x="22" y="7006"/>
                    <a:pt x="743" y="7713"/>
                    <a:pt x="1624" y="7713"/>
                  </a:cubicBezTo>
                  <a:cubicBezTo>
                    <a:pt x="1631" y="7713"/>
                    <a:pt x="1638" y="7713"/>
                    <a:pt x="1645" y="7713"/>
                  </a:cubicBezTo>
                  <a:cubicBezTo>
                    <a:pt x="2535" y="7700"/>
                    <a:pt x="3247" y="6967"/>
                    <a:pt x="3234" y="6077"/>
                  </a:cubicBezTo>
                  <a:cubicBezTo>
                    <a:pt x="3233" y="5998"/>
                    <a:pt x="3227" y="5921"/>
                    <a:pt x="3215" y="5845"/>
                  </a:cubicBezTo>
                  <a:cubicBezTo>
                    <a:pt x="3866" y="5660"/>
                    <a:pt x="4349" y="5078"/>
                    <a:pt x="4386" y="4381"/>
                  </a:cubicBezTo>
                  <a:cubicBezTo>
                    <a:pt x="4456" y="4390"/>
                    <a:pt x="4527" y="4394"/>
                    <a:pt x="4597" y="4394"/>
                  </a:cubicBezTo>
                  <a:cubicBezTo>
                    <a:pt x="4605" y="4394"/>
                    <a:pt x="4613" y="4394"/>
                    <a:pt x="4621" y="4394"/>
                  </a:cubicBezTo>
                  <a:cubicBezTo>
                    <a:pt x="5356" y="4383"/>
                    <a:pt x="5969" y="3884"/>
                    <a:pt x="6153" y="3210"/>
                  </a:cubicBezTo>
                  <a:cubicBezTo>
                    <a:pt x="6227" y="3220"/>
                    <a:pt x="6303" y="3225"/>
                    <a:pt x="6378" y="3225"/>
                  </a:cubicBezTo>
                  <a:cubicBezTo>
                    <a:pt x="6385" y="3225"/>
                    <a:pt x="6392" y="3225"/>
                    <a:pt x="6399" y="3225"/>
                  </a:cubicBezTo>
                  <a:cubicBezTo>
                    <a:pt x="6855" y="3218"/>
                    <a:pt x="7263" y="3023"/>
                    <a:pt x="7552" y="2716"/>
                  </a:cubicBezTo>
                  <a:cubicBezTo>
                    <a:pt x="7848" y="3082"/>
                    <a:pt x="8300" y="3316"/>
                    <a:pt x="8806" y="3316"/>
                  </a:cubicBezTo>
                  <a:cubicBezTo>
                    <a:pt x="8814" y="3316"/>
                    <a:pt x="8822" y="3316"/>
                    <a:pt x="8830" y="3316"/>
                  </a:cubicBezTo>
                  <a:cubicBezTo>
                    <a:pt x="9264" y="3309"/>
                    <a:pt x="9655" y="3133"/>
                    <a:pt x="9941" y="2850"/>
                  </a:cubicBezTo>
                  <a:cubicBezTo>
                    <a:pt x="10237" y="3222"/>
                    <a:pt x="10694" y="3460"/>
                    <a:pt x="11205" y="3460"/>
                  </a:cubicBezTo>
                  <a:cubicBezTo>
                    <a:pt x="11212" y="3460"/>
                    <a:pt x="11219" y="3460"/>
                    <a:pt x="11225" y="3460"/>
                  </a:cubicBezTo>
                  <a:cubicBezTo>
                    <a:pt x="11390" y="3456"/>
                    <a:pt x="11582" y="3413"/>
                    <a:pt x="11788" y="3337"/>
                  </a:cubicBezTo>
                  <a:cubicBezTo>
                    <a:pt x="12000" y="3981"/>
                    <a:pt x="12605" y="4443"/>
                    <a:pt x="13317" y="4443"/>
                  </a:cubicBezTo>
                  <a:cubicBezTo>
                    <a:pt x="13325" y="4443"/>
                    <a:pt x="13334" y="4443"/>
                    <a:pt x="13342" y="4443"/>
                  </a:cubicBezTo>
                  <a:cubicBezTo>
                    <a:pt x="13377" y="4443"/>
                    <a:pt x="13413" y="4441"/>
                    <a:pt x="13448" y="4438"/>
                  </a:cubicBezTo>
                  <a:cubicBezTo>
                    <a:pt x="13470" y="4951"/>
                    <a:pt x="13731" y="5402"/>
                    <a:pt x="14122" y="5681"/>
                  </a:cubicBezTo>
                  <a:cubicBezTo>
                    <a:pt x="14103" y="5783"/>
                    <a:pt x="14094" y="5889"/>
                    <a:pt x="14096" y="5997"/>
                  </a:cubicBezTo>
                  <a:cubicBezTo>
                    <a:pt x="14107" y="6880"/>
                    <a:pt x="14828" y="7587"/>
                    <a:pt x="15709" y="7587"/>
                  </a:cubicBezTo>
                  <a:cubicBezTo>
                    <a:pt x="15716" y="7587"/>
                    <a:pt x="15723" y="7587"/>
                    <a:pt x="15730" y="7587"/>
                  </a:cubicBezTo>
                  <a:cubicBezTo>
                    <a:pt x="16620" y="7575"/>
                    <a:pt x="17331" y="6843"/>
                    <a:pt x="17319" y="5953"/>
                  </a:cubicBezTo>
                  <a:cubicBezTo>
                    <a:pt x="17311" y="5420"/>
                    <a:pt x="17047" y="4952"/>
                    <a:pt x="16643" y="4664"/>
                  </a:cubicBezTo>
                  <a:cubicBezTo>
                    <a:pt x="16661" y="4561"/>
                    <a:pt x="16671" y="4456"/>
                    <a:pt x="16670" y="4347"/>
                  </a:cubicBezTo>
                  <a:cubicBezTo>
                    <a:pt x="16658" y="3464"/>
                    <a:pt x="15938" y="2757"/>
                    <a:pt x="15057" y="2757"/>
                  </a:cubicBezTo>
                  <a:cubicBezTo>
                    <a:pt x="15050" y="2757"/>
                    <a:pt x="15042" y="2757"/>
                    <a:pt x="15035" y="2757"/>
                  </a:cubicBezTo>
                  <a:cubicBezTo>
                    <a:pt x="14999" y="2757"/>
                    <a:pt x="14963" y="2760"/>
                    <a:pt x="14928" y="2762"/>
                  </a:cubicBezTo>
                  <a:cubicBezTo>
                    <a:pt x="14898" y="2081"/>
                    <a:pt x="14448" y="1511"/>
                    <a:pt x="13831" y="1304"/>
                  </a:cubicBezTo>
                  <a:cubicBezTo>
                    <a:pt x="13817" y="440"/>
                    <a:pt x="12165" y="236"/>
                    <a:pt x="11257" y="236"/>
                  </a:cubicBezTo>
                  <a:cubicBezTo>
                    <a:pt x="11231" y="236"/>
                    <a:pt x="11205" y="236"/>
                    <a:pt x="11180" y="236"/>
                  </a:cubicBezTo>
                  <a:cubicBezTo>
                    <a:pt x="10747" y="242"/>
                    <a:pt x="10355" y="420"/>
                    <a:pt x="10070" y="702"/>
                  </a:cubicBezTo>
                  <a:cubicBezTo>
                    <a:pt x="9774" y="330"/>
                    <a:pt x="9316" y="92"/>
                    <a:pt x="8805" y="92"/>
                  </a:cubicBezTo>
                  <a:cubicBezTo>
                    <a:pt x="8798" y="92"/>
                    <a:pt x="8791" y="92"/>
                    <a:pt x="8784" y="92"/>
                  </a:cubicBezTo>
                  <a:cubicBezTo>
                    <a:pt x="8330" y="98"/>
                    <a:pt x="7921" y="294"/>
                    <a:pt x="7631" y="600"/>
                  </a:cubicBezTo>
                  <a:cubicBezTo>
                    <a:pt x="7336" y="234"/>
                    <a:pt x="6883" y="1"/>
                    <a:pt x="6378" y="1"/>
                  </a:cubicBezTo>
                  <a:close/>
                </a:path>
              </a:pathLst>
            </a:custGeom>
            <a:solidFill>
              <a:srgbClr val="0C0505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7" name="Google Shape;1847;p41"/>
            <p:cNvSpPr/>
            <p:nvPr/>
          </p:nvSpPr>
          <p:spPr>
            <a:xfrm>
              <a:off x="1151206" y="5513067"/>
              <a:ext cx="119376" cy="111071"/>
            </a:xfrm>
            <a:custGeom>
              <a:rect b="b" l="l" r="r" t="t"/>
              <a:pathLst>
                <a:path extrusionOk="0" h="1090" w="1315">
                  <a:moveTo>
                    <a:pt x="644" y="1"/>
                  </a:moveTo>
                  <a:cubicBezTo>
                    <a:pt x="313" y="1"/>
                    <a:pt x="39" y="217"/>
                    <a:pt x="20" y="504"/>
                  </a:cubicBezTo>
                  <a:cubicBezTo>
                    <a:pt x="1" y="803"/>
                    <a:pt x="270" y="1066"/>
                    <a:pt x="621" y="1088"/>
                  </a:cubicBezTo>
                  <a:cubicBezTo>
                    <a:pt x="637" y="1089"/>
                    <a:pt x="654" y="1090"/>
                    <a:pt x="670" y="1090"/>
                  </a:cubicBezTo>
                  <a:cubicBezTo>
                    <a:pt x="1001" y="1090"/>
                    <a:pt x="1274" y="874"/>
                    <a:pt x="1294" y="587"/>
                  </a:cubicBezTo>
                  <a:cubicBezTo>
                    <a:pt x="1314" y="286"/>
                    <a:pt x="1044" y="25"/>
                    <a:pt x="693" y="2"/>
                  </a:cubicBezTo>
                  <a:cubicBezTo>
                    <a:pt x="676" y="1"/>
                    <a:pt x="660" y="1"/>
                    <a:pt x="644" y="1"/>
                  </a:cubicBezTo>
                  <a:close/>
                </a:path>
              </a:pathLst>
            </a:custGeom>
            <a:solidFill>
              <a:srgbClr val="F97364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8" name="Google Shape;1848;p41"/>
            <p:cNvSpPr/>
            <p:nvPr/>
          </p:nvSpPr>
          <p:spPr>
            <a:xfrm>
              <a:off x="1200228" y="5505221"/>
              <a:ext cx="77345" cy="127069"/>
            </a:xfrm>
            <a:custGeom>
              <a:rect b="b" l="l" r="r" t="t"/>
              <a:pathLst>
                <a:path extrusionOk="0" h="1247" w="852">
                  <a:moveTo>
                    <a:pt x="152" y="0"/>
                  </a:moveTo>
                  <a:cubicBezTo>
                    <a:pt x="111" y="0"/>
                    <a:pt x="76" y="33"/>
                    <a:pt x="72" y="74"/>
                  </a:cubicBezTo>
                  <a:cubicBezTo>
                    <a:pt x="70" y="117"/>
                    <a:pt x="103" y="154"/>
                    <a:pt x="146" y="156"/>
                  </a:cubicBezTo>
                  <a:cubicBezTo>
                    <a:pt x="455" y="178"/>
                    <a:pt x="692" y="402"/>
                    <a:pt x="675" y="658"/>
                  </a:cubicBezTo>
                  <a:cubicBezTo>
                    <a:pt x="659" y="903"/>
                    <a:pt x="418" y="1089"/>
                    <a:pt x="129" y="1089"/>
                  </a:cubicBezTo>
                  <a:cubicBezTo>
                    <a:pt x="115" y="1089"/>
                    <a:pt x="101" y="1088"/>
                    <a:pt x="86" y="1087"/>
                  </a:cubicBezTo>
                  <a:cubicBezTo>
                    <a:pt x="84" y="1087"/>
                    <a:pt x="83" y="1087"/>
                    <a:pt x="81" y="1087"/>
                  </a:cubicBezTo>
                  <a:cubicBezTo>
                    <a:pt x="40" y="1087"/>
                    <a:pt x="6" y="1119"/>
                    <a:pt x="3" y="1160"/>
                  </a:cubicBezTo>
                  <a:cubicBezTo>
                    <a:pt x="1" y="1202"/>
                    <a:pt x="31" y="1238"/>
                    <a:pt x="71" y="1243"/>
                  </a:cubicBezTo>
                  <a:cubicBezTo>
                    <a:pt x="72" y="1243"/>
                    <a:pt x="75" y="1243"/>
                    <a:pt x="74" y="1244"/>
                  </a:cubicBezTo>
                  <a:cubicBezTo>
                    <a:pt x="92" y="1246"/>
                    <a:pt x="110" y="1246"/>
                    <a:pt x="128" y="1246"/>
                  </a:cubicBezTo>
                  <a:cubicBezTo>
                    <a:pt x="498" y="1246"/>
                    <a:pt x="808" y="997"/>
                    <a:pt x="830" y="669"/>
                  </a:cubicBezTo>
                  <a:cubicBezTo>
                    <a:pt x="852" y="326"/>
                    <a:pt x="551" y="26"/>
                    <a:pt x="156" y="0"/>
                  </a:cubicBezTo>
                  <a:cubicBezTo>
                    <a:pt x="154" y="0"/>
                    <a:pt x="153" y="0"/>
                    <a:pt x="152" y="0"/>
                  </a:cubicBezTo>
                  <a:close/>
                </a:path>
              </a:pathLst>
            </a:custGeom>
            <a:solidFill>
              <a:srgbClr val="EEAAA3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9" name="Google Shape;1849;p41"/>
            <p:cNvSpPr/>
            <p:nvPr/>
          </p:nvSpPr>
          <p:spPr>
            <a:xfrm>
              <a:off x="1018032" y="4556925"/>
              <a:ext cx="502830" cy="341976"/>
            </a:xfrm>
            <a:custGeom>
              <a:rect b="b" l="l" r="r" t="t"/>
              <a:pathLst>
                <a:path extrusionOk="0" h="3356" w="5539">
                  <a:moveTo>
                    <a:pt x="1624" y="1"/>
                  </a:moveTo>
                  <a:cubicBezTo>
                    <a:pt x="1617" y="1"/>
                    <a:pt x="1609" y="1"/>
                    <a:pt x="1602" y="1"/>
                  </a:cubicBezTo>
                  <a:cubicBezTo>
                    <a:pt x="712" y="12"/>
                    <a:pt x="1" y="745"/>
                    <a:pt x="12" y="1636"/>
                  </a:cubicBezTo>
                  <a:cubicBezTo>
                    <a:pt x="24" y="2519"/>
                    <a:pt x="746" y="3226"/>
                    <a:pt x="1625" y="3226"/>
                  </a:cubicBezTo>
                  <a:cubicBezTo>
                    <a:pt x="1633" y="3226"/>
                    <a:pt x="1640" y="3226"/>
                    <a:pt x="1647" y="3225"/>
                  </a:cubicBezTo>
                  <a:cubicBezTo>
                    <a:pt x="2055" y="3220"/>
                    <a:pt x="2424" y="3064"/>
                    <a:pt x="2704" y="2811"/>
                  </a:cubicBezTo>
                  <a:cubicBezTo>
                    <a:pt x="3000" y="3146"/>
                    <a:pt x="3431" y="3356"/>
                    <a:pt x="3910" y="3356"/>
                  </a:cubicBezTo>
                  <a:cubicBezTo>
                    <a:pt x="3919" y="3356"/>
                    <a:pt x="3927" y="3356"/>
                    <a:pt x="3935" y="3356"/>
                  </a:cubicBezTo>
                  <a:cubicBezTo>
                    <a:pt x="4826" y="3343"/>
                    <a:pt x="5538" y="2611"/>
                    <a:pt x="5525" y="1721"/>
                  </a:cubicBezTo>
                  <a:cubicBezTo>
                    <a:pt x="5512" y="838"/>
                    <a:pt x="4792" y="131"/>
                    <a:pt x="3911" y="131"/>
                  </a:cubicBezTo>
                  <a:cubicBezTo>
                    <a:pt x="3904" y="131"/>
                    <a:pt x="3897" y="131"/>
                    <a:pt x="3889" y="131"/>
                  </a:cubicBezTo>
                  <a:cubicBezTo>
                    <a:pt x="3483" y="136"/>
                    <a:pt x="3113" y="293"/>
                    <a:pt x="2832" y="545"/>
                  </a:cubicBezTo>
                  <a:cubicBezTo>
                    <a:pt x="2537" y="210"/>
                    <a:pt x="2103" y="1"/>
                    <a:pt x="1624" y="1"/>
                  </a:cubicBezTo>
                  <a:close/>
                </a:path>
              </a:pathLst>
            </a:custGeom>
            <a:solidFill>
              <a:srgbClr val="0C0505"/>
            </a:solidFill>
            <a:ln>
              <a:noFill/>
            </a:ln>
          </p:spPr>
          <p:txBody>
            <a:bodyPr anchorCtr="0" anchor="ctr" bIns="102100" lIns="102100" spcFirstLastPara="1" rIns="102100" wrap="square" tIns="102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850" name="Google Shape;1850;p41"/>
            <p:cNvPicPr preferRelativeResize="0"/>
            <p:nvPr/>
          </p:nvPicPr>
          <p:blipFill rotWithShape="1">
            <a:blip r:embed="rId10">
              <a:alphaModFix/>
            </a:blip>
            <a:srcRect b="9" l="31492" r="0" t="1883"/>
            <a:stretch/>
          </p:blipFill>
          <p:spPr>
            <a:xfrm rot="-423834">
              <a:off x="1231852" y="6211092"/>
              <a:ext cx="475246" cy="18589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51" name="Google Shape;1851;p41" title="Captura de pantalla 2025-08-16 a la(s) 3.09.03 a.m..png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-171434">
            <a:off x="1880501" y="3145754"/>
            <a:ext cx="1001785" cy="1590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2" name="Google Shape;1852;p4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712175" y="2293525"/>
            <a:ext cx="356625" cy="35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3" name="Google Shape;1853;p4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393688" y="4355950"/>
            <a:ext cx="356625" cy="35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4" name="Google Shape;1854;p4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377500" y="4097775"/>
            <a:ext cx="356625" cy="35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8" name="Shape 1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9" name="Google Shape;1859;p42"/>
          <p:cNvGrpSpPr/>
          <p:nvPr/>
        </p:nvGrpSpPr>
        <p:grpSpPr>
          <a:xfrm>
            <a:off x="412246" y="450368"/>
            <a:ext cx="5882095" cy="436720"/>
            <a:chOff x="1421940" y="758098"/>
            <a:chExt cx="5610545" cy="416559"/>
          </a:xfrm>
        </p:grpSpPr>
        <p:sp>
          <p:nvSpPr>
            <p:cNvPr id="1860" name="Google Shape;1860;p42"/>
            <p:cNvSpPr/>
            <p:nvPr/>
          </p:nvSpPr>
          <p:spPr>
            <a:xfrm>
              <a:off x="1780401" y="770793"/>
              <a:ext cx="5252084" cy="391159"/>
            </a:xfrm>
            <a:custGeom>
              <a:rect b="b" l="l" r="r" t="t"/>
              <a:pathLst>
                <a:path extrusionOk="0" h="391159" w="5252084">
                  <a:moveTo>
                    <a:pt x="5042535" y="0"/>
                  </a:moveTo>
                  <a:lnTo>
                    <a:pt x="0" y="0"/>
                  </a:lnTo>
                  <a:lnTo>
                    <a:pt x="0" y="390804"/>
                  </a:lnTo>
                  <a:lnTo>
                    <a:pt x="5042535" y="390804"/>
                  </a:lnTo>
                  <a:lnTo>
                    <a:pt x="5049453" y="390155"/>
                  </a:lnTo>
                  <a:lnTo>
                    <a:pt x="5239727" y="222846"/>
                  </a:lnTo>
                  <a:lnTo>
                    <a:pt x="5251777" y="195402"/>
                  </a:lnTo>
                  <a:lnTo>
                    <a:pt x="5248764" y="180688"/>
                  </a:lnTo>
                  <a:lnTo>
                    <a:pt x="5067769" y="9842"/>
                  </a:lnTo>
                  <a:lnTo>
                    <a:pt x="5042535" y="0"/>
                  </a:lnTo>
                  <a:close/>
                </a:path>
              </a:pathLst>
            </a:custGeom>
            <a:solidFill>
              <a:srgbClr val="7F6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67"/>
            </a:p>
          </p:txBody>
        </p:sp>
        <p:sp>
          <p:nvSpPr>
            <p:cNvPr id="1861" name="Google Shape;1861;p42"/>
            <p:cNvSpPr/>
            <p:nvPr/>
          </p:nvSpPr>
          <p:spPr>
            <a:xfrm>
              <a:off x="1421940" y="758098"/>
              <a:ext cx="5540375" cy="416559"/>
            </a:xfrm>
            <a:custGeom>
              <a:rect b="b" l="l" r="r" t="t"/>
              <a:pathLst>
                <a:path extrusionOk="0" h="416559" w="5540375">
                  <a:moveTo>
                    <a:pt x="5317185" y="0"/>
                  </a:moveTo>
                  <a:lnTo>
                    <a:pt x="112052" y="0"/>
                  </a:lnTo>
                  <a:lnTo>
                    <a:pt x="68435" y="8805"/>
                  </a:lnTo>
                  <a:lnTo>
                    <a:pt x="32818" y="32818"/>
                  </a:lnTo>
                  <a:lnTo>
                    <a:pt x="8805" y="68435"/>
                  </a:lnTo>
                  <a:lnTo>
                    <a:pt x="0" y="112052"/>
                  </a:lnTo>
                  <a:lnTo>
                    <a:pt x="0" y="304139"/>
                  </a:lnTo>
                  <a:lnTo>
                    <a:pt x="8805" y="347756"/>
                  </a:lnTo>
                  <a:lnTo>
                    <a:pt x="32818" y="383373"/>
                  </a:lnTo>
                  <a:lnTo>
                    <a:pt x="68435" y="407386"/>
                  </a:lnTo>
                  <a:lnTo>
                    <a:pt x="112052" y="416191"/>
                  </a:lnTo>
                  <a:lnTo>
                    <a:pt x="5317185" y="416191"/>
                  </a:lnTo>
                  <a:lnTo>
                    <a:pt x="5527192" y="237324"/>
                  </a:lnTo>
                  <a:lnTo>
                    <a:pt x="5540022" y="208095"/>
                  </a:lnTo>
                  <a:lnTo>
                    <a:pt x="5536815" y="192426"/>
                  </a:lnTo>
                  <a:lnTo>
                    <a:pt x="5344058" y="10477"/>
                  </a:lnTo>
                  <a:lnTo>
                    <a:pt x="5317185" y="0"/>
                  </a:lnTo>
                  <a:close/>
                </a:path>
              </a:pathLst>
            </a:custGeom>
            <a:solidFill>
              <a:srgbClr val="E3E5E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67"/>
            </a:p>
          </p:txBody>
        </p:sp>
        <p:sp>
          <p:nvSpPr>
            <p:cNvPr id="1862" name="Google Shape;1862;p42"/>
            <p:cNvSpPr/>
            <p:nvPr/>
          </p:nvSpPr>
          <p:spPr>
            <a:xfrm>
              <a:off x="1421940" y="758098"/>
              <a:ext cx="5540375" cy="416559"/>
            </a:xfrm>
            <a:custGeom>
              <a:rect b="b" l="l" r="r" t="t"/>
              <a:pathLst>
                <a:path extrusionOk="0" h="416559" w="5540375">
                  <a:moveTo>
                    <a:pt x="5317185" y="416191"/>
                  </a:moveTo>
                  <a:lnTo>
                    <a:pt x="112052" y="416191"/>
                  </a:lnTo>
                  <a:lnTo>
                    <a:pt x="68435" y="407386"/>
                  </a:lnTo>
                  <a:lnTo>
                    <a:pt x="32818" y="383373"/>
                  </a:lnTo>
                  <a:lnTo>
                    <a:pt x="8805" y="347756"/>
                  </a:lnTo>
                  <a:lnTo>
                    <a:pt x="0" y="304139"/>
                  </a:lnTo>
                  <a:lnTo>
                    <a:pt x="0" y="112052"/>
                  </a:lnTo>
                  <a:lnTo>
                    <a:pt x="8805" y="68435"/>
                  </a:lnTo>
                  <a:lnTo>
                    <a:pt x="32818" y="32818"/>
                  </a:lnTo>
                  <a:lnTo>
                    <a:pt x="68435" y="8805"/>
                  </a:lnTo>
                  <a:lnTo>
                    <a:pt x="112052" y="0"/>
                  </a:lnTo>
                  <a:lnTo>
                    <a:pt x="5317185" y="0"/>
                  </a:lnTo>
                  <a:lnTo>
                    <a:pt x="5527192" y="178866"/>
                  </a:lnTo>
                  <a:lnTo>
                    <a:pt x="5540022" y="208095"/>
                  </a:lnTo>
                  <a:lnTo>
                    <a:pt x="5536815" y="223765"/>
                  </a:lnTo>
                  <a:lnTo>
                    <a:pt x="5344058" y="405714"/>
                  </a:lnTo>
                  <a:lnTo>
                    <a:pt x="5317185" y="416191"/>
                  </a:lnTo>
                  <a:close/>
                </a:path>
              </a:pathLst>
            </a:custGeom>
            <a:noFill/>
            <a:ln cap="flat" cmpd="sng" w="26625">
              <a:solidFill>
                <a:srgbClr val="BF9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67"/>
            </a:p>
          </p:txBody>
        </p:sp>
      </p:grpSp>
      <p:sp>
        <p:nvSpPr>
          <p:cNvPr id="1863" name="Google Shape;1863;p42"/>
          <p:cNvSpPr txBox="1"/>
          <p:nvPr/>
        </p:nvSpPr>
        <p:spPr>
          <a:xfrm>
            <a:off x="534938" y="484898"/>
            <a:ext cx="5412600" cy="3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331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91">
                <a:solidFill>
                  <a:srgbClr val="7F6000"/>
                </a:solidFill>
                <a:latin typeface="Russo One"/>
                <a:ea typeface="Russo One"/>
                <a:cs typeface="Russo One"/>
                <a:sym typeface="Russo One"/>
              </a:rPr>
              <a:t>Actividades de inicio del Ciclo Escolar </a:t>
            </a:r>
            <a:endParaRPr sz="2191">
              <a:solidFill>
                <a:srgbClr val="7F6000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grpSp>
        <p:nvGrpSpPr>
          <p:cNvPr id="1864" name="Google Shape;1864;p42"/>
          <p:cNvGrpSpPr/>
          <p:nvPr/>
        </p:nvGrpSpPr>
        <p:grpSpPr>
          <a:xfrm>
            <a:off x="190446" y="1012498"/>
            <a:ext cx="8763185" cy="3831825"/>
            <a:chOff x="791997" y="971333"/>
            <a:chExt cx="5569585" cy="4096456"/>
          </a:xfrm>
        </p:grpSpPr>
        <p:sp>
          <p:nvSpPr>
            <p:cNvPr id="1865" name="Google Shape;1865;p42"/>
            <p:cNvSpPr/>
            <p:nvPr/>
          </p:nvSpPr>
          <p:spPr>
            <a:xfrm>
              <a:off x="791997" y="971333"/>
              <a:ext cx="5569585" cy="4086860"/>
            </a:xfrm>
            <a:custGeom>
              <a:rect b="b" l="l" r="r" t="t"/>
              <a:pathLst>
                <a:path extrusionOk="0" h="4086860" w="5569585">
                  <a:moveTo>
                    <a:pt x="5569559" y="0"/>
                  </a:moveTo>
                  <a:lnTo>
                    <a:pt x="0" y="0"/>
                  </a:lnTo>
                  <a:lnTo>
                    <a:pt x="0" y="740003"/>
                  </a:lnTo>
                  <a:lnTo>
                    <a:pt x="0" y="877023"/>
                  </a:lnTo>
                  <a:lnTo>
                    <a:pt x="0" y="4086822"/>
                  </a:lnTo>
                  <a:lnTo>
                    <a:pt x="5569559" y="4086822"/>
                  </a:lnTo>
                  <a:lnTo>
                    <a:pt x="5569559" y="740003"/>
                  </a:lnTo>
                  <a:lnTo>
                    <a:pt x="5569559" y="0"/>
                  </a:lnTo>
                  <a:close/>
                </a:path>
              </a:pathLst>
            </a:custGeom>
            <a:solidFill>
              <a:srgbClr val="FCF7E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65"/>
            </a:p>
          </p:txBody>
        </p:sp>
        <p:sp>
          <p:nvSpPr>
            <p:cNvPr id="1866" name="Google Shape;1866;p42"/>
            <p:cNvSpPr/>
            <p:nvPr/>
          </p:nvSpPr>
          <p:spPr>
            <a:xfrm>
              <a:off x="791999" y="5055089"/>
              <a:ext cx="5562600" cy="12700"/>
            </a:xfrm>
            <a:custGeom>
              <a:rect b="b" l="l" r="r" t="t"/>
              <a:pathLst>
                <a:path extrusionOk="0" h="12700" w="5562600">
                  <a:moveTo>
                    <a:pt x="0" y="12700"/>
                  </a:moveTo>
                  <a:lnTo>
                    <a:pt x="5562600" y="12700"/>
                  </a:lnTo>
                  <a:lnTo>
                    <a:pt x="556260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255B4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65"/>
            </a:p>
          </p:txBody>
        </p:sp>
      </p:grpSp>
      <p:sp>
        <p:nvSpPr>
          <p:cNvPr id="1867" name="Google Shape;1867;p42"/>
          <p:cNvSpPr txBox="1"/>
          <p:nvPr/>
        </p:nvSpPr>
        <p:spPr>
          <a:xfrm>
            <a:off x="270132" y="1567010"/>
            <a:ext cx="6148200" cy="11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67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141">
                <a:latin typeface="Century Gothic"/>
                <a:ea typeface="Century Gothic"/>
                <a:cs typeface="Century Gothic"/>
                <a:sym typeface="Century Gothic"/>
              </a:rPr>
              <a:t>En el mes de septiembre, la Secretaría de Educación Pública pondrá a disposición de las escuelas de Educación Básica, los Ejercicios Integradores del Aprendizaje (EIA), como herramientas para realizar la evaluación diagnóstica.</a:t>
            </a:r>
            <a:endParaRPr b="1" sz="1065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160394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6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41">
                <a:latin typeface="Century Gothic"/>
                <a:ea typeface="Century Gothic"/>
                <a:cs typeface="Century Gothic"/>
                <a:sym typeface="Century Gothic"/>
              </a:rPr>
              <a:t>Los EIA están diseñados para cada grado escolar, desde preescolar hasta secundaria, estructurados en los Campos Formativos: Lenguajes; Saberes y Pensamiento Científico; Ética, Naturaleza y Sociedades y; De lo Humano y lo Comunitario.</a:t>
            </a:r>
            <a:endParaRPr sz="114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68" name="Google Shape;1868;p42"/>
          <p:cNvSpPr txBox="1"/>
          <p:nvPr/>
        </p:nvSpPr>
        <p:spPr>
          <a:xfrm>
            <a:off x="190350" y="1060803"/>
            <a:ext cx="8763300" cy="421800"/>
          </a:xfrm>
          <a:prstGeom prst="rect">
            <a:avLst/>
          </a:prstGeom>
          <a:solidFill>
            <a:srgbClr val="134F5C"/>
          </a:solidFill>
          <a:ln>
            <a:noFill/>
          </a:ln>
        </p:spPr>
        <p:txBody>
          <a:bodyPr anchorCtr="0" anchor="t" bIns="69600" lIns="69600" spcFirstLastPara="1" rIns="69600" wrap="square" tIns="69600">
            <a:spAutoFit/>
          </a:bodyPr>
          <a:lstStyle/>
          <a:p>
            <a:pPr indent="0" lvl="0" marL="242133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826">
                <a:solidFill>
                  <a:srgbClr val="FFFFFF"/>
                </a:solidFill>
                <a:latin typeface="Russo One"/>
                <a:ea typeface="Russo One"/>
                <a:cs typeface="Russo One"/>
                <a:sym typeface="Russo One"/>
              </a:rPr>
              <a:t>Ejercicios Integradores del Aprendizaje</a:t>
            </a:r>
            <a:endParaRPr sz="1902">
              <a:solidFill>
                <a:srgbClr val="FFFFFF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pic>
        <p:nvPicPr>
          <p:cNvPr id="1869" name="Google Shape;186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46382">
            <a:off x="6570223" y="1235657"/>
            <a:ext cx="2237168" cy="1591665"/>
          </a:xfrm>
          <a:prstGeom prst="rect">
            <a:avLst/>
          </a:prstGeom>
          <a:noFill/>
          <a:ln>
            <a:noFill/>
          </a:ln>
        </p:spPr>
      </p:pic>
      <p:sp>
        <p:nvSpPr>
          <p:cNvPr id="1870" name="Google Shape;1870;p42"/>
          <p:cNvSpPr txBox="1"/>
          <p:nvPr/>
        </p:nvSpPr>
        <p:spPr>
          <a:xfrm>
            <a:off x="230194" y="2838578"/>
            <a:ext cx="8683500" cy="19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69600" lIns="69600" spcFirstLastPara="1" rIns="69600" wrap="square" tIns="6960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41">
                <a:latin typeface="Century Gothic"/>
                <a:ea typeface="Century Gothic"/>
                <a:cs typeface="Century Gothic"/>
                <a:sym typeface="Century Gothic"/>
              </a:rPr>
              <a:t>Su uso contribuye a la toma de decisiones pedagógicas y el desarrollo de estrategias didácticas diferenciadas, por parte del colectivo docente.</a:t>
            </a:r>
            <a:endParaRPr b="1" sz="114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8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141">
                <a:latin typeface="Century Gothic"/>
                <a:ea typeface="Century Gothic"/>
                <a:cs typeface="Century Gothic"/>
                <a:sym typeface="Century Gothic"/>
              </a:rPr>
              <a:t>Los Ejercicios Integradores del Aprendizaje estarán a disposición de todas las maestras y maestros de preescolar, primaria y secundaria. A los colectivos que decidan aplicarlos, se les sugiere consultar el </a:t>
            </a:r>
            <a:r>
              <a:rPr b="1" lang="en" sz="1141" u="sng">
                <a:solidFill>
                  <a:srgbClr val="7F6000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Cartel Informativo.</a:t>
            </a:r>
            <a:r>
              <a:rPr b="1" lang="en" sz="1141">
                <a:solidFill>
                  <a:srgbClr val="7F6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" sz="1141">
                <a:latin typeface="Century Gothic"/>
                <a:ea typeface="Century Gothic"/>
                <a:cs typeface="Century Gothic"/>
                <a:sym typeface="Century Gothic"/>
              </a:rPr>
              <a:t>Además, </a:t>
            </a:r>
            <a:r>
              <a:rPr b="1" lang="en" sz="1141">
                <a:latin typeface="Century Gothic"/>
                <a:ea typeface="Century Gothic"/>
                <a:cs typeface="Century Gothic"/>
                <a:sym typeface="Century Gothic"/>
              </a:rPr>
              <a:t>se aplicarán a una muestra de escuelas con representatividad estatal y nacional, las escuelas que forman parte de esta recibirán información a través de sus autoridades educativas. </a:t>
            </a:r>
            <a:endParaRPr b="1" sz="114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8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141">
                <a:latin typeface="Century Gothic"/>
                <a:ea typeface="Century Gothic"/>
                <a:cs typeface="Century Gothic"/>
                <a:sym typeface="Century Gothic"/>
              </a:rPr>
              <a:t>Adicionalmente, </a:t>
            </a:r>
            <a:r>
              <a:rPr b="1" lang="en" sz="1141">
                <a:latin typeface="Century Gothic"/>
                <a:ea typeface="Century Gothic"/>
                <a:cs typeface="Century Gothic"/>
                <a:sym typeface="Century Gothic"/>
              </a:rPr>
              <a:t>se contará con un curso dirigido a las maestras y los maestros, para el uso de esta herramienta, el cual será ofertado a través de las áreas de Formación Continua en cada entidad federativa. </a:t>
            </a:r>
            <a:r>
              <a:rPr lang="en" sz="1141">
                <a:latin typeface="Century Gothic"/>
                <a:ea typeface="Century Gothic"/>
                <a:cs typeface="Century Gothic"/>
                <a:sym typeface="Century Gothic"/>
              </a:rPr>
              <a:t>Los materiales de los Ejercicios Integradores del Aprendizaje se publicarán en la página electrónica: </a:t>
            </a:r>
            <a:r>
              <a:rPr b="1" lang="en" sz="1141">
                <a:solidFill>
                  <a:srgbClr val="7F6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https://www.ejerciciosintegradores.sep.gob.mx</a:t>
            </a:r>
            <a:endParaRPr b="1" sz="1141">
              <a:solidFill>
                <a:srgbClr val="7F6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4" name="Shape 1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5" name="Google Shape;1875;p43"/>
          <p:cNvSpPr txBox="1"/>
          <p:nvPr/>
        </p:nvSpPr>
        <p:spPr>
          <a:xfrm>
            <a:off x="213490" y="781125"/>
            <a:ext cx="5654700" cy="3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67450" lIns="67450" spcFirstLastPara="1" rIns="67450" wrap="square" tIns="67450">
            <a:spAutoFit/>
          </a:bodyPr>
          <a:lstStyle/>
          <a:p>
            <a:pPr indent="0" lvl="0" marL="0" marR="3749" rtl="0" algn="just">
              <a:lnSpc>
                <a:spcPct val="1135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64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 sugiere que revisen la información sobre las Estrategias Nacionales, identifiquen aquellas que se dirigen al nivel educativo en el que laboran y analicen cómo podrían aprovecharlas para favorecer las condiciones de aprendizaje de niñas, niños y adolescentes.</a:t>
            </a:r>
            <a:endParaRPr b="1" sz="664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876" name="Google Shape;1876;p43"/>
          <p:cNvGrpSpPr/>
          <p:nvPr/>
        </p:nvGrpSpPr>
        <p:grpSpPr>
          <a:xfrm>
            <a:off x="213465" y="1252746"/>
            <a:ext cx="8065461" cy="3543922"/>
            <a:chOff x="607594" y="668165"/>
            <a:chExt cx="6535500" cy="3523486"/>
          </a:xfrm>
        </p:grpSpPr>
        <p:sp>
          <p:nvSpPr>
            <p:cNvPr id="1877" name="Google Shape;1877;p43"/>
            <p:cNvSpPr/>
            <p:nvPr/>
          </p:nvSpPr>
          <p:spPr>
            <a:xfrm>
              <a:off x="607594" y="720651"/>
              <a:ext cx="6535500" cy="3471000"/>
            </a:xfrm>
            <a:prstGeom prst="roundRect">
              <a:avLst>
                <a:gd fmla="val 7273" name="adj"/>
              </a:avLst>
            </a:prstGeom>
            <a:solidFill>
              <a:srgbClr val="9D2449"/>
            </a:solidFill>
            <a:ln cap="flat" cmpd="sng" w="11000">
              <a:solidFill>
                <a:srgbClr val="7A85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5450" lIns="105450" spcFirstLastPara="1" rIns="105450" wrap="square" tIns="1054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14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878" name="Google Shape;1878;p43">
              <a:hlinkClick r:id="rId3"/>
            </p:cNvPr>
            <p:cNvSpPr/>
            <p:nvPr/>
          </p:nvSpPr>
          <p:spPr>
            <a:xfrm>
              <a:off x="646936" y="1122415"/>
              <a:ext cx="6367500" cy="3008700"/>
            </a:xfrm>
            <a:prstGeom prst="roundRect">
              <a:avLst>
                <a:gd fmla="val 6457" name="adj"/>
              </a:avLst>
            </a:prstGeom>
            <a:solidFill>
              <a:srgbClr val="FCF7EC"/>
            </a:solidFill>
            <a:ln cap="flat" cmpd="sng" w="11000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5450" lIns="105450" spcFirstLastPara="1" rIns="105450" wrap="square" tIns="1054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14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879" name="Google Shape;1879;p43"/>
            <p:cNvSpPr txBox="1"/>
            <p:nvPr/>
          </p:nvSpPr>
          <p:spPr>
            <a:xfrm>
              <a:off x="1756552" y="668165"/>
              <a:ext cx="4696200" cy="49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5450" lIns="105450" spcFirstLastPara="1" rIns="105450" wrap="square" tIns="1054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50">
                  <a:solidFill>
                    <a:srgbClr val="FFFFFF"/>
                  </a:solidFill>
                  <a:latin typeface="Albert Sans"/>
                  <a:ea typeface="Albert Sans"/>
                  <a:cs typeface="Albert Sans"/>
                  <a:sym typeface="Albert Sans"/>
                </a:rPr>
                <a:t>Estrategia Nacional Vida Saludable</a:t>
              </a:r>
              <a:endParaRPr b="1" sz="1850">
                <a:solidFill>
                  <a:srgbClr val="FFFFFF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pic>
        <p:nvPicPr>
          <p:cNvPr id="1880" name="Google Shape;1880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02098" y="1036458"/>
            <a:ext cx="630003" cy="630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1" name="Google Shape;1881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32101" y="1036466"/>
            <a:ext cx="612442" cy="612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2" name="Google Shape;1882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44532" y="1036458"/>
            <a:ext cx="612442" cy="612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3" name="Google Shape;1883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56982" y="1036469"/>
            <a:ext cx="612442" cy="612421"/>
          </a:xfrm>
          <a:prstGeom prst="rect">
            <a:avLst/>
          </a:prstGeom>
          <a:noFill/>
          <a:ln>
            <a:noFill/>
          </a:ln>
        </p:spPr>
      </p:pic>
      <p:sp>
        <p:nvSpPr>
          <p:cNvPr id="1884" name="Google Shape;1884;p43"/>
          <p:cNvSpPr txBox="1"/>
          <p:nvPr/>
        </p:nvSpPr>
        <p:spPr>
          <a:xfrm>
            <a:off x="293884" y="1741598"/>
            <a:ext cx="7747200" cy="30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7450" lIns="67450" spcFirstLastPara="1" rIns="67450" wrap="square" tIns="67450">
            <a:spAutoFit/>
          </a:bodyPr>
          <a:lstStyle/>
          <a:p>
            <a:pPr indent="0" lvl="0" marL="1328224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180">
                <a:latin typeface="Century Gothic"/>
                <a:ea typeface="Century Gothic"/>
                <a:cs typeface="Century Gothic"/>
                <a:sym typeface="Century Gothic"/>
              </a:rPr>
              <a:t>Les invitamos a dar continuidad a las acciones de la Estrategia Vive Saludable, Vive Feliz. Recordando que de </a:t>
            </a:r>
            <a:r>
              <a:rPr b="1" lang="en" sz="1180">
                <a:latin typeface="Century Gothic"/>
                <a:ea typeface="Century Gothic"/>
                <a:cs typeface="Century Gothic"/>
                <a:sym typeface="Century Gothic"/>
              </a:rPr>
              <a:t>septiembre de 2025 a marzo de 2026,</a:t>
            </a:r>
            <a:r>
              <a:rPr lang="en" sz="118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" sz="1180">
                <a:latin typeface="Century Gothic"/>
                <a:ea typeface="Century Gothic"/>
                <a:cs typeface="Century Gothic"/>
                <a:sym typeface="Century Gothic"/>
              </a:rPr>
              <a:t>se realizarán las Jornadas de Salud Escolar en los planteles que no han sido visitados. </a:t>
            </a:r>
            <a:endParaRPr b="1" sz="118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9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29253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033">
                <a:latin typeface="Century Gothic"/>
                <a:ea typeface="Century Gothic"/>
                <a:cs typeface="Century Gothic"/>
                <a:sym typeface="Century Gothic"/>
              </a:rPr>
              <a:t>En las Jornadas, personal especializado del sector salud que conforma las brigadas, acude a cada escuela a realizar la medición de peso y talla, medición de agudeza visual, revisión de la presencia de caries y aplicación de flúor; e imparte pláticas sobre salud, higiene, alimentación, actividad física y habilidades socioemocionales a NNA del plantel. </a:t>
            </a:r>
            <a:endParaRPr sz="1033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16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29253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6">
                <a:latin typeface="Century Gothic"/>
                <a:ea typeface="Century Gothic"/>
                <a:cs typeface="Century Gothic"/>
                <a:sym typeface="Century Gothic"/>
              </a:rPr>
              <a:t>Para realizar la valoración del estado de salud de niñas, niños y adolescentes, es indispensable contar con el </a:t>
            </a:r>
            <a:r>
              <a:rPr b="1" lang="en" sz="1106" u="sng">
                <a:solidFill>
                  <a:srgbClr val="7F6000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Consentimiento Informado,</a:t>
            </a:r>
            <a:r>
              <a:rPr lang="en" sz="1106">
                <a:latin typeface="Century Gothic"/>
                <a:ea typeface="Century Gothic"/>
                <a:cs typeface="Century Gothic"/>
                <a:sym typeface="Century Gothic"/>
              </a:rPr>
              <a:t> firmado por la madre, el padre o tutor. Es importante que el personal directivo y docente conozcan </a:t>
            </a:r>
            <a:r>
              <a:rPr b="1" lang="en" sz="1106">
                <a:latin typeface="Century Gothic"/>
                <a:ea typeface="Century Gothic"/>
                <a:cs typeface="Century Gothic"/>
                <a:sym typeface="Century Gothic"/>
              </a:rPr>
              <a:t>el Proyecto Comunitario,</a:t>
            </a:r>
            <a:r>
              <a:rPr lang="en" sz="1106">
                <a:latin typeface="Century Gothic"/>
                <a:ea typeface="Century Gothic"/>
                <a:cs typeface="Century Gothic"/>
                <a:sym typeface="Century Gothic"/>
              </a:rPr>
              <a:t> para tomar las previsiones necesarias para la realización de la Jornada.</a:t>
            </a:r>
            <a:r>
              <a:rPr lang="en" sz="118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18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1423888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2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033">
                <a:latin typeface="Century Gothic"/>
                <a:ea typeface="Century Gothic"/>
                <a:cs typeface="Century Gothic"/>
                <a:sym typeface="Century Gothic"/>
              </a:rPr>
              <a:t>A los planteles que ya realizaron la Jornada de Salud Escolar se les solicita invitar a madres, padres de familia o tutores a fortalecer los hábitos saludables desde casa y seguir las recomendaciones que recibieron en el </a:t>
            </a:r>
            <a:r>
              <a:rPr b="1" lang="en" sz="1033" u="sng">
                <a:solidFill>
                  <a:srgbClr val="7F6000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Informe de Resultados,</a:t>
            </a:r>
            <a:r>
              <a:rPr lang="en" sz="1033">
                <a:solidFill>
                  <a:srgbClr val="7F6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" sz="1033">
                <a:latin typeface="Century Gothic"/>
                <a:ea typeface="Century Gothic"/>
                <a:cs typeface="Century Gothic"/>
                <a:sym typeface="Century Gothic"/>
              </a:rPr>
              <a:t>llevando a sus hijas e hijos que requieran atención en alguno o en los tres aspectos de salud valorados, a las instancias respectivas. En caso de que madres, padres de familia o tutores no cuenten todavía con el Informe de Resultados de sus hijas e hijos, es importante orientarles sobre las vías para acceder a él, para ello pueden consultar la </a:t>
            </a:r>
            <a:r>
              <a:rPr b="1" lang="en" sz="1106" u="sng">
                <a:solidFill>
                  <a:srgbClr val="7F6000"/>
                </a:solidFill>
                <a:latin typeface="Century Gothic"/>
                <a:ea typeface="Century Gothic"/>
                <a:cs typeface="Century Gothic"/>
                <a:sym typeface="Century Gothic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Infografía Entrega de Informe de Resultados de Salud.</a:t>
            </a:r>
            <a:r>
              <a:rPr b="1" lang="en" sz="1033">
                <a:solidFill>
                  <a:srgbClr val="7F6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033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85" name="Google Shape;1885;p43" title="Captura de pantalla 2025-03-20 a la(s) 8.38.31 p.m..png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24">
            <a:off x="499095" y="1386467"/>
            <a:ext cx="904707" cy="1027748"/>
          </a:xfrm>
          <a:prstGeom prst="rect">
            <a:avLst/>
          </a:prstGeom>
          <a:solidFill>
            <a:srgbClr val="DDD4C4"/>
          </a:solidFill>
          <a:ln cap="flat" cmpd="sng" w="14050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86" name="Google Shape;1886;p43"/>
          <p:cNvSpPr/>
          <p:nvPr/>
        </p:nvSpPr>
        <p:spPr>
          <a:xfrm>
            <a:off x="7961591" y="2290377"/>
            <a:ext cx="1391337" cy="2759678"/>
          </a:xfrm>
          <a:custGeom>
            <a:rect b="b" l="l" r="r" t="t"/>
            <a:pathLst>
              <a:path extrusionOk="0" h="9434795" w="4281038">
                <a:moveTo>
                  <a:pt x="0" y="0"/>
                </a:moveTo>
                <a:lnTo>
                  <a:pt x="4281038" y="0"/>
                </a:lnTo>
                <a:lnTo>
                  <a:pt x="4281038" y="9434795"/>
                </a:lnTo>
                <a:lnTo>
                  <a:pt x="0" y="94347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87" name="Google Shape;1887;p43"/>
          <p:cNvSpPr txBox="1"/>
          <p:nvPr/>
        </p:nvSpPr>
        <p:spPr>
          <a:xfrm>
            <a:off x="316012" y="4836880"/>
            <a:ext cx="7702800" cy="3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67450" lIns="67450" spcFirstLastPara="1" rIns="67450" wrap="square" tIns="674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6">
                <a:solidFill>
                  <a:srgbClr val="99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Sigamos implementando acciones permanentes de promoción de hábitos saludables en nuestras escuelas.</a:t>
            </a:r>
            <a:endParaRPr b="1" sz="1106">
              <a:solidFill>
                <a:srgbClr val="99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88" name="Google Shape;1888;p4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76325" y="1933750"/>
            <a:ext cx="356625" cy="35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2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p44"/>
          <p:cNvSpPr/>
          <p:nvPr/>
        </p:nvSpPr>
        <p:spPr>
          <a:xfrm>
            <a:off x="275175" y="1392600"/>
            <a:ext cx="7458300" cy="2608500"/>
          </a:xfrm>
          <a:prstGeom prst="roundRect">
            <a:avLst>
              <a:gd fmla="val 7273" name="adj"/>
            </a:avLst>
          </a:prstGeom>
          <a:solidFill>
            <a:srgbClr val="1E5C50"/>
          </a:solidFill>
          <a:ln>
            <a:noFill/>
          </a:ln>
        </p:spPr>
        <p:txBody>
          <a:bodyPr anchorCtr="0" anchor="ctr" bIns="62575" lIns="62575" spcFirstLastPara="1" rIns="62575" wrap="square" tIns="62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58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894" name="Google Shape;1894;p44"/>
          <p:cNvSpPr txBox="1"/>
          <p:nvPr/>
        </p:nvSpPr>
        <p:spPr>
          <a:xfrm>
            <a:off x="715373" y="1392599"/>
            <a:ext cx="59571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75" lIns="62575" spcFirstLastPara="1" rIns="62575" wrap="square" tIns="62575">
            <a:spAutoFit/>
          </a:bodyPr>
          <a:lstStyle/>
          <a:p>
            <a:pPr indent="0" lvl="0" marL="21774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42">
                <a:solidFill>
                  <a:srgbClr val="FFFFFF"/>
                </a:solidFill>
                <a:latin typeface="Russo One"/>
                <a:ea typeface="Russo One"/>
                <a:cs typeface="Russo One"/>
                <a:sym typeface="Russo One"/>
              </a:rPr>
              <a:t>Beca Universal de Educación Básica “Rita Cetina”</a:t>
            </a:r>
            <a:endParaRPr sz="1711">
              <a:solidFill>
                <a:srgbClr val="FFFFFF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grpSp>
        <p:nvGrpSpPr>
          <p:cNvPr id="1895" name="Google Shape;1895;p44"/>
          <p:cNvGrpSpPr/>
          <p:nvPr/>
        </p:nvGrpSpPr>
        <p:grpSpPr>
          <a:xfrm>
            <a:off x="362451" y="1770965"/>
            <a:ext cx="7281678" cy="2078525"/>
            <a:chOff x="1410840" y="6163055"/>
            <a:chExt cx="5569587" cy="2901752"/>
          </a:xfrm>
        </p:grpSpPr>
        <p:sp>
          <p:nvSpPr>
            <p:cNvPr id="1896" name="Google Shape;1896;p44"/>
            <p:cNvSpPr/>
            <p:nvPr/>
          </p:nvSpPr>
          <p:spPr>
            <a:xfrm>
              <a:off x="1410842" y="6163055"/>
              <a:ext cx="5569584" cy="915670"/>
            </a:xfrm>
            <a:custGeom>
              <a:rect b="b" l="l" r="r" t="t"/>
              <a:pathLst>
                <a:path extrusionOk="0" h="915670" w="5569584">
                  <a:moveTo>
                    <a:pt x="5569559" y="0"/>
                  </a:moveTo>
                  <a:lnTo>
                    <a:pt x="0" y="0"/>
                  </a:lnTo>
                  <a:lnTo>
                    <a:pt x="0" y="915123"/>
                  </a:lnTo>
                  <a:lnTo>
                    <a:pt x="5569559" y="915123"/>
                  </a:lnTo>
                  <a:lnTo>
                    <a:pt x="5569559" y="0"/>
                  </a:lnTo>
                  <a:close/>
                </a:path>
              </a:pathLst>
            </a:custGeom>
            <a:solidFill>
              <a:srgbClr val="FCF7E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58"/>
            </a:p>
          </p:txBody>
        </p:sp>
        <p:sp>
          <p:nvSpPr>
            <p:cNvPr id="1897" name="Google Shape;1897;p44"/>
            <p:cNvSpPr/>
            <p:nvPr/>
          </p:nvSpPr>
          <p:spPr>
            <a:xfrm>
              <a:off x="1410843" y="6961060"/>
              <a:ext cx="5569584" cy="2094229"/>
            </a:xfrm>
            <a:custGeom>
              <a:rect b="b" l="l" r="r" t="t"/>
              <a:pathLst>
                <a:path extrusionOk="0" h="2094229" w="5569584">
                  <a:moveTo>
                    <a:pt x="5569559" y="0"/>
                  </a:moveTo>
                  <a:lnTo>
                    <a:pt x="0" y="0"/>
                  </a:lnTo>
                  <a:lnTo>
                    <a:pt x="0" y="988491"/>
                  </a:lnTo>
                  <a:lnTo>
                    <a:pt x="0" y="1105623"/>
                  </a:lnTo>
                  <a:lnTo>
                    <a:pt x="0" y="2094115"/>
                  </a:lnTo>
                  <a:lnTo>
                    <a:pt x="5569559" y="2094115"/>
                  </a:lnTo>
                  <a:lnTo>
                    <a:pt x="5569559" y="1105623"/>
                  </a:lnTo>
                  <a:lnTo>
                    <a:pt x="5569559" y="988491"/>
                  </a:lnTo>
                  <a:lnTo>
                    <a:pt x="5569559" y="0"/>
                  </a:lnTo>
                  <a:close/>
                </a:path>
              </a:pathLst>
            </a:custGeom>
            <a:solidFill>
              <a:srgbClr val="FCF7E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58"/>
            </a:p>
          </p:txBody>
        </p:sp>
        <p:sp>
          <p:nvSpPr>
            <p:cNvPr id="1898" name="Google Shape;1898;p44"/>
            <p:cNvSpPr/>
            <p:nvPr/>
          </p:nvSpPr>
          <p:spPr>
            <a:xfrm>
              <a:off x="1410840" y="9052107"/>
              <a:ext cx="5562600" cy="12700"/>
            </a:xfrm>
            <a:custGeom>
              <a:rect b="b" l="l" r="r" t="t"/>
              <a:pathLst>
                <a:path extrusionOk="0" h="12700" w="5562600">
                  <a:moveTo>
                    <a:pt x="0" y="12699"/>
                  </a:moveTo>
                  <a:lnTo>
                    <a:pt x="5562600" y="12699"/>
                  </a:lnTo>
                  <a:lnTo>
                    <a:pt x="5562600" y="0"/>
                  </a:lnTo>
                  <a:lnTo>
                    <a:pt x="0" y="0"/>
                  </a:lnTo>
                  <a:lnTo>
                    <a:pt x="0" y="12699"/>
                  </a:lnTo>
                  <a:close/>
                </a:path>
              </a:pathLst>
            </a:custGeom>
            <a:solidFill>
              <a:srgbClr val="255B4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58"/>
            </a:p>
          </p:txBody>
        </p:sp>
      </p:grpSp>
      <p:sp>
        <p:nvSpPr>
          <p:cNvPr id="1899" name="Google Shape;1899;p44"/>
          <p:cNvSpPr txBox="1"/>
          <p:nvPr/>
        </p:nvSpPr>
        <p:spPr>
          <a:xfrm>
            <a:off x="390699" y="1719893"/>
            <a:ext cx="7225200" cy="21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75" lIns="62575" spcFirstLastPara="1" rIns="62575" wrap="square" tIns="62575">
            <a:spAutoFit/>
          </a:bodyPr>
          <a:lstStyle/>
          <a:p>
            <a:pPr indent="0" lvl="0" marL="0" marR="1460752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9">
                <a:latin typeface="Century Gothic"/>
                <a:ea typeface="Century Gothic"/>
                <a:cs typeface="Century Gothic"/>
                <a:sym typeface="Century Gothic"/>
              </a:rPr>
              <a:t>Desde septiembre de 2025 se realizarán Asambleas Informativas en las secundarias públicas del país y, a partir del primer bimestre de 2026 (enero-febrero) en las escuelas públicas de educación primaria.</a:t>
            </a:r>
            <a:endParaRPr sz="1089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2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1460752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9">
                <a:latin typeface="Century Gothic"/>
                <a:ea typeface="Century Gothic"/>
                <a:cs typeface="Century Gothic"/>
                <a:sym typeface="Century Gothic"/>
              </a:rPr>
              <a:t>En las asambleas se brindará información detallada sobre el programa Beca Universal de Educación Básica “Rita Cetina” a madres, padres, tutoras y tutores; se explicará el proceso de solicitud a la beca y se guiará en el registro a través de la plataforma digital.</a:t>
            </a:r>
            <a:endParaRPr sz="1089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1460752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2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 fundamental que madres, padres, tutoras o tutores asistan a las asambleas para que sus hijas, hijos o tutorados tengan la oportunidad de ser beneficiarios de la beca. Para ello, se colocarán carteles en los planteles de educación secundaria y primaria, con la finalidad de que las familias tomen las previsiones necesarias para su asistencia. </a:t>
            </a:r>
            <a:endParaRPr sz="1158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00" name="Google Shape;190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00009" y="2087064"/>
            <a:ext cx="1145603" cy="815907"/>
          </a:xfrm>
          <a:prstGeom prst="rect">
            <a:avLst/>
          </a:prstGeom>
          <a:noFill/>
          <a:ln>
            <a:noFill/>
          </a:ln>
        </p:spPr>
      </p:pic>
      <p:sp>
        <p:nvSpPr>
          <p:cNvPr id="1901" name="Google Shape;1901;p44"/>
          <p:cNvSpPr/>
          <p:nvPr/>
        </p:nvSpPr>
        <p:spPr>
          <a:xfrm>
            <a:off x="7812950" y="1392600"/>
            <a:ext cx="1247073" cy="3137290"/>
          </a:xfrm>
          <a:custGeom>
            <a:rect b="b" l="l" r="r" t="t"/>
            <a:pathLst>
              <a:path extrusionOk="0" h="8775636" w="3137290">
                <a:moveTo>
                  <a:pt x="0" y="0"/>
                </a:moveTo>
                <a:lnTo>
                  <a:pt x="3137290" y="0"/>
                </a:lnTo>
                <a:lnTo>
                  <a:pt x="3137290" y="8775636"/>
                </a:lnTo>
                <a:lnTo>
                  <a:pt x="0" y="87756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5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1906;p45"/>
          <p:cNvSpPr/>
          <p:nvPr/>
        </p:nvSpPr>
        <p:spPr>
          <a:xfrm>
            <a:off x="6230525" y="935500"/>
            <a:ext cx="2411575" cy="942200"/>
          </a:xfrm>
          <a:custGeom>
            <a:rect b="b" l="l" r="r" t="t"/>
            <a:pathLst>
              <a:path extrusionOk="0" h="37688" w="96463">
                <a:moveTo>
                  <a:pt x="48906" y="0"/>
                </a:moveTo>
                <a:cubicBezTo>
                  <a:pt x="48723" y="0"/>
                  <a:pt x="48540" y="6"/>
                  <a:pt x="48354" y="16"/>
                </a:cubicBezTo>
                <a:cubicBezTo>
                  <a:pt x="47864" y="57"/>
                  <a:pt x="47332" y="139"/>
                  <a:pt x="46842" y="302"/>
                </a:cubicBezTo>
                <a:cubicBezTo>
                  <a:pt x="46433" y="343"/>
                  <a:pt x="46065" y="425"/>
                  <a:pt x="45698" y="506"/>
                </a:cubicBezTo>
                <a:lnTo>
                  <a:pt x="45084" y="629"/>
                </a:lnTo>
                <a:lnTo>
                  <a:pt x="45084" y="752"/>
                </a:lnTo>
                <a:cubicBezTo>
                  <a:pt x="44430" y="997"/>
                  <a:pt x="43776" y="1365"/>
                  <a:pt x="43163" y="1774"/>
                </a:cubicBezTo>
                <a:cubicBezTo>
                  <a:pt x="40507" y="3776"/>
                  <a:pt x="38422" y="6515"/>
                  <a:pt x="37196" y="9621"/>
                </a:cubicBezTo>
                <a:cubicBezTo>
                  <a:pt x="36828" y="10439"/>
                  <a:pt x="36501" y="11215"/>
                  <a:pt x="36092" y="12074"/>
                </a:cubicBezTo>
                <a:cubicBezTo>
                  <a:pt x="36010" y="11992"/>
                  <a:pt x="35888" y="11910"/>
                  <a:pt x="35765" y="11788"/>
                </a:cubicBezTo>
                <a:cubicBezTo>
                  <a:pt x="35683" y="11665"/>
                  <a:pt x="35561" y="11502"/>
                  <a:pt x="35479" y="11379"/>
                </a:cubicBezTo>
                <a:cubicBezTo>
                  <a:pt x="34416" y="9703"/>
                  <a:pt x="33108" y="8150"/>
                  <a:pt x="31678" y="6801"/>
                </a:cubicBezTo>
                <a:cubicBezTo>
                  <a:pt x="30860" y="6065"/>
                  <a:pt x="30043" y="5370"/>
                  <a:pt x="29184" y="4676"/>
                </a:cubicBezTo>
                <a:cubicBezTo>
                  <a:pt x="27590" y="3409"/>
                  <a:pt x="25915" y="2223"/>
                  <a:pt x="23912" y="1610"/>
                </a:cubicBezTo>
                <a:cubicBezTo>
                  <a:pt x="23333" y="1445"/>
                  <a:pt x="22766" y="1368"/>
                  <a:pt x="22215" y="1368"/>
                </a:cubicBezTo>
                <a:cubicBezTo>
                  <a:pt x="20313" y="1368"/>
                  <a:pt x="18617" y="2282"/>
                  <a:pt x="17413" y="3613"/>
                </a:cubicBezTo>
                <a:cubicBezTo>
                  <a:pt x="15982" y="5166"/>
                  <a:pt x="15492" y="7169"/>
                  <a:pt x="15328" y="9172"/>
                </a:cubicBezTo>
                <a:cubicBezTo>
                  <a:pt x="15124" y="11338"/>
                  <a:pt x="15328" y="13464"/>
                  <a:pt x="15860" y="15548"/>
                </a:cubicBezTo>
                <a:cubicBezTo>
                  <a:pt x="16064" y="16325"/>
                  <a:pt x="16227" y="17142"/>
                  <a:pt x="16432" y="18001"/>
                </a:cubicBezTo>
                <a:cubicBezTo>
                  <a:pt x="16227" y="18001"/>
                  <a:pt x="16023" y="18001"/>
                  <a:pt x="15819" y="17960"/>
                </a:cubicBezTo>
                <a:cubicBezTo>
                  <a:pt x="14879" y="17714"/>
                  <a:pt x="13979" y="17469"/>
                  <a:pt x="13039" y="17265"/>
                </a:cubicBezTo>
                <a:cubicBezTo>
                  <a:pt x="11537" y="16939"/>
                  <a:pt x="10004" y="16767"/>
                  <a:pt x="8469" y="16767"/>
                </a:cubicBezTo>
                <a:cubicBezTo>
                  <a:pt x="7498" y="16767"/>
                  <a:pt x="6525" y="16836"/>
                  <a:pt x="5559" y="16979"/>
                </a:cubicBezTo>
                <a:cubicBezTo>
                  <a:pt x="1308" y="17633"/>
                  <a:pt x="0" y="21557"/>
                  <a:pt x="1554" y="24867"/>
                </a:cubicBezTo>
                <a:cubicBezTo>
                  <a:pt x="2984" y="28015"/>
                  <a:pt x="5518" y="30263"/>
                  <a:pt x="8584" y="31816"/>
                </a:cubicBezTo>
                <a:cubicBezTo>
                  <a:pt x="12222" y="33696"/>
                  <a:pt x="16227" y="34800"/>
                  <a:pt x="20315" y="35127"/>
                </a:cubicBezTo>
                <a:cubicBezTo>
                  <a:pt x="22849" y="35290"/>
                  <a:pt x="25342" y="35495"/>
                  <a:pt x="27876" y="35658"/>
                </a:cubicBezTo>
                <a:cubicBezTo>
                  <a:pt x="29266" y="35740"/>
                  <a:pt x="30697" y="35740"/>
                  <a:pt x="32127" y="35781"/>
                </a:cubicBezTo>
                <a:cubicBezTo>
                  <a:pt x="34539" y="35903"/>
                  <a:pt x="36950" y="36067"/>
                  <a:pt x="39403" y="36149"/>
                </a:cubicBezTo>
                <a:cubicBezTo>
                  <a:pt x="41937" y="36271"/>
                  <a:pt x="44471" y="36353"/>
                  <a:pt x="47005" y="36394"/>
                </a:cubicBezTo>
                <a:lnTo>
                  <a:pt x="47864" y="36394"/>
                </a:lnTo>
                <a:lnTo>
                  <a:pt x="50439" y="36680"/>
                </a:lnTo>
                <a:cubicBezTo>
                  <a:pt x="51583" y="36802"/>
                  <a:pt x="52687" y="36884"/>
                  <a:pt x="53831" y="36925"/>
                </a:cubicBezTo>
                <a:cubicBezTo>
                  <a:pt x="56406" y="37129"/>
                  <a:pt x="58982" y="37293"/>
                  <a:pt x="61597" y="37416"/>
                </a:cubicBezTo>
                <a:cubicBezTo>
                  <a:pt x="62619" y="37497"/>
                  <a:pt x="63600" y="37538"/>
                  <a:pt x="64581" y="37538"/>
                </a:cubicBezTo>
                <a:cubicBezTo>
                  <a:pt x="66715" y="37601"/>
                  <a:pt x="68848" y="37688"/>
                  <a:pt x="70982" y="37688"/>
                </a:cubicBezTo>
                <a:cubicBezTo>
                  <a:pt x="71628" y="37688"/>
                  <a:pt x="72274" y="37680"/>
                  <a:pt x="72920" y="37661"/>
                </a:cubicBezTo>
                <a:cubicBezTo>
                  <a:pt x="77130" y="37579"/>
                  <a:pt x="81340" y="37211"/>
                  <a:pt x="85345" y="35740"/>
                </a:cubicBezTo>
                <a:cubicBezTo>
                  <a:pt x="87225" y="35086"/>
                  <a:pt x="89065" y="34391"/>
                  <a:pt x="90659" y="33206"/>
                </a:cubicBezTo>
                <a:cubicBezTo>
                  <a:pt x="93234" y="31244"/>
                  <a:pt x="95196" y="28791"/>
                  <a:pt x="95768" y="25521"/>
                </a:cubicBezTo>
                <a:cubicBezTo>
                  <a:pt x="96463" y="22129"/>
                  <a:pt x="94174" y="18818"/>
                  <a:pt x="90741" y="18246"/>
                </a:cubicBezTo>
                <a:cubicBezTo>
                  <a:pt x="89955" y="18073"/>
                  <a:pt x="89176" y="18003"/>
                  <a:pt x="88400" y="18003"/>
                </a:cubicBezTo>
                <a:cubicBezTo>
                  <a:pt x="87157" y="18003"/>
                  <a:pt x="85924" y="18183"/>
                  <a:pt x="84691" y="18409"/>
                </a:cubicBezTo>
                <a:cubicBezTo>
                  <a:pt x="83261" y="18654"/>
                  <a:pt x="81871" y="18941"/>
                  <a:pt x="80440" y="19186"/>
                </a:cubicBezTo>
                <a:lnTo>
                  <a:pt x="80440" y="16733"/>
                </a:lnTo>
                <a:cubicBezTo>
                  <a:pt x="80522" y="13709"/>
                  <a:pt x="78928" y="10929"/>
                  <a:pt x="76271" y="9458"/>
                </a:cubicBezTo>
                <a:cubicBezTo>
                  <a:pt x="75443" y="8966"/>
                  <a:pt x="74516" y="8720"/>
                  <a:pt x="73584" y="8720"/>
                </a:cubicBezTo>
                <a:cubicBezTo>
                  <a:pt x="73045" y="8720"/>
                  <a:pt x="72504" y="8803"/>
                  <a:pt x="71979" y="8967"/>
                </a:cubicBezTo>
                <a:cubicBezTo>
                  <a:pt x="70140" y="9458"/>
                  <a:pt x="68423" y="10439"/>
                  <a:pt x="67075" y="11788"/>
                </a:cubicBezTo>
                <a:cubicBezTo>
                  <a:pt x="66257" y="12483"/>
                  <a:pt x="65481" y="13218"/>
                  <a:pt x="64622" y="13995"/>
                </a:cubicBezTo>
                <a:cubicBezTo>
                  <a:pt x="64254" y="13014"/>
                  <a:pt x="63927" y="12115"/>
                  <a:pt x="63559" y="11215"/>
                </a:cubicBezTo>
                <a:cubicBezTo>
                  <a:pt x="62905" y="9662"/>
                  <a:pt x="62006" y="8273"/>
                  <a:pt x="60944" y="7005"/>
                </a:cubicBezTo>
                <a:cubicBezTo>
                  <a:pt x="59554" y="5289"/>
                  <a:pt x="57960" y="3817"/>
                  <a:pt x="56161" y="2591"/>
                </a:cubicBezTo>
                <a:cubicBezTo>
                  <a:pt x="53942" y="1099"/>
                  <a:pt x="51579" y="0"/>
                  <a:pt x="4890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07" name="Google Shape;1907;p45"/>
          <p:cNvGrpSpPr/>
          <p:nvPr/>
        </p:nvGrpSpPr>
        <p:grpSpPr>
          <a:xfrm>
            <a:off x="2998950" y="4151750"/>
            <a:ext cx="149625" cy="170450"/>
            <a:chOff x="2449400" y="2524350"/>
            <a:chExt cx="149625" cy="170450"/>
          </a:xfrm>
        </p:grpSpPr>
        <p:sp>
          <p:nvSpPr>
            <p:cNvPr id="1908" name="Google Shape;1908;p45"/>
            <p:cNvSpPr/>
            <p:nvPr/>
          </p:nvSpPr>
          <p:spPr>
            <a:xfrm>
              <a:off x="2519875" y="2524350"/>
              <a:ext cx="79150" cy="79400"/>
            </a:xfrm>
            <a:custGeom>
              <a:rect b="b" l="l" r="r" t="t"/>
              <a:pathLst>
                <a:path extrusionOk="0" h="3176" w="3166">
                  <a:moveTo>
                    <a:pt x="1613" y="0"/>
                  </a:moveTo>
                  <a:cubicBezTo>
                    <a:pt x="765" y="0"/>
                    <a:pt x="64" y="698"/>
                    <a:pt x="64" y="1592"/>
                  </a:cubicBezTo>
                  <a:cubicBezTo>
                    <a:pt x="0" y="2447"/>
                    <a:pt x="697" y="3176"/>
                    <a:pt x="1552" y="3176"/>
                  </a:cubicBezTo>
                  <a:cubicBezTo>
                    <a:pt x="2344" y="3144"/>
                    <a:pt x="3135" y="2194"/>
                    <a:pt x="3135" y="1307"/>
                  </a:cubicBezTo>
                  <a:cubicBezTo>
                    <a:pt x="3166" y="584"/>
                    <a:pt x="2594" y="4"/>
                    <a:pt x="1883" y="4"/>
                  </a:cubicBezTo>
                  <a:cubicBezTo>
                    <a:pt x="1847" y="4"/>
                    <a:pt x="1811" y="6"/>
                    <a:pt x="1774" y="9"/>
                  </a:cubicBezTo>
                  <a:cubicBezTo>
                    <a:pt x="1720" y="3"/>
                    <a:pt x="1666" y="0"/>
                    <a:pt x="16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9" name="Google Shape;1909;p45"/>
            <p:cNvSpPr/>
            <p:nvPr/>
          </p:nvSpPr>
          <p:spPr>
            <a:xfrm>
              <a:off x="2449400" y="2628300"/>
              <a:ext cx="82375" cy="66500"/>
            </a:xfrm>
            <a:custGeom>
              <a:rect b="b" l="l" r="r" t="t"/>
              <a:pathLst>
                <a:path extrusionOk="0" h="2660" w="3295">
                  <a:moveTo>
                    <a:pt x="1704" y="1"/>
                  </a:moveTo>
                  <a:cubicBezTo>
                    <a:pt x="1547" y="1"/>
                    <a:pt x="1390" y="22"/>
                    <a:pt x="1236" y="63"/>
                  </a:cubicBezTo>
                  <a:cubicBezTo>
                    <a:pt x="444" y="253"/>
                    <a:pt x="1" y="791"/>
                    <a:pt x="32" y="1488"/>
                  </a:cubicBezTo>
                  <a:cubicBezTo>
                    <a:pt x="96" y="2216"/>
                    <a:pt x="666" y="2660"/>
                    <a:pt x="1457" y="2660"/>
                  </a:cubicBezTo>
                  <a:lnTo>
                    <a:pt x="1901" y="2660"/>
                  </a:lnTo>
                  <a:cubicBezTo>
                    <a:pt x="2471" y="2628"/>
                    <a:pt x="2914" y="2248"/>
                    <a:pt x="3104" y="1710"/>
                  </a:cubicBezTo>
                  <a:cubicBezTo>
                    <a:pt x="3294" y="1171"/>
                    <a:pt x="3104" y="601"/>
                    <a:pt x="2629" y="284"/>
                  </a:cubicBezTo>
                  <a:cubicBezTo>
                    <a:pt x="2351" y="92"/>
                    <a:pt x="2030" y="1"/>
                    <a:pt x="17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10" name="Google Shape;1910;p45"/>
          <p:cNvGrpSpPr/>
          <p:nvPr/>
        </p:nvGrpSpPr>
        <p:grpSpPr>
          <a:xfrm>
            <a:off x="427291" y="470201"/>
            <a:ext cx="6454371" cy="479168"/>
            <a:chOff x="1421940" y="758098"/>
            <a:chExt cx="5610545" cy="416559"/>
          </a:xfrm>
        </p:grpSpPr>
        <p:sp>
          <p:nvSpPr>
            <p:cNvPr id="1911" name="Google Shape;1911;p45"/>
            <p:cNvSpPr/>
            <p:nvPr/>
          </p:nvSpPr>
          <p:spPr>
            <a:xfrm>
              <a:off x="1780401" y="770793"/>
              <a:ext cx="5252084" cy="391159"/>
            </a:xfrm>
            <a:custGeom>
              <a:rect b="b" l="l" r="r" t="t"/>
              <a:pathLst>
                <a:path extrusionOk="0" h="391159" w="5252084">
                  <a:moveTo>
                    <a:pt x="5042535" y="0"/>
                  </a:moveTo>
                  <a:lnTo>
                    <a:pt x="0" y="0"/>
                  </a:lnTo>
                  <a:lnTo>
                    <a:pt x="0" y="390804"/>
                  </a:lnTo>
                  <a:lnTo>
                    <a:pt x="5042535" y="390804"/>
                  </a:lnTo>
                  <a:lnTo>
                    <a:pt x="5049453" y="390155"/>
                  </a:lnTo>
                  <a:lnTo>
                    <a:pt x="5239727" y="222846"/>
                  </a:lnTo>
                  <a:lnTo>
                    <a:pt x="5251777" y="195402"/>
                  </a:lnTo>
                  <a:lnTo>
                    <a:pt x="5248764" y="180688"/>
                  </a:lnTo>
                  <a:lnTo>
                    <a:pt x="5067769" y="9842"/>
                  </a:lnTo>
                  <a:lnTo>
                    <a:pt x="5042535" y="0"/>
                  </a:lnTo>
                  <a:close/>
                </a:path>
              </a:pathLst>
            </a:custGeom>
            <a:solidFill>
              <a:srgbClr val="7F6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10"/>
            </a:p>
          </p:txBody>
        </p:sp>
        <p:sp>
          <p:nvSpPr>
            <p:cNvPr id="1912" name="Google Shape;1912;p45"/>
            <p:cNvSpPr/>
            <p:nvPr/>
          </p:nvSpPr>
          <p:spPr>
            <a:xfrm>
              <a:off x="1421940" y="758098"/>
              <a:ext cx="5540375" cy="416559"/>
            </a:xfrm>
            <a:custGeom>
              <a:rect b="b" l="l" r="r" t="t"/>
              <a:pathLst>
                <a:path extrusionOk="0" h="416559" w="5540375">
                  <a:moveTo>
                    <a:pt x="5317185" y="0"/>
                  </a:moveTo>
                  <a:lnTo>
                    <a:pt x="112052" y="0"/>
                  </a:lnTo>
                  <a:lnTo>
                    <a:pt x="68435" y="8805"/>
                  </a:lnTo>
                  <a:lnTo>
                    <a:pt x="32818" y="32818"/>
                  </a:lnTo>
                  <a:lnTo>
                    <a:pt x="8805" y="68435"/>
                  </a:lnTo>
                  <a:lnTo>
                    <a:pt x="0" y="112052"/>
                  </a:lnTo>
                  <a:lnTo>
                    <a:pt x="0" y="304139"/>
                  </a:lnTo>
                  <a:lnTo>
                    <a:pt x="8805" y="347756"/>
                  </a:lnTo>
                  <a:lnTo>
                    <a:pt x="32818" y="383373"/>
                  </a:lnTo>
                  <a:lnTo>
                    <a:pt x="68435" y="407386"/>
                  </a:lnTo>
                  <a:lnTo>
                    <a:pt x="112052" y="416191"/>
                  </a:lnTo>
                  <a:lnTo>
                    <a:pt x="5317185" y="416191"/>
                  </a:lnTo>
                  <a:lnTo>
                    <a:pt x="5527192" y="237324"/>
                  </a:lnTo>
                  <a:lnTo>
                    <a:pt x="5540022" y="208095"/>
                  </a:lnTo>
                  <a:lnTo>
                    <a:pt x="5536815" y="192426"/>
                  </a:lnTo>
                  <a:lnTo>
                    <a:pt x="5344058" y="10477"/>
                  </a:lnTo>
                  <a:lnTo>
                    <a:pt x="5317185" y="0"/>
                  </a:lnTo>
                  <a:close/>
                </a:path>
              </a:pathLst>
            </a:custGeom>
            <a:solidFill>
              <a:srgbClr val="E3E5E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10"/>
            </a:p>
          </p:txBody>
        </p:sp>
        <p:sp>
          <p:nvSpPr>
            <p:cNvPr id="1913" name="Google Shape;1913;p45"/>
            <p:cNvSpPr/>
            <p:nvPr/>
          </p:nvSpPr>
          <p:spPr>
            <a:xfrm>
              <a:off x="1421940" y="758098"/>
              <a:ext cx="5540375" cy="416559"/>
            </a:xfrm>
            <a:custGeom>
              <a:rect b="b" l="l" r="r" t="t"/>
              <a:pathLst>
                <a:path extrusionOk="0" h="416559" w="5540375">
                  <a:moveTo>
                    <a:pt x="5317185" y="416191"/>
                  </a:moveTo>
                  <a:lnTo>
                    <a:pt x="112052" y="416191"/>
                  </a:lnTo>
                  <a:lnTo>
                    <a:pt x="68435" y="407386"/>
                  </a:lnTo>
                  <a:lnTo>
                    <a:pt x="32818" y="383373"/>
                  </a:lnTo>
                  <a:lnTo>
                    <a:pt x="8805" y="347756"/>
                  </a:lnTo>
                  <a:lnTo>
                    <a:pt x="0" y="304139"/>
                  </a:lnTo>
                  <a:lnTo>
                    <a:pt x="0" y="112052"/>
                  </a:lnTo>
                  <a:lnTo>
                    <a:pt x="8805" y="68435"/>
                  </a:lnTo>
                  <a:lnTo>
                    <a:pt x="32818" y="32818"/>
                  </a:lnTo>
                  <a:lnTo>
                    <a:pt x="68435" y="8805"/>
                  </a:lnTo>
                  <a:lnTo>
                    <a:pt x="112052" y="0"/>
                  </a:lnTo>
                  <a:lnTo>
                    <a:pt x="5317185" y="0"/>
                  </a:lnTo>
                  <a:lnTo>
                    <a:pt x="5527192" y="178866"/>
                  </a:lnTo>
                  <a:lnTo>
                    <a:pt x="5540022" y="208095"/>
                  </a:lnTo>
                  <a:lnTo>
                    <a:pt x="5536815" y="223765"/>
                  </a:lnTo>
                  <a:lnTo>
                    <a:pt x="5344058" y="405714"/>
                  </a:lnTo>
                  <a:lnTo>
                    <a:pt x="5317185" y="416191"/>
                  </a:lnTo>
                  <a:close/>
                </a:path>
              </a:pathLst>
            </a:custGeom>
            <a:noFill/>
            <a:ln cap="flat" cmpd="sng" w="29225">
              <a:solidFill>
                <a:srgbClr val="BF9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10"/>
            </a:p>
          </p:txBody>
        </p:sp>
      </p:grpSp>
      <p:sp>
        <p:nvSpPr>
          <p:cNvPr id="1914" name="Google Shape;1914;p45"/>
          <p:cNvSpPr txBox="1"/>
          <p:nvPr/>
        </p:nvSpPr>
        <p:spPr>
          <a:xfrm>
            <a:off x="561933" y="508158"/>
            <a:ext cx="5939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0" lvl="0" marL="1461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4">
                <a:solidFill>
                  <a:srgbClr val="7F6000"/>
                </a:solidFill>
                <a:latin typeface="Russo One"/>
                <a:ea typeface="Russo One"/>
                <a:cs typeface="Russo One"/>
                <a:sym typeface="Russo One"/>
              </a:rPr>
              <a:t>Actividades de inicio del Ciclo Escolar </a:t>
            </a:r>
            <a:endParaRPr sz="2404">
              <a:solidFill>
                <a:srgbClr val="7F6000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grpSp>
        <p:nvGrpSpPr>
          <p:cNvPr id="1915" name="Google Shape;1915;p45"/>
          <p:cNvGrpSpPr/>
          <p:nvPr/>
        </p:nvGrpSpPr>
        <p:grpSpPr>
          <a:xfrm>
            <a:off x="427290" y="1227434"/>
            <a:ext cx="6052040" cy="3203258"/>
            <a:chOff x="1462363" y="2189143"/>
            <a:chExt cx="3892488" cy="2453100"/>
          </a:xfrm>
        </p:grpSpPr>
        <p:sp>
          <p:nvSpPr>
            <p:cNvPr id="1916" name="Google Shape;1916;p45"/>
            <p:cNvSpPr/>
            <p:nvPr/>
          </p:nvSpPr>
          <p:spPr>
            <a:xfrm rot="5400000">
              <a:off x="2253451" y="1540843"/>
              <a:ext cx="2453100" cy="3749700"/>
            </a:xfrm>
            <a:prstGeom prst="round2SameRect">
              <a:avLst>
                <a:gd fmla="val 4890" name="adj1"/>
                <a:gd fmla="val 0" name="adj2"/>
              </a:avLst>
            </a:prstGeom>
            <a:solidFill>
              <a:srgbClr val="FFFFFF"/>
            </a:solidFill>
            <a:ln cap="flat" cmpd="sng" w="92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700" lIns="88700" spcFirstLastPara="1" rIns="88700" wrap="square" tIns="88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17" name="Google Shape;1917;p45"/>
            <p:cNvGrpSpPr/>
            <p:nvPr/>
          </p:nvGrpSpPr>
          <p:grpSpPr>
            <a:xfrm>
              <a:off x="1462363" y="2258079"/>
              <a:ext cx="436432" cy="2287335"/>
              <a:chOff x="2249101" y="2920987"/>
              <a:chExt cx="142868" cy="748768"/>
            </a:xfrm>
          </p:grpSpPr>
          <p:grpSp>
            <p:nvGrpSpPr>
              <p:cNvPr id="1918" name="Google Shape;1918;p45"/>
              <p:cNvGrpSpPr/>
              <p:nvPr/>
            </p:nvGrpSpPr>
            <p:grpSpPr>
              <a:xfrm>
                <a:off x="2308246" y="2925325"/>
                <a:ext cx="83723" cy="740823"/>
                <a:chOff x="2308246" y="2925325"/>
                <a:chExt cx="83723" cy="740823"/>
              </a:xfrm>
            </p:grpSpPr>
            <p:sp>
              <p:nvSpPr>
                <p:cNvPr id="1919" name="Google Shape;1919;p45"/>
                <p:cNvSpPr/>
                <p:nvPr/>
              </p:nvSpPr>
              <p:spPr>
                <a:xfrm rot="-1440772">
                  <a:off x="2320876" y="2935679"/>
                  <a:ext cx="62599" cy="55057"/>
                </a:xfrm>
                <a:custGeom>
                  <a:rect b="b" l="l" r="r" t="t"/>
                  <a:pathLst>
                    <a:path extrusionOk="0" h="4767" w="5420">
                      <a:moveTo>
                        <a:pt x="2745" y="1"/>
                      </a:moveTo>
                      <a:cubicBezTo>
                        <a:pt x="1829" y="1"/>
                        <a:pt x="941" y="514"/>
                        <a:pt x="558" y="1390"/>
                      </a:cubicBezTo>
                      <a:cubicBezTo>
                        <a:pt x="1" y="2614"/>
                        <a:pt x="520" y="4024"/>
                        <a:pt x="1745" y="4544"/>
                      </a:cubicBezTo>
                      <a:cubicBezTo>
                        <a:pt x="2067" y="4695"/>
                        <a:pt x="2406" y="4767"/>
                        <a:pt x="2739" y="4767"/>
                      </a:cubicBezTo>
                      <a:cubicBezTo>
                        <a:pt x="3635" y="4767"/>
                        <a:pt x="4494" y="4249"/>
                        <a:pt x="4899" y="3356"/>
                      </a:cubicBezTo>
                      <a:cubicBezTo>
                        <a:pt x="5419" y="2169"/>
                        <a:pt x="4899" y="759"/>
                        <a:pt x="3712" y="202"/>
                      </a:cubicBezTo>
                      <a:cubicBezTo>
                        <a:pt x="3400" y="66"/>
                        <a:pt x="3071" y="1"/>
                        <a:pt x="2745" y="1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88700" lIns="88700" spcFirstLastPara="1" rIns="88700" wrap="square" tIns="887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0" name="Google Shape;1920;p45"/>
                <p:cNvSpPr/>
                <p:nvPr/>
              </p:nvSpPr>
              <p:spPr>
                <a:xfrm rot="-1440772">
                  <a:off x="2320444" y="3030479"/>
                  <a:ext cx="62587" cy="55242"/>
                </a:xfrm>
                <a:custGeom>
                  <a:rect b="b" l="l" r="r" t="t"/>
                  <a:pathLst>
                    <a:path extrusionOk="0" h="4783" w="5419">
                      <a:moveTo>
                        <a:pt x="2703" y="0"/>
                      </a:moveTo>
                      <a:cubicBezTo>
                        <a:pt x="1799" y="0"/>
                        <a:pt x="929" y="532"/>
                        <a:pt x="520" y="1405"/>
                      </a:cubicBezTo>
                      <a:cubicBezTo>
                        <a:pt x="1" y="2592"/>
                        <a:pt x="520" y="4040"/>
                        <a:pt x="1708" y="4559"/>
                      </a:cubicBezTo>
                      <a:cubicBezTo>
                        <a:pt x="2040" y="4710"/>
                        <a:pt x="2386" y="4782"/>
                        <a:pt x="2724" y="4782"/>
                      </a:cubicBezTo>
                      <a:cubicBezTo>
                        <a:pt x="3632" y="4782"/>
                        <a:pt x="4484" y="4264"/>
                        <a:pt x="4862" y="3372"/>
                      </a:cubicBezTo>
                      <a:cubicBezTo>
                        <a:pt x="5419" y="2184"/>
                        <a:pt x="4899" y="774"/>
                        <a:pt x="3675" y="217"/>
                      </a:cubicBezTo>
                      <a:cubicBezTo>
                        <a:pt x="3360" y="70"/>
                        <a:pt x="3029" y="0"/>
                        <a:pt x="2703" y="0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88700" lIns="88700" spcFirstLastPara="1" rIns="88700" wrap="square" tIns="887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1" name="Google Shape;1921;p45"/>
                <p:cNvSpPr/>
                <p:nvPr/>
              </p:nvSpPr>
              <p:spPr>
                <a:xfrm rot="-1440772">
                  <a:off x="2319621" y="3125533"/>
                  <a:ext cx="63014" cy="55172"/>
                </a:xfrm>
                <a:custGeom>
                  <a:rect b="b" l="l" r="r" t="t"/>
                  <a:pathLst>
                    <a:path extrusionOk="0" h="4777" w="5456">
                      <a:moveTo>
                        <a:pt x="2734" y="1"/>
                      </a:moveTo>
                      <a:cubicBezTo>
                        <a:pt x="1822" y="1"/>
                        <a:pt x="939" y="533"/>
                        <a:pt x="557" y="1405"/>
                      </a:cubicBezTo>
                      <a:cubicBezTo>
                        <a:pt x="1" y="2593"/>
                        <a:pt x="520" y="4003"/>
                        <a:pt x="1745" y="4560"/>
                      </a:cubicBezTo>
                      <a:cubicBezTo>
                        <a:pt x="2060" y="4707"/>
                        <a:pt x="2391" y="4776"/>
                        <a:pt x="2717" y="4776"/>
                      </a:cubicBezTo>
                      <a:cubicBezTo>
                        <a:pt x="3620" y="4776"/>
                        <a:pt x="4490" y="4245"/>
                        <a:pt x="4899" y="3372"/>
                      </a:cubicBezTo>
                      <a:cubicBezTo>
                        <a:pt x="5456" y="2184"/>
                        <a:pt x="4899" y="774"/>
                        <a:pt x="3712" y="218"/>
                      </a:cubicBezTo>
                      <a:cubicBezTo>
                        <a:pt x="3397" y="70"/>
                        <a:pt x="3064" y="1"/>
                        <a:pt x="2734" y="1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88700" lIns="88700" spcFirstLastPara="1" rIns="88700" wrap="square" tIns="887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2" name="Google Shape;1922;p45"/>
                <p:cNvSpPr/>
                <p:nvPr/>
              </p:nvSpPr>
              <p:spPr>
                <a:xfrm rot="-1440772">
                  <a:off x="2319227" y="3220529"/>
                  <a:ext cx="62587" cy="55230"/>
                </a:xfrm>
                <a:custGeom>
                  <a:rect b="b" l="l" r="r" t="t"/>
                  <a:pathLst>
                    <a:path extrusionOk="0" h="4782" w="5419">
                      <a:moveTo>
                        <a:pt x="2680" y="0"/>
                      </a:moveTo>
                      <a:cubicBezTo>
                        <a:pt x="1785" y="0"/>
                        <a:pt x="926" y="518"/>
                        <a:pt x="520" y="1410"/>
                      </a:cubicBezTo>
                      <a:cubicBezTo>
                        <a:pt x="1" y="2598"/>
                        <a:pt x="520" y="4008"/>
                        <a:pt x="1708" y="4565"/>
                      </a:cubicBezTo>
                      <a:cubicBezTo>
                        <a:pt x="2033" y="4712"/>
                        <a:pt x="2370" y="4782"/>
                        <a:pt x="2701" y="4782"/>
                      </a:cubicBezTo>
                      <a:cubicBezTo>
                        <a:pt x="3618" y="4782"/>
                        <a:pt x="4480" y="4250"/>
                        <a:pt x="4862" y="3377"/>
                      </a:cubicBezTo>
                      <a:cubicBezTo>
                        <a:pt x="5419" y="2190"/>
                        <a:pt x="4899" y="742"/>
                        <a:pt x="3675" y="223"/>
                      </a:cubicBezTo>
                      <a:cubicBezTo>
                        <a:pt x="3352" y="72"/>
                        <a:pt x="3014" y="0"/>
                        <a:pt x="2680" y="0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88700" lIns="88700" spcFirstLastPara="1" rIns="88700" wrap="square" tIns="887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3" name="Google Shape;1923;p45"/>
                <p:cNvSpPr/>
                <p:nvPr/>
              </p:nvSpPr>
              <p:spPr>
                <a:xfrm rot="-1440772">
                  <a:off x="2318439" y="3315666"/>
                  <a:ext cx="62587" cy="55242"/>
                </a:xfrm>
                <a:custGeom>
                  <a:rect b="b" l="l" r="r" t="t"/>
                  <a:pathLst>
                    <a:path extrusionOk="0" h="4783" w="5419">
                      <a:moveTo>
                        <a:pt x="2695" y="0"/>
                      </a:moveTo>
                      <a:cubicBezTo>
                        <a:pt x="1787" y="0"/>
                        <a:pt x="936" y="518"/>
                        <a:pt x="557" y="1411"/>
                      </a:cubicBezTo>
                      <a:cubicBezTo>
                        <a:pt x="1" y="2598"/>
                        <a:pt x="520" y="4008"/>
                        <a:pt x="1745" y="4565"/>
                      </a:cubicBezTo>
                      <a:cubicBezTo>
                        <a:pt x="2060" y="4713"/>
                        <a:pt x="2390" y="4782"/>
                        <a:pt x="2717" y="4782"/>
                      </a:cubicBezTo>
                      <a:cubicBezTo>
                        <a:pt x="3620" y="4782"/>
                        <a:pt x="4490" y="4250"/>
                        <a:pt x="4899" y="3378"/>
                      </a:cubicBezTo>
                      <a:cubicBezTo>
                        <a:pt x="5419" y="2190"/>
                        <a:pt x="4899" y="743"/>
                        <a:pt x="3712" y="223"/>
                      </a:cubicBezTo>
                      <a:cubicBezTo>
                        <a:pt x="3379" y="72"/>
                        <a:pt x="3033" y="0"/>
                        <a:pt x="2695" y="0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88700" lIns="88700" spcFirstLastPara="1" rIns="88700" wrap="square" tIns="887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4" name="Google Shape;1924;p45"/>
                <p:cNvSpPr/>
                <p:nvPr/>
              </p:nvSpPr>
              <p:spPr>
                <a:xfrm rot="-1440772">
                  <a:off x="2318001" y="3410638"/>
                  <a:ext cx="62587" cy="55057"/>
                </a:xfrm>
                <a:custGeom>
                  <a:rect b="b" l="l" r="r" t="t"/>
                  <a:pathLst>
                    <a:path extrusionOk="0" h="4767" w="5419">
                      <a:moveTo>
                        <a:pt x="2680" y="1"/>
                      </a:moveTo>
                      <a:cubicBezTo>
                        <a:pt x="1784" y="1"/>
                        <a:pt x="926" y="519"/>
                        <a:pt x="520" y="1411"/>
                      </a:cubicBezTo>
                      <a:cubicBezTo>
                        <a:pt x="0" y="2599"/>
                        <a:pt x="520" y="4009"/>
                        <a:pt x="1708" y="4565"/>
                      </a:cubicBezTo>
                      <a:cubicBezTo>
                        <a:pt x="2029" y="4702"/>
                        <a:pt x="2363" y="4766"/>
                        <a:pt x="2690" y="4766"/>
                      </a:cubicBezTo>
                      <a:cubicBezTo>
                        <a:pt x="3611" y="4766"/>
                        <a:pt x="4479" y="4254"/>
                        <a:pt x="4862" y="3378"/>
                      </a:cubicBezTo>
                      <a:cubicBezTo>
                        <a:pt x="5419" y="2153"/>
                        <a:pt x="4899" y="743"/>
                        <a:pt x="3674" y="223"/>
                      </a:cubicBezTo>
                      <a:cubicBezTo>
                        <a:pt x="3352" y="72"/>
                        <a:pt x="3014" y="1"/>
                        <a:pt x="2680" y="1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88700" lIns="88700" spcFirstLastPara="1" rIns="88700" wrap="square" tIns="887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5" name="Google Shape;1925;p45"/>
                <p:cNvSpPr/>
                <p:nvPr/>
              </p:nvSpPr>
              <p:spPr>
                <a:xfrm rot="-1440772">
                  <a:off x="2317211" y="3505775"/>
                  <a:ext cx="62587" cy="55057"/>
                </a:xfrm>
                <a:custGeom>
                  <a:rect b="b" l="l" r="r" t="t"/>
                  <a:pathLst>
                    <a:path extrusionOk="0" h="4767" w="5419">
                      <a:moveTo>
                        <a:pt x="2695" y="1"/>
                      </a:moveTo>
                      <a:cubicBezTo>
                        <a:pt x="1787" y="1"/>
                        <a:pt x="936" y="519"/>
                        <a:pt x="557" y="1411"/>
                      </a:cubicBezTo>
                      <a:cubicBezTo>
                        <a:pt x="0" y="2599"/>
                        <a:pt x="520" y="4009"/>
                        <a:pt x="1745" y="4566"/>
                      </a:cubicBezTo>
                      <a:cubicBezTo>
                        <a:pt x="2056" y="4702"/>
                        <a:pt x="2383" y="4767"/>
                        <a:pt x="2705" y="4767"/>
                      </a:cubicBezTo>
                      <a:cubicBezTo>
                        <a:pt x="3613" y="4767"/>
                        <a:pt x="4488" y="4254"/>
                        <a:pt x="4899" y="3378"/>
                      </a:cubicBezTo>
                      <a:cubicBezTo>
                        <a:pt x="5418" y="2153"/>
                        <a:pt x="4899" y="743"/>
                        <a:pt x="3711" y="224"/>
                      </a:cubicBezTo>
                      <a:cubicBezTo>
                        <a:pt x="3379" y="73"/>
                        <a:pt x="3033" y="1"/>
                        <a:pt x="2695" y="1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88700" lIns="88700" spcFirstLastPara="1" rIns="88700" wrap="square" tIns="887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6" name="Google Shape;1926;p45"/>
                <p:cNvSpPr/>
                <p:nvPr/>
              </p:nvSpPr>
              <p:spPr>
                <a:xfrm rot="-1440772">
                  <a:off x="2316775" y="3600573"/>
                  <a:ext cx="62587" cy="55230"/>
                </a:xfrm>
                <a:custGeom>
                  <a:rect b="b" l="l" r="r" t="t"/>
                  <a:pathLst>
                    <a:path extrusionOk="0" h="4782" w="5419">
                      <a:moveTo>
                        <a:pt x="2713" y="1"/>
                      </a:moveTo>
                      <a:cubicBezTo>
                        <a:pt x="1806" y="1"/>
                        <a:pt x="930" y="513"/>
                        <a:pt x="520" y="1389"/>
                      </a:cubicBezTo>
                      <a:cubicBezTo>
                        <a:pt x="0" y="2614"/>
                        <a:pt x="520" y="4024"/>
                        <a:pt x="1707" y="4581"/>
                      </a:cubicBezTo>
                      <a:cubicBezTo>
                        <a:pt x="2019" y="4717"/>
                        <a:pt x="2348" y="4782"/>
                        <a:pt x="2674" y="4782"/>
                      </a:cubicBezTo>
                      <a:cubicBezTo>
                        <a:pt x="3590" y="4782"/>
                        <a:pt x="4478" y="4269"/>
                        <a:pt x="4862" y="3393"/>
                      </a:cubicBezTo>
                      <a:cubicBezTo>
                        <a:pt x="5418" y="2169"/>
                        <a:pt x="4899" y="759"/>
                        <a:pt x="3674" y="202"/>
                      </a:cubicBezTo>
                      <a:cubicBezTo>
                        <a:pt x="3363" y="66"/>
                        <a:pt x="3036" y="1"/>
                        <a:pt x="2713" y="1"/>
                      </a:cubicBezTo>
                      <a:close/>
                    </a:path>
                  </a:pathLst>
                </a:custGeom>
                <a:solidFill>
                  <a:srgbClr val="E9D4C1"/>
                </a:solidFill>
                <a:ln>
                  <a:noFill/>
                </a:ln>
              </p:spPr>
              <p:txBody>
                <a:bodyPr anchorCtr="0" anchor="ctr" bIns="88700" lIns="88700" spcFirstLastPara="1" rIns="88700" wrap="square" tIns="887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927" name="Google Shape;1927;p45"/>
              <p:cNvGrpSpPr/>
              <p:nvPr/>
            </p:nvGrpSpPr>
            <p:grpSpPr>
              <a:xfrm>
                <a:off x="2249101" y="2920987"/>
                <a:ext cx="107891" cy="748768"/>
                <a:chOff x="2249101" y="2920987"/>
                <a:chExt cx="107891" cy="748768"/>
              </a:xfrm>
            </p:grpSpPr>
            <p:sp>
              <p:nvSpPr>
                <p:cNvPr id="1928" name="Google Shape;1928;p45"/>
                <p:cNvSpPr/>
                <p:nvPr/>
              </p:nvSpPr>
              <p:spPr>
                <a:xfrm rot="-1440772">
                  <a:off x="2260055" y="2937177"/>
                  <a:ext cx="90445" cy="51141"/>
                </a:xfrm>
                <a:custGeom>
                  <a:rect b="b" l="l" r="r" t="t"/>
                  <a:pathLst>
                    <a:path extrusionOk="0" h="4428" w="7831">
                      <a:moveTo>
                        <a:pt x="1038" y="1"/>
                      </a:moveTo>
                      <a:cubicBezTo>
                        <a:pt x="694" y="1"/>
                        <a:pt x="359" y="208"/>
                        <a:pt x="223" y="534"/>
                      </a:cubicBezTo>
                      <a:lnTo>
                        <a:pt x="186" y="534"/>
                      </a:lnTo>
                      <a:cubicBezTo>
                        <a:pt x="0" y="979"/>
                        <a:pt x="186" y="1535"/>
                        <a:pt x="631" y="1721"/>
                      </a:cubicBezTo>
                      <a:lnTo>
                        <a:pt x="6420" y="4356"/>
                      </a:lnTo>
                      <a:cubicBezTo>
                        <a:pt x="6536" y="4404"/>
                        <a:pt x="6660" y="4427"/>
                        <a:pt x="6782" y="4427"/>
                      </a:cubicBezTo>
                      <a:cubicBezTo>
                        <a:pt x="7130" y="4427"/>
                        <a:pt x="7471" y="4240"/>
                        <a:pt x="7608" y="3911"/>
                      </a:cubicBezTo>
                      <a:lnTo>
                        <a:pt x="7645" y="3873"/>
                      </a:lnTo>
                      <a:cubicBezTo>
                        <a:pt x="7831" y="3428"/>
                        <a:pt x="7645" y="2909"/>
                        <a:pt x="7200" y="2686"/>
                      </a:cubicBezTo>
                      <a:lnTo>
                        <a:pt x="1411" y="88"/>
                      </a:lnTo>
                      <a:cubicBezTo>
                        <a:pt x="1291" y="29"/>
                        <a:pt x="1164" y="1"/>
                        <a:pt x="1038" y="1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88700" lIns="88700" spcFirstLastPara="1" rIns="88700" wrap="square" tIns="887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9" name="Google Shape;1929;p45"/>
                <p:cNvSpPr/>
                <p:nvPr/>
              </p:nvSpPr>
              <p:spPr>
                <a:xfrm rot="-1440772">
                  <a:off x="2259249" y="3032239"/>
                  <a:ext cx="90872" cy="51130"/>
                </a:xfrm>
                <a:custGeom>
                  <a:rect b="b" l="l" r="r" t="t"/>
                  <a:pathLst>
                    <a:path extrusionOk="0" h="4427" w="7868">
                      <a:moveTo>
                        <a:pt x="1044" y="0"/>
                      </a:moveTo>
                      <a:cubicBezTo>
                        <a:pt x="708" y="0"/>
                        <a:pt x="386" y="207"/>
                        <a:pt x="223" y="533"/>
                      </a:cubicBezTo>
                      <a:cubicBezTo>
                        <a:pt x="0" y="978"/>
                        <a:pt x="223" y="1535"/>
                        <a:pt x="668" y="1720"/>
                      </a:cubicBezTo>
                      <a:lnTo>
                        <a:pt x="6457" y="4355"/>
                      </a:lnTo>
                      <a:cubicBezTo>
                        <a:pt x="6573" y="4403"/>
                        <a:pt x="6694" y="4427"/>
                        <a:pt x="6813" y="4427"/>
                      </a:cubicBezTo>
                      <a:cubicBezTo>
                        <a:pt x="7153" y="4427"/>
                        <a:pt x="7480" y="4239"/>
                        <a:pt x="7645" y="3910"/>
                      </a:cubicBezTo>
                      <a:lnTo>
                        <a:pt x="7645" y="3873"/>
                      </a:lnTo>
                      <a:cubicBezTo>
                        <a:pt x="7868" y="3427"/>
                        <a:pt x="7645" y="2908"/>
                        <a:pt x="7200" y="2685"/>
                      </a:cubicBezTo>
                      <a:lnTo>
                        <a:pt x="1410" y="87"/>
                      </a:lnTo>
                      <a:cubicBezTo>
                        <a:pt x="1291" y="28"/>
                        <a:pt x="1166" y="0"/>
                        <a:pt x="1044" y="0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88700" lIns="88700" spcFirstLastPara="1" rIns="88700" wrap="square" tIns="887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30" name="Google Shape;1930;p45"/>
                <p:cNvSpPr/>
                <p:nvPr/>
              </p:nvSpPr>
              <p:spPr>
                <a:xfrm rot="-1440772">
                  <a:off x="2258818" y="3127057"/>
                  <a:ext cx="90445" cy="51372"/>
                </a:xfrm>
                <a:custGeom>
                  <a:rect b="b" l="l" r="r" t="t"/>
                  <a:pathLst>
                    <a:path extrusionOk="0" h="4448" w="7831">
                      <a:moveTo>
                        <a:pt x="1049" y="0"/>
                      </a:moveTo>
                      <a:cubicBezTo>
                        <a:pt x="701" y="0"/>
                        <a:pt x="360" y="187"/>
                        <a:pt x="223" y="517"/>
                      </a:cubicBezTo>
                      <a:lnTo>
                        <a:pt x="186" y="554"/>
                      </a:lnTo>
                      <a:cubicBezTo>
                        <a:pt x="0" y="999"/>
                        <a:pt x="186" y="1556"/>
                        <a:pt x="631" y="1742"/>
                      </a:cubicBezTo>
                      <a:lnTo>
                        <a:pt x="6420" y="4376"/>
                      </a:lnTo>
                      <a:cubicBezTo>
                        <a:pt x="6536" y="4425"/>
                        <a:pt x="6659" y="4448"/>
                        <a:pt x="6782" y="4448"/>
                      </a:cubicBezTo>
                      <a:cubicBezTo>
                        <a:pt x="7130" y="4448"/>
                        <a:pt x="7471" y="4261"/>
                        <a:pt x="7608" y="3931"/>
                      </a:cubicBezTo>
                      <a:lnTo>
                        <a:pt x="7645" y="3894"/>
                      </a:lnTo>
                      <a:cubicBezTo>
                        <a:pt x="7830" y="3449"/>
                        <a:pt x="7645" y="2929"/>
                        <a:pt x="7200" y="2706"/>
                      </a:cubicBezTo>
                      <a:lnTo>
                        <a:pt x="1410" y="72"/>
                      </a:lnTo>
                      <a:cubicBezTo>
                        <a:pt x="1294" y="23"/>
                        <a:pt x="1171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88700" lIns="88700" spcFirstLastPara="1" rIns="88700" wrap="square" tIns="887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31" name="Google Shape;1931;p45"/>
                <p:cNvSpPr/>
                <p:nvPr/>
              </p:nvSpPr>
              <p:spPr>
                <a:xfrm rot="-1440772">
                  <a:off x="2258049" y="3222342"/>
                  <a:ext cx="90884" cy="51141"/>
                </a:xfrm>
                <a:custGeom>
                  <a:rect b="b" l="l" r="r" t="t"/>
                  <a:pathLst>
                    <a:path extrusionOk="0" h="4428" w="7869">
                      <a:moveTo>
                        <a:pt x="1044" y="1"/>
                      </a:moveTo>
                      <a:cubicBezTo>
                        <a:pt x="709" y="1"/>
                        <a:pt x="387" y="207"/>
                        <a:pt x="224" y="533"/>
                      </a:cubicBezTo>
                      <a:cubicBezTo>
                        <a:pt x="1" y="979"/>
                        <a:pt x="224" y="1535"/>
                        <a:pt x="669" y="1721"/>
                      </a:cubicBezTo>
                      <a:lnTo>
                        <a:pt x="6458" y="4356"/>
                      </a:lnTo>
                      <a:cubicBezTo>
                        <a:pt x="6574" y="4404"/>
                        <a:pt x="6695" y="4427"/>
                        <a:pt x="6814" y="4427"/>
                      </a:cubicBezTo>
                      <a:cubicBezTo>
                        <a:pt x="7154" y="4427"/>
                        <a:pt x="7481" y="4240"/>
                        <a:pt x="7646" y="3910"/>
                      </a:cubicBezTo>
                      <a:lnTo>
                        <a:pt x="7646" y="3873"/>
                      </a:lnTo>
                      <a:cubicBezTo>
                        <a:pt x="7868" y="3428"/>
                        <a:pt x="7646" y="2908"/>
                        <a:pt x="7200" y="2686"/>
                      </a:cubicBezTo>
                      <a:lnTo>
                        <a:pt x="1411" y="88"/>
                      </a:lnTo>
                      <a:cubicBezTo>
                        <a:pt x="1292" y="28"/>
                        <a:pt x="1167" y="1"/>
                        <a:pt x="1044" y="1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88700" lIns="88700" spcFirstLastPara="1" rIns="88700" wrap="square" tIns="887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32" name="Google Shape;1932;p45"/>
                <p:cNvSpPr/>
                <p:nvPr/>
              </p:nvSpPr>
              <p:spPr>
                <a:xfrm rot="-1440772">
                  <a:off x="2257569" y="3317171"/>
                  <a:ext cx="90456" cy="51141"/>
                </a:xfrm>
                <a:custGeom>
                  <a:rect b="b" l="l" r="r" t="t"/>
                  <a:pathLst>
                    <a:path extrusionOk="0" h="4428" w="7832">
                      <a:moveTo>
                        <a:pt x="1034" y="1"/>
                      </a:moveTo>
                      <a:cubicBezTo>
                        <a:pt x="681" y="1"/>
                        <a:pt x="361" y="188"/>
                        <a:pt x="224" y="518"/>
                      </a:cubicBezTo>
                      <a:lnTo>
                        <a:pt x="187" y="555"/>
                      </a:lnTo>
                      <a:cubicBezTo>
                        <a:pt x="1" y="1000"/>
                        <a:pt x="187" y="1520"/>
                        <a:pt x="632" y="1742"/>
                      </a:cubicBezTo>
                      <a:lnTo>
                        <a:pt x="6421" y="4340"/>
                      </a:lnTo>
                      <a:cubicBezTo>
                        <a:pt x="6542" y="4400"/>
                        <a:pt x="6671" y="4428"/>
                        <a:pt x="6799" y="4428"/>
                      </a:cubicBezTo>
                      <a:cubicBezTo>
                        <a:pt x="7141" y="4428"/>
                        <a:pt x="7473" y="4229"/>
                        <a:pt x="7609" y="3932"/>
                      </a:cubicBezTo>
                      <a:lnTo>
                        <a:pt x="7609" y="3895"/>
                      </a:lnTo>
                      <a:cubicBezTo>
                        <a:pt x="7831" y="3449"/>
                        <a:pt x="7646" y="2893"/>
                        <a:pt x="7163" y="2707"/>
                      </a:cubicBezTo>
                      <a:lnTo>
                        <a:pt x="1411" y="72"/>
                      </a:lnTo>
                      <a:cubicBezTo>
                        <a:pt x="1286" y="24"/>
                        <a:pt x="1158" y="1"/>
                        <a:pt x="1034" y="1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88700" lIns="88700" spcFirstLastPara="1" rIns="88700" wrap="square" tIns="887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33" name="Google Shape;1933;p45"/>
                <p:cNvSpPr/>
                <p:nvPr/>
              </p:nvSpPr>
              <p:spPr>
                <a:xfrm rot="-1440772">
                  <a:off x="2256795" y="3412317"/>
                  <a:ext cx="90456" cy="51199"/>
                </a:xfrm>
                <a:custGeom>
                  <a:rect b="b" l="l" r="r" t="t"/>
                  <a:pathLst>
                    <a:path extrusionOk="0" h="4433" w="7832">
                      <a:moveTo>
                        <a:pt x="1055" y="0"/>
                      </a:moveTo>
                      <a:cubicBezTo>
                        <a:pt x="715" y="0"/>
                        <a:pt x="388" y="187"/>
                        <a:pt x="223" y="517"/>
                      </a:cubicBezTo>
                      <a:lnTo>
                        <a:pt x="223" y="554"/>
                      </a:lnTo>
                      <a:cubicBezTo>
                        <a:pt x="1" y="999"/>
                        <a:pt x="223" y="1519"/>
                        <a:pt x="669" y="1741"/>
                      </a:cubicBezTo>
                      <a:lnTo>
                        <a:pt x="6458" y="4339"/>
                      </a:lnTo>
                      <a:cubicBezTo>
                        <a:pt x="6584" y="4402"/>
                        <a:pt x="6717" y="4433"/>
                        <a:pt x="6846" y="4433"/>
                      </a:cubicBezTo>
                      <a:cubicBezTo>
                        <a:pt x="7174" y="4433"/>
                        <a:pt x="7486" y="4239"/>
                        <a:pt x="7646" y="3894"/>
                      </a:cubicBezTo>
                      <a:cubicBezTo>
                        <a:pt x="7831" y="3449"/>
                        <a:pt x="7646" y="2892"/>
                        <a:pt x="7200" y="2706"/>
                      </a:cubicBezTo>
                      <a:lnTo>
                        <a:pt x="1411" y="71"/>
                      </a:lnTo>
                      <a:cubicBezTo>
                        <a:pt x="1295" y="23"/>
                        <a:pt x="1174" y="0"/>
                        <a:pt x="1055" y="0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88700" lIns="88700" spcFirstLastPara="1" rIns="88700" wrap="square" tIns="887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34" name="Google Shape;1934;p45"/>
                <p:cNvSpPr/>
                <p:nvPr/>
              </p:nvSpPr>
              <p:spPr>
                <a:xfrm rot="-1440772">
                  <a:off x="2256381" y="3507284"/>
                  <a:ext cx="90456" cy="51130"/>
                </a:xfrm>
                <a:custGeom>
                  <a:rect b="b" l="l" r="r" t="t"/>
                  <a:pathLst>
                    <a:path extrusionOk="0" h="4427" w="7832">
                      <a:moveTo>
                        <a:pt x="1033" y="0"/>
                      </a:moveTo>
                      <a:cubicBezTo>
                        <a:pt x="681" y="0"/>
                        <a:pt x="361" y="188"/>
                        <a:pt x="223" y="517"/>
                      </a:cubicBezTo>
                      <a:lnTo>
                        <a:pt x="186" y="554"/>
                      </a:lnTo>
                      <a:cubicBezTo>
                        <a:pt x="1" y="1000"/>
                        <a:pt x="186" y="1519"/>
                        <a:pt x="632" y="1742"/>
                      </a:cubicBezTo>
                      <a:lnTo>
                        <a:pt x="6421" y="4339"/>
                      </a:lnTo>
                      <a:cubicBezTo>
                        <a:pt x="6540" y="4399"/>
                        <a:pt x="6667" y="4427"/>
                        <a:pt x="6794" y="4427"/>
                      </a:cubicBezTo>
                      <a:cubicBezTo>
                        <a:pt x="7138" y="4427"/>
                        <a:pt x="7473" y="4220"/>
                        <a:pt x="7608" y="3894"/>
                      </a:cubicBezTo>
                      <a:cubicBezTo>
                        <a:pt x="7831" y="3449"/>
                        <a:pt x="7608" y="2892"/>
                        <a:pt x="7163" y="2707"/>
                      </a:cubicBezTo>
                      <a:lnTo>
                        <a:pt x="1411" y="72"/>
                      </a:lnTo>
                      <a:cubicBezTo>
                        <a:pt x="1285" y="23"/>
                        <a:pt x="1157" y="0"/>
                        <a:pt x="1033" y="0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88700" lIns="88700" spcFirstLastPara="1" rIns="88700" wrap="square" tIns="887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35" name="Google Shape;1935;p45"/>
                <p:cNvSpPr/>
                <p:nvPr/>
              </p:nvSpPr>
              <p:spPr>
                <a:xfrm rot="-1440772">
                  <a:off x="2255593" y="3602423"/>
                  <a:ext cx="90445" cy="51141"/>
                </a:xfrm>
                <a:custGeom>
                  <a:rect b="b" l="l" r="r" t="t"/>
                  <a:pathLst>
                    <a:path extrusionOk="0" h="4428" w="7831">
                      <a:moveTo>
                        <a:pt x="1055" y="1"/>
                      </a:moveTo>
                      <a:cubicBezTo>
                        <a:pt x="715" y="1"/>
                        <a:pt x="388" y="188"/>
                        <a:pt x="223" y="517"/>
                      </a:cubicBezTo>
                      <a:lnTo>
                        <a:pt x="223" y="554"/>
                      </a:lnTo>
                      <a:cubicBezTo>
                        <a:pt x="1" y="1000"/>
                        <a:pt x="223" y="1519"/>
                        <a:pt x="669" y="1742"/>
                      </a:cubicBezTo>
                      <a:lnTo>
                        <a:pt x="6458" y="4340"/>
                      </a:lnTo>
                      <a:cubicBezTo>
                        <a:pt x="6577" y="4399"/>
                        <a:pt x="6702" y="4427"/>
                        <a:pt x="6825" y="4427"/>
                      </a:cubicBezTo>
                      <a:cubicBezTo>
                        <a:pt x="7160" y="4427"/>
                        <a:pt x="7482" y="4220"/>
                        <a:pt x="7645" y="3894"/>
                      </a:cubicBezTo>
                      <a:cubicBezTo>
                        <a:pt x="7831" y="3412"/>
                        <a:pt x="7645" y="2892"/>
                        <a:pt x="7200" y="2707"/>
                      </a:cubicBezTo>
                      <a:lnTo>
                        <a:pt x="1411" y="72"/>
                      </a:lnTo>
                      <a:cubicBezTo>
                        <a:pt x="1295" y="24"/>
                        <a:pt x="1174" y="1"/>
                        <a:pt x="1055" y="1"/>
                      </a:cubicBezTo>
                      <a:close/>
                    </a:path>
                  </a:pathLst>
                </a:custGeom>
                <a:solidFill>
                  <a:srgbClr val="01525D"/>
                </a:solidFill>
                <a:ln>
                  <a:noFill/>
                </a:ln>
              </p:spPr>
              <p:txBody>
                <a:bodyPr anchorCtr="0" anchor="ctr" bIns="88700" lIns="88700" spcFirstLastPara="1" rIns="88700" wrap="square" tIns="8870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1936" name="Google Shape;1936;p45"/>
          <p:cNvSpPr txBox="1"/>
          <p:nvPr/>
        </p:nvSpPr>
        <p:spPr>
          <a:xfrm>
            <a:off x="1543225" y="1227475"/>
            <a:ext cx="36993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88700" lIns="88700" spcFirstLastPara="1" rIns="88700" wrap="square" tIns="88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55">
                <a:solidFill>
                  <a:srgbClr val="01525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Establezcan acuerdos como colectivo </a:t>
            </a:r>
            <a:endParaRPr sz="1455">
              <a:solidFill>
                <a:srgbClr val="01525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37" name="Google Shape;1937;p45"/>
          <p:cNvSpPr txBox="1"/>
          <p:nvPr/>
        </p:nvSpPr>
        <p:spPr>
          <a:xfrm>
            <a:off x="1120025" y="1589200"/>
            <a:ext cx="5193000" cy="21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66675" lIns="66675" spcFirstLastPara="1" rIns="66675" wrap="square" tIns="66675">
            <a:spAutoFit/>
          </a:bodyPr>
          <a:lstStyle/>
          <a:p>
            <a:pPr indent="-173587" lvl="0" marL="196912" marR="3704" rtl="0" algn="just">
              <a:lnSpc>
                <a:spcPct val="113599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Font typeface="Century Gothic"/>
              <a:buChar char="✓"/>
            </a:pPr>
            <a:r>
              <a:rPr lang="en" sz="1093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Revisen la información sobre las Estrategias Nacionales, identifiquen aquellas que se dirigen al nivel educativo en el que laboran y analicen cómo podrían aprovecharlas para favorecer las condiciones de aprendizaje de niñas, niños y adolescentes.</a:t>
            </a:r>
            <a:endParaRPr sz="1093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73587" lvl="0" marL="196912" marR="3704" rtl="0" algn="just">
              <a:lnSpc>
                <a:spcPct val="113599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Font typeface="Century Gothic"/>
              <a:buChar char="✓"/>
            </a:pPr>
            <a:r>
              <a:rPr lang="en" sz="1093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Tareas y responsables para recabar datos que hacen falta, organizar y sistematizar la información y completar el diagnóstico integral de la escuela.</a:t>
            </a:r>
            <a:endParaRPr sz="1093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73587" lvl="0" marL="196912" marR="3704" rtl="0" algn="just">
              <a:lnSpc>
                <a:spcPct val="113599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700"/>
              <a:buFont typeface="Century Gothic"/>
              <a:buChar char="✓"/>
            </a:pPr>
            <a:r>
              <a:rPr lang="en" sz="1093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Realicen acuerdos para las actividades del primer día de clases</a:t>
            </a:r>
            <a:endParaRPr sz="1093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3704" rtl="0" algn="just">
              <a:lnSpc>
                <a:spcPct val="1135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93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38" name="Google Shape;1938;p45" title="Captura de pantalla 2025-08-16 a la(s) 1.33.51 a.m..png"/>
          <p:cNvPicPr preferRelativeResize="0"/>
          <p:nvPr/>
        </p:nvPicPr>
        <p:blipFill rotWithShape="1">
          <a:blip r:embed="rId3">
            <a:alphaModFix/>
          </a:blip>
          <a:srcRect b="0" l="0" r="1951" t="2647"/>
          <a:stretch/>
        </p:blipFill>
        <p:spPr>
          <a:xfrm>
            <a:off x="6623317" y="1227479"/>
            <a:ext cx="2136300" cy="1797900"/>
          </a:xfrm>
          <a:prstGeom prst="roundRect">
            <a:avLst>
              <a:gd fmla="val 649" name="adj"/>
            </a:avLst>
          </a:prstGeom>
          <a:noFill/>
          <a:ln>
            <a:noFill/>
          </a:ln>
          <a:effectLst>
            <a:outerShdw blurRad="260499" rotWithShape="0" algn="bl" dir="5400000" dist="55573">
              <a:srgbClr val="888888">
                <a:alpha val="50000"/>
              </a:srgbClr>
            </a:outerShdw>
          </a:effectLst>
        </p:spPr>
      </p:pic>
      <p:grpSp>
        <p:nvGrpSpPr>
          <p:cNvPr id="1939" name="Google Shape;1939;p45"/>
          <p:cNvGrpSpPr/>
          <p:nvPr/>
        </p:nvGrpSpPr>
        <p:grpSpPr>
          <a:xfrm>
            <a:off x="6930139" y="3255928"/>
            <a:ext cx="1607138" cy="3387129"/>
            <a:chOff x="9343850" y="4289925"/>
            <a:chExt cx="2203673" cy="4644356"/>
          </a:xfrm>
        </p:grpSpPr>
        <p:grpSp>
          <p:nvGrpSpPr>
            <p:cNvPr id="1940" name="Google Shape;1940;p45"/>
            <p:cNvGrpSpPr/>
            <p:nvPr/>
          </p:nvGrpSpPr>
          <p:grpSpPr>
            <a:xfrm>
              <a:off x="9343850" y="4289925"/>
              <a:ext cx="2203673" cy="4644356"/>
              <a:chOff x="-7" y="2812602"/>
              <a:chExt cx="1582871" cy="3366940"/>
            </a:xfrm>
          </p:grpSpPr>
          <p:sp>
            <p:nvSpPr>
              <p:cNvPr id="1941" name="Google Shape;1941;p45"/>
              <p:cNvSpPr/>
              <p:nvPr/>
            </p:nvSpPr>
            <p:spPr>
              <a:xfrm>
                <a:off x="77985" y="2900767"/>
                <a:ext cx="1214494" cy="1214330"/>
              </a:xfrm>
              <a:custGeom>
                <a:rect b="b" l="l" r="r" t="t"/>
                <a:pathLst>
                  <a:path extrusionOk="0" h="18649" w="16709">
                    <a:moveTo>
                      <a:pt x="12714" y="1"/>
                    </a:moveTo>
                    <a:lnTo>
                      <a:pt x="8195" y="1370"/>
                    </a:lnTo>
                    <a:lnTo>
                      <a:pt x="3675" y="23"/>
                    </a:lnTo>
                    <a:cubicBezTo>
                      <a:pt x="3675" y="23"/>
                      <a:pt x="982" y="1484"/>
                      <a:pt x="503" y="8218"/>
                    </a:cubicBezTo>
                    <a:cubicBezTo>
                      <a:pt x="0" y="15134"/>
                      <a:pt x="1918" y="18649"/>
                      <a:pt x="1918" y="18649"/>
                    </a:cubicBezTo>
                    <a:lnTo>
                      <a:pt x="14495" y="18649"/>
                    </a:lnTo>
                    <a:cubicBezTo>
                      <a:pt x="14495" y="18649"/>
                      <a:pt x="16709" y="15111"/>
                      <a:pt x="15910" y="8218"/>
                    </a:cubicBezTo>
                    <a:cubicBezTo>
                      <a:pt x="15088" y="1324"/>
                      <a:pt x="12714" y="1"/>
                      <a:pt x="12714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2" name="Google Shape;1942;p45"/>
              <p:cNvSpPr/>
              <p:nvPr/>
            </p:nvSpPr>
            <p:spPr>
              <a:xfrm>
                <a:off x="441340" y="4714009"/>
                <a:ext cx="318578" cy="821947"/>
              </a:xfrm>
              <a:custGeom>
                <a:rect b="b" l="l" r="r" t="t"/>
                <a:pathLst>
                  <a:path extrusionOk="0" h="12623" w="4383">
                    <a:moveTo>
                      <a:pt x="1963" y="0"/>
                    </a:moveTo>
                    <a:cubicBezTo>
                      <a:pt x="890" y="0"/>
                      <a:pt x="0" y="891"/>
                      <a:pt x="0" y="1986"/>
                    </a:cubicBezTo>
                    <a:lnTo>
                      <a:pt x="0" y="10660"/>
                    </a:lnTo>
                    <a:cubicBezTo>
                      <a:pt x="0" y="11733"/>
                      <a:pt x="890" y="12623"/>
                      <a:pt x="1963" y="12623"/>
                    </a:cubicBezTo>
                    <a:cubicBezTo>
                      <a:pt x="3036" y="12623"/>
                      <a:pt x="3926" y="11733"/>
                      <a:pt x="3926" y="10660"/>
                    </a:cubicBezTo>
                    <a:lnTo>
                      <a:pt x="4383" y="1986"/>
                    </a:lnTo>
                    <a:cubicBezTo>
                      <a:pt x="4383" y="891"/>
                      <a:pt x="3036" y="0"/>
                      <a:pt x="1963" y="0"/>
                    </a:cubicBez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3" name="Google Shape;1943;p45"/>
              <p:cNvSpPr/>
              <p:nvPr/>
            </p:nvSpPr>
            <p:spPr>
              <a:xfrm>
                <a:off x="486114" y="5992205"/>
                <a:ext cx="214057" cy="61403"/>
              </a:xfrm>
              <a:custGeom>
                <a:rect b="b" l="l" r="r" t="t"/>
                <a:pathLst>
                  <a:path extrusionOk="0" h="943" w="2945">
                    <a:moveTo>
                      <a:pt x="1" y="0"/>
                    </a:moveTo>
                    <a:lnTo>
                      <a:pt x="594" y="867"/>
                    </a:lnTo>
                    <a:cubicBezTo>
                      <a:pt x="594" y="867"/>
                      <a:pt x="824" y="942"/>
                      <a:pt x="1258" y="942"/>
                    </a:cubicBezTo>
                    <a:cubicBezTo>
                      <a:pt x="1655" y="942"/>
                      <a:pt x="2224" y="879"/>
                      <a:pt x="2945" y="639"/>
                    </a:cubicBezTo>
                    <a:cubicBezTo>
                      <a:pt x="2899" y="274"/>
                      <a:pt x="2854" y="0"/>
                      <a:pt x="28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4" name="Google Shape;1944;p45"/>
              <p:cNvSpPr/>
              <p:nvPr/>
            </p:nvSpPr>
            <p:spPr>
              <a:xfrm>
                <a:off x="189121" y="5992205"/>
                <a:ext cx="522678" cy="187336"/>
              </a:xfrm>
              <a:custGeom>
                <a:rect b="b" l="l" r="r" t="t"/>
                <a:pathLst>
                  <a:path extrusionOk="0" h="2877" w="7191">
                    <a:moveTo>
                      <a:pt x="4087" y="0"/>
                    </a:moveTo>
                    <a:cubicBezTo>
                      <a:pt x="4087" y="0"/>
                      <a:pt x="3858" y="91"/>
                      <a:pt x="3539" y="228"/>
                    </a:cubicBezTo>
                    <a:lnTo>
                      <a:pt x="3676" y="502"/>
                    </a:lnTo>
                    <a:cubicBezTo>
                      <a:pt x="3870" y="859"/>
                      <a:pt x="3570" y="1192"/>
                      <a:pt x="3265" y="1192"/>
                    </a:cubicBezTo>
                    <a:cubicBezTo>
                      <a:pt x="3140" y="1192"/>
                      <a:pt x="3015" y="1137"/>
                      <a:pt x="2922" y="1004"/>
                    </a:cubicBezTo>
                    <a:cubicBezTo>
                      <a:pt x="2831" y="913"/>
                      <a:pt x="2763" y="776"/>
                      <a:pt x="2671" y="616"/>
                    </a:cubicBezTo>
                    <a:cubicBezTo>
                      <a:pt x="1918" y="959"/>
                      <a:pt x="1051" y="1415"/>
                      <a:pt x="686" y="1758"/>
                    </a:cubicBezTo>
                    <a:cubicBezTo>
                      <a:pt x="1" y="2465"/>
                      <a:pt x="937" y="2876"/>
                      <a:pt x="3219" y="2876"/>
                    </a:cubicBezTo>
                    <a:cubicBezTo>
                      <a:pt x="5525" y="2876"/>
                      <a:pt x="6826" y="2488"/>
                      <a:pt x="7054" y="2283"/>
                    </a:cubicBezTo>
                    <a:cubicBezTo>
                      <a:pt x="7191" y="2146"/>
                      <a:pt x="7099" y="1256"/>
                      <a:pt x="7031" y="639"/>
                    </a:cubicBezTo>
                    <a:cubicBezTo>
                      <a:pt x="6310" y="879"/>
                      <a:pt x="5741" y="942"/>
                      <a:pt x="5344" y="942"/>
                    </a:cubicBezTo>
                    <a:cubicBezTo>
                      <a:pt x="4910" y="942"/>
                      <a:pt x="4680" y="867"/>
                      <a:pt x="4680" y="867"/>
                    </a:cubicBezTo>
                    <a:lnTo>
                      <a:pt x="4087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5" name="Google Shape;1945;p45"/>
              <p:cNvSpPr/>
              <p:nvPr/>
            </p:nvSpPr>
            <p:spPr>
              <a:xfrm>
                <a:off x="383264" y="6007051"/>
                <a:ext cx="94636" cy="74361"/>
              </a:xfrm>
              <a:custGeom>
                <a:rect b="b" l="l" r="r" t="t"/>
                <a:pathLst>
                  <a:path extrusionOk="0" h="1142" w="1302">
                    <a:moveTo>
                      <a:pt x="868" y="0"/>
                    </a:moveTo>
                    <a:cubicBezTo>
                      <a:pt x="617" y="114"/>
                      <a:pt x="320" y="229"/>
                      <a:pt x="0" y="388"/>
                    </a:cubicBezTo>
                    <a:cubicBezTo>
                      <a:pt x="297" y="982"/>
                      <a:pt x="594" y="1142"/>
                      <a:pt x="845" y="1142"/>
                    </a:cubicBezTo>
                    <a:cubicBezTo>
                      <a:pt x="1142" y="1142"/>
                      <a:pt x="1301" y="822"/>
                      <a:pt x="1164" y="571"/>
                    </a:cubicBezTo>
                    <a:lnTo>
                      <a:pt x="86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6" name="Google Shape;1946;p45"/>
              <p:cNvSpPr/>
              <p:nvPr/>
            </p:nvSpPr>
            <p:spPr>
              <a:xfrm>
                <a:off x="441339" y="5299578"/>
                <a:ext cx="285434" cy="387955"/>
              </a:xfrm>
              <a:custGeom>
                <a:rect b="b" l="l" r="r" t="t"/>
                <a:pathLst>
                  <a:path extrusionOk="0" h="5958" w="3927">
                    <a:moveTo>
                      <a:pt x="1963" y="1"/>
                    </a:moveTo>
                    <a:cubicBezTo>
                      <a:pt x="890" y="1"/>
                      <a:pt x="0" y="891"/>
                      <a:pt x="0" y="1964"/>
                    </a:cubicBezTo>
                    <a:lnTo>
                      <a:pt x="274" y="5958"/>
                    </a:lnTo>
                    <a:lnTo>
                      <a:pt x="3721" y="5958"/>
                    </a:lnTo>
                    <a:lnTo>
                      <a:pt x="3926" y="1964"/>
                    </a:lnTo>
                    <a:cubicBezTo>
                      <a:pt x="3926" y="891"/>
                      <a:pt x="3036" y="1"/>
                      <a:pt x="1963" y="1"/>
                    </a:cubicBez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7" name="Google Shape;1947;p45"/>
              <p:cNvSpPr/>
              <p:nvPr/>
            </p:nvSpPr>
            <p:spPr>
              <a:xfrm>
                <a:off x="461256" y="5687470"/>
                <a:ext cx="250545" cy="70520"/>
              </a:xfrm>
              <a:custGeom>
                <a:rect b="b" l="l" r="r" t="t"/>
                <a:pathLst>
                  <a:path extrusionOk="0" h="1083" w="3447">
                    <a:moveTo>
                      <a:pt x="0" y="1"/>
                    </a:moveTo>
                    <a:lnTo>
                      <a:pt x="69" y="731"/>
                    </a:lnTo>
                    <a:cubicBezTo>
                      <a:pt x="612" y="962"/>
                      <a:pt x="1166" y="1082"/>
                      <a:pt x="1730" y="1082"/>
                    </a:cubicBezTo>
                    <a:cubicBezTo>
                      <a:pt x="2279" y="1082"/>
                      <a:pt x="2837" y="968"/>
                      <a:pt x="3401" y="731"/>
                    </a:cubicBezTo>
                    <a:lnTo>
                      <a:pt x="3447" y="1"/>
                    </a:ln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8" name="Google Shape;1948;p45"/>
              <p:cNvSpPr/>
              <p:nvPr/>
            </p:nvSpPr>
            <p:spPr>
              <a:xfrm>
                <a:off x="466210" y="5735055"/>
                <a:ext cx="242307" cy="257204"/>
              </a:xfrm>
              <a:custGeom>
                <a:rect b="b" l="l" r="r" t="t"/>
                <a:pathLst>
                  <a:path extrusionOk="0" h="3950" w="3334">
                    <a:moveTo>
                      <a:pt x="1" y="0"/>
                    </a:moveTo>
                    <a:lnTo>
                      <a:pt x="275" y="3949"/>
                    </a:lnTo>
                    <a:lnTo>
                      <a:pt x="3128" y="3949"/>
                    </a:lnTo>
                    <a:lnTo>
                      <a:pt x="3333" y="0"/>
                    </a:lnTo>
                    <a:lnTo>
                      <a:pt x="3333" y="0"/>
                    </a:lnTo>
                    <a:cubicBezTo>
                      <a:pt x="2774" y="183"/>
                      <a:pt x="2215" y="274"/>
                      <a:pt x="1658" y="274"/>
                    </a:cubicBezTo>
                    <a:cubicBezTo>
                      <a:pt x="1102" y="274"/>
                      <a:pt x="548" y="183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9" name="Google Shape;1949;p45"/>
              <p:cNvSpPr/>
              <p:nvPr/>
            </p:nvSpPr>
            <p:spPr>
              <a:xfrm>
                <a:off x="726703" y="5299583"/>
                <a:ext cx="287033" cy="387955"/>
              </a:xfrm>
              <a:custGeom>
                <a:rect b="b" l="l" r="r" t="t"/>
                <a:pathLst>
                  <a:path extrusionOk="0" h="5958" w="3949">
                    <a:moveTo>
                      <a:pt x="1986" y="1"/>
                    </a:moveTo>
                    <a:cubicBezTo>
                      <a:pt x="890" y="1"/>
                      <a:pt x="0" y="891"/>
                      <a:pt x="0" y="1964"/>
                    </a:cubicBezTo>
                    <a:lnTo>
                      <a:pt x="228" y="5958"/>
                    </a:lnTo>
                    <a:lnTo>
                      <a:pt x="3652" y="5958"/>
                    </a:lnTo>
                    <a:lnTo>
                      <a:pt x="3949" y="1964"/>
                    </a:lnTo>
                    <a:cubicBezTo>
                      <a:pt x="3949" y="891"/>
                      <a:pt x="3059" y="1"/>
                      <a:pt x="1986" y="1"/>
                    </a:cubicBez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0" name="Google Shape;1950;p45"/>
              <p:cNvSpPr/>
              <p:nvPr/>
            </p:nvSpPr>
            <p:spPr>
              <a:xfrm>
                <a:off x="693486" y="4714009"/>
                <a:ext cx="320250" cy="821947"/>
              </a:xfrm>
              <a:custGeom>
                <a:rect b="b" l="l" r="r" t="t"/>
                <a:pathLst>
                  <a:path extrusionOk="0" h="12623" w="4406">
                    <a:moveTo>
                      <a:pt x="2443" y="0"/>
                    </a:moveTo>
                    <a:cubicBezTo>
                      <a:pt x="1347" y="0"/>
                      <a:pt x="1" y="891"/>
                      <a:pt x="1" y="1986"/>
                    </a:cubicBezTo>
                    <a:lnTo>
                      <a:pt x="457" y="10660"/>
                    </a:lnTo>
                    <a:cubicBezTo>
                      <a:pt x="457" y="11733"/>
                      <a:pt x="1347" y="12623"/>
                      <a:pt x="2443" y="12623"/>
                    </a:cubicBezTo>
                    <a:cubicBezTo>
                      <a:pt x="3516" y="12623"/>
                      <a:pt x="4406" y="11733"/>
                      <a:pt x="4406" y="10660"/>
                    </a:cubicBezTo>
                    <a:lnTo>
                      <a:pt x="4406" y="1986"/>
                    </a:lnTo>
                    <a:cubicBezTo>
                      <a:pt x="4406" y="891"/>
                      <a:pt x="3516" y="0"/>
                      <a:pt x="2443" y="0"/>
                    </a:cubicBez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1" name="Google Shape;1951;p45"/>
              <p:cNvSpPr/>
              <p:nvPr/>
            </p:nvSpPr>
            <p:spPr>
              <a:xfrm>
                <a:off x="754905" y="5992205"/>
                <a:ext cx="212386" cy="61403"/>
              </a:xfrm>
              <a:custGeom>
                <a:rect b="b" l="l" r="r" t="t"/>
                <a:pathLst>
                  <a:path extrusionOk="0" h="943" w="2922">
                    <a:moveTo>
                      <a:pt x="92" y="0"/>
                    </a:moveTo>
                    <a:cubicBezTo>
                      <a:pt x="92" y="0"/>
                      <a:pt x="46" y="274"/>
                      <a:pt x="0" y="639"/>
                    </a:cubicBezTo>
                    <a:cubicBezTo>
                      <a:pt x="721" y="879"/>
                      <a:pt x="1285" y="942"/>
                      <a:pt x="1677" y="942"/>
                    </a:cubicBezTo>
                    <a:cubicBezTo>
                      <a:pt x="2105" y="942"/>
                      <a:pt x="2328" y="867"/>
                      <a:pt x="2328" y="867"/>
                    </a:cubicBezTo>
                    <a:lnTo>
                      <a:pt x="29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2" name="Google Shape;1952;p45"/>
              <p:cNvSpPr/>
              <p:nvPr/>
            </p:nvSpPr>
            <p:spPr>
              <a:xfrm>
                <a:off x="743276" y="5992205"/>
                <a:ext cx="522678" cy="187336"/>
              </a:xfrm>
              <a:custGeom>
                <a:rect b="b" l="l" r="r" t="t"/>
                <a:pathLst>
                  <a:path extrusionOk="0" h="2877" w="7191">
                    <a:moveTo>
                      <a:pt x="3105" y="0"/>
                    </a:moveTo>
                    <a:lnTo>
                      <a:pt x="2488" y="867"/>
                    </a:lnTo>
                    <a:cubicBezTo>
                      <a:pt x="2488" y="867"/>
                      <a:pt x="2265" y="942"/>
                      <a:pt x="1837" y="942"/>
                    </a:cubicBezTo>
                    <a:cubicBezTo>
                      <a:pt x="1445" y="942"/>
                      <a:pt x="881" y="879"/>
                      <a:pt x="160" y="639"/>
                    </a:cubicBezTo>
                    <a:cubicBezTo>
                      <a:pt x="69" y="1256"/>
                      <a:pt x="0" y="2146"/>
                      <a:pt x="137" y="2283"/>
                    </a:cubicBezTo>
                    <a:cubicBezTo>
                      <a:pt x="343" y="2488"/>
                      <a:pt x="1644" y="2876"/>
                      <a:pt x="3949" y="2876"/>
                    </a:cubicBezTo>
                    <a:cubicBezTo>
                      <a:pt x="6255" y="2876"/>
                      <a:pt x="7190" y="2465"/>
                      <a:pt x="6483" y="1758"/>
                    </a:cubicBezTo>
                    <a:cubicBezTo>
                      <a:pt x="6118" y="1415"/>
                      <a:pt x="5273" y="959"/>
                      <a:pt x="4497" y="616"/>
                    </a:cubicBezTo>
                    <a:cubicBezTo>
                      <a:pt x="4429" y="776"/>
                      <a:pt x="4337" y="913"/>
                      <a:pt x="4269" y="1004"/>
                    </a:cubicBezTo>
                    <a:cubicBezTo>
                      <a:pt x="4170" y="1137"/>
                      <a:pt x="4041" y="1192"/>
                      <a:pt x="3916" y="1192"/>
                    </a:cubicBezTo>
                    <a:cubicBezTo>
                      <a:pt x="3608" y="1192"/>
                      <a:pt x="3314" y="859"/>
                      <a:pt x="3493" y="502"/>
                    </a:cubicBezTo>
                    <a:lnTo>
                      <a:pt x="3652" y="228"/>
                    </a:lnTo>
                    <a:cubicBezTo>
                      <a:pt x="3310" y="91"/>
                      <a:pt x="3105" y="0"/>
                      <a:pt x="3105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3" name="Google Shape;1953;p45"/>
              <p:cNvSpPr/>
              <p:nvPr/>
            </p:nvSpPr>
            <p:spPr>
              <a:xfrm>
                <a:off x="975506" y="6007051"/>
                <a:ext cx="94709" cy="74361"/>
              </a:xfrm>
              <a:custGeom>
                <a:rect b="b" l="l" r="r" t="t"/>
                <a:pathLst>
                  <a:path extrusionOk="0" h="1142" w="1303">
                    <a:moveTo>
                      <a:pt x="457" y="0"/>
                    </a:moveTo>
                    <a:lnTo>
                      <a:pt x="138" y="571"/>
                    </a:lnTo>
                    <a:cubicBezTo>
                      <a:pt x="1" y="822"/>
                      <a:pt x="184" y="1142"/>
                      <a:pt x="457" y="1142"/>
                    </a:cubicBezTo>
                    <a:cubicBezTo>
                      <a:pt x="709" y="1142"/>
                      <a:pt x="1028" y="982"/>
                      <a:pt x="1302" y="388"/>
                    </a:cubicBezTo>
                    <a:cubicBezTo>
                      <a:pt x="982" y="229"/>
                      <a:pt x="686" y="114"/>
                      <a:pt x="4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4" name="Google Shape;1954;p45"/>
              <p:cNvSpPr/>
              <p:nvPr/>
            </p:nvSpPr>
            <p:spPr>
              <a:xfrm>
                <a:off x="743276" y="5687470"/>
                <a:ext cx="248946" cy="70520"/>
              </a:xfrm>
              <a:custGeom>
                <a:rect b="b" l="l" r="r" t="t"/>
                <a:pathLst>
                  <a:path extrusionOk="0" h="1083" w="3425">
                    <a:moveTo>
                      <a:pt x="0" y="1"/>
                    </a:moveTo>
                    <a:lnTo>
                      <a:pt x="23" y="731"/>
                    </a:lnTo>
                    <a:cubicBezTo>
                      <a:pt x="578" y="962"/>
                      <a:pt x="1138" y="1082"/>
                      <a:pt x="1704" y="1082"/>
                    </a:cubicBezTo>
                    <a:cubicBezTo>
                      <a:pt x="2257" y="1082"/>
                      <a:pt x="2815" y="968"/>
                      <a:pt x="3379" y="731"/>
                    </a:cubicBezTo>
                    <a:lnTo>
                      <a:pt x="3424" y="1"/>
                    </a:ln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5" name="Google Shape;1955;p45"/>
              <p:cNvSpPr/>
              <p:nvPr/>
            </p:nvSpPr>
            <p:spPr>
              <a:xfrm>
                <a:off x="744938" y="5735038"/>
                <a:ext cx="243939" cy="263909"/>
              </a:xfrm>
              <a:custGeom>
                <a:rect b="b" l="l" r="r" t="t"/>
                <a:pathLst>
                  <a:path extrusionOk="0" h="3950" w="3356">
                    <a:moveTo>
                      <a:pt x="0" y="0"/>
                    </a:moveTo>
                    <a:lnTo>
                      <a:pt x="229" y="3949"/>
                    </a:lnTo>
                    <a:lnTo>
                      <a:pt x="3059" y="3949"/>
                    </a:lnTo>
                    <a:lnTo>
                      <a:pt x="3356" y="0"/>
                    </a:lnTo>
                    <a:lnTo>
                      <a:pt x="3356" y="0"/>
                    </a:lnTo>
                    <a:cubicBezTo>
                      <a:pt x="2796" y="172"/>
                      <a:pt x="2237" y="257"/>
                      <a:pt x="1678" y="257"/>
                    </a:cubicBezTo>
                    <a:cubicBezTo>
                      <a:pt x="1119" y="257"/>
                      <a:pt x="559" y="172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6" name="Google Shape;1956;p45"/>
              <p:cNvSpPr/>
              <p:nvPr/>
            </p:nvSpPr>
            <p:spPr>
              <a:xfrm>
                <a:off x="1163035" y="4008038"/>
                <a:ext cx="340166" cy="211754"/>
              </a:xfrm>
              <a:custGeom>
                <a:rect b="b" l="l" r="r" t="t"/>
                <a:pathLst>
                  <a:path extrusionOk="0" h="3252" w="4680">
                    <a:moveTo>
                      <a:pt x="434" y="0"/>
                    </a:moveTo>
                    <a:lnTo>
                      <a:pt x="0" y="2899"/>
                    </a:lnTo>
                    <a:lnTo>
                      <a:pt x="2968" y="3242"/>
                    </a:lnTo>
                    <a:cubicBezTo>
                      <a:pt x="3024" y="3248"/>
                      <a:pt x="3080" y="3251"/>
                      <a:pt x="3136" y="3251"/>
                    </a:cubicBezTo>
                    <a:cubicBezTo>
                      <a:pt x="3866" y="3251"/>
                      <a:pt x="4503" y="2706"/>
                      <a:pt x="4588" y="1963"/>
                    </a:cubicBezTo>
                    <a:cubicBezTo>
                      <a:pt x="4679" y="1164"/>
                      <a:pt x="4109" y="434"/>
                      <a:pt x="3310" y="343"/>
                    </a:cubicBezTo>
                    <a:lnTo>
                      <a:pt x="434" y="0"/>
                    </a:ln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7" name="Google Shape;1957;p45"/>
              <p:cNvSpPr/>
              <p:nvPr/>
            </p:nvSpPr>
            <p:spPr>
              <a:xfrm>
                <a:off x="804622" y="3981992"/>
                <a:ext cx="389955" cy="214879"/>
              </a:xfrm>
              <a:custGeom>
                <a:rect b="b" l="l" r="r" t="t"/>
                <a:pathLst>
                  <a:path extrusionOk="0" h="3300" w="5365">
                    <a:moveTo>
                      <a:pt x="1679" y="0"/>
                    </a:moveTo>
                    <a:cubicBezTo>
                      <a:pt x="1021" y="0"/>
                      <a:pt x="418" y="418"/>
                      <a:pt x="252" y="1062"/>
                    </a:cubicBezTo>
                    <a:cubicBezTo>
                      <a:pt x="1" y="1930"/>
                      <a:pt x="617" y="2797"/>
                      <a:pt x="1485" y="2888"/>
                    </a:cubicBezTo>
                    <a:lnTo>
                      <a:pt x="4931" y="3299"/>
                    </a:lnTo>
                    <a:lnTo>
                      <a:pt x="5365" y="400"/>
                    </a:lnTo>
                    <a:lnTo>
                      <a:pt x="1873" y="12"/>
                    </a:lnTo>
                    <a:cubicBezTo>
                      <a:pt x="1808" y="4"/>
                      <a:pt x="1743" y="0"/>
                      <a:pt x="16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8" name="Google Shape;1958;p45"/>
              <p:cNvSpPr/>
              <p:nvPr/>
            </p:nvSpPr>
            <p:spPr>
              <a:xfrm>
                <a:off x="252212" y="4297862"/>
                <a:ext cx="242259" cy="297901"/>
              </a:xfrm>
              <a:custGeom>
                <a:rect b="b" l="l" r="r" t="t"/>
                <a:pathLst>
                  <a:path extrusionOk="0" h="4575" w="3333">
                    <a:moveTo>
                      <a:pt x="434" y="0"/>
                    </a:moveTo>
                    <a:lnTo>
                      <a:pt x="91" y="2945"/>
                    </a:lnTo>
                    <a:cubicBezTo>
                      <a:pt x="0" y="3744"/>
                      <a:pt x="594" y="4474"/>
                      <a:pt x="1392" y="4565"/>
                    </a:cubicBezTo>
                    <a:cubicBezTo>
                      <a:pt x="1449" y="4572"/>
                      <a:pt x="1505" y="4575"/>
                      <a:pt x="1560" y="4575"/>
                    </a:cubicBezTo>
                    <a:cubicBezTo>
                      <a:pt x="2288" y="4575"/>
                      <a:pt x="2905" y="4030"/>
                      <a:pt x="2990" y="3287"/>
                    </a:cubicBezTo>
                    <a:lnTo>
                      <a:pt x="3333" y="411"/>
                    </a:lnTo>
                    <a:lnTo>
                      <a:pt x="434" y="0"/>
                    </a:ln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9" name="Google Shape;1959;p45"/>
              <p:cNvSpPr/>
              <p:nvPr/>
            </p:nvSpPr>
            <p:spPr>
              <a:xfrm>
                <a:off x="283685" y="3988113"/>
                <a:ext cx="247274" cy="336579"/>
              </a:xfrm>
              <a:custGeom>
                <a:rect b="b" l="l" r="r" t="t"/>
                <a:pathLst>
                  <a:path extrusionOk="0" h="5169" w="3402">
                    <a:moveTo>
                      <a:pt x="1870" y="0"/>
                    </a:moveTo>
                    <a:cubicBezTo>
                      <a:pt x="1137" y="0"/>
                      <a:pt x="497" y="566"/>
                      <a:pt x="412" y="1311"/>
                    </a:cubicBezTo>
                    <a:lnTo>
                      <a:pt x="1" y="4757"/>
                    </a:lnTo>
                    <a:lnTo>
                      <a:pt x="2900" y="5168"/>
                    </a:lnTo>
                    <a:lnTo>
                      <a:pt x="3310" y="1630"/>
                    </a:lnTo>
                    <a:cubicBezTo>
                      <a:pt x="3402" y="831"/>
                      <a:pt x="2831" y="101"/>
                      <a:pt x="2032" y="10"/>
                    </a:cubicBezTo>
                    <a:cubicBezTo>
                      <a:pt x="1978" y="3"/>
                      <a:pt x="1923" y="0"/>
                      <a:pt x="187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0" name="Google Shape;1960;p45"/>
              <p:cNvSpPr/>
              <p:nvPr/>
            </p:nvSpPr>
            <p:spPr>
              <a:xfrm>
                <a:off x="394894" y="3969360"/>
                <a:ext cx="655401" cy="957256"/>
              </a:xfrm>
              <a:custGeom>
                <a:rect b="b" l="l" r="r" t="t"/>
                <a:pathLst>
                  <a:path extrusionOk="0" h="14701" w="9017">
                    <a:moveTo>
                      <a:pt x="3880" y="1"/>
                    </a:moveTo>
                    <a:cubicBezTo>
                      <a:pt x="1735" y="1"/>
                      <a:pt x="0" y="1736"/>
                      <a:pt x="0" y="3881"/>
                    </a:cubicBezTo>
                    <a:lnTo>
                      <a:pt x="0" y="10820"/>
                    </a:lnTo>
                    <a:cubicBezTo>
                      <a:pt x="0" y="12966"/>
                      <a:pt x="1735" y="14700"/>
                      <a:pt x="3880" y="14700"/>
                    </a:cubicBezTo>
                    <a:lnTo>
                      <a:pt x="5136" y="14700"/>
                    </a:lnTo>
                    <a:cubicBezTo>
                      <a:pt x="7259" y="14700"/>
                      <a:pt x="9016" y="12966"/>
                      <a:pt x="9016" y="10820"/>
                    </a:cubicBezTo>
                    <a:lnTo>
                      <a:pt x="9016" y="3881"/>
                    </a:lnTo>
                    <a:cubicBezTo>
                      <a:pt x="9016" y="1736"/>
                      <a:pt x="7259" y="1"/>
                      <a:pt x="513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1" name="Google Shape;1961;p45"/>
              <p:cNvSpPr/>
              <p:nvPr/>
            </p:nvSpPr>
            <p:spPr>
              <a:xfrm>
                <a:off x="1143119" y="3389190"/>
                <a:ext cx="74720" cy="107635"/>
              </a:xfrm>
              <a:custGeom>
                <a:rect b="b" l="l" r="r" t="t"/>
                <a:pathLst>
                  <a:path extrusionOk="0" h="1653" w="1028">
                    <a:moveTo>
                      <a:pt x="927" y="0"/>
                    </a:moveTo>
                    <a:cubicBezTo>
                      <a:pt x="915" y="0"/>
                      <a:pt x="903" y="3"/>
                      <a:pt x="891" y="9"/>
                    </a:cubicBezTo>
                    <a:cubicBezTo>
                      <a:pt x="868" y="9"/>
                      <a:pt x="137" y="237"/>
                      <a:pt x="0" y="1561"/>
                    </a:cubicBezTo>
                    <a:cubicBezTo>
                      <a:pt x="0" y="1607"/>
                      <a:pt x="23" y="1653"/>
                      <a:pt x="69" y="1653"/>
                    </a:cubicBezTo>
                    <a:lnTo>
                      <a:pt x="92" y="1653"/>
                    </a:lnTo>
                    <a:cubicBezTo>
                      <a:pt x="137" y="1653"/>
                      <a:pt x="160" y="1630"/>
                      <a:pt x="160" y="1584"/>
                    </a:cubicBezTo>
                    <a:cubicBezTo>
                      <a:pt x="297" y="397"/>
                      <a:pt x="913" y="169"/>
                      <a:pt x="936" y="169"/>
                    </a:cubicBezTo>
                    <a:cubicBezTo>
                      <a:pt x="982" y="146"/>
                      <a:pt x="1027" y="100"/>
                      <a:pt x="1005" y="55"/>
                    </a:cubicBezTo>
                    <a:cubicBezTo>
                      <a:pt x="988" y="21"/>
                      <a:pt x="959" y="0"/>
                      <a:pt x="927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2" name="Google Shape;1962;p45"/>
              <p:cNvSpPr/>
              <p:nvPr/>
            </p:nvSpPr>
            <p:spPr>
              <a:xfrm>
                <a:off x="160919" y="3458146"/>
                <a:ext cx="89693" cy="99626"/>
              </a:xfrm>
              <a:custGeom>
                <a:rect b="b" l="l" r="r" t="t"/>
                <a:pathLst>
                  <a:path extrusionOk="0" h="1530" w="1234">
                    <a:moveTo>
                      <a:pt x="115" y="0"/>
                    </a:moveTo>
                    <a:cubicBezTo>
                      <a:pt x="46" y="0"/>
                      <a:pt x="24" y="46"/>
                      <a:pt x="1" y="91"/>
                    </a:cubicBezTo>
                    <a:cubicBezTo>
                      <a:pt x="1" y="137"/>
                      <a:pt x="24" y="183"/>
                      <a:pt x="69" y="183"/>
                    </a:cubicBezTo>
                    <a:cubicBezTo>
                      <a:pt x="115" y="183"/>
                      <a:pt x="754" y="297"/>
                      <a:pt x="1051" y="1461"/>
                    </a:cubicBezTo>
                    <a:cubicBezTo>
                      <a:pt x="1074" y="1507"/>
                      <a:pt x="1096" y="1529"/>
                      <a:pt x="1142" y="1529"/>
                    </a:cubicBezTo>
                    <a:lnTo>
                      <a:pt x="1165" y="1529"/>
                    </a:lnTo>
                    <a:cubicBezTo>
                      <a:pt x="1210" y="1507"/>
                      <a:pt x="1233" y="1461"/>
                      <a:pt x="1233" y="1415"/>
                    </a:cubicBezTo>
                    <a:cubicBezTo>
                      <a:pt x="891" y="137"/>
                      <a:pt x="138" y="23"/>
                      <a:pt x="115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3" name="Google Shape;1963;p45"/>
              <p:cNvSpPr/>
              <p:nvPr/>
            </p:nvSpPr>
            <p:spPr>
              <a:xfrm>
                <a:off x="716745" y="4039228"/>
                <a:ext cx="11702" cy="621327"/>
              </a:xfrm>
              <a:custGeom>
                <a:rect b="b" l="l" r="r" t="t"/>
                <a:pathLst>
                  <a:path extrusionOk="0" h="9542" w="161">
                    <a:moveTo>
                      <a:pt x="69" y="1"/>
                    </a:moveTo>
                    <a:cubicBezTo>
                      <a:pt x="23" y="1"/>
                      <a:pt x="0" y="46"/>
                      <a:pt x="0" y="92"/>
                    </a:cubicBezTo>
                    <a:lnTo>
                      <a:pt x="0" y="9473"/>
                    </a:lnTo>
                    <a:cubicBezTo>
                      <a:pt x="0" y="9519"/>
                      <a:pt x="23" y="9542"/>
                      <a:pt x="69" y="9542"/>
                    </a:cubicBezTo>
                    <a:cubicBezTo>
                      <a:pt x="137" y="9542"/>
                      <a:pt x="160" y="9519"/>
                      <a:pt x="160" y="9473"/>
                    </a:cubicBezTo>
                    <a:lnTo>
                      <a:pt x="160" y="92"/>
                    </a:lnTo>
                    <a:cubicBezTo>
                      <a:pt x="160" y="46"/>
                      <a:pt x="137" y="1"/>
                      <a:pt x="69" y="1"/>
                    </a:cubicBezTo>
                    <a:close/>
                  </a:path>
                </a:pathLst>
              </a:custGeom>
              <a:solidFill>
                <a:srgbClr val="B0E7FA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4" name="Google Shape;1964;p45"/>
              <p:cNvSpPr/>
              <p:nvPr/>
            </p:nvSpPr>
            <p:spPr>
              <a:xfrm>
                <a:off x="746619" y="4162620"/>
                <a:ext cx="29874" cy="26827"/>
              </a:xfrm>
              <a:custGeom>
                <a:rect b="b" l="l" r="r" t="t"/>
                <a:pathLst>
                  <a:path extrusionOk="0" h="412" w="411">
                    <a:moveTo>
                      <a:pt x="206" y="0"/>
                    </a:moveTo>
                    <a:cubicBezTo>
                      <a:pt x="91" y="0"/>
                      <a:pt x="0" y="92"/>
                      <a:pt x="0" y="206"/>
                    </a:cubicBezTo>
                    <a:cubicBezTo>
                      <a:pt x="0" y="320"/>
                      <a:pt x="91" y="411"/>
                      <a:pt x="206" y="411"/>
                    </a:cubicBezTo>
                    <a:cubicBezTo>
                      <a:pt x="320" y="411"/>
                      <a:pt x="411" y="320"/>
                      <a:pt x="411" y="206"/>
                    </a:cubicBezTo>
                    <a:cubicBezTo>
                      <a:pt x="411" y="92"/>
                      <a:pt x="320" y="0"/>
                      <a:pt x="206" y="0"/>
                    </a:cubicBezTo>
                    <a:close/>
                  </a:path>
                </a:pathLst>
              </a:custGeom>
              <a:solidFill>
                <a:srgbClr val="B0E7FA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5" name="Google Shape;1965;p45"/>
              <p:cNvSpPr/>
              <p:nvPr/>
            </p:nvSpPr>
            <p:spPr>
              <a:xfrm>
                <a:off x="746619" y="4464295"/>
                <a:ext cx="29874" cy="28325"/>
              </a:xfrm>
              <a:custGeom>
                <a:rect b="b" l="l" r="r" t="t"/>
                <a:pathLst>
                  <a:path extrusionOk="0" h="435" w="411">
                    <a:moveTo>
                      <a:pt x="206" y="1"/>
                    </a:moveTo>
                    <a:cubicBezTo>
                      <a:pt x="91" y="1"/>
                      <a:pt x="0" y="115"/>
                      <a:pt x="0" y="229"/>
                    </a:cubicBezTo>
                    <a:cubicBezTo>
                      <a:pt x="0" y="343"/>
                      <a:pt x="91" y="434"/>
                      <a:pt x="206" y="434"/>
                    </a:cubicBezTo>
                    <a:cubicBezTo>
                      <a:pt x="320" y="434"/>
                      <a:pt x="411" y="343"/>
                      <a:pt x="411" y="229"/>
                    </a:cubicBezTo>
                    <a:cubicBezTo>
                      <a:pt x="411" y="115"/>
                      <a:pt x="320" y="1"/>
                      <a:pt x="206" y="1"/>
                    </a:cubicBezTo>
                    <a:close/>
                  </a:path>
                </a:pathLst>
              </a:custGeom>
              <a:solidFill>
                <a:srgbClr val="B0E7FA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6" name="Google Shape;1966;p45"/>
              <p:cNvSpPr/>
              <p:nvPr/>
            </p:nvSpPr>
            <p:spPr>
              <a:xfrm>
                <a:off x="746619" y="4314206"/>
                <a:ext cx="29874" cy="26827"/>
              </a:xfrm>
              <a:custGeom>
                <a:rect b="b" l="l" r="r" t="t"/>
                <a:pathLst>
                  <a:path extrusionOk="0" h="412" w="411">
                    <a:moveTo>
                      <a:pt x="206" y="0"/>
                    </a:moveTo>
                    <a:cubicBezTo>
                      <a:pt x="91" y="0"/>
                      <a:pt x="0" y="92"/>
                      <a:pt x="0" y="206"/>
                    </a:cubicBezTo>
                    <a:cubicBezTo>
                      <a:pt x="0" y="320"/>
                      <a:pt x="91" y="411"/>
                      <a:pt x="206" y="411"/>
                    </a:cubicBezTo>
                    <a:cubicBezTo>
                      <a:pt x="320" y="411"/>
                      <a:pt x="411" y="320"/>
                      <a:pt x="411" y="206"/>
                    </a:cubicBezTo>
                    <a:cubicBezTo>
                      <a:pt x="411" y="92"/>
                      <a:pt x="320" y="0"/>
                      <a:pt x="206" y="0"/>
                    </a:cubicBezTo>
                    <a:close/>
                  </a:path>
                </a:pathLst>
              </a:custGeom>
              <a:solidFill>
                <a:srgbClr val="B0E7FA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7" name="Google Shape;1967;p45"/>
              <p:cNvSpPr/>
              <p:nvPr/>
            </p:nvSpPr>
            <p:spPr>
              <a:xfrm>
                <a:off x="746619" y="4615881"/>
                <a:ext cx="29874" cy="28325"/>
              </a:xfrm>
              <a:custGeom>
                <a:rect b="b" l="l" r="r" t="t"/>
                <a:pathLst>
                  <a:path extrusionOk="0" h="435" w="411">
                    <a:moveTo>
                      <a:pt x="206" y="1"/>
                    </a:moveTo>
                    <a:cubicBezTo>
                      <a:pt x="91" y="1"/>
                      <a:pt x="0" y="92"/>
                      <a:pt x="0" y="206"/>
                    </a:cubicBezTo>
                    <a:cubicBezTo>
                      <a:pt x="0" y="343"/>
                      <a:pt x="91" y="435"/>
                      <a:pt x="206" y="435"/>
                    </a:cubicBezTo>
                    <a:cubicBezTo>
                      <a:pt x="320" y="435"/>
                      <a:pt x="411" y="343"/>
                      <a:pt x="411" y="206"/>
                    </a:cubicBezTo>
                    <a:cubicBezTo>
                      <a:pt x="411" y="92"/>
                      <a:pt x="320" y="1"/>
                      <a:pt x="206" y="1"/>
                    </a:cubicBezTo>
                    <a:close/>
                  </a:path>
                </a:pathLst>
              </a:custGeom>
              <a:solidFill>
                <a:srgbClr val="B0E7FA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8" name="Google Shape;1968;p45"/>
              <p:cNvSpPr/>
              <p:nvPr/>
            </p:nvSpPr>
            <p:spPr>
              <a:xfrm>
                <a:off x="393222" y="3964932"/>
                <a:ext cx="665358" cy="721539"/>
              </a:xfrm>
              <a:custGeom>
                <a:rect b="b" l="l" r="r" t="t"/>
                <a:pathLst>
                  <a:path extrusionOk="0" h="11081" w="9154">
                    <a:moveTo>
                      <a:pt x="6414" y="0"/>
                    </a:moveTo>
                    <a:lnTo>
                      <a:pt x="6414" y="5958"/>
                    </a:lnTo>
                    <a:lnTo>
                      <a:pt x="2397" y="5958"/>
                    </a:lnTo>
                    <a:lnTo>
                      <a:pt x="2397" y="69"/>
                    </a:lnTo>
                    <a:lnTo>
                      <a:pt x="1598" y="69"/>
                    </a:lnTo>
                    <a:lnTo>
                      <a:pt x="1164" y="9359"/>
                    </a:lnTo>
                    <a:lnTo>
                      <a:pt x="23" y="9359"/>
                    </a:lnTo>
                    <a:lnTo>
                      <a:pt x="0" y="10614"/>
                    </a:lnTo>
                    <a:cubicBezTo>
                      <a:pt x="0" y="10614"/>
                      <a:pt x="2283" y="11081"/>
                      <a:pt x="4995" y="11081"/>
                    </a:cubicBezTo>
                    <a:cubicBezTo>
                      <a:pt x="6351" y="11081"/>
                      <a:pt x="7814" y="10964"/>
                      <a:pt x="9153" y="10614"/>
                    </a:cubicBezTo>
                    <a:lnTo>
                      <a:pt x="9039" y="9359"/>
                    </a:lnTo>
                    <a:lnTo>
                      <a:pt x="7419" y="9359"/>
                    </a:lnTo>
                    <a:lnTo>
                      <a:pt x="7419" y="69"/>
                    </a:lnTo>
                    <a:lnTo>
                      <a:pt x="6414" y="0"/>
                    </a:lnTo>
                    <a:close/>
                  </a:path>
                </a:pathLst>
              </a:custGeom>
              <a:solidFill>
                <a:srgbClr val="003E64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9" name="Google Shape;1969;p45"/>
              <p:cNvSpPr/>
              <p:nvPr/>
            </p:nvSpPr>
            <p:spPr>
              <a:xfrm>
                <a:off x="593980" y="3637927"/>
                <a:ext cx="257232" cy="420708"/>
              </a:xfrm>
              <a:custGeom>
                <a:rect b="b" l="l" r="r" t="t"/>
                <a:pathLst>
                  <a:path extrusionOk="0" h="6461" w="3539">
                    <a:moveTo>
                      <a:pt x="1758" y="1"/>
                    </a:moveTo>
                    <a:cubicBezTo>
                      <a:pt x="799" y="1"/>
                      <a:pt x="0" y="800"/>
                      <a:pt x="0" y="1758"/>
                    </a:cubicBezTo>
                    <a:lnTo>
                      <a:pt x="0" y="4703"/>
                    </a:lnTo>
                    <a:cubicBezTo>
                      <a:pt x="0" y="5684"/>
                      <a:pt x="799" y="6460"/>
                      <a:pt x="1758" y="6460"/>
                    </a:cubicBezTo>
                    <a:cubicBezTo>
                      <a:pt x="2739" y="6460"/>
                      <a:pt x="3538" y="5684"/>
                      <a:pt x="3538" y="4703"/>
                    </a:cubicBezTo>
                    <a:lnTo>
                      <a:pt x="3538" y="1758"/>
                    </a:lnTo>
                    <a:cubicBezTo>
                      <a:pt x="3538" y="800"/>
                      <a:pt x="2739" y="1"/>
                      <a:pt x="1758" y="1"/>
                    </a:cubicBez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0" name="Google Shape;1970;p45"/>
              <p:cNvSpPr/>
              <p:nvPr/>
            </p:nvSpPr>
            <p:spPr>
              <a:xfrm>
                <a:off x="593980" y="3829689"/>
                <a:ext cx="257232" cy="50985"/>
              </a:xfrm>
              <a:custGeom>
                <a:rect b="b" l="l" r="r" t="t"/>
                <a:pathLst>
                  <a:path extrusionOk="0" h="783" w="3539">
                    <a:moveTo>
                      <a:pt x="3538" y="0"/>
                    </a:moveTo>
                    <a:lnTo>
                      <a:pt x="0" y="274"/>
                    </a:lnTo>
                    <a:cubicBezTo>
                      <a:pt x="0" y="274"/>
                      <a:pt x="691" y="782"/>
                      <a:pt x="1651" y="782"/>
                    </a:cubicBezTo>
                    <a:cubicBezTo>
                      <a:pt x="1708" y="782"/>
                      <a:pt x="1767" y="780"/>
                      <a:pt x="1826" y="776"/>
                    </a:cubicBezTo>
                    <a:cubicBezTo>
                      <a:pt x="2876" y="685"/>
                      <a:pt x="3538" y="0"/>
                      <a:pt x="3538" y="0"/>
                    </a:cubicBez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1" name="Google Shape;1971;p45"/>
              <p:cNvSpPr/>
              <p:nvPr/>
            </p:nvSpPr>
            <p:spPr>
              <a:xfrm>
                <a:off x="185850" y="2917110"/>
                <a:ext cx="982192" cy="936093"/>
              </a:xfrm>
              <a:custGeom>
                <a:rect b="b" l="l" r="r" t="t"/>
                <a:pathLst>
                  <a:path extrusionOk="0" h="14376" w="13513">
                    <a:moveTo>
                      <a:pt x="7415" y="1"/>
                    </a:moveTo>
                    <a:cubicBezTo>
                      <a:pt x="7052" y="1"/>
                      <a:pt x="6666" y="16"/>
                      <a:pt x="6254" y="46"/>
                    </a:cubicBezTo>
                    <a:cubicBezTo>
                      <a:pt x="0" y="503"/>
                      <a:pt x="251" y="3812"/>
                      <a:pt x="548" y="7807"/>
                    </a:cubicBezTo>
                    <a:cubicBezTo>
                      <a:pt x="753" y="10409"/>
                      <a:pt x="867" y="12098"/>
                      <a:pt x="2625" y="13171"/>
                    </a:cubicBezTo>
                    <a:cubicBezTo>
                      <a:pt x="3947" y="13978"/>
                      <a:pt x="5386" y="14375"/>
                      <a:pt x="6812" y="14375"/>
                    </a:cubicBezTo>
                    <a:cubicBezTo>
                      <a:pt x="8611" y="14375"/>
                      <a:pt x="10390" y="13744"/>
                      <a:pt x="11892" y="12509"/>
                    </a:cubicBezTo>
                    <a:cubicBezTo>
                      <a:pt x="13513" y="11185"/>
                      <a:pt x="13399" y="9519"/>
                      <a:pt x="13216" y="6985"/>
                    </a:cubicBezTo>
                    <a:cubicBezTo>
                      <a:pt x="12938" y="3183"/>
                      <a:pt x="12701" y="1"/>
                      <a:pt x="7415" y="1"/>
                    </a:cubicBez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2" name="Google Shape;1972;p45"/>
              <p:cNvSpPr/>
              <p:nvPr/>
            </p:nvSpPr>
            <p:spPr>
              <a:xfrm>
                <a:off x="247197" y="4629295"/>
                <a:ext cx="950720" cy="677782"/>
              </a:xfrm>
              <a:custGeom>
                <a:rect b="b" l="l" r="r" t="t"/>
                <a:pathLst>
                  <a:path extrusionOk="0" h="10409" w="13080">
                    <a:moveTo>
                      <a:pt x="2306" y="0"/>
                    </a:moveTo>
                    <a:lnTo>
                      <a:pt x="2032" y="229"/>
                    </a:lnTo>
                    <a:lnTo>
                      <a:pt x="1" y="9747"/>
                    </a:lnTo>
                    <a:cubicBezTo>
                      <a:pt x="1" y="9747"/>
                      <a:pt x="206" y="9815"/>
                      <a:pt x="640" y="9907"/>
                    </a:cubicBezTo>
                    <a:lnTo>
                      <a:pt x="2740" y="388"/>
                    </a:lnTo>
                    <a:lnTo>
                      <a:pt x="1416" y="10043"/>
                    </a:lnTo>
                    <a:cubicBezTo>
                      <a:pt x="1735" y="10112"/>
                      <a:pt x="2123" y="10158"/>
                      <a:pt x="2580" y="10203"/>
                    </a:cubicBezTo>
                    <a:lnTo>
                      <a:pt x="3949" y="662"/>
                    </a:lnTo>
                    <a:lnTo>
                      <a:pt x="3356" y="10295"/>
                    </a:lnTo>
                    <a:cubicBezTo>
                      <a:pt x="3676" y="10317"/>
                      <a:pt x="4041" y="10340"/>
                      <a:pt x="4406" y="10363"/>
                    </a:cubicBezTo>
                    <a:lnTo>
                      <a:pt x="5319" y="822"/>
                    </a:lnTo>
                    <a:lnTo>
                      <a:pt x="5228" y="10386"/>
                    </a:lnTo>
                    <a:cubicBezTo>
                      <a:pt x="5547" y="10409"/>
                      <a:pt x="5890" y="10409"/>
                      <a:pt x="6232" y="10409"/>
                    </a:cubicBezTo>
                    <a:lnTo>
                      <a:pt x="6529" y="822"/>
                    </a:lnTo>
                    <a:lnTo>
                      <a:pt x="7054" y="10409"/>
                    </a:lnTo>
                    <a:cubicBezTo>
                      <a:pt x="7419" y="10409"/>
                      <a:pt x="7738" y="10409"/>
                      <a:pt x="8058" y="10386"/>
                    </a:cubicBezTo>
                    <a:lnTo>
                      <a:pt x="7967" y="822"/>
                    </a:lnTo>
                    <a:lnTo>
                      <a:pt x="8880" y="10340"/>
                    </a:lnTo>
                    <a:cubicBezTo>
                      <a:pt x="9268" y="10317"/>
                      <a:pt x="9610" y="10295"/>
                      <a:pt x="9930" y="10272"/>
                    </a:cubicBezTo>
                    <a:lnTo>
                      <a:pt x="9336" y="662"/>
                    </a:lnTo>
                    <a:lnTo>
                      <a:pt x="10706" y="10180"/>
                    </a:lnTo>
                    <a:cubicBezTo>
                      <a:pt x="11162" y="10135"/>
                      <a:pt x="11550" y="10066"/>
                      <a:pt x="11870" y="10021"/>
                    </a:cubicBezTo>
                    <a:lnTo>
                      <a:pt x="10546" y="388"/>
                    </a:lnTo>
                    <a:lnTo>
                      <a:pt x="12646" y="9861"/>
                    </a:lnTo>
                    <a:cubicBezTo>
                      <a:pt x="12943" y="9792"/>
                      <a:pt x="13080" y="9747"/>
                      <a:pt x="13080" y="9747"/>
                    </a:cubicBezTo>
                    <a:lnTo>
                      <a:pt x="11162" y="411"/>
                    </a:lnTo>
                    <a:lnTo>
                      <a:pt x="10957" y="23"/>
                    </a:lnTo>
                    <a:cubicBezTo>
                      <a:pt x="9502" y="260"/>
                      <a:pt x="8091" y="380"/>
                      <a:pt x="6681" y="380"/>
                    </a:cubicBezTo>
                    <a:cubicBezTo>
                      <a:pt x="5238" y="380"/>
                      <a:pt x="3795" y="254"/>
                      <a:pt x="2306" y="0"/>
                    </a:cubicBezTo>
                    <a:close/>
                  </a:path>
                </a:pathLst>
              </a:custGeom>
              <a:solidFill>
                <a:srgbClr val="741B47"/>
              </a:solidFill>
              <a:ln cap="flat" cmpd="sng" w="9525">
                <a:solidFill>
                  <a:srgbClr val="99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3" name="Google Shape;1973;p45"/>
              <p:cNvSpPr/>
              <p:nvPr/>
            </p:nvSpPr>
            <p:spPr>
              <a:xfrm>
                <a:off x="1013666" y="4654559"/>
                <a:ext cx="152711" cy="627253"/>
              </a:xfrm>
              <a:custGeom>
                <a:rect b="b" l="l" r="r" t="t"/>
                <a:pathLst>
                  <a:path extrusionOk="0" h="9633" w="2101">
                    <a:moveTo>
                      <a:pt x="1" y="0"/>
                    </a:moveTo>
                    <a:lnTo>
                      <a:pt x="1325" y="9633"/>
                    </a:lnTo>
                    <a:cubicBezTo>
                      <a:pt x="1667" y="9564"/>
                      <a:pt x="1918" y="9519"/>
                      <a:pt x="2101" y="9473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4" name="Google Shape;1974;p45"/>
              <p:cNvSpPr/>
              <p:nvPr/>
            </p:nvSpPr>
            <p:spPr>
              <a:xfrm>
                <a:off x="925789" y="4672401"/>
                <a:ext cx="99578" cy="625755"/>
              </a:xfrm>
              <a:custGeom>
                <a:rect b="b" l="l" r="r" t="t"/>
                <a:pathLst>
                  <a:path extrusionOk="0" h="9610" w="1370">
                    <a:moveTo>
                      <a:pt x="0" y="0"/>
                    </a:moveTo>
                    <a:lnTo>
                      <a:pt x="594" y="9610"/>
                    </a:lnTo>
                    <a:cubicBezTo>
                      <a:pt x="868" y="9587"/>
                      <a:pt x="1141" y="9564"/>
                      <a:pt x="1370" y="951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5" name="Google Shape;1975;p45"/>
              <p:cNvSpPr/>
              <p:nvPr/>
            </p:nvSpPr>
            <p:spPr>
              <a:xfrm>
                <a:off x="700100" y="4682819"/>
                <a:ext cx="59820" cy="624258"/>
              </a:xfrm>
              <a:custGeom>
                <a:rect b="b" l="l" r="r" t="t"/>
                <a:pathLst>
                  <a:path extrusionOk="0" h="9587" w="823">
                    <a:moveTo>
                      <a:pt x="298" y="0"/>
                    </a:moveTo>
                    <a:lnTo>
                      <a:pt x="1" y="9587"/>
                    </a:lnTo>
                    <a:lnTo>
                      <a:pt x="823" y="9587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6" name="Google Shape;1976;p45"/>
              <p:cNvSpPr/>
              <p:nvPr/>
            </p:nvSpPr>
            <p:spPr>
              <a:xfrm>
                <a:off x="826210" y="4682819"/>
                <a:ext cx="66434" cy="622760"/>
              </a:xfrm>
              <a:custGeom>
                <a:rect b="b" l="l" r="r" t="t"/>
                <a:pathLst>
                  <a:path extrusionOk="0" h="9564" w="914">
                    <a:moveTo>
                      <a:pt x="1" y="0"/>
                    </a:moveTo>
                    <a:lnTo>
                      <a:pt x="92" y="9564"/>
                    </a:lnTo>
                    <a:cubicBezTo>
                      <a:pt x="389" y="9564"/>
                      <a:pt x="663" y="9541"/>
                      <a:pt x="914" y="9518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7" name="Google Shape;1977;p45"/>
              <p:cNvSpPr/>
              <p:nvPr/>
            </p:nvSpPr>
            <p:spPr>
              <a:xfrm>
                <a:off x="293643" y="4654559"/>
                <a:ext cx="152711" cy="628750"/>
              </a:xfrm>
              <a:custGeom>
                <a:rect b="b" l="l" r="r" t="t"/>
                <a:pathLst>
                  <a:path extrusionOk="0" h="9656" w="2101">
                    <a:moveTo>
                      <a:pt x="2101" y="0"/>
                    </a:moveTo>
                    <a:lnTo>
                      <a:pt x="1" y="9519"/>
                    </a:lnTo>
                    <a:cubicBezTo>
                      <a:pt x="206" y="9564"/>
                      <a:pt x="457" y="9610"/>
                      <a:pt x="777" y="9655"/>
                    </a:cubicBezTo>
                    <a:lnTo>
                      <a:pt x="2101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8" name="Google Shape;1978;p45"/>
              <p:cNvSpPr/>
              <p:nvPr/>
            </p:nvSpPr>
            <p:spPr>
              <a:xfrm>
                <a:off x="434653" y="4672401"/>
                <a:ext cx="99651" cy="627253"/>
              </a:xfrm>
              <a:custGeom>
                <a:rect b="b" l="l" r="r" t="t"/>
                <a:pathLst>
                  <a:path extrusionOk="0" h="9633" w="1371">
                    <a:moveTo>
                      <a:pt x="1370" y="0"/>
                    </a:moveTo>
                    <a:lnTo>
                      <a:pt x="1" y="9541"/>
                    </a:lnTo>
                    <a:cubicBezTo>
                      <a:pt x="229" y="9587"/>
                      <a:pt x="503" y="9610"/>
                      <a:pt x="777" y="9633"/>
                    </a:cubicBezTo>
                    <a:lnTo>
                      <a:pt x="1370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9" name="Google Shape;1979;p45"/>
              <p:cNvSpPr/>
              <p:nvPr/>
            </p:nvSpPr>
            <p:spPr>
              <a:xfrm>
                <a:off x="567377" y="4682819"/>
                <a:ext cx="66434" cy="622760"/>
              </a:xfrm>
              <a:custGeom>
                <a:rect b="b" l="l" r="r" t="t"/>
                <a:pathLst>
                  <a:path extrusionOk="0" h="9564" w="914">
                    <a:moveTo>
                      <a:pt x="914" y="0"/>
                    </a:moveTo>
                    <a:lnTo>
                      <a:pt x="1" y="9541"/>
                    </a:lnTo>
                    <a:cubicBezTo>
                      <a:pt x="275" y="9541"/>
                      <a:pt x="549" y="9564"/>
                      <a:pt x="823" y="9564"/>
                    </a:cubicBezTo>
                    <a:lnTo>
                      <a:pt x="914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0" name="Google Shape;1980;p45"/>
              <p:cNvSpPr/>
              <p:nvPr/>
            </p:nvSpPr>
            <p:spPr>
              <a:xfrm>
                <a:off x="1295758" y="3710790"/>
                <a:ext cx="215729" cy="507051"/>
              </a:xfrm>
              <a:custGeom>
                <a:rect b="b" l="l" r="r" t="t"/>
                <a:pathLst>
                  <a:path extrusionOk="0" h="7787" w="2968">
                    <a:moveTo>
                      <a:pt x="959" y="0"/>
                    </a:moveTo>
                    <a:lnTo>
                      <a:pt x="46" y="6232"/>
                    </a:lnTo>
                    <a:cubicBezTo>
                      <a:pt x="0" y="7031"/>
                      <a:pt x="617" y="7738"/>
                      <a:pt x="1415" y="7784"/>
                    </a:cubicBezTo>
                    <a:cubicBezTo>
                      <a:pt x="1443" y="7785"/>
                      <a:pt x="1471" y="7786"/>
                      <a:pt x="1499" y="7786"/>
                    </a:cubicBezTo>
                    <a:cubicBezTo>
                      <a:pt x="2263" y="7786"/>
                      <a:pt x="2923" y="7185"/>
                      <a:pt x="2968" y="6414"/>
                    </a:cubicBezTo>
                    <a:lnTo>
                      <a:pt x="2762" y="46"/>
                    </a:lnTo>
                    <a:lnTo>
                      <a:pt x="959" y="0"/>
                    </a:ln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1" name="Google Shape;1981;p45"/>
              <p:cNvSpPr/>
              <p:nvPr/>
            </p:nvSpPr>
            <p:spPr>
              <a:xfrm>
                <a:off x="1270827" y="3489271"/>
                <a:ext cx="312037" cy="263911"/>
              </a:xfrm>
              <a:custGeom>
                <a:rect b="b" l="l" r="r" t="t"/>
                <a:pathLst>
                  <a:path extrusionOk="0" h="4053" w="4293">
                    <a:moveTo>
                      <a:pt x="2340" y="1"/>
                    </a:moveTo>
                    <a:cubicBezTo>
                      <a:pt x="2337" y="1"/>
                      <a:pt x="2333" y="1"/>
                      <a:pt x="2329" y="1"/>
                    </a:cubicBezTo>
                    <a:cubicBezTo>
                      <a:pt x="2032" y="70"/>
                      <a:pt x="2032" y="1759"/>
                      <a:pt x="2032" y="1759"/>
                    </a:cubicBezTo>
                    <a:cubicBezTo>
                      <a:pt x="2032" y="1759"/>
                      <a:pt x="1661" y="273"/>
                      <a:pt x="1324" y="273"/>
                    </a:cubicBezTo>
                    <a:cubicBezTo>
                      <a:pt x="1317" y="273"/>
                      <a:pt x="1309" y="274"/>
                      <a:pt x="1302" y="275"/>
                    </a:cubicBezTo>
                    <a:cubicBezTo>
                      <a:pt x="982" y="321"/>
                      <a:pt x="1348" y="2695"/>
                      <a:pt x="1348" y="2695"/>
                    </a:cubicBezTo>
                    <a:cubicBezTo>
                      <a:pt x="1348" y="2695"/>
                      <a:pt x="556" y="1923"/>
                      <a:pt x="269" y="1923"/>
                    </a:cubicBezTo>
                    <a:cubicBezTo>
                      <a:pt x="244" y="1923"/>
                      <a:pt x="223" y="1929"/>
                      <a:pt x="206" y="1942"/>
                    </a:cubicBezTo>
                    <a:cubicBezTo>
                      <a:pt x="1" y="2101"/>
                      <a:pt x="891" y="3334"/>
                      <a:pt x="1507" y="3813"/>
                    </a:cubicBezTo>
                    <a:lnTo>
                      <a:pt x="1530" y="3813"/>
                    </a:lnTo>
                    <a:cubicBezTo>
                      <a:pt x="1728" y="3975"/>
                      <a:pt x="1965" y="4052"/>
                      <a:pt x="2202" y="4052"/>
                    </a:cubicBezTo>
                    <a:cubicBezTo>
                      <a:pt x="2566" y="4052"/>
                      <a:pt x="2930" y="3871"/>
                      <a:pt x="3151" y="3539"/>
                    </a:cubicBezTo>
                    <a:cubicBezTo>
                      <a:pt x="3311" y="3311"/>
                      <a:pt x="3493" y="3014"/>
                      <a:pt x="3699" y="2649"/>
                    </a:cubicBezTo>
                    <a:cubicBezTo>
                      <a:pt x="4224" y="1668"/>
                      <a:pt x="4292" y="1348"/>
                      <a:pt x="4132" y="1325"/>
                    </a:cubicBezTo>
                    <a:cubicBezTo>
                      <a:pt x="4130" y="1325"/>
                      <a:pt x="4128" y="1325"/>
                      <a:pt x="4125" y="1325"/>
                    </a:cubicBezTo>
                    <a:cubicBezTo>
                      <a:pt x="3953" y="1325"/>
                      <a:pt x="3288" y="2101"/>
                      <a:pt x="3288" y="2101"/>
                    </a:cubicBezTo>
                    <a:cubicBezTo>
                      <a:pt x="3288" y="2101"/>
                      <a:pt x="3767" y="458"/>
                      <a:pt x="3493" y="412"/>
                    </a:cubicBezTo>
                    <a:cubicBezTo>
                      <a:pt x="3489" y="411"/>
                      <a:pt x="3484" y="411"/>
                      <a:pt x="3480" y="411"/>
                    </a:cubicBezTo>
                    <a:cubicBezTo>
                      <a:pt x="3204" y="411"/>
                      <a:pt x="2740" y="1736"/>
                      <a:pt x="2740" y="1736"/>
                    </a:cubicBezTo>
                    <a:cubicBezTo>
                      <a:pt x="2740" y="1736"/>
                      <a:pt x="2629" y="1"/>
                      <a:pt x="2340" y="1"/>
                    </a:cubicBez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2" name="Google Shape;1982;p45"/>
              <p:cNvSpPr/>
              <p:nvPr/>
            </p:nvSpPr>
            <p:spPr>
              <a:xfrm>
                <a:off x="676914" y="3362428"/>
                <a:ext cx="99578" cy="177503"/>
              </a:xfrm>
              <a:custGeom>
                <a:rect b="b" l="l" r="r" t="t"/>
                <a:pathLst>
                  <a:path extrusionOk="0" h="2726" w="1370">
                    <a:moveTo>
                      <a:pt x="105" y="0"/>
                    </a:moveTo>
                    <a:cubicBezTo>
                      <a:pt x="93" y="0"/>
                      <a:pt x="81" y="3"/>
                      <a:pt x="69" y="9"/>
                    </a:cubicBezTo>
                    <a:cubicBezTo>
                      <a:pt x="23" y="9"/>
                      <a:pt x="0" y="78"/>
                      <a:pt x="0" y="123"/>
                    </a:cubicBezTo>
                    <a:lnTo>
                      <a:pt x="137" y="511"/>
                    </a:lnTo>
                    <a:cubicBezTo>
                      <a:pt x="320" y="1036"/>
                      <a:pt x="640" y="1493"/>
                      <a:pt x="1165" y="1949"/>
                    </a:cubicBezTo>
                    <a:cubicBezTo>
                      <a:pt x="1210" y="1995"/>
                      <a:pt x="1210" y="2018"/>
                      <a:pt x="1210" y="2041"/>
                    </a:cubicBezTo>
                    <a:cubicBezTo>
                      <a:pt x="1187" y="2132"/>
                      <a:pt x="1119" y="2292"/>
                      <a:pt x="640" y="2566"/>
                    </a:cubicBezTo>
                    <a:cubicBezTo>
                      <a:pt x="594" y="2588"/>
                      <a:pt x="571" y="2657"/>
                      <a:pt x="594" y="2703"/>
                    </a:cubicBezTo>
                    <a:cubicBezTo>
                      <a:pt x="617" y="2725"/>
                      <a:pt x="640" y="2725"/>
                      <a:pt x="685" y="2725"/>
                    </a:cubicBezTo>
                    <a:lnTo>
                      <a:pt x="708" y="2725"/>
                    </a:lnTo>
                    <a:cubicBezTo>
                      <a:pt x="1142" y="2474"/>
                      <a:pt x="1347" y="2246"/>
                      <a:pt x="1370" y="2064"/>
                    </a:cubicBezTo>
                    <a:cubicBezTo>
                      <a:pt x="1370" y="1995"/>
                      <a:pt x="1370" y="1904"/>
                      <a:pt x="1279" y="1835"/>
                    </a:cubicBezTo>
                    <a:cubicBezTo>
                      <a:pt x="776" y="1402"/>
                      <a:pt x="457" y="945"/>
                      <a:pt x="297" y="466"/>
                    </a:cubicBezTo>
                    <a:lnTo>
                      <a:pt x="183" y="55"/>
                    </a:lnTo>
                    <a:cubicBezTo>
                      <a:pt x="166" y="21"/>
                      <a:pt x="137" y="0"/>
                      <a:pt x="105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3" name="Google Shape;1983;p45"/>
              <p:cNvSpPr/>
              <p:nvPr/>
            </p:nvSpPr>
            <p:spPr>
              <a:xfrm>
                <a:off x="328532" y="3319453"/>
                <a:ext cx="275476" cy="161746"/>
              </a:xfrm>
              <a:custGeom>
                <a:rect b="b" l="l" r="r" t="t"/>
                <a:pathLst>
                  <a:path extrusionOk="0" h="2484" w="3790">
                    <a:moveTo>
                      <a:pt x="2124" y="1"/>
                    </a:moveTo>
                    <a:cubicBezTo>
                      <a:pt x="2072" y="1"/>
                      <a:pt x="2018" y="3"/>
                      <a:pt x="1963" y="7"/>
                    </a:cubicBezTo>
                    <a:cubicBezTo>
                      <a:pt x="228" y="144"/>
                      <a:pt x="0" y="1308"/>
                      <a:pt x="0" y="1308"/>
                    </a:cubicBezTo>
                    <a:cubicBezTo>
                      <a:pt x="0" y="1308"/>
                      <a:pt x="838" y="2484"/>
                      <a:pt x="2190" y="2484"/>
                    </a:cubicBezTo>
                    <a:cubicBezTo>
                      <a:pt x="2664" y="2484"/>
                      <a:pt x="3202" y="2339"/>
                      <a:pt x="3789" y="1947"/>
                    </a:cubicBezTo>
                    <a:cubicBezTo>
                      <a:pt x="3789" y="1947"/>
                      <a:pt x="3704" y="1"/>
                      <a:pt x="212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4" name="Google Shape;1984;p45"/>
              <p:cNvSpPr/>
              <p:nvPr/>
            </p:nvSpPr>
            <p:spPr>
              <a:xfrm>
                <a:off x="398165" y="3341982"/>
                <a:ext cx="154383" cy="134072"/>
              </a:xfrm>
              <a:custGeom>
                <a:rect b="b" l="l" r="r" t="t"/>
                <a:pathLst>
                  <a:path extrusionOk="0" h="2059" w="2124">
                    <a:moveTo>
                      <a:pt x="1065" y="0"/>
                    </a:moveTo>
                    <a:cubicBezTo>
                      <a:pt x="1037" y="0"/>
                      <a:pt x="1010" y="1"/>
                      <a:pt x="982" y="4"/>
                    </a:cubicBezTo>
                    <a:cubicBezTo>
                      <a:pt x="434" y="49"/>
                      <a:pt x="1" y="529"/>
                      <a:pt x="46" y="1099"/>
                    </a:cubicBezTo>
                    <a:cubicBezTo>
                      <a:pt x="91" y="1655"/>
                      <a:pt x="546" y="2059"/>
                      <a:pt x="1097" y="2059"/>
                    </a:cubicBezTo>
                    <a:cubicBezTo>
                      <a:pt x="1112" y="2059"/>
                      <a:pt x="1127" y="2059"/>
                      <a:pt x="1142" y="2058"/>
                    </a:cubicBezTo>
                    <a:cubicBezTo>
                      <a:pt x="1713" y="2012"/>
                      <a:pt x="2124" y="1510"/>
                      <a:pt x="2078" y="940"/>
                    </a:cubicBezTo>
                    <a:cubicBezTo>
                      <a:pt x="2056" y="418"/>
                      <a:pt x="1600" y="0"/>
                      <a:pt x="1065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5" name="Google Shape;1985;p45"/>
              <p:cNvSpPr/>
              <p:nvPr/>
            </p:nvSpPr>
            <p:spPr>
              <a:xfrm>
                <a:off x="328532" y="3305258"/>
                <a:ext cx="280419" cy="141039"/>
              </a:xfrm>
              <a:custGeom>
                <a:rect b="b" l="l" r="r" t="t"/>
                <a:pathLst>
                  <a:path extrusionOk="0" h="2166" w="3858">
                    <a:moveTo>
                      <a:pt x="1907" y="1"/>
                    </a:moveTo>
                    <a:cubicBezTo>
                      <a:pt x="1496" y="1"/>
                      <a:pt x="1087" y="121"/>
                      <a:pt x="753" y="362"/>
                    </a:cubicBezTo>
                    <a:cubicBezTo>
                      <a:pt x="320" y="659"/>
                      <a:pt x="46" y="1115"/>
                      <a:pt x="0" y="1595"/>
                    </a:cubicBezTo>
                    <a:cubicBezTo>
                      <a:pt x="251" y="1184"/>
                      <a:pt x="571" y="864"/>
                      <a:pt x="936" y="682"/>
                    </a:cubicBezTo>
                    <a:cubicBezTo>
                      <a:pt x="1276" y="522"/>
                      <a:pt x="1634" y="449"/>
                      <a:pt x="1994" y="449"/>
                    </a:cubicBezTo>
                    <a:cubicBezTo>
                      <a:pt x="2045" y="449"/>
                      <a:pt x="2095" y="451"/>
                      <a:pt x="2146" y="454"/>
                    </a:cubicBezTo>
                    <a:cubicBezTo>
                      <a:pt x="2579" y="499"/>
                      <a:pt x="2945" y="659"/>
                      <a:pt x="3241" y="956"/>
                    </a:cubicBezTo>
                    <a:cubicBezTo>
                      <a:pt x="3515" y="1275"/>
                      <a:pt x="3698" y="1709"/>
                      <a:pt x="3789" y="2165"/>
                    </a:cubicBezTo>
                    <a:cubicBezTo>
                      <a:pt x="3858" y="1686"/>
                      <a:pt x="3789" y="1184"/>
                      <a:pt x="3492" y="773"/>
                    </a:cubicBezTo>
                    <a:cubicBezTo>
                      <a:pt x="3355" y="545"/>
                      <a:pt x="3173" y="362"/>
                      <a:pt x="2945" y="225"/>
                    </a:cubicBezTo>
                    <a:cubicBezTo>
                      <a:pt x="2716" y="111"/>
                      <a:pt x="2442" y="43"/>
                      <a:pt x="2191" y="20"/>
                    </a:cubicBezTo>
                    <a:cubicBezTo>
                      <a:pt x="2097" y="7"/>
                      <a:pt x="2002" y="1"/>
                      <a:pt x="1907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6" name="Google Shape;1986;p45"/>
              <p:cNvSpPr/>
              <p:nvPr/>
            </p:nvSpPr>
            <p:spPr>
              <a:xfrm>
                <a:off x="769806" y="3285723"/>
                <a:ext cx="273804" cy="162071"/>
              </a:xfrm>
              <a:custGeom>
                <a:rect b="b" l="l" r="r" t="t"/>
                <a:pathLst>
                  <a:path extrusionOk="0" h="2489" w="3767">
                    <a:moveTo>
                      <a:pt x="1707" y="0"/>
                    </a:moveTo>
                    <a:cubicBezTo>
                      <a:pt x="1" y="0"/>
                      <a:pt x="23" y="2032"/>
                      <a:pt x="23" y="2032"/>
                    </a:cubicBezTo>
                    <a:cubicBezTo>
                      <a:pt x="581" y="2362"/>
                      <a:pt x="1086" y="2488"/>
                      <a:pt x="1530" y="2488"/>
                    </a:cubicBezTo>
                    <a:cubicBezTo>
                      <a:pt x="2957" y="2488"/>
                      <a:pt x="3767" y="1187"/>
                      <a:pt x="3767" y="1187"/>
                    </a:cubicBezTo>
                    <a:cubicBezTo>
                      <a:pt x="3767" y="1187"/>
                      <a:pt x="3470" y="23"/>
                      <a:pt x="1735" y="0"/>
                    </a:cubicBezTo>
                    <a:cubicBezTo>
                      <a:pt x="1726" y="0"/>
                      <a:pt x="1716" y="0"/>
                      <a:pt x="17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7" name="Google Shape;1987;p45"/>
              <p:cNvSpPr/>
              <p:nvPr/>
            </p:nvSpPr>
            <p:spPr>
              <a:xfrm>
                <a:off x="821267" y="3307927"/>
                <a:ext cx="151039" cy="133876"/>
              </a:xfrm>
              <a:custGeom>
                <a:rect b="b" l="l" r="r" t="t"/>
                <a:pathLst>
                  <a:path extrusionOk="0" h="2056" w="2078">
                    <a:moveTo>
                      <a:pt x="1011" y="1"/>
                    </a:moveTo>
                    <a:cubicBezTo>
                      <a:pt x="480" y="1"/>
                      <a:pt x="23" y="449"/>
                      <a:pt x="23" y="1006"/>
                    </a:cubicBezTo>
                    <a:cubicBezTo>
                      <a:pt x="0" y="1577"/>
                      <a:pt x="457" y="2033"/>
                      <a:pt x="1027" y="2056"/>
                    </a:cubicBezTo>
                    <a:cubicBezTo>
                      <a:pt x="1598" y="2056"/>
                      <a:pt x="2055" y="1599"/>
                      <a:pt x="2077" y="1029"/>
                    </a:cubicBezTo>
                    <a:cubicBezTo>
                      <a:pt x="2077" y="481"/>
                      <a:pt x="1621" y="2"/>
                      <a:pt x="1050" y="2"/>
                    </a:cubicBezTo>
                    <a:cubicBezTo>
                      <a:pt x="1037" y="1"/>
                      <a:pt x="1024" y="1"/>
                      <a:pt x="1011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8" name="Google Shape;1988;p45"/>
              <p:cNvSpPr/>
              <p:nvPr/>
            </p:nvSpPr>
            <p:spPr>
              <a:xfrm>
                <a:off x="763191" y="3270747"/>
                <a:ext cx="280419" cy="147290"/>
              </a:xfrm>
              <a:custGeom>
                <a:rect b="b" l="l" r="r" t="t"/>
                <a:pathLst>
                  <a:path extrusionOk="0" h="2262" w="3858">
                    <a:moveTo>
                      <a:pt x="1933" y="0"/>
                    </a:moveTo>
                    <a:cubicBezTo>
                      <a:pt x="1814" y="0"/>
                      <a:pt x="1694" y="9"/>
                      <a:pt x="1575" y="25"/>
                    </a:cubicBezTo>
                    <a:cubicBezTo>
                      <a:pt x="1324" y="71"/>
                      <a:pt x="1073" y="139"/>
                      <a:pt x="845" y="299"/>
                    </a:cubicBezTo>
                    <a:cubicBezTo>
                      <a:pt x="617" y="436"/>
                      <a:pt x="434" y="641"/>
                      <a:pt x="320" y="847"/>
                    </a:cubicBezTo>
                    <a:cubicBezTo>
                      <a:pt x="69" y="1303"/>
                      <a:pt x="0" y="1805"/>
                      <a:pt x="114" y="2262"/>
                    </a:cubicBezTo>
                    <a:cubicBezTo>
                      <a:pt x="183" y="1805"/>
                      <a:pt x="343" y="1372"/>
                      <a:pt x="594" y="1052"/>
                    </a:cubicBezTo>
                    <a:cubicBezTo>
                      <a:pt x="868" y="710"/>
                      <a:pt x="1233" y="527"/>
                      <a:pt x="1644" y="481"/>
                    </a:cubicBezTo>
                    <a:cubicBezTo>
                      <a:pt x="1767" y="461"/>
                      <a:pt x="1892" y="451"/>
                      <a:pt x="2018" y="451"/>
                    </a:cubicBezTo>
                    <a:cubicBezTo>
                      <a:pt x="2311" y="451"/>
                      <a:pt x="2605" y="507"/>
                      <a:pt x="2876" y="618"/>
                    </a:cubicBezTo>
                    <a:cubicBezTo>
                      <a:pt x="3242" y="801"/>
                      <a:pt x="3584" y="1098"/>
                      <a:pt x="3858" y="1463"/>
                    </a:cubicBezTo>
                    <a:cubicBezTo>
                      <a:pt x="3789" y="1006"/>
                      <a:pt x="3470" y="573"/>
                      <a:pt x="3036" y="299"/>
                    </a:cubicBezTo>
                    <a:cubicBezTo>
                      <a:pt x="2705" y="90"/>
                      <a:pt x="2320" y="0"/>
                      <a:pt x="1933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9" name="Google Shape;1989;p45"/>
              <p:cNvSpPr/>
              <p:nvPr/>
            </p:nvSpPr>
            <p:spPr>
              <a:xfrm>
                <a:off x="803023" y="3199512"/>
                <a:ext cx="175462" cy="35943"/>
              </a:xfrm>
              <a:custGeom>
                <a:rect b="b" l="l" r="r" t="t"/>
                <a:pathLst>
                  <a:path extrusionOk="0" h="552" w="2414">
                    <a:moveTo>
                      <a:pt x="1233" y="0"/>
                    </a:moveTo>
                    <a:cubicBezTo>
                      <a:pt x="982" y="0"/>
                      <a:pt x="708" y="23"/>
                      <a:pt x="457" y="115"/>
                    </a:cubicBezTo>
                    <a:cubicBezTo>
                      <a:pt x="320" y="137"/>
                      <a:pt x="206" y="206"/>
                      <a:pt x="91" y="252"/>
                    </a:cubicBezTo>
                    <a:cubicBezTo>
                      <a:pt x="0" y="297"/>
                      <a:pt x="46" y="434"/>
                      <a:pt x="137" y="434"/>
                    </a:cubicBezTo>
                    <a:lnTo>
                      <a:pt x="160" y="434"/>
                    </a:lnTo>
                    <a:cubicBezTo>
                      <a:pt x="274" y="411"/>
                      <a:pt x="388" y="388"/>
                      <a:pt x="502" y="388"/>
                    </a:cubicBezTo>
                    <a:cubicBezTo>
                      <a:pt x="628" y="366"/>
                      <a:pt x="748" y="360"/>
                      <a:pt x="865" y="360"/>
                    </a:cubicBezTo>
                    <a:cubicBezTo>
                      <a:pt x="982" y="360"/>
                      <a:pt x="1096" y="366"/>
                      <a:pt x="1210" y="366"/>
                    </a:cubicBezTo>
                    <a:cubicBezTo>
                      <a:pt x="1461" y="366"/>
                      <a:pt x="1689" y="411"/>
                      <a:pt x="1917" y="457"/>
                    </a:cubicBezTo>
                    <a:cubicBezTo>
                      <a:pt x="2032" y="480"/>
                      <a:pt x="2146" y="503"/>
                      <a:pt x="2260" y="548"/>
                    </a:cubicBezTo>
                    <a:cubicBezTo>
                      <a:pt x="2268" y="550"/>
                      <a:pt x="2276" y="551"/>
                      <a:pt x="2283" y="551"/>
                    </a:cubicBezTo>
                    <a:cubicBezTo>
                      <a:pt x="2362" y="551"/>
                      <a:pt x="2414" y="451"/>
                      <a:pt x="2351" y="388"/>
                    </a:cubicBezTo>
                    <a:cubicBezTo>
                      <a:pt x="2237" y="320"/>
                      <a:pt x="2123" y="252"/>
                      <a:pt x="2009" y="183"/>
                    </a:cubicBezTo>
                    <a:cubicBezTo>
                      <a:pt x="1758" y="92"/>
                      <a:pt x="1507" y="0"/>
                      <a:pt x="1233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0" name="Google Shape;1990;p45"/>
              <p:cNvSpPr/>
              <p:nvPr/>
            </p:nvSpPr>
            <p:spPr>
              <a:xfrm>
                <a:off x="369090" y="3226144"/>
                <a:ext cx="171827" cy="48446"/>
              </a:xfrm>
              <a:custGeom>
                <a:rect b="b" l="l" r="r" t="t"/>
                <a:pathLst>
                  <a:path extrusionOk="0" h="744" w="2364">
                    <a:moveTo>
                      <a:pt x="1589" y="0"/>
                    </a:moveTo>
                    <a:cubicBezTo>
                      <a:pt x="1427" y="0"/>
                      <a:pt x="1264" y="20"/>
                      <a:pt x="1108" y="48"/>
                    </a:cubicBezTo>
                    <a:cubicBezTo>
                      <a:pt x="834" y="94"/>
                      <a:pt x="583" y="208"/>
                      <a:pt x="378" y="345"/>
                    </a:cubicBezTo>
                    <a:cubicBezTo>
                      <a:pt x="264" y="413"/>
                      <a:pt x="150" y="504"/>
                      <a:pt x="58" y="596"/>
                    </a:cubicBezTo>
                    <a:cubicBezTo>
                      <a:pt x="1" y="653"/>
                      <a:pt x="56" y="743"/>
                      <a:pt x="116" y="743"/>
                    </a:cubicBezTo>
                    <a:cubicBezTo>
                      <a:pt x="127" y="743"/>
                      <a:pt x="139" y="740"/>
                      <a:pt x="150" y="733"/>
                    </a:cubicBezTo>
                    <a:cubicBezTo>
                      <a:pt x="264" y="687"/>
                      <a:pt x="378" y="641"/>
                      <a:pt x="492" y="596"/>
                    </a:cubicBezTo>
                    <a:cubicBezTo>
                      <a:pt x="720" y="504"/>
                      <a:pt x="949" y="436"/>
                      <a:pt x="1177" y="390"/>
                    </a:cubicBezTo>
                    <a:cubicBezTo>
                      <a:pt x="1405" y="368"/>
                      <a:pt x="1633" y="322"/>
                      <a:pt x="1862" y="322"/>
                    </a:cubicBezTo>
                    <a:cubicBezTo>
                      <a:pt x="1930" y="310"/>
                      <a:pt x="1993" y="310"/>
                      <a:pt x="2053" y="310"/>
                    </a:cubicBezTo>
                    <a:cubicBezTo>
                      <a:pt x="2113" y="310"/>
                      <a:pt x="2170" y="310"/>
                      <a:pt x="2227" y="299"/>
                    </a:cubicBezTo>
                    <a:lnTo>
                      <a:pt x="2250" y="299"/>
                    </a:lnTo>
                    <a:cubicBezTo>
                      <a:pt x="2341" y="299"/>
                      <a:pt x="2364" y="162"/>
                      <a:pt x="2272" y="139"/>
                    </a:cubicBezTo>
                    <a:cubicBezTo>
                      <a:pt x="2135" y="94"/>
                      <a:pt x="2021" y="48"/>
                      <a:pt x="1884" y="25"/>
                    </a:cubicBezTo>
                    <a:cubicBezTo>
                      <a:pt x="1789" y="8"/>
                      <a:pt x="1689" y="0"/>
                      <a:pt x="1589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1" name="Google Shape;1991;p45"/>
              <p:cNvSpPr/>
              <p:nvPr/>
            </p:nvSpPr>
            <p:spPr>
              <a:xfrm>
                <a:off x="642097" y="3568580"/>
                <a:ext cx="124437" cy="36725"/>
              </a:xfrm>
              <a:custGeom>
                <a:rect b="b" l="l" r="r" t="t"/>
                <a:pathLst>
                  <a:path extrusionOk="0" h="564" w="1712">
                    <a:moveTo>
                      <a:pt x="105" y="1"/>
                    </a:moveTo>
                    <a:cubicBezTo>
                      <a:pt x="80" y="1"/>
                      <a:pt x="59" y="12"/>
                      <a:pt x="46" y="39"/>
                    </a:cubicBezTo>
                    <a:cubicBezTo>
                      <a:pt x="0" y="62"/>
                      <a:pt x="23" y="130"/>
                      <a:pt x="46" y="153"/>
                    </a:cubicBezTo>
                    <a:cubicBezTo>
                      <a:pt x="388" y="427"/>
                      <a:pt x="822" y="564"/>
                      <a:pt x="1233" y="564"/>
                    </a:cubicBezTo>
                    <a:cubicBezTo>
                      <a:pt x="1370" y="564"/>
                      <a:pt x="1507" y="564"/>
                      <a:pt x="1644" y="541"/>
                    </a:cubicBezTo>
                    <a:cubicBezTo>
                      <a:pt x="1689" y="518"/>
                      <a:pt x="1712" y="472"/>
                      <a:pt x="1712" y="427"/>
                    </a:cubicBezTo>
                    <a:cubicBezTo>
                      <a:pt x="1689" y="381"/>
                      <a:pt x="1644" y="358"/>
                      <a:pt x="1598" y="358"/>
                    </a:cubicBezTo>
                    <a:cubicBezTo>
                      <a:pt x="1480" y="385"/>
                      <a:pt x="1361" y="398"/>
                      <a:pt x="1242" y="398"/>
                    </a:cubicBezTo>
                    <a:cubicBezTo>
                      <a:pt x="855" y="398"/>
                      <a:pt x="474" y="260"/>
                      <a:pt x="160" y="16"/>
                    </a:cubicBezTo>
                    <a:cubicBezTo>
                      <a:pt x="141" y="6"/>
                      <a:pt x="122" y="1"/>
                      <a:pt x="105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2" name="Google Shape;1992;p45"/>
              <p:cNvSpPr/>
              <p:nvPr/>
            </p:nvSpPr>
            <p:spPr>
              <a:xfrm>
                <a:off x="-7" y="2812602"/>
                <a:ext cx="1268063" cy="658964"/>
              </a:xfrm>
              <a:custGeom>
                <a:rect b="b" l="l" r="r" t="t"/>
                <a:pathLst>
                  <a:path extrusionOk="0" h="10120" w="17446">
                    <a:moveTo>
                      <a:pt x="9590" y="1"/>
                    </a:moveTo>
                    <a:cubicBezTo>
                      <a:pt x="9333" y="1"/>
                      <a:pt x="9066" y="10"/>
                      <a:pt x="8788" y="31"/>
                    </a:cubicBezTo>
                    <a:lnTo>
                      <a:pt x="8766" y="31"/>
                    </a:lnTo>
                    <a:cubicBezTo>
                      <a:pt x="1" y="693"/>
                      <a:pt x="3173" y="10119"/>
                      <a:pt x="3173" y="10119"/>
                    </a:cubicBezTo>
                    <a:cubicBezTo>
                      <a:pt x="3173" y="10119"/>
                      <a:pt x="3721" y="8522"/>
                      <a:pt x="4132" y="6125"/>
                    </a:cubicBezTo>
                    <a:cubicBezTo>
                      <a:pt x="7853" y="5669"/>
                      <a:pt x="8948" y="3409"/>
                      <a:pt x="9017" y="3249"/>
                    </a:cubicBezTo>
                    <a:cubicBezTo>
                      <a:pt x="9106" y="3383"/>
                      <a:pt x="10463" y="5375"/>
                      <a:pt x="14028" y="5375"/>
                    </a:cubicBezTo>
                    <a:cubicBezTo>
                      <a:pt x="14107" y="5375"/>
                      <a:pt x="14186" y="5374"/>
                      <a:pt x="14267" y="5372"/>
                    </a:cubicBezTo>
                    <a:cubicBezTo>
                      <a:pt x="15043" y="7677"/>
                      <a:pt x="15819" y="9161"/>
                      <a:pt x="15819" y="9161"/>
                    </a:cubicBezTo>
                    <a:cubicBezTo>
                      <a:pt x="15819" y="9161"/>
                      <a:pt x="17445" y="1"/>
                      <a:pt x="9590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3" name="Google Shape;1993;p45"/>
              <p:cNvSpPr/>
              <p:nvPr/>
            </p:nvSpPr>
            <p:spPr>
              <a:xfrm>
                <a:off x="705116" y="3921826"/>
                <a:ext cx="227359" cy="197754"/>
              </a:xfrm>
              <a:custGeom>
                <a:rect b="b" l="l" r="r" t="t"/>
                <a:pathLst>
                  <a:path extrusionOk="0" h="3037" w="3128">
                    <a:moveTo>
                      <a:pt x="2009" y="1"/>
                    </a:moveTo>
                    <a:lnTo>
                      <a:pt x="0" y="1986"/>
                    </a:lnTo>
                    <a:lnTo>
                      <a:pt x="982" y="3036"/>
                    </a:lnTo>
                    <a:lnTo>
                      <a:pt x="3128" y="731"/>
                    </a:lnTo>
                    <a:lnTo>
                      <a:pt x="200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4" name="Google Shape;1994;p45"/>
              <p:cNvSpPr/>
              <p:nvPr/>
            </p:nvSpPr>
            <p:spPr>
              <a:xfrm>
                <a:off x="509374" y="3921826"/>
                <a:ext cx="228958" cy="197754"/>
              </a:xfrm>
              <a:custGeom>
                <a:rect b="b" l="l" r="r" t="t"/>
                <a:pathLst>
                  <a:path extrusionOk="0" h="3037" w="3150">
                    <a:moveTo>
                      <a:pt x="1119" y="1"/>
                    </a:moveTo>
                    <a:lnTo>
                      <a:pt x="0" y="731"/>
                    </a:lnTo>
                    <a:lnTo>
                      <a:pt x="2146" y="3036"/>
                    </a:lnTo>
                    <a:lnTo>
                      <a:pt x="3150" y="1986"/>
                    </a:lnTo>
                    <a:lnTo>
                      <a:pt x="111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5" name="Google Shape;1995;p45"/>
              <p:cNvSpPr/>
              <p:nvPr/>
            </p:nvSpPr>
            <p:spPr>
              <a:xfrm>
                <a:off x="119488" y="2877781"/>
                <a:ext cx="1043393" cy="488232"/>
              </a:xfrm>
              <a:custGeom>
                <a:rect b="b" l="l" r="r" t="t"/>
                <a:pathLst>
                  <a:path extrusionOk="0" h="7498" w="14355">
                    <a:moveTo>
                      <a:pt x="7761" y="1"/>
                    </a:moveTo>
                    <a:cubicBezTo>
                      <a:pt x="7612" y="1"/>
                      <a:pt x="7460" y="4"/>
                      <a:pt x="7304" y="11"/>
                    </a:cubicBezTo>
                    <a:cubicBezTo>
                      <a:pt x="0" y="308"/>
                      <a:pt x="982" y="7498"/>
                      <a:pt x="982" y="7498"/>
                    </a:cubicBezTo>
                    <a:cubicBezTo>
                      <a:pt x="982" y="7498"/>
                      <a:pt x="959" y="993"/>
                      <a:pt x="7304" y="787"/>
                    </a:cubicBezTo>
                    <a:cubicBezTo>
                      <a:pt x="7407" y="784"/>
                      <a:pt x="7509" y="782"/>
                      <a:pt x="7610" y="782"/>
                    </a:cubicBezTo>
                    <a:cubicBezTo>
                      <a:pt x="13648" y="782"/>
                      <a:pt x="14289" y="6767"/>
                      <a:pt x="14289" y="6767"/>
                    </a:cubicBezTo>
                    <a:cubicBezTo>
                      <a:pt x="14289" y="6767"/>
                      <a:pt x="14354" y="1"/>
                      <a:pt x="7761" y="1"/>
                    </a:cubicBezTo>
                    <a:close/>
                  </a:path>
                </a:pathLst>
              </a:custGeom>
              <a:solidFill>
                <a:srgbClr val="BA1E46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6" name="Google Shape;1996;p45"/>
              <p:cNvSpPr/>
              <p:nvPr/>
            </p:nvSpPr>
            <p:spPr>
              <a:xfrm>
                <a:off x="1355433" y="3727134"/>
                <a:ext cx="149440" cy="26827"/>
              </a:xfrm>
              <a:custGeom>
                <a:rect b="b" l="l" r="r" t="t"/>
                <a:pathLst>
                  <a:path extrusionOk="0" h="412" w="2056">
                    <a:moveTo>
                      <a:pt x="92" y="0"/>
                    </a:moveTo>
                    <a:cubicBezTo>
                      <a:pt x="47" y="0"/>
                      <a:pt x="24" y="23"/>
                      <a:pt x="24" y="69"/>
                    </a:cubicBezTo>
                    <a:cubicBezTo>
                      <a:pt x="1" y="115"/>
                      <a:pt x="47" y="160"/>
                      <a:pt x="69" y="160"/>
                    </a:cubicBezTo>
                    <a:lnTo>
                      <a:pt x="1964" y="411"/>
                    </a:lnTo>
                    <a:cubicBezTo>
                      <a:pt x="2010" y="411"/>
                      <a:pt x="2032" y="388"/>
                      <a:pt x="2055" y="343"/>
                    </a:cubicBezTo>
                    <a:cubicBezTo>
                      <a:pt x="2055" y="297"/>
                      <a:pt x="2032" y="274"/>
                      <a:pt x="1987" y="251"/>
                    </a:cubicBez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0063EB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7" name="Google Shape;1997;p45"/>
              <p:cNvSpPr/>
              <p:nvPr/>
            </p:nvSpPr>
            <p:spPr>
              <a:xfrm>
                <a:off x="1355433" y="3743087"/>
                <a:ext cx="149440" cy="22725"/>
              </a:xfrm>
              <a:custGeom>
                <a:rect b="b" l="l" r="r" t="t"/>
                <a:pathLst>
                  <a:path extrusionOk="0" h="349" w="2056">
                    <a:moveTo>
                      <a:pt x="67" y="0"/>
                    </a:moveTo>
                    <a:cubicBezTo>
                      <a:pt x="31" y="0"/>
                      <a:pt x="1" y="38"/>
                      <a:pt x="1" y="75"/>
                    </a:cubicBezTo>
                    <a:cubicBezTo>
                      <a:pt x="1" y="98"/>
                      <a:pt x="24" y="143"/>
                      <a:pt x="69" y="143"/>
                    </a:cubicBezTo>
                    <a:lnTo>
                      <a:pt x="1964" y="349"/>
                    </a:lnTo>
                    <a:cubicBezTo>
                      <a:pt x="2010" y="349"/>
                      <a:pt x="2055" y="303"/>
                      <a:pt x="2055" y="280"/>
                    </a:cubicBezTo>
                    <a:cubicBezTo>
                      <a:pt x="2055" y="235"/>
                      <a:pt x="2032" y="189"/>
                      <a:pt x="1987" y="189"/>
                    </a:cubicBezTo>
                    <a:lnTo>
                      <a:pt x="92" y="6"/>
                    </a:lnTo>
                    <a:cubicBezTo>
                      <a:pt x="84" y="2"/>
                      <a:pt x="76" y="0"/>
                      <a:pt x="67" y="0"/>
                    </a:cubicBezTo>
                    <a:close/>
                  </a:path>
                </a:pathLst>
              </a:custGeom>
              <a:solidFill>
                <a:srgbClr val="00CAAB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id="1998" name="Google Shape;1998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7978">
              <a:off x="10029288" y="5884478"/>
              <a:ext cx="832799" cy="10849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99" name="Google Shape;1999;p45"/>
            <p:cNvPicPr preferRelativeResize="0"/>
            <p:nvPr/>
          </p:nvPicPr>
          <p:blipFill rotWithShape="1">
            <a:blip r:embed="rId5">
              <a:alphaModFix/>
            </a:blip>
            <a:srcRect b="0" l="0" r="0" t="12449"/>
            <a:stretch/>
          </p:blipFill>
          <p:spPr>
            <a:xfrm>
              <a:off x="9972267" y="6132376"/>
              <a:ext cx="601283" cy="8189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000" name="Google Shape;2000;p45"/>
            <p:cNvGrpSpPr/>
            <p:nvPr/>
          </p:nvGrpSpPr>
          <p:grpSpPr>
            <a:xfrm>
              <a:off x="9670791" y="6406183"/>
              <a:ext cx="1073876" cy="411838"/>
              <a:chOff x="7050541" y="6446158"/>
              <a:chExt cx="1073876" cy="411838"/>
            </a:xfrm>
          </p:grpSpPr>
          <p:sp>
            <p:nvSpPr>
              <p:cNvPr id="2001" name="Google Shape;2001;p45"/>
              <p:cNvSpPr/>
              <p:nvPr/>
            </p:nvSpPr>
            <p:spPr>
              <a:xfrm>
                <a:off x="7050541" y="6550458"/>
                <a:ext cx="782609" cy="307539"/>
              </a:xfrm>
              <a:custGeom>
                <a:rect b="b" l="l" r="r" t="t"/>
                <a:pathLst>
                  <a:path extrusionOk="0" h="3471" w="7830">
                    <a:moveTo>
                      <a:pt x="7601" y="1"/>
                    </a:moveTo>
                    <a:lnTo>
                      <a:pt x="1324" y="572"/>
                    </a:lnTo>
                    <a:cubicBezTo>
                      <a:pt x="525" y="708"/>
                      <a:pt x="0" y="1462"/>
                      <a:pt x="137" y="2261"/>
                    </a:cubicBezTo>
                    <a:cubicBezTo>
                      <a:pt x="252" y="2945"/>
                      <a:pt x="868" y="3447"/>
                      <a:pt x="1530" y="3470"/>
                    </a:cubicBezTo>
                    <a:cubicBezTo>
                      <a:pt x="1690" y="3470"/>
                      <a:pt x="1849" y="3447"/>
                      <a:pt x="2009" y="3402"/>
                    </a:cubicBezTo>
                    <a:lnTo>
                      <a:pt x="7830" y="1644"/>
                    </a:lnTo>
                    <a:lnTo>
                      <a:pt x="7601" y="1"/>
                    </a:ln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98"/>
              </a:p>
            </p:txBody>
          </p:sp>
          <p:sp>
            <p:nvSpPr>
              <p:cNvPr id="2002" name="Google Shape;2002;p45"/>
              <p:cNvSpPr/>
              <p:nvPr/>
            </p:nvSpPr>
            <p:spPr>
              <a:xfrm>
                <a:off x="7759699" y="6446158"/>
                <a:ext cx="364718" cy="256061"/>
              </a:xfrm>
              <a:custGeom>
                <a:rect b="b" l="l" r="r" t="t"/>
                <a:pathLst>
                  <a:path extrusionOk="0" h="2890" w="3649">
                    <a:moveTo>
                      <a:pt x="1971" y="1"/>
                    </a:moveTo>
                    <a:cubicBezTo>
                      <a:pt x="1611" y="1"/>
                      <a:pt x="1" y="1163"/>
                      <a:pt x="65" y="1867"/>
                    </a:cubicBezTo>
                    <a:cubicBezTo>
                      <a:pt x="65" y="1890"/>
                      <a:pt x="65" y="1890"/>
                      <a:pt x="87" y="1890"/>
                    </a:cubicBezTo>
                    <a:cubicBezTo>
                      <a:pt x="149" y="2481"/>
                      <a:pt x="646" y="2890"/>
                      <a:pt x="1207" y="2890"/>
                    </a:cubicBezTo>
                    <a:cubicBezTo>
                      <a:pt x="1274" y="2890"/>
                      <a:pt x="1343" y="2884"/>
                      <a:pt x="1411" y="2872"/>
                    </a:cubicBezTo>
                    <a:cubicBezTo>
                      <a:pt x="1685" y="2826"/>
                      <a:pt x="2119" y="2689"/>
                      <a:pt x="2507" y="2552"/>
                    </a:cubicBezTo>
                    <a:cubicBezTo>
                      <a:pt x="3648" y="2118"/>
                      <a:pt x="3534" y="1776"/>
                      <a:pt x="3420" y="1662"/>
                    </a:cubicBezTo>
                    <a:cubicBezTo>
                      <a:pt x="3408" y="1643"/>
                      <a:pt x="3382" y="1635"/>
                      <a:pt x="3347" y="1635"/>
                    </a:cubicBezTo>
                    <a:cubicBezTo>
                      <a:pt x="3338" y="1635"/>
                      <a:pt x="3329" y="1636"/>
                      <a:pt x="3319" y="1637"/>
                    </a:cubicBezTo>
                    <a:lnTo>
                      <a:pt x="3319" y="1637"/>
                    </a:lnTo>
                    <a:cubicBezTo>
                      <a:pt x="3464" y="1542"/>
                      <a:pt x="3557" y="1433"/>
                      <a:pt x="3511" y="1319"/>
                    </a:cubicBezTo>
                    <a:cubicBezTo>
                      <a:pt x="3480" y="1245"/>
                      <a:pt x="3386" y="1218"/>
                      <a:pt x="3266" y="1218"/>
                    </a:cubicBezTo>
                    <a:cubicBezTo>
                      <a:pt x="3230" y="1218"/>
                      <a:pt x="3191" y="1220"/>
                      <a:pt x="3151" y="1224"/>
                    </a:cubicBezTo>
                    <a:lnTo>
                      <a:pt x="3151" y="1224"/>
                    </a:lnTo>
                    <a:cubicBezTo>
                      <a:pt x="3374" y="1132"/>
                      <a:pt x="3540" y="1005"/>
                      <a:pt x="3443" y="840"/>
                    </a:cubicBezTo>
                    <a:cubicBezTo>
                      <a:pt x="3409" y="778"/>
                      <a:pt x="3298" y="745"/>
                      <a:pt x="3149" y="731"/>
                    </a:cubicBezTo>
                    <a:lnTo>
                      <a:pt x="3149" y="731"/>
                    </a:lnTo>
                    <a:cubicBezTo>
                      <a:pt x="3276" y="678"/>
                      <a:pt x="3329" y="597"/>
                      <a:pt x="3237" y="475"/>
                    </a:cubicBezTo>
                    <a:cubicBezTo>
                      <a:pt x="3198" y="416"/>
                      <a:pt x="3094" y="393"/>
                      <a:pt x="2955" y="393"/>
                    </a:cubicBezTo>
                    <a:cubicBezTo>
                      <a:pt x="2443" y="393"/>
                      <a:pt x="1457" y="703"/>
                      <a:pt x="1457" y="703"/>
                    </a:cubicBezTo>
                    <a:cubicBezTo>
                      <a:pt x="1457" y="703"/>
                      <a:pt x="2324" y="315"/>
                      <a:pt x="2028" y="18"/>
                    </a:cubicBezTo>
                    <a:cubicBezTo>
                      <a:pt x="2016" y="7"/>
                      <a:pt x="1997" y="1"/>
                      <a:pt x="1971" y="1"/>
                    </a:cubicBezTo>
                    <a:close/>
                  </a:path>
                </a:pathLst>
              </a:custGeom>
              <a:solidFill>
                <a:srgbClr val="FFBCA8"/>
              </a:solidFill>
              <a:ln>
                <a:noFill/>
              </a:ln>
            </p:spPr>
            <p:txBody>
              <a:bodyPr anchorCtr="0" anchor="ctr" bIns="88975" lIns="88975" spcFirstLastPara="1" rIns="88975" wrap="square" tIns="88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98"/>
              </a:p>
            </p:txBody>
          </p:sp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6" name="Shape 2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" name="Google Shape;2007;p46"/>
          <p:cNvSpPr txBox="1"/>
          <p:nvPr/>
        </p:nvSpPr>
        <p:spPr>
          <a:xfrm>
            <a:off x="656050" y="395250"/>
            <a:ext cx="5900700" cy="11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0">
                <a:solidFill>
                  <a:schemeClr val="dk2"/>
                </a:solidFill>
                <a:latin typeface="Russo One"/>
                <a:ea typeface="Russo One"/>
                <a:cs typeface="Russo One"/>
                <a:sym typeface="Russo One"/>
              </a:rPr>
              <a:t>GRACIAS</a:t>
            </a:r>
            <a:endParaRPr b="1" sz="9000">
              <a:solidFill>
                <a:schemeClr val="dk2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2008" name="Google Shape;2008;p46"/>
          <p:cNvSpPr/>
          <p:nvPr/>
        </p:nvSpPr>
        <p:spPr>
          <a:xfrm>
            <a:off x="7614125" y="3536763"/>
            <a:ext cx="340136" cy="447757"/>
          </a:xfrm>
          <a:custGeom>
            <a:rect b="b" l="l" r="r" t="t"/>
            <a:pathLst>
              <a:path extrusionOk="0" h="14424" w="10958">
                <a:moveTo>
                  <a:pt x="5446" y="1"/>
                </a:moveTo>
                <a:cubicBezTo>
                  <a:pt x="5426" y="1"/>
                  <a:pt x="5405" y="1"/>
                  <a:pt x="5384" y="3"/>
                </a:cubicBezTo>
                <a:cubicBezTo>
                  <a:pt x="4941" y="3"/>
                  <a:pt x="4719" y="288"/>
                  <a:pt x="4656" y="731"/>
                </a:cubicBezTo>
                <a:cubicBezTo>
                  <a:pt x="4434" y="2157"/>
                  <a:pt x="4181" y="3582"/>
                  <a:pt x="3991" y="5038"/>
                </a:cubicBezTo>
                <a:cubicBezTo>
                  <a:pt x="3991" y="5387"/>
                  <a:pt x="3737" y="5672"/>
                  <a:pt x="3389" y="5735"/>
                </a:cubicBezTo>
                <a:cubicBezTo>
                  <a:pt x="2471" y="5957"/>
                  <a:pt x="1552" y="6242"/>
                  <a:pt x="634" y="6527"/>
                </a:cubicBezTo>
                <a:cubicBezTo>
                  <a:pt x="285" y="6590"/>
                  <a:pt x="32" y="6907"/>
                  <a:pt x="32" y="7255"/>
                </a:cubicBezTo>
                <a:cubicBezTo>
                  <a:pt x="0" y="7604"/>
                  <a:pt x="222" y="7920"/>
                  <a:pt x="539" y="8047"/>
                </a:cubicBezTo>
                <a:cubicBezTo>
                  <a:pt x="1045" y="8269"/>
                  <a:pt x="1552" y="8522"/>
                  <a:pt x="2059" y="8744"/>
                </a:cubicBezTo>
                <a:cubicBezTo>
                  <a:pt x="2344" y="8839"/>
                  <a:pt x="2534" y="9092"/>
                  <a:pt x="2534" y="9377"/>
                </a:cubicBezTo>
                <a:cubicBezTo>
                  <a:pt x="2534" y="10834"/>
                  <a:pt x="2566" y="12291"/>
                  <a:pt x="2597" y="13747"/>
                </a:cubicBezTo>
                <a:cubicBezTo>
                  <a:pt x="2597" y="13811"/>
                  <a:pt x="2566" y="13906"/>
                  <a:pt x="2597" y="13937"/>
                </a:cubicBezTo>
                <a:cubicBezTo>
                  <a:pt x="2724" y="14096"/>
                  <a:pt x="2851" y="14349"/>
                  <a:pt x="3041" y="14412"/>
                </a:cubicBezTo>
                <a:cubicBezTo>
                  <a:pt x="3083" y="14419"/>
                  <a:pt x="3128" y="14423"/>
                  <a:pt x="3173" y="14423"/>
                </a:cubicBezTo>
                <a:cubicBezTo>
                  <a:pt x="3329" y="14423"/>
                  <a:pt x="3495" y="14377"/>
                  <a:pt x="3642" y="14254"/>
                </a:cubicBezTo>
                <a:cubicBezTo>
                  <a:pt x="3864" y="14032"/>
                  <a:pt x="4022" y="13779"/>
                  <a:pt x="4181" y="13494"/>
                </a:cubicBezTo>
                <a:cubicBezTo>
                  <a:pt x="4687" y="12639"/>
                  <a:pt x="5194" y="11784"/>
                  <a:pt x="5732" y="10897"/>
                </a:cubicBezTo>
                <a:cubicBezTo>
                  <a:pt x="5859" y="10960"/>
                  <a:pt x="5986" y="11055"/>
                  <a:pt x="6112" y="11119"/>
                </a:cubicBezTo>
                <a:cubicBezTo>
                  <a:pt x="6809" y="11752"/>
                  <a:pt x="7474" y="12354"/>
                  <a:pt x="8171" y="12987"/>
                </a:cubicBezTo>
                <a:cubicBezTo>
                  <a:pt x="8298" y="13114"/>
                  <a:pt x="8424" y="13241"/>
                  <a:pt x="8551" y="13336"/>
                </a:cubicBezTo>
                <a:cubicBezTo>
                  <a:pt x="8730" y="13455"/>
                  <a:pt x="8922" y="13562"/>
                  <a:pt x="9118" y="13562"/>
                </a:cubicBezTo>
                <a:cubicBezTo>
                  <a:pt x="9234" y="13562"/>
                  <a:pt x="9352" y="13525"/>
                  <a:pt x="9469" y="13431"/>
                </a:cubicBezTo>
                <a:cubicBezTo>
                  <a:pt x="9723" y="13209"/>
                  <a:pt x="9849" y="12861"/>
                  <a:pt x="9723" y="12544"/>
                </a:cubicBezTo>
                <a:cubicBezTo>
                  <a:pt x="9248" y="10960"/>
                  <a:pt x="8773" y="9377"/>
                  <a:pt x="8298" y="7794"/>
                </a:cubicBezTo>
                <a:cubicBezTo>
                  <a:pt x="8203" y="7572"/>
                  <a:pt x="8266" y="7319"/>
                  <a:pt x="8456" y="7160"/>
                </a:cubicBezTo>
                <a:cubicBezTo>
                  <a:pt x="9216" y="6337"/>
                  <a:pt x="9944" y="5482"/>
                  <a:pt x="10673" y="4627"/>
                </a:cubicBezTo>
                <a:cubicBezTo>
                  <a:pt x="10926" y="4373"/>
                  <a:pt x="10958" y="3962"/>
                  <a:pt x="10768" y="3677"/>
                </a:cubicBezTo>
                <a:cubicBezTo>
                  <a:pt x="10633" y="3452"/>
                  <a:pt x="10404" y="3323"/>
                  <a:pt x="10168" y="3323"/>
                </a:cubicBezTo>
                <a:cubicBezTo>
                  <a:pt x="10071" y="3323"/>
                  <a:pt x="9974" y="3345"/>
                  <a:pt x="9881" y="3392"/>
                </a:cubicBezTo>
                <a:cubicBezTo>
                  <a:pt x="9723" y="3423"/>
                  <a:pt x="9596" y="3487"/>
                  <a:pt x="9438" y="3518"/>
                </a:cubicBezTo>
                <a:lnTo>
                  <a:pt x="7411" y="4278"/>
                </a:lnTo>
                <a:cubicBezTo>
                  <a:pt x="6999" y="3012"/>
                  <a:pt x="6619" y="1808"/>
                  <a:pt x="6239" y="636"/>
                </a:cubicBezTo>
                <a:cubicBezTo>
                  <a:pt x="6149" y="276"/>
                  <a:pt x="5831" y="1"/>
                  <a:pt x="544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VC Booklets to Build, Read and Write! by Slidesgo">
  <a:themeElements>
    <a:clrScheme name="Simple Light">
      <a:dk1>
        <a:srgbClr val="FFFFFF"/>
      </a:dk1>
      <a:lt1>
        <a:srgbClr val="D2E9E9"/>
      </a:lt1>
      <a:dk2>
        <a:srgbClr val="74AEAE"/>
      </a:dk2>
      <a:lt2>
        <a:srgbClr val="528788"/>
      </a:lt2>
      <a:accent1>
        <a:srgbClr val="FFE054"/>
      </a:accent1>
      <a:accent2>
        <a:srgbClr val="FFC332"/>
      </a:accent2>
      <a:accent3>
        <a:srgbClr val="DD9277"/>
      </a:accent3>
      <a:accent4>
        <a:srgbClr val="C16145"/>
      </a:accent4>
      <a:accent5>
        <a:srgbClr val="AFA7A7"/>
      </a:accent5>
      <a:accent6>
        <a:srgbClr val="615959"/>
      </a:accent6>
      <a:hlink>
        <a:srgbClr val="74AEA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