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Dreaming Outloud Script" panose="020B0604020202020204" charset="0"/>
      <p:regular r:id="rId3"/>
    </p:embeddedFont>
    <p:embeddedFont>
      <p:font typeface="IreneFlorentina" panose="020B0604020202020204" charset="0"/>
      <p:regular r:id="rId4"/>
    </p:embeddedFont>
    <p:embeddedFont>
      <p:font typeface="Sailors Condense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0" d="100"/>
          <a:sy n="70" d="100"/>
        </p:scale>
        <p:origin x="20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25876">
            <a:off x="5558355" y="99059"/>
            <a:ext cx="1181334" cy="801830"/>
          </a:xfrm>
          <a:custGeom>
            <a:avLst/>
            <a:gdLst/>
            <a:ahLst/>
            <a:cxnLst/>
            <a:rect l="l" t="t" r="r" b="b"/>
            <a:pathLst>
              <a:path w="1181334" h="801830">
                <a:moveTo>
                  <a:pt x="0" y="0"/>
                </a:moveTo>
                <a:lnTo>
                  <a:pt x="1181333" y="0"/>
                </a:lnTo>
                <a:lnTo>
                  <a:pt x="1181333" y="801830"/>
                </a:lnTo>
                <a:lnTo>
                  <a:pt x="0" y="8018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664094" y="399679"/>
            <a:ext cx="1607565" cy="44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1"/>
              </a:lnSpc>
            </a:pPr>
            <a:r>
              <a:rPr lang="en-US" sz="1799">
                <a:solidFill>
                  <a:srgbClr val="97603C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Imprime y Recorta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40126" y="1209258"/>
            <a:ext cx="3009012" cy="30090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17154" y="1280233"/>
            <a:ext cx="2854957" cy="285495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76738" y="1337165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11" name="Freeform 11"/>
          <p:cNvSpPr/>
          <p:nvPr/>
        </p:nvSpPr>
        <p:spPr>
          <a:xfrm rot="-103652">
            <a:off x="1445026" y="1751978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 rot="101993">
            <a:off x="1084185" y="3181020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13" name="Freeform 13"/>
          <p:cNvSpPr/>
          <p:nvPr/>
        </p:nvSpPr>
        <p:spPr>
          <a:xfrm rot="2625085" flipH="1">
            <a:off x="883465" y="2263866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1" y="0"/>
                </a:moveTo>
                <a:lnTo>
                  <a:pt x="0" y="0"/>
                </a:lnTo>
                <a:lnTo>
                  <a:pt x="0" y="1036416"/>
                </a:lnTo>
                <a:lnTo>
                  <a:pt x="828501" y="1036416"/>
                </a:lnTo>
                <a:lnTo>
                  <a:pt x="828501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14" name="Freeform 14"/>
          <p:cNvSpPr/>
          <p:nvPr/>
        </p:nvSpPr>
        <p:spPr>
          <a:xfrm rot="-9189717">
            <a:off x="2554275" y="2485040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1" y="0"/>
                </a:lnTo>
                <a:lnTo>
                  <a:pt x="828501" y="1036416"/>
                </a:lnTo>
                <a:lnTo>
                  <a:pt x="0" y="1036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910862" y="1209258"/>
            <a:ext cx="3009012" cy="300901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987889" y="1280233"/>
            <a:ext cx="2854957" cy="285495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147473" y="1337165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22" name="Freeform 22"/>
          <p:cNvSpPr/>
          <p:nvPr/>
        </p:nvSpPr>
        <p:spPr>
          <a:xfrm rot="-103652">
            <a:off x="4715761" y="1751978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 rot="101993">
            <a:off x="4354920" y="3181020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24" name="Freeform 24"/>
          <p:cNvSpPr/>
          <p:nvPr/>
        </p:nvSpPr>
        <p:spPr>
          <a:xfrm rot="2625085" flipH="1">
            <a:off x="4154201" y="2263866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0" y="0"/>
                </a:moveTo>
                <a:lnTo>
                  <a:pt x="0" y="0"/>
                </a:lnTo>
                <a:lnTo>
                  <a:pt x="0" y="1036416"/>
                </a:lnTo>
                <a:lnTo>
                  <a:pt x="828500" y="1036416"/>
                </a:lnTo>
                <a:lnTo>
                  <a:pt x="82850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25" name="Freeform 25"/>
          <p:cNvSpPr/>
          <p:nvPr/>
        </p:nvSpPr>
        <p:spPr>
          <a:xfrm rot="-9189717">
            <a:off x="5825011" y="2485040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0" y="0"/>
                </a:lnTo>
                <a:lnTo>
                  <a:pt x="828500" y="1036416"/>
                </a:lnTo>
                <a:lnTo>
                  <a:pt x="0" y="1036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640126" y="4370671"/>
            <a:ext cx="3009012" cy="3009012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17154" y="4441645"/>
            <a:ext cx="2854957" cy="285495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76738" y="4498577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33" name="Freeform 33"/>
          <p:cNvSpPr/>
          <p:nvPr/>
        </p:nvSpPr>
        <p:spPr>
          <a:xfrm rot="-103652">
            <a:off x="1445026" y="4913391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 rot="101993">
            <a:off x="1084185" y="6342432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35" name="Freeform 35"/>
          <p:cNvSpPr/>
          <p:nvPr/>
        </p:nvSpPr>
        <p:spPr>
          <a:xfrm rot="2625085" flipH="1">
            <a:off x="883465" y="5425278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1" y="0"/>
                </a:moveTo>
                <a:lnTo>
                  <a:pt x="0" y="0"/>
                </a:lnTo>
                <a:lnTo>
                  <a:pt x="0" y="1036416"/>
                </a:lnTo>
                <a:lnTo>
                  <a:pt x="828501" y="1036416"/>
                </a:lnTo>
                <a:lnTo>
                  <a:pt x="828501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36" name="Freeform 36"/>
          <p:cNvSpPr/>
          <p:nvPr/>
        </p:nvSpPr>
        <p:spPr>
          <a:xfrm rot="-9189717">
            <a:off x="2554275" y="5646452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1" y="0"/>
                </a:lnTo>
                <a:lnTo>
                  <a:pt x="828501" y="1036417"/>
                </a:lnTo>
                <a:lnTo>
                  <a:pt x="0" y="1036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3910862" y="4370671"/>
            <a:ext cx="3009012" cy="300901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987889" y="4441645"/>
            <a:ext cx="2854957" cy="2854957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4147473" y="4498577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44" name="Freeform 44"/>
          <p:cNvSpPr/>
          <p:nvPr/>
        </p:nvSpPr>
        <p:spPr>
          <a:xfrm rot="-103652">
            <a:off x="4715761" y="4913391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5" name="TextBox 45"/>
          <p:cNvSpPr txBox="1"/>
          <p:nvPr/>
        </p:nvSpPr>
        <p:spPr>
          <a:xfrm rot="101993">
            <a:off x="4354920" y="6342432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46" name="Freeform 46"/>
          <p:cNvSpPr/>
          <p:nvPr/>
        </p:nvSpPr>
        <p:spPr>
          <a:xfrm rot="2625085" flipH="1">
            <a:off x="4154201" y="5425278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0" y="0"/>
                </a:moveTo>
                <a:lnTo>
                  <a:pt x="0" y="0"/>
                </a:lnTo>
                <a:lnTo>
                  <a:pt x="0" y="1036416"/>
                </a:lnTo>
                <a:lnTo>
                  <a:pt x="828500" y="1036416"/>
                </a:lnTo>
                <a:lnTo>
                  <a:pt x="82850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47" name="Freeform 47"/>
          <p:cNvSpPr/>
          <p:nvPr/>
        </p:nvSpPr>
        <p:spPr>
          <a:xfrm rot="-9189717">
            <a:off x="5825011" y="5646452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0" y="0"/>
                </a:lnTo>
                <a:lnTo>
                  <a:pt x="828500" y="1036417"/>
                </a:lnTo>
                <a:lnTo>
                  <a:pt x="0" y="1036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640126" y="7532083"/>
            <a:ext cx="3009012" cy="3009012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17154" y="7603058"/>
            <a:ext cx="2854957" cy="2854957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876738" y="7659990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55" name="Freeform 55"/>
          <p:cNvSpPr/>
          <p:nvPr/>
        </p:nvSpPr>
        <p:spPr>
          <a:xfrm rot="-103652">
            <a:off x="1445026" y="8074803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6" name="TextBox 56"/>
          <p:cNvSpPr txBox="1"/>
          <p:nvPr/>
        </p:nvSpPr>
        <p:spPr>
          <a:xfrm rot="101993">
            <a:off x="1084185" y="9503845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57" name="Freeform 57"/>
          <p:cNvSpPr/>
          <p:nvPr/>
        </p:nvSpPr>
        <p:spPr>
          <a:xfrm rot="2625085" flipH="1">
            <a:off x="883465" y="8586690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1" y="0"/>
                </a:moveTo>
                <a:lnTo>
                  <a:pt x="0" y="0"/>
                </a:lnTo>
                <a:lnTo>
                  <a:pt x="0" y="1036417"/>
                </a:lnTo>
                <a:lnTo>
                  <a:pt x="828501" y="1036417"/>
                </a:lnTo>
                <a:lnTo>
                  <a:pt x="828501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58" name="Freeform 58"/>
          <p:cNvSpPr/>
          <p:nvPr/>
        </p:nvSpPr>
        <p:spPr>
          <a:xfrm rot="-9189717">
            <a:off x="2554275" y="8807865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1" y="0"/>
                </a:lnTo>
                <a:lnTo>
                  <a:pt x="828501" y="1036416"/>
                </a:lnTo>
                <a:lnTo>
                  <a:pt x="0" y="1036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3910862" y="7532083"/>
            <a:ext cx="3009012" cy="3009012"/>
            <a:chOff x="0" y="0"/>
            <a:chExt cx="812800" cy="8128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842F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3987889" y="7603058"/>
            <a:ext cx="2854957" cy="2854957"/>
            <a:chOff x="0" y="0"/>
            <a:chExt cx="812800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1664" tIns="51664" rIns="51664" bIns="5166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4147473" y="7659990"/>
            <a:ext cx="2535789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spc="252">
                <a:solidFill>
                  <a:srgbClr val="FFFFF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mi graduación</a:t>
            </a:r>
          </a:p>
        </p:txBody>
      </p:sp>
      <p:sp>
        <p:nvSpPr>
          <p:cNvPr id="66" name="Freeform 66"/>
          <p:cNvSpPr/>
          <p:nvPr/>
        </p:nvSpPr>
        <p:spPr>
          <a:xfrm rot="-103652">
            <a:off x="4715761" y="8074803"/>
            <a:ext cx="1399213" cy="2060191"/>
          </a:xfrm>
          <a:custGeom>
            <a:avLst/>
            <a:gdLst/>
            <a:ahLst/>
            <a:cxnLst/>
            <a:rect l="l" t="t" r="r" b="b"/>
            <a:pathLst>
              <a:path w="1399213" h="2060191">
                <a:moveTo>
                  <a:pt x="0" y="0"/>
                </a:moveTo>
                <a:lnTo>
                  <a:pt x="1399213" y="0"/>
                </a:lnTo>
                <a:lnTo>
                  <a:pt x="1399213" y="2060191"/>
                </a:lnTo>
                <a:lnTo>
                  <a:pt x="0" y="206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7" name="TextBox 67"/>
          <p:cNvSpPr txBox="1"/>
          <p:nvPr/>
        </p:nvSpPr>
        <p:spPr>
          <a:xfrm rot="101993">
            <a:off x="4354920" y="9503845"/>
            <a:ext cx="2117750" cy="96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60"/>
              </a:lnSpc>
              <a:spcBef>
                <a:spcPct val="0"/>
              </a:spcBef>
            </a:pPr>
            <a:r>
              <a:rPr lang="en-US" sz="4786">
                <a:solidFill>
                  <a:srgbClr val="FFFFF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Judith</a:t>
            </a:r>
          </a:p>
        </p:txBody>
      </p:sp>
      <p:sp>
        <p:nvSpPr>
          <p:cNvPr id="68" name="Freeform 68"/>
          <p:cNvSpPr/>
          <p:nvPr/>
        </p:nvSpPr>
        <p:spPr>
          <a:xfrm rot="2625085" flipH="1">
            <a:off x="4154201" y="8586690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828500" y="0"/>
                </a:moveTo>
                <a:lnTo>
                  <a:pt x="0" y="0"/>
                </a:lnTo>
                <a:lnTo>
                  <a:pt x="0" y="1036417"/>
                </a:lnTo>
                <a:lnTo>
                  <a:pt x="828500" y="1036417"/>
                </a:lnTo>
                <a:lnTo>
                  <a:pt x="82850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sp>
        <p:nvSpPr>
          <p:cNvPr id="69" name="Freeform 69"/>
          <p:cNvSpPr/>
          <p:nvPr/>
        </p:nvSpPr>
        <p:spPr>
          <a:xfrm rot="-9189717">
            <a:off x="5825011" y="8807865"/>
            <a:ext cx="828500" cy="1036416"/>
          </a:xfrm>
          <a:custGeom>
            <a:avLst/>
            <a:gdLst/>
            <a:ahLst/>
            <a:cxnLst/>
            <a:rect l="l" t="t" r="r" b="b"/>
            <a:pathLst>
              <a:path w="828500" h="1036416">
                <a:moveTo>
                  <a:pt x="0" y="0"/>
                </a:moveTo>
                <a:lnTo>
                  <a:pt x="828500" y="0"/>
                </a:lnTo>
                <a:lnTo>
                  <a:pt x="828500" y="1036416"/>
                </a:lnTo>
                <a:lnTo>
                  <a:pt x="0" y="1036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6168"/>
            </a:stretch>
          </a:blipFill>
        </p:spPr>
      </p:sp>
      <p:pic>
        <p:nvPicPr>
          <p:cNvPr id="70" name="Imagen 69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687ED7D9-C79F-E1E4-08FF-A629542FCB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344" y="7301132"/>
            <a:ext cx="383172" cy="3831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</Words>
  <Application>Microsoft Office PowerPoint</Application>
  <PresentationFormat>Personalizado</PresentationFormat>
  <Paragraphs>13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IreneFlorentina</vt:lpstr>
      <vt:lpstr>Dreaming Outloud Script</vt:lpstr>
      <vt:lpstr>Sailors Condensed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Documento A4 Stickers Graduación Niños Ilustrado Dorado</dc:title>
  <dc:creator>Organ Vaipe</dc:creator>
  <cp:lastModifiedBy>Organ Vaipe</cp:lastModifiedBy>
  <cp:revision>2</cp:revision>
  <dcterms:created xsi:type="dcterms:W3CDTF">2006-08-16T00:00:00Z</dcterms:created>
  <dcterms:modified xsi:type="dcterms:W3CDTF">2025-06-17T23:29:00Z</dcterms:modified>
  <dc:identifier>DAGpzAGLndQ</dc:identifier>
</cp:coreProperties>
</file>