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1811000" cy="16649700"/>
  <p:notesSz cx="6858000" cy="9144000"/>
  <p:embeddedFontLst>
    <p:embeddedFont>
      <p:font typeface="Agrandir Bold" panose="020B0604020202020204" charset="0"/>
      <p:regular r:id="rId3"/>
    </p:embeddedFont>
    <p:embeddedFont>
      <p:font typeface="Skillet Condense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0" d="100"/>
          <a:sy n="80" d="100"/>
        </p:scale>
        <p:origin x="787" y="-44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52382" y="4838050"/>
            <a:ext cx="1579560" cy="1820818"/>
          </a:xfrm>
          <a:custGeom>
            <a:avLst/>
            <a:gdLst/>
            <a:ahLst/>
            <a:cxnLst/>
            <a:rect l="l" t="t" r="r" b="b"/>
            <a:pathLst>
              <a:path w="1579560" h="1820818">
                <a:moveTo>
                  <a:pt x="0" y="0"/>
                </a:moveTo>
                <a:lnTo>
                  <a:pt x="1579560" y="0"/>
                </a:lnTo>
                <a:lnTo>
                  <a:pt x="1579560" y="1820818"/>
                </a:lnTo>
                <a:lnTo>
                  <a:pt x="0" y="1820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605078">
            <a:off x="8120643" y="4970864"/>
            <a:ext cx="1579560" cy="1820818"/>
          </a:xfrm>
          <a:custGeom>
            <a:avLst/>
            <a:gdLst/>
            <a:ahLst/>
            <a:cxnLst/>
            <a:rect l="l" t="t" r="r" b="b"/>
            <a:pathLst>
              <a:path w="1579560" h="1820818">
                <a:moveTo>
                  <a:pt x="0" y="0"/>
                </a:moveTo>
                <a:lnTo>
                  <a:pt x="1579560" y="0"/>
                </a:lnTo>
                <a:lnTo>
                  <a:pt x="1579560" y="1820818"/>
                </a:lnTo>
                <a:lnTo>
                  <a:pt x="0" y="1820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465473" y="11596866"/>
            <a:ext cx="4724400" cy="5052834"/>
          </a:xfrm>
          <a:custGeom>
            <a:avLst/>
            <a:gdLst/>
            <a:ahLst/>
            <a:cxnLst/>
            <a:rect l="l" t="t" r="r" b="b"/>
            <a:pathLst>
              <a:path w="4724400" h="5052834">
                <a:moveTo>
                  <a:pt x="0" y="0"/>
                </a:moveTo>
                <a:lnTo>
                  <a:pt x="4724400" y="0"/>
                </a:lnTo>
                <a:lnTo>
                  <a:pt x="4724400" y="5052834"/>
                </a:lnTo>
                <a:lnTo>
                  <a:pt x="0" y="5052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548223" y="13477416"/>
            <a:ext cx="4724400" cy="5052834"/>
          </a:xfrm>
          <a:custGeom>
            <a:avLst/>
            <a:gdLst/>
            <a:ahLst/>
            <a:cxnLst/>
            <a:rect l="l" t="t" r="r" b="b"/>
            <a:pathLst>
              <a:path w="4724400" h="5052834">
                <a:moveTo>
                  <a:pt x="0" y="0"/>
                </a:moveTo>
                <a:lnTo>
                  <a:pt x="4724400" y="0"/>
                </a:lnTo>
                <a:lnTo>
                  <a:pt x="4724400" y="5052834"/>
                </a:lnTo>
                <a:lnTo>
                  <a:pt x="0" y="5052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531942" y="2976971"/>
            <a:ext cx="4115660" cy="5542976"/>
          </a:xfrm>
          <a:custGeom>
            <a:avLst/>
            <a:gdLst/>
            <a:ahLst/>
            <a:cxnLst/>
            <a:rect l="l" t="t" r="r" b="b"/>
            <a:pathLst>
              <a:path w="4115660" h="5542976">
                <a:moveTo>
                  <a:pt x="0" y="0"/>
                </a:moveTo>
                <a:lnTo>
                  <a:pt x="4115660" y="0"/>
                </a:lnTo>
                <a:lnTo>
                  <a:pt x="4115660" y="5542976"/>
                </a:lnTo>
                <a:lnTo>
                  <a:pt x="0" y="55429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137018" y="8786387"/>
            <a:ext cx="11948018" cy="1255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0"/>
              </a:lnSpc>
            </a:pPr>
            <a:r>
              <a:rPr lang="en-US" sz="13100" spc="-131">
                <a:solidFill>
                  <a:srgbClr val="5271FF"/>
                </a:solidFill>
                <a:latin typeface="Skillet Condensed"/>
                <a:ea typeface="Skillet Condensed"/>
                <a:cs typeface="Skillet Condensed"/>
                <a:sym typeface="Skillet Condensed"/>
              </a:rPr>
              <a:t>Andrés Eduardo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52382" y="1780828"/>
            <a:ext cx="7906235" cy="2672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5"/>
              </a:lnSpc>
            </a:pPr>
            <a:r>
              <a:rPr lang="en-US" sz="12759" spc="-127">
                <a:solidFill>
                  <a:srgbClr val="5271FF"/>
                </a:solidFill>
                <a:latin typeface="Skillet Condensed"/>
                <a:ea typeface="Skillet Condensed"/>
                <a:cs typeface="Skillet Condensed"/>
                <a:sym typeface="Skillet Condensed"/>
              </a:rPr>
              <a:t>Mi Graduación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79925" y="10394209"/>
            <a:ext cx="8051150" cy="141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3484" b="1">
                <a:solidFill>
                  <a:srgbClr val="5271FF"/>
                </a:solidFill>
                <a:latin typeface="Agrandir Bold"/>
                <a:ea typeface="Agrandir Bold"/>
                <a:cs typeface="Agrandir Bold"/>
                <a:sym typeface="Agrandir Bold"/>
              </a:rPr>
              <a:t>¡Nuestro pequeño graduado ha terminado una etapa y quiere celebrarlo contigo!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54507" y="12549870"/>
            <a:ext cx="6585066" cy="41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2600" b="1">
                <a:solidFill>
                  <a:srgbClr val="5271FF"/>
                </a:solidFill>
                <a:latin typeface="Agrandir Bold"/>
                <a:ea typeface="Agrandir Bold"/>
                <a:cs typeface="Agrandir Bold"/>
                <a:sym typeface="Agrandir Bold"/>
              </a:rPr>
              <a:t>Ciclo Escolar 2024-2025</a:t>
            </a:r>
          </a:p>
        </p:txBody>
      </p:sp>
      <p:pic>
        <p:nvPicPr>
          <p:cNvPr id="11" name="Imagen 10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9F40BB4E-B3E4-37CA-C33D-EEBF6EA208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321" y="14013950"/>
            <a:ext cx="378355" cy="3783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Agrandir Bold</vt:lpstr>
      <vt:lpstr>Skillet Condensed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Invitacion virtual fiesta de graduacion ilustrada beige</dc:title>
  <dc:creator>Organ Vaipe</dc:creator>
  <cp:lastModifiedBy>Organ Vaipe</cp:lastModifiedBy>
  <cp:revision>2</cp:revision>
  <dcterms:created xsi:type="dcterms:W3CDTF">2006-08-16T00:00:00Z</dcterms:created>
  <dcterms:modified xsi:type="dcterms:W3CDTF">2025-06-17T23:30:50Z</dcterms:modified>
  <dc:identifier>DAGprmRkbF4</dc:identifier>
</cp:coreProperties>
</file>