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osmopolitan Bold" panose="020B0604020202020204" charset="0"/>
      <p:regular r:id="rId3"/>
    </p:embeddedFont>
    <p:embeddedFont>
      <p:font typeface="Garet" panose="020B0604020202020204" charset="0"/>
      <p:regular r:id="rId4"/>
    </p:embeddedFont>
    <p:embeddedFont>
      <p:font typeface="JA Jayagiri Script" panose="020B0604020202020204" charset="0"/>
      <p:regular r:id="rId5"/>
    </p:embeddedFont>
    <p:embeddedFont>
      <p:font typeface="Sailors Condense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47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0746">
            <a:off x="-1283575" y="-2903253"/>
            <a:ext cx="7559335" cy="7549886"/>
          </a:xfrm>
          <a:custGeom>
            <a:avLst/>
            <a:gdLst/>
            <a:ahLst/>
            <a:cxnLst/>
            <a:rect l="l" t="t" r="r" b="b"/>
            <a:pathLst>
              <a:path w="7559335" h="7549886">
                <a:moveTo>
                  <a:pt x="0" y="0"/>
                </a:moveTo>
                <a:lnTo>
                  <a:pt x="7559335" y="0"/>
                </a:lnTo>
                <a:lnTo>
                  <a:pt x="7559335" y="7549886"/>
                </a:lnTo>
                <a:lnTo>
                  <a:pt x="0" y="7549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5564">
            <a:off x="5083031" y="5392999"/>
            <a:ext cx="6743216" cy="6734787"/>
          </a:xfrm>
          <a:custGeom>
            <a:avLst/>
            <a:gdLst/>
            <a:ahLst/>
            <a:cxnLst/>
            <a:rect l="l" t="t" r="r" b="b"/>
            <a:pathLst>
              <a:path w="6743216" h="6734787">
                <a:moveTo>
                  <a:pt x="0" y="0"/>
                </a:moveTo>
                <a:lnTo>
                  <a:pt x="6743216" y="0"/>
                </a:lnTo>
                <a:lnTo>
                  <a:pt x="6743216" y="6734787"/>
                </a:lnTo>
                <a:lnTo>
                  <a:pt x="0" y="6734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996765" y="-1329233"/>
            <a:ext cx="5902970" cy="7252436"/>
            <a:chOff x="0" y="0"/>
            <a:chExt cx="7870627" cy="9669915"/>
          </a:xfrm>
        </p:grpSpPr>
        <p:sp>
          <p:nvSpPr>
            <p:cNvPr id="5" name="Freeform 5"/>
            <p:cNvSpPr/>
            <p:nvPr/>
          </p:nvSpPr>
          <p:spPr>
            <a:xfrm>
              <a:off x="724166" y="2523454"/>
              <a:ext cx="7146461" cy="7146461"/>
            </a:xfrm>
            <a:custGeom>
              <a:avLst/>
              <a:gdLst/>
              <a:ahLst/>
              <a:cxnLst/>
              <a:rect l="l" t="t" r="r" b="b"/>
              <a:pathLst>
                <a:path w="7146461" h="7146461">
                  <a:moveTo>
                    <a:pt x="0" y="0"/>
                  </a:moveTo>
                  <a:lnTo>
                    <a:pt x="7146461" y="0"/>
                  </a:lnTo>
                  <a:lnTo>
                    <a:pt x="7146461" y="7146461"/>
                  </a:lnTo>
                  <a:lnTo>
                    <a:pt x="0" y="7146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7146461" cy="7146461"/>
            </a:xfrm>
            <a:custGeom>
              <a:avLst/>
              <a:gdLst/>
              <a:ahLst/>
              <a:cxnLst/>
              <a:rect l="l" t="t" r="r" b="b"/>
              <a:pathLst>
                <a:path w="7146461" h="7146461">
                  <a:moveTo>
                    <a:pt x="0" y="0"/>
                  </a:moveTo>
                  <a:lnTo>
                    <a:pt x="7146461" y="0"/>
                  </a:lnTo>
                  <a:lnTo>
                    <a:pt x="7146461" y="7146461"/>
                  </a:lnTo>
                  <a:lnTo>
                    <a:pt x="0" y="7146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V="1">
            <a:off x="332289" y="5033416"/>
            <a:ext cx="2265694" cy="2209051"/>
          </a:xfrm>
          <a:custGeom>
            <a:avLst/>
            <a:gdLst/>
            <a:ahLst/>
            <a:cxnLst/>
            <a:rect l="l" t="t" r="r" b="b"/>
            <a:pathLst>
              <a:path w="2265694" h="2209051">
                <a:moveTo>
                  <a:pt x="0" y="2209052"/>
                </a:moveTo>
                <a:lnTo>
                  <a:pt x="2265694" y="2209052"/>
                </a:lnTo>
                <a:lnTo>
                  <a:pt x="2265694" y="0"/>
                </a:lnTo>
                <a:lnTo>
                  <a:pt x="0" y="0"/>
                </a:lnTo>
                <a:lnTo>
                  <a:pt x="0" y="2209052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32289" y="327375"/>
            <a:ext cx="2265694" cy="2209051"/>
          </a:xfrm>
          <a:custGeom>
            <a:avLst/>
            <a:gdLst/>
            <a:ahLst/>
            <a:cxnLst/>
            <a:rect l="l" t="t" r="r" b="b"/>
            <a:pathLst>
              <a:path w="2265694" h="2209051">
                <a:moveTo>
                  <a:pt x="0" y="0"/>
                </a:moveTo>
                <a:lnTo>
                  <a:pt x="2265694" y="0"/>
                </a:lnTo>
                <a:lnTo>
                  <a:pt x="2265694" y="2209051"/>
                </a:lnTo>
                <a:lnTo>
                  <a:pt x="0" y="22090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79386" y="3430768"/>
            <a:ext cx="6474665" cy="123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000000"/>
                </a:solidFill>
                <a:latin typeface="JA Jayagiri Script"/>
                <a:ea typeface="JA Jayagiri Script"/>
                <a:cs typeface="JA Jayagiri Script"/>
                <a:sym typeface="JA Jayagiri Script"/>
              </a:rPr>
              <a:t>Maestra Judith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052889" y="4490343"/>
            <a:ext cx="5457295" cy="0"/>
          </a:xfrm>
          <a:prstGeom prst="line">
            <a:avLst/>
          </a:prstGeom>
          <a:ln w="19050" cap="flat">
            <a:solidFill>
              <a:srgbClr val="816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935953" y="5581109"/>
            <a:ext cx="2492662" cy="916053"/>
          </a:xfrm>
          <a:custGeom>
            <a:avLst/>
            <a:gdLst/>
            <a:ahLst/>
            <a:cxnLst/>
            <a:rect l="l" t="t" r="r" b="b"/>
            <a:pathLst>
              <a:path w="2492662" h="916053">
                <a:moveTo>
                  <a:pt x="0" y="0"/>
                </a:moveTo>
                <a:lnTo>
                  <a:pt x="2492662" y="0"/>
                </a:lnTo>
                <a:lnTo>
                  <a:pt x="2492662" y="916053"/>
                </a:lnTo>
                <a:lnTo>
                  <a:pt x="0" y="9160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629720" y="5616298"/>
            <a:ext cx="2133587" cy="1064127"/>
          </a:xfrm>
          <a:custGeom>
            <a:avLst/>
            <a:gdLst/>
            <a:ahLst/>
            <a:cxnLst/>
            <a:rect l="l" t="t" r="r" b="b"/>
            <a:pathLst>
              <a:path w="2133587" h="1064127">
                <a:moveTo>
                  <a:pt x="0" y="0"/>
                </a:moveTo>
                <a:lnTo>
                  <a:pt x="2133587" y="0"/>
                </a:lnTo>
                <a:lnTo>
                  <a:pt x="2133587" y="1064127"/>
                </a:lnTo>
                <a:lnTo>
                  <a:pt x="0" y="10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35953" y="4763882"/>
            <a:ext cx="5874702" cy="57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8"/>
              </a:lnSpc>
            </a:pPr>
            <a:r>
              <a:rPr lang="en-US" sz="1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Por haber concluido con éxito su educación primaria, correspondiente al ciclo escolar 2024-2025.</a:t>
            </a:r>
          </a:p>
          <a:p>
            <a:pPr algn="ctr">
              <a:lnSpc>
                <a:spcPts val="1568"/>
              </a:lnSpc>
            </a:pPr>
            <a:r>
              <a:rPr lang="en-US" sz="1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¡Este es solo el comienzo de grandes aventuras! </a:t>
            </a:r>
          </a:p>
        </p:txBody>
      </p:sp>
      <p:sp>
        <p:nvSpPr>
          <p:cNvPr id="14" name="TextBox 14"/>
          <p:cNvSpPr txBox="1"/>
          <p:nvPr/>
        </p:nvSpPr>
        <p:spPr>
          <a:xfrm rot="-88428">
            <a:off x="1466711" y="1158172"/>
            <a:ext cx="4815390" cy="1890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706"/>
              </a:lnSpc>
              <a:spcBef>
                <a:spcPct val="0"/>
              </a:spcBef>
            </a:pPr>
            <a:r>
              <a:rPr lang="en-US" sz="13131" b="1">
                <a:solidFill>
                  <a:srgbClr val="B5842F"/>
                </a:solidFill>
                <a:latin typeface="Cosmopolitan Bold"/>
                <a:ea typeface="Cosmopolitan Bold"/>
                <a:cs typeface="Cosmopolitan Bold"/>
                <a:sym typeface="Cosmopolitan Bold"/>
              </a:rPr>
              <a:t>Generación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2558" y="3291199"/>
            <a:ext cx="6361492" cy="38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8"/>
              </a:lnSpc>
            </a:pPr>
            <a:r>
              <a:rPr lang="en-US" sz="1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La escuela Primaria " Ignacio Jose Allende" otorga el presente reconocimiento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62414" y="6418301"/>
            <a:ext cx="2388365" cy="38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68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Nombre </a:t>
            </a:r>
          </a:p>
          <a:p>
            <a:pPr marL="0" lvl="0" indent="0" algn="ctr">
              <a:lnSpc>
                <a:spcPts val="1568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Maestra de grupo </a:t>
            </a:r>
          </a:p>
        </p:txBody>
      </p:sp>
      <p:sp>
        <p:nvSpPr>
          <p:cNvPr id="17" name="Freeform 17"/>
          <p:cNvSpPr/>
          <p:nvPr/>
        </p:nvSpPr>
        <p:spPr>
          <a:xfrm flipH="1">
            <a:off x="8084577" y="327375"/>
            <a:ext cx="2265694" cy="2209051"/>
          </a:xfrm>
          <a:custGeom>
            <a:avLst/>
            <a:gdLst/>
            <a:ahLst/>
            <a:cxnLst/>
            <a:rect l="l" t="t" r="r" b="b"/>
            <a:pathLst>
              <a:path w="2265694" h="2209051">
                <a:moveTo>
                  <a:pt x="2265694" y="0"/>
                </a:moveTo>
                <a:lnTo>
                  <a:pt x="0" y="0"/>
                </a:lnTo>
                <a:lnTo>
                  <a:pt x="0" y="2209051"/>
                </a:lnTo>
                <a:lnTo>
                  <a:pt x="2265694" y="2209051"/>
                </a:lnTo>
                <a:lnTo>
                  <a:pt x="226569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 flipV="1">
            <a:off x="8084577" y="5033416"/>
            <a:ext cx="2265694" cy="2209051"/>
          </a:xfrm>
          <a:custGeom>
            <a:avLst/>
            <a:gdLst/>
            <a:ahLst/>
            <a:cxnLst/>
            <a:rect l="l" t="t" r="r" b="b"/>
            <a:pathLst>
              <a:path w="2265694" h="2209051">
                <a:moveTo>
                  <a:pt x="2265694" y="2209052"/>
                </a:moveTo>
                <a:lnTo>
                  <a:pt x="0" y="2209052"/>
                </a:lnTo>
                <a:lnTo>
                  <a:pt x="0" y="0"/>
                </a:lnTo>
                <a:lnTo>
                  <a:pt x="2265694" y="0"/>
                </a:lnTo>
                <a:lnTo>
                  <a:pt x="2265694" y="2209052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622676">
            <a:off x="6447021" y="1607491"/>
            <a:ext cx="4646568" cy="6330311"/>
          </a:xfrm>
          <a:custGeom>
            <a:avLst/>
            <a:gdLst/>
            <a:ahLst/>
            <a:cxnLst/>
            <a:rect l="l" t="t" r="r" b="b"/>
            <a:pathLst>
              <a:path w="4646568" h="6330311">
                <a:moveTo>
                  <a:pt x="0" y="0"/>
                </a:moveTo>
                <a:lnTo>
                  <a:pt x="4646568" y="0"/>
                </a:lnTo>
                <a:lnTo>
                  <a:pt x="4646568" y="6330311"/>
                </a:lnTo>
                <a:lnTo>
                  <a:pt x="0" y="63303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4409"/>
            </a:stretch>
          </a:blipFill>
        </p:spPr>
      </p:sp>
      <p:sp>
        <p:nvSpPr>
          <p:cNvPr id="20" name="Freeform 20"/>
          <p:cNvSpPr/>
          <p:nvPr/>
        </p:nvSpPr>
        <p:spPr>
          <a:xfrm rot="1077638">
            <a:off x="6509508" y="-790368"/>
            <a:ext cx="3295167" cy="5793699"/>
          </a:xfrm>
          <a:custGeom>
            <a:avLst/>
            <a:gdLst/>
            <a:ahLst/>
            <a:cxnLst/>
            <a:rect l="l" t="t" r="r" b="b"/>
            <a:pathLst>
              <a:path w="3295167" h="5793699">
                <a:moveTo>
                  <a:pt x="0" y="0"/>
                </a:moveTo>
                <a:lnTo>
                  <a:pt x="3295166" y="0"/>
                </a:lnTo>
                <a:lnTo>
                  <a:pt x="3295166" y="5793699"/>
                </a:lnTo>
                <a:lnTo>
                  <a:pt x="0" y="57936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523756" y="871690"/>
            <a:ext cx="699097" cy="443609"/>
          </a:xfrm>
          <a:custGeom>
            <a:avLst/>
            <a:gdLst/>
            <a:ahLst/>
            <a:cxnLst/>
            <a:rect l="l" t="t" r="r" b="b"/>
            <a:pathLst>
              <a:path w="699097" h="443609">
                <a:moveTo>
                  <a:pt x="0" y="0"/>
                </a:moveTo>
                <a:lnTo>
                  <a:pt x="699097" y="0"/>
                </a:lnTo>
                <a:lnTo>
                  <a:pt x="699097" y="443609"/>
                </a:lnTo>
                <a:lnTo>
                  <a:pt x="0" y="4436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9476298">
            <a:off x="6394352" y="17205"/>
            <a:ext cx="3730308" cy="2572358"/>
          </a:xfrm>
          <a:custGeom>
            <a:avLst/>
            <a:gdLst/>
            <a:ahLst/>
            <a:cxnLst/>
            <a:rect l="l" t="t" r="r" b="b"/>
            <a:pathLst>
              <a:path w="3730308" h="2572358">
                <a:moveTo>
                  <a:pt x="0" y="0"/>
                </a:moveTo>
                <a:lnTo>
                  <a:pt x="3730308" y="0"/>
                </a:lnTo>
                <a:lnTo>
                  <a:pt x="3730308" y="2572358"/>
                </a:lnTo>
                <a:lnTo>
                  <a:pt x="0" y="257235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095648" y="6309075"/>
            <a:ext cx="2332967" cy="38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68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Nombre del directivo</a:t>
            </a:r>
          </a:p>
          <a:p>
            <a:pPr marL="0" lvl="0" indent="0" algn="ctr">
              <a:lnSpc>
                <a:spcPts val="1568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Directora General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13740" y="1451544"/>
            <a:ext cx="2919128" cy="469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5"/>
              </a:lnSpc>
            </a:pPr>
            <a:r>
              <a:rPr lang="en-US" sz="3067" spc="33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diploma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40404" y="2680202"/>
            <a:ext cx="2065801" cy="430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7"/>
              </a:lnSpc>
            </a:pPr>
            <a:r>
              <a:rPr lang="en-US" sz="2774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2019-2025</a:t>
            </a:r>
          </a:p>
        </p:txBody>
      </p:sp>
      <p:pic>
        <p:nvPicPr>
          <p:cNvPr id="27" name="Imagen 26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446B8ACC-D0D6-A6DF-11D3-FA293EAE23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378" y="7004314"/>
            <a:ext cx="449622" cy="449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Garet</vt:lpstr>
      <vt:lpstr>Cosmopolitan Bold</vt:lpstr>
      <vt:lpstr>JA Jayagiri Script</vt:lpstr>
      <vt:lpstr>Sailors Condensed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Diploma Graduación Niños Ilustrado Dorado</dc:title>
  <dc:creator>Organ Vaipe</dc:creator>
  <cp:lastModifiedBy>Organ Vaipe</cp:lastModifiedBy>
  <cp:revision>2</cp:revision>
  <dcterms:created xsi:type="dcterms:W3CDTF">2006-08-16T00:00:00Z</dcterms:created>
  <dcterms:modified xsi:type="dcterms:W3CDTF">2025-06-17T23:26:48Z</dcterms:modified>
  <dc:identifier>DAGpoWOZy-8</dc:identifier>
</cp:coreProperties>
</file>