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5486400" cy="3657600"/>
  <p:notesSz cx="6858000" cy="9144000"/>
  <p:embeddedFontLst>
    <p:embeddedFont>
      <p:font typeface="Poppins Medium" panose="00000600000000000000" pitchFamily="2" charset="0"/>
      <p:regular r:id="rId3"/>
    </p:embeddedFont>
    <p:embeddedFont>
      <p:font typeface="Poppins Semi-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37" d="100"/>
          <a:sy n="137" d="100"/>
        </p:scale>
        <p:origin x="1392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5475" y="701075"/>
            <a:ext cx="2255451" cy="225545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E945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1418805"/>
            <a:ext cx="5486400" cy="893335"/>
            <a:chOff x="0" y="0"/>
            <a:chExt cx="4064000" cy="6617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4000" cy="661730"/>
            </a:xfrm>
            <a:custGeom>
              <a:avLst/>
              <a:gdLst/>
              <a:ahLst/>
              <a:cxnLst/>
              <a:rect l="l" t="t" r="r" b="b"/>
              <a:pathLst>
                <a:path w="4064000" h="661730">
                  <a:moveTo>
                    <a:pt x="0" y="0"/>
                  </a:moveTo>
                  <a:lnTo>
                    <a:pt x="4064000" y="0"/>
                  </a:lnTo>
                  <a:lnTo>
                    <a:pt x="4064000" y="661730"/>
                  </a:lnTo>
                  <a:lnTo>
                    <a:pt x="0" y="661730"/>
                  </a:lnTo>
                  <a:close/>
                </a:path>
              </a:pathLst>
            </a:custGeom>
            <a:solidFill>
              <a:srgbClr val="DE945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064000" cy="690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8426" y="814026"/>
            <a:ext cx="2029547" cy="202954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2315930" y="1013745"/>
            <a:ext cx="854540" cy="1174625"/>
          </a:xfrm>
          <a:custGeom>
            <a:avLst/>
            <a:gdLst/>
            <a:ahLst/>
            <a:cxnLst/>
            <a:rect l="l" t="t" r="r" b="b"/>
            <a:pathLst>
              <a:path w="854540" h="1174625">
                <a:moveTo>
                  <a:pt x="0" y="0"/>
                </a:moveTo>
                <a:lnTo>
                  <a:pt x="854540" y="0"/>
                </a:lnTo>
                <a:lnTo>
                  <a:pt x="854540" y="1174625"/>
                </a:lnTo>
                <a:lnTo>
                  <a:pt x="0" y="11746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087372" y="819667"/>
            <a:ext cx="1311656" cy="37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37"/>
              </a:lnSpc>
              <a:spcBef>
                <a:spcPct val="0"/>
              </a:spcBef>
            </a:pPr>
            <a:r>
              <a:rPr lang="en-US" sz="955" b="1" spc="188">
                <a:solidFill>
                  <a:srgbClr val="7D6A75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MI GRADUACIÓN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1482" y="2471886"/>
            <a:ext cx="1163436" cy="290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20"/>
              </a:lnSpc>
              <a:spcBef>
                <a:spcPct val="0"/>
              </a:spcBef>
            </a:pPr>
            <a:r>
              <a:rPr lang="en-US" sz="800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Generación 2019-2025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42092" y="2235733"/>
            <a:ext cx="1602216" cy="20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6"/>
              </a:lnSpc>
              <a:spcBef>
                <a:spcPct val="0"/>
              </a:spcBef>
            </a:pPr>
            <a:r>
              <a:rPr lang="en-US" sz="633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La graduación es solo el comienzo de una nueva aventura. </a:t>
            </a:r>
          </a:p>
        </p:txBody>
      </p:sp>
      <p:pic>
        <p:nvPicPr>
          <p:cNvPr id="15" name="Imagen 14" descr="Un dibujo de una persona con la boca abierta&#10;&#10;El contenido generado por IA puede ser incorrecto.">
            <a:extLst>
              <a:ext uri="{FF2B5EF4-FFF2-40B4-BE49-F238E27FC236}">
                <a16:creationId xmlns:a16="http://schemas.microsoft.com/office/drawing/2014/main" id="{D2A1793F-E975-FF8F-5405-FEC4B2F35E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221" y="3165741"/>
            <a:ext cx="225955" cy="2259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</Words>
  <Application>Microsoft Office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Poppins Semi-Bold</vt:lpstr>
      <vt:lpstr>Arial</vt:lpstr>
      <vt:lpstr>Poppins Medium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Etiqueta de Producto de Mermelada Artesanal de Fresa Minimalista Rosa Pastel</dc:title>
  <dc:creator>Organ Vaipe</dc:creator>
  <cp:lastModifiedBy>Organ Vaipe</cp:lastModifiedBy>
  <cp:revision>2</cp:revision>
  <dcterms:created xsi:type="dcterms:W3CDTF">2006-08-16T00:00:00Z</dcterms:created>
  <dcterms:modified xsi:type="dcterms:W3CDTF">2025-06-17T23:29:38Z</dcterms:modified>
  <dc:identifier>DAGpogAWzVM</dc:identifier>
</cp:coreProperties>
</file>