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771900" cy="5321300"/>
  <p:notesSz cx="6858000" cy="9144000"/>
  <p:embeddedFontLst>
    <p:embeddedFont>
      <p:font typeface="Dreaming Outloud Script" panose="020B0604020202020204" charset="0"/>
      <p:regular r:id="rId3"/>
    </p:embeddedFont>
    <p:embeddedFont>
      <p:font typeface="Sniglet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5" d="100"/>
          <a:sy n="95" d="100"/>
        </p:scale>
        <p:origin x="2726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780000" cy="5328000"/>
          </a:xfrm>
          <a:custGeom>
            <a:avLst/>
            <a:gdLst/>
            <a:ahLst/>
            <a:cxnLst/>
            <a:rect l="l" t="t" r="r" b="b"/>
            <a:pathLst>
              <a:path w="3780000" h="5328000">
                <a:moveTo>
                  <a:pt x="0" y="0"/>
                </a:moveTo>
                <a:lnTo>
                  <a:pt x="3780000" y="0"/>
                </a:lnTo>
                <a:lnTo>
                  <a:pt x="3780000" y="5328000"/>
                </a:lnTo>
                <a:lnTo>
                  <a:pt x="0" y="532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500" t="-2145" r="-23500" b="-214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66971" y="1663009"/>
            <a:ext cx="1013968" cy="881730"/>
          </a:xfrm>
          <a:custGeom>
            <a:avLst/>
            <a:gdLst/>
            <a:ahLst/>
            <a:cxnLst/>
            <a:rect l="l" t="t" r="r" b="b"/>
            <a:pathLst>
              <a:path w="1013968" h="881730">
                <a:moveTo>
                  <a:pt x="0" y="0"/>
                </a:moveTo>
                <a:lnTo>
                  <a:pt x="1013969" y="0"/>
                </a:lnTo>
                <a:lnTo>
                  <a:pt x="1013969" y="881730"/>
                </a:lnTo>
                <a:lnTo>
                  <a:pt x="0" y="881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898847">
            <a:off x="2357673" y="1825400"/>
            <a:ext cx="711226" cy="905540"/>
          </a:xfrm>
          <a:custGeom>
            <a:avLst/>
            <a:gdLst/>
            <a:ahLst/>
            <a:cxnLst/>
            <a:rect l="l" t="t" r="r" b="b"/>
            <a:pathLst>
              <a:path w="711226" h="905540">
                <a:moveTo>
                  <a:pt x="0" y="0"/>
                </a:moveTo>
                <a:lnTo>
                  <a:pt x="711226" y="0"/>
                </a:lnTo>
                <a:lnTo>
                  <a:pt x="711226" y="905540"/>
                </a:lnTo>
                <a:lnTo>
                  <a:pt x="0" y="9055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13745">
            <a:off x="208839" y="50110"/>
            <a:ext cx="3362322" cy="1248262"/>
          </a:xfrm>
          <a:custGeom>
            <a:avLst/>
            <a:gdLst/>
            <a:ahLst/>
            <a:cxnLst/>
            <a:rect l="l" t="t" r="r" b="b"/>
            <a:pathLst>
              <a:path w="3362322" h="1248262">
                <a:moveTo>
                  <a:pt x="0" y="0"/>
                </a:moveTo>
                <a:lnTo>
                  <a:pt x="3362322" y="0"/>
                </a:lnTo>
                <a:lnTo>
                  <a:pt x="3362322" y="1248262"/>
                </a:lnTo>
                <a:lnTo>
                  <a:pt x="0" y="12482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124389">
            <a:off x="1415471" y="526111"/>
            <a:ext cx="1572235" cy="41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8"/>
              </a:lnSpc>
            </a:pPr>
            <a:r>
              <a:rPr lang="en-US" sz="2258">
                <a:solidFill>
                  <a:srgbClr val="F6F4E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graduación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279246" y="3753507"/>
            <a:ext cx="287726" cy="300413"/>
          </a:xfrm>
          <a:custGeom>
            <a:avLst/>
            <a:gdLst/>
            <a:ahLst/>
            <a:cxnLst/>
            <a:rect l="l" t="t" r="r" b="b"/>
            <a:pathLst>
              <a:path w="287726" h="300413">
                <a:moveTo>
                  <a:pt x="0" y="0"/>
                </a:moveTo>
                <a:lnTo>
                  <a:pt x="287725" y="0"/>
                </a:lnTo>
                <a:lnTo>
                  <a:pt x="287725" y="300414"/>
                </a:lnTo>
                <a:lnTo>
                  <a:pt x="0" y="300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3145606" y="2986449"/>
            <a:ext cx="287726" cy="300413"/>
          </a:xfrm>
          <a:custGeom>
            <a:avLst/>
            <a:gdLst/>
            <a:ahLst/>
            <a:cxnLst/>
            <a:rect l="l" t="t" r="r" b="b"/>
            <a:pathLst>
              <a:path w="287726" h="300413">
                <a:moveTo>
                  <a:pt x="287726" y="0"/>
                </a:moveTo>
                <a:lnTo>
                  <a:pt x="0" y="0"/>
                </a:lnTo>
                <a:lnTo>
                  <a:pt x="0" y="300413"/>
                </a:lnTo>
                <a:lnTo>
                  <a:pt x="287726" y="300413"/>
                </a:lnTo>
                <a:lnTo>
                  <a:pt x="28772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548518" y="4971622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278446" y="2360731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8" y="0"/>
                </a:moveTo>
                <a:lnTo>
                  <a:pt x="0" y="0"/>
                </a:lnTo>
                <a:lnTo>
                  <a:pt x="0" y="207887"/>
                </a:lnTo>
                <a:lnTo>
                  <a:pt x="199108" y="207887"/>
                </a:lnTo>
                <a:lnTo>
                  <a:pt x="19910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845604" y="1179498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7" y="0"/>
                </a:moveTo>
                <a:lnTo>
                  <a:pt x="0" y="0"/>
                </a:lnTo>
                <a:lnTo>
                  <a:pt x="0" y="207886"/>
                </a:lnTo>
                <a:lnTo>
                  <a:pt x="199107" y="207886"/>
                </a:lnTo>
                <a:lnTo>
                  <a:pt x="19910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3191665" y="869147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139028" y="1540825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2891255" y="1283441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7" y="0"/>
                </a:moveTo>
                <a:lnTo>
                  <a:pt x="0" y="0"/>
                </a:lnTo>
                <a:lnTo>
                  <a:pt x="0" y="207887"/>
                </a:lnTo>
                <a:lnTo>
                  <a:pt x="199107" y="207887"/>
                </a:lnTo>
                <a:lnTo>
                  <a:pt x="19910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278446" y="324584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8" y="0"/>
                </a:moveTo>
                <a:lnTo>
                  <a:pt x="0" y="0"/>
                </a:lnTo>
                <a:lnTo>
                  <a:pt x="0" y="207886"/>
                </a:lnTo>
                <a:lnTo>
                  <a:pt x="199108" y="207886"/>
                </a:lnTo>
                <a:lnTo>
                  <a:pt x="19910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684035">
            <a:off x="351221" y="2571443"/>
            <a:ext cx="143775" cy="1154045"/>
          </a:xfrm>
          <a:custGeom>
            <a:avLst/>
            <a:gdLst/>
            <a:ahLst/>
            <a:cxnLst/>
            <a:rect l="l" t="t" r="r" b="b"/>
            <a:pathLst>
              <a:path w="143775" h="1154045">
                <a:moveTo>
                  <a:pt x="0" y="0"/>
                </a:moveTo>
                <a:lnTo>
                  <a:pt x="143775" y="0"/>
                </a:lnTo>
                <a:lnTo>
                  <a:pt x="143775" y="1154044"/>
                </a:lnTo>
                <a:lnTo>
                  <a:pt x="0" y="11540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6290" y="4274254"/>
            <a:ext cx="769275" cy="600569"/>
          </a:xfrm>
          <a:custGeom>
            <a:avLst/>
            <a:gdLst/>
            <a:ahLst/>
            <a:cxnLst/>
            <a:rect l="l" t="t" r="r" b="b"/>
            <a:pathLst>
              <a:path w="769275" h="600569">
                <a:moveTo>
                  <a:pt x="0" y="0"/>
                </a:moveTo>
                <a:lnTo>
                  <a:pt x="769275" y="0"/>
                </a:lnTo>
                <a:lnTo>
                  <a:pt x="769275" y="600569"/>
                </a:lnTo>
                <a:lnTo>
                  <a:pt x="0" y="6005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3398141">
            <a:off x="2736044" y="3904144"/>
            <a:ext cx="1133885" cy="515917"/>
          </a:xfrm>
          <a:custGeom>
            <a:avLst/>
            <a:gdLst/>
            <a:ahLst/>
            <a:cxnLst/>
            <a:rect l="l" t="t" r="r" b="b"/>
            <a:pathLst>
              <a:path w="1133885" h="515917">
                <a:moveTo>
                  <a:pt x="0" y="0"/>
                </a:moveTo>
                <a:lnTo>
                  <a:pt x="1133884" y="0"/>
                </a:lnTo>
                <a:lnTo>
                  <a:pt x="1133884" y="515918"/>
                </a:lnTo>
                <a:lnTo>
                  <a:pt x="0" y="5159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3174084" y="4828057"/>
            <a:ext cx="199107" cy="207887"/>
          </a:xfrm>
          <a:custGeom>
            <a:avLst/>
            <a:gdLst/>
            <a:ahLst/>
            <a:cxnLst/>
            <a:rect l="l" t="t" r="r" b="b"/>
            <a:pathLst>
              <a:path w="199107" h="207887">
                <a:moveTo>
                  <a:pt x="199107" y="0"/>
                </a:moveTo>
                <a:lnTo>
                  <a:pt x="0" y="0"/>
                </a:lnTo>
                <a:lnTo>
                  <a:pt x="0" y="207886"/>
                </a:lnTo>
                <a:lnTo>
                  <a:pt x="199107" y="207886"/>
                </a:lnTo>
                <a:lnTo>
                  <a:pt x="19910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2926149" y="2664000"/>
            <a:ext cx="139987" cy="146160"/>
          </a:xfrm>
          <a:custGeom>
            <a:avLst/>
            <a:gdLst/>
            <a:ahLst/>
            <a:cxnLst/>
            <a:rect l="l" t="t" r="r" b="b"/>
            <a:pathLst>
              <a:path w="139987" h="146160">
                <a:moveTo>
                  <a:pt x="139987" y="0"/>
                </a:moveTo>
                <a:lnTo>
                  <a:pt x="0" y="0"/>
                </a:lnTo>
                <a:lnTo>
                  <a:pt x="0" y="146160"/>
                </a:lnTo>
                <a:lnTo>
                  <a:pt x="139987" y="146160"/>
                </a:lnTo>
                <a:lnTo>
                  <a:pt x="13998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973955" y="2138771"/>
            <a:ext cx="400257" cy="611468"/>
          </a:xfrm>
          <a:custGeom>
            <a:avLst/>
            <a:gdLst/>
            <a:ahLst/>
            <a:cxnLst/>
            <a:rect l="l" t="t" r="r" b="b"/>
            <a:pathLst>
              <a:path w="400257" h="611468">
                <a:moveTo>
                  <a:pt x="0" y="0"/>
                </a:moveTo>
                <a:lnTo>
                  <a:pt x="400257" y="0"/>
                </a:lnTo>
                <a:lnTo>
                  <a:pt x="400257" y="611468"/>
                </a:lnTo>
                <a:lnTo>
                  <a:pt x="0" y="6114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>
            <a:off x="2256903" y="3869488"/>
            <a:ext cx="620054" cy="0"/>
          </a:xfrm>
          <a:prstGeom prst="line">
            <a:avLst/>
          </a:prstGeom>
          <a:ln w="19050" cap="rnd">
            <a:solidFill>
              <a:srgbClr val="FFEDC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2256903" y="3629651"/>
            <a:ext cx="620054" cy="0"/>
          </a:xfrm>
          <a:prstGeom prst="line">
            <a:avLst/>
          </a:prstGeom>
          <a:ln w="19050" cap="rnd">
            <a:solidFill>
              <a:srgbClr val="FFEDC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TextBox 24"/>
          <p:cNvSpPr txBox="1"/>
          <p:nvPr/>
        </p:nvSpPr>
        <p:spPr>
          <a:xfrm rot="-120274">
            <a:off x="957905" y="474086"/>
            <a:ext cx="433371" cy="316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58"/>
              </a:lnSpc>
              <a:spcBef>
                <a:spcPct val="0"/>
              </a:spcBef>
            </a:pPr>
            <a:r>
              <a:rPr lang="en-US" sz="2258">
                <a:solidFill>
                  <a:srgbClr val="F6F4EF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Mi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8007" y="2996349"/>
            <a:ext cx="2765630" cy="513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2"/>
              </a:lnSpc>
            </a:pPr>
            <a:r>
              <a:rPr lang="en-US" sz="1657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Escuela Primaria "Josefa Ortiz De Domínguez"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0570" y="3625434"/>
            <a:ext cx="3221430" cy="18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"/>
              </a:lnSpc>
            </a:pPr>
            <a:r>
              <a:rPr lang="en-US" sz="1150">
                <a:solidFill>
                  <a:srgbClr val="D09E66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Nombre de la generación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7273" y="4763426"/>
            <a:ext cx="1889684" cy="17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9"/>
              </a:lnSpc>
            </a:pPr>
            <a:r>
              <a:rPr lang="en-US" sz="1013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Generación 2019-2025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62560" y="3869488"/>
            <a:ext cx="2811077" cy="903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2"/>
              </a:lnSpc>
            </a:pPr>
            <a:r>
              <a:rPr lang="en-US" sz="2322">
                <a:solidFill>
                  <a:srgbClr val="26272B"/>
                </a:solidFill>
                <a:latin typeface="Sniglet"/>
                <a:ea typeface="Sniglet"/>
                <a:cs typeface="Sniglet"/>
                <a:sym typeface="Sniglet"/>
              </a:rPr>
              <a:t>Maestra Judith Cardona </a:t>
            </a:r>
          </a:p>
          <a:p>
            <a:pPr marL="0" lvl="0" indent="0" algn="ctr">
              <a:lnSpc>
                <a:spcPts val="1402"/>
              </a:lnSpc>
              <a:spcBef>
                <a:spcPct val="0"/>
              </a:spcBef>
            </a:pPr>
            <a:endParaRPr lang="en-US" sz="2322">
              <a:solidFill>
                <a:srgbClr val="26272B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1116882" y="813788"/>
            <a:ext cx="1546237" cy="2125411"/>
          </a:xfrm>
          <a:custGeom>
            <a:avLst/>
            <a:gdLst/>
            <a:ahLst/>
            <a:cxnLst/>
            <a:rect l="l" t="t" r="r" b="b"/>
            <a:pathLst>
              <a:path w="1546237" h="2125411">
                <a:moveTo>
                  <a:pt x="0" y="0"/>
                </a:moveTo>
                <a:lnTo>
                  <a:pt x="1546236" y="0"/>
                </a:lnTo>
                <a:lnTo>
                  <a:pt x="1546236" y="2125411"/>
                </a:lnTo>
                <a:lnTo>
                  <a:pt x="0" y="21254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pic>
        <p:nvPicPr>
          <p:cNvPr id="30" name="Imagen 29" descr="Un dibujo de una persona con la boca abierta&#10;&#10;El contenido generado por IA puede ser incorrecto.">
            <a:extLst>
              <a:ext uri="{FF2B5EF4-FFF2-40B4-BE49-F238E27FC236}">
                <a16:creationId xmlns:a16="http://schemas.microsoft.com/office/drawing/2014/main" id="{17417AD0-2F7C-C0B7-FC13-A660F17E7F1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32" y="4952284"/>
            <a:ext cx="225955" cy="2259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</Words>
  <Application>Microsoft Office PowerPoint</Application>
  <PresentationFormat>Personalizado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Dreaming Outloud Script</vt:lpstr>
      <vt:lpstr>Sniglet</vt:lpstr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Invitación vertical fiesta de graduación escuela infantil ilustrada acuarela amarilla</dc:title>
  <dc:creator>Organ Vaipe</dc:creator>
  <cp:lastModifiedBy>Organ Vaipe</cp:lastModifiedBy>
  <cp:revision>2</cp:revision>
  <dcterms:created xsi:type="dcterms:W3CDTF">2006-08-16T00:00:00Z</dcterms:created>
  <dcterms:modified xsi:type="dcterms:W3CDTF">2025-06-17T23:31:29Z</dcterms:modified>
  <dc:identifier>DAGpoXuuhGg</dc:identifier>
</cp:coreProperties>
</file>