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8" r:id="rId2"/>
  </p:sldIdLst>
  <p:sldSz cx="6858000" cy="9144000" type="letter"/>
  <p:notesSz cx="6858000" cy="9144000"/>
  <p:embeddedFontLst>
    <p:embeddedFont>
      <p:font typeface="AGCanYouNotBold" panose="02000803000000000000" pitchFamily="2" charset="0"/>
      <p:bold r:id="rId3"/>
    </p:embeddedFont>
    <p:embeddedFont>
      <p:font typeface="AGFoodBaby" panose="02000603000000000000" pitchFamily="2" charset="0"/>
      <p:regular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Calibri Light" panose="020F0302020204030204" pitchFamily="34" charset="0"/>
      <p:regular r:id="rId9"/>
      <p:italic r:id="rId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1533"/>
    <a:srgbClr val="FF907C"/>
    <a:srgbClr val="5ED583"/>
    <a:srgbClr val="FFC826"/>
    <a:srgbClr val="54DCE0"/>
    <a:srgbClr val="417AD0"/>
    <a:srgbClr val="FF8F7C"/>
    <a:srgbClr val="F45175"/>
    <a:srgbClr val="F4F0DE"/>
    <a:srgbClr val="002C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246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4520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3945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5574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0027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9807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7093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5035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8041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5909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738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3062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74CAE-139E-464D-A0D1-022919550D2A}" type="datetimeFigureOut">
              <a:rPr lang="es-MX" smtClean="0"/>
              <a:t>26/07/2023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E49BB-7144-4EC5-A63D-8FE5DF3DFA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6869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40CFFC1-6D87-4100-A61C-0327617353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1" t="2603" r="7483" b="2603"/>
          <a:stretch/>
        </p:blipFill>
        <p:spPr>
          <a:xfrm>
            <a:off x="-1" y="0"/>
            <a:ext cx="6857999" cy="9144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0FA7975-248F-419E-AFD2-31B4144B9E90}"/>
              </a:ext>
            </a:extLst>
          </p:cNvPr>
          <p:cNvSpPr txBox="1"/>
          <p:nvPr/>
        </p:nvSpPr>
        <p:spPr>
          <a:xfrm>
            <a:off x="162838" y="1303896"/>
            <a:ext cx="6857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n w="25400" cap="rnd">
                  <a:solidFill>
                    <a:srgbClr val="5ED583"/>
                  </a:solidFill>
                </a:ln>
                <a:solidFill>
                  <a:srgbClr val="FFC826"/>
                </a:solidFill>
                <a:effectLst>
                  <a:glow rad="114300">
                    <a:schemeClr val="tx1"/>
                  </a:glow>
                </a:effectLst>
                <a:latin typeface="AGFoodBaby" panose="02000603000000000000" pitchFamily="2" charset="0"/>
                <a:ea typeface="AGFoodBaby" panose="02000603000000000000" pitchFamily="2" charset="0"/>
              </a:rPr>
              <a:t>Lista</a:t>
            </a:r>
            <a:r>
              <a:rPr lang="es-MX" sz="3200" dirty="0">
                <a:ln w="25400" cap="rnd">
                  <a:solidFill>
                    <a:srgbClr val="5ED583"/>
                  </a:solidFill>
                </a:ln>
                <a:effectLst>
                  <a:glow rad="114300">
                    <a:schemeClr val="tx1"/>
                  </a:glow>
                </a:effectLst>
                <a:latin typeface="AGFoodBaby" panose="02000603000000000000" pitchFamily="2" charset="0"/>
                <a:ea typeface="AGFoodBaby" panose="02000603000000000000" pitchFamily="2" charset="0"/>
              </a:rPr>
              <a:t> de Útiles Escolares </a:t>
            </a:r>
          </a:p>
          <a:p>
            <a:pPr algn="ctr"/>
            <a:r>
              <a:rPr lang="es-MX" sz="3200" dirty="0">
                <a:ln w="25400" cap="rnd">
                  <a:solidFill>
                    <a:srgbClr val="5ED583"/>
                  </a:solidFill>
                </a:ln>
                <a:solidFill>
                  <a:srgbClr val="E41533"/>
                </a:solidFill>
                <a:effectLst>
                  <a:glow rad="114300">
                    <a:schemeClr val="tx1"/>
                  </a:glow>
                </a:effectLst>
                <a:latin typeface="AGFoodBaby" panose="02000603000000000000" pitchFamily="2" charset="0"/>
                <a:ea typeface="AGFoodBaby" panose="02000603000000000000" pitchFamily="2" charset="0"/>
              </a:rPr>
              <a:t>Tercer</a:t>
            </a:r>
            <a:r>
              <a:rPr lang="es-MX" sz="3200" dirty="0">
                <a:ln w="25400" cap="rnd">
                  <a:solidFill>
                    <a:srgbClr val="5ED583"/>
                  </a:solidFill>
                </a:ln>
                <a:effectLst>
                  <a:glow rad="114300">
                    <a:schemeClr val="tx1"/>
                  </a:glow>
                </a:effectLst>
                <a:latin typeface="AGFoodBaby" panose="02000603000000000000" pitchFamily="2" charset="0"/>
                <a:ea typeface="AGFoodBaby" panose="02000603000000000000" pitchFamily="2" charset="0"/>
              </a:rPr>
              <a:t> Grado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3E16FDE-67BF-4E9F-A266-605152FDEE55}"/>
              </a:ext>
            </a:extLst>
          </p:cNvPr>
          <p:cNvSpPr txBox="1"/>
          <p:nvPr/>
        </p:nvSpPr>
        <p:spPr>
          <a:xfrm>
            <a:off x="978516" y="2444281"/>
            <a:ext cx="5459862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5 Cuadernos tamaño profesional, forrados y con nombre, colores por campo formativo de la siguiente manera: </a:t>
            </a:r>
          </a:p>
          <a:p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	LENGUAJES (raya) color rojo</a:t>
            </a:r>
          </a:p>
          <a:p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     	SABERES Y PENSAMIENTO (cuadro grande) color azul</a:t>
            </a:r>
          </a:p>
          <a:p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     	ETICA, NATURALEZA Y SOCIEDADES (raya) color verde</a:t>
            </a:r>
          </a:p>
          <a:p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	DE LO HUMANO Y LO COMUNITARIO (raya) color morado</a:t>
            </a:r>
          </a:p>
          <a:p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	PROYECTOS (raya) color naranja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12 colores de madera o cera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2 bicolores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2 lápices de madera #2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tijeras punta redonda (Barrilito o Baco)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lápiz adhesivo (Pegamento en barra)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sacapuntas con deposito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borrador blanco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regla de 30 centímetros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200 Hojas blancas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2 Folders con el nombre del alumno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Plumón Marca texto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3 plumas (bolígrafos) azul, negro y rojo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Diccionario básico</a:t>
            </a:r>
          </a:p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ü"/>
            </a:pPr>
            <a:endParaRPr lang="es-MX" sz="1500" dirty="0">
              <a:latin typeface="AGCanYouNotBold" panose="02000803000000000000" pitchFamily="2" charset="0"/>
              <a:ea typeface="AGCanYouNotBold" panose="02000803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s-MX" b="1" dirty="0">
                <a:latin typeface="AGCanYouNotBold" panose="02000803000000000000" pitchFamily="2" charset="0"/>
                <a:ea typeface="AGCanYouNotBold" panose="02000803000000000000" pitchFamily="2" charset="0"/>
              </a:rPr>
              <a:t>	</a:t>
            </a:r>
            <a:r>
              <a:rPr lang="es-MX" sz="1600" b="1" dirty="0">
                <a:latin typeface="AGCanYouNotBold" panose="02000803000000000000" pitchFamily="2" charset="0"/>
                <a:ea typeface="AGCanYouNotBold" panose="02000803000000000000" pitchFamily="2" charset="0"/>
              </a:rPr>
              <a:t>ARTICULOS DE LIMPIEZA E HIGIENE (Opcional)</a:t>
            </a:r>
          </a:p>
          <a:p>
            <a:pPr>
              <a:lnSpc>
                <a:spcPts val="1500"/>
              </a:lnSpc>
            </a:pPr>
            <a:endParaRPr lang="es-MX" sz="1400" dirty="0">
              <a:latin typeface="AGCanYouNotBold" panose="02000803000000000000" pitchFamily="2" charset="0"/>
              <a:ea typeface="AGCanYouNotBold" panose="02000803000000000000" pitchFamily="2" charset="0"/>
            </a:endParaRPr>
          </a:p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Gel antibacterial personal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Frasco de Jabón líquido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2 Rollos de Papel higiénico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>
                <a:latin typeface="AGCanYouNotBold" panose="02000803000000000000" pitchFamily="2" charset="0"/>
                <a:ea typeface="AGCanYouNotBold" panose="02000803000000000000" pitchFamily="2" charset="0"/>
              </a:rPr>
              <a:t>1 Rollo de servitoallas</a:t>
            </a:r>
          </a:p>
        </p:txBody>
      </p:sp>
    </p:spTree>
    <p:extLst>
      <p:ext uri="{BB962C8B-B14F-4D97-AF65-F5344CB8AC3E}">
        <p14:creationId xmlns:p14="http://schemas.microsoft.com/office/powerpoint/2010/main" val="23139109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1308</TotalTime>
  <Words>170</Words>
  <Application>Microsoft Office PowerPoint</Application>
  <PresentationFormat>Carta (216 x 279 mm)</PresentationFormat>
  <Paragraphs>28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Calibri Light</vt:lpstr>
      <vt:lpstr>Wingdings</vt:lpstr>
      <vt:lpstr>Calibri</vt:lpstr>
      <vt:lpstr>AGFoodBaby</vt:lpstr>
      <vt:lpstr>AGCanYouNotBold</vt:lpstr>
      <vt:lpstr>Arial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Organ Vaipe</dc:creator>
  <cp:lastModifiedBy>Organ Vaipe</cp:lastModifiedBy>
  <cp:revision>13</cp:revision>
  <dcterms:created xsi:type="dcterms:W3CDTF">2023-07-25T17:16:14Z</dcterms:created>
  <dcterms:modified xsi:type="dcterms:W3CDTF">2023-07-26T22:37:55Z</dcterms:modified>
</cp:coreProperties>
</file>