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12"/>
  </p:notesMasterIdLst>
  <p:sldIdLst>
    <p:sldId id="256" r:id="rId2"/>
    <p:sldId id="278" r:id="rId3"/>
    <p:sldId id="259" r:id="rId4"/>
    <p:sldId id="257" r:id="rId5"/>
    <p:sldId id="274" r:id="rId6"/>
    <p:sldId id="317" r:id="rId7"/>
    <p:sldId id="266" r:id="rId8"/>
    <p:sldId id="258" r:id="rId9"/>
    <p:sldId id="265" r:id="rId10"/>
    <p:sldId id="294" r:id="rId11"/>
  </p:sldIdLst>
  <p:sldSz cx="9144000" cy="5143500" type="screen16x9"/>
  <p:notesSz cx="6858000" cy="9144000"/>
  <p:embeddedFontLst>
    <p:embeddedFont>
      <p:font typeface="AGFoodMood" panose="02000603000000000000" pitchFamily="2" charset="0"/>
      <p:regular r:id="rId13"/>
    </p:embeddedFont>
    <p:embeddedFont>
      <p:font typeface="Montserrat" pitchFamily="2" charset="0"/>
      <p:regular r:id="rId14"/>
      <p:bold r:id="rId15"/>
      <p:italic r:id="rId16"/>
      <p:boldItalic r:id="rId17"/>
    </p:embeddedFont>
    <p:embeddedFont>
      <p:font typeface="Montserrat Medium" pitchFamily="2" charset="0"/>
      <p:regular r:id="rId18"/>
      <p:bold r:id="rId19"/>
      <p:italic r:id="rId20"/>
      <p:boldItalic r:id="rId21"/>
    </p:embeddedFont>
    <p:embeddedFont>
      <p:font typeface="Montserrat SemiBold" pitchFamily="2" charset="0"/>
      <p:regular r:id="rId22"/>
      <p:bold r:id="rId23"/>
      <p:italic r:id="rId24"/>
      <p:boldItalic r:id="rId25"/>
    </p:embeddedFont>
    <p:embeddedFont>
      <p:font typeface="Showcard Gothic" panose="04020904020102020604" pitchFamily="82" charset="0"/>
      <p:regular r:id="rId26"/>
    </p:embeddedFont>
    <p:embeddedFont>
      <p:font typeface="Shrikhand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6C0913-502B-496A-B90E-12ECA1188C95}">
  <a:tblStyle styleId="{BB6C0913-502B-496A-B90E-12ECA1188C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7" name="Google Shape;17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g13d9c6d24b9_0_6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3" name="Google Shape;3503;g13d9c6d24b9_0_6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" name="Google Shape;2963;g13d9c6d24b9_0_5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4" name="Google Shape;2964;g13d9c6d24b9_0_5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13ca311d6ed_3_38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13ca311d6ed_3_38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11fba70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11fba70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g13d9c6d24b9_0_5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3" name="Google Shape;2833;g13d9c6d24b9_0_5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g13d9c6d24b9_0_5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3" name="Google Shape;2833;g13d9c6d24b9_0_5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10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13c6a9b0751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13c6a9b0751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13ca311d6ed_3_38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13ca311d6ed_3_38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13c6a9b0751_0_16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13c6a9b0751_0_160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2000" y="0"/>
            <a:ext cx="9166037" cy="5143515"/>
          </a:xfrm>
          <a:custGeom>
            <a:avLst/>
            <a:gdLst/>
            <a:ahLst/>
            <a:cxnLst/>
            <a:rect l="l" t="t" r="r" b="b"/>
            <a:pathLst>
              <a:path w="67671" h="50710" extrusionOk="0">
                <a:moveTo>
                  <a:pt x="3343" y="1568"/>
                </a:moveTo>
                <a:lnTo>
                  <a:pt x="3343" y="3343"/>
                </a:lnTo>
                <a:lnTo>
                  <a:pt x="1568" y="3343"/>
                </a:lnTo>
                <a:lnTo>
                  <a:pt x="1568" y="1568"/>
                </a:lnTo>
                <a:close/>
                <a:moveTo>
                  <a:pt x="5192" y="1568"/>
                </a:moveTo>
                <a:lnTo>
                  <a:pt x="5192" y="3343"/>
                </a:lnTo>
                <a:lnTo>
                  <a:pt x="3418" y="3343"/>
                </a:lnTo>
                <a:lnTo>
                  <a:pt x="3418" y="1568"/>
                </a:lnTo>
                <a:close/>
                <a:moveTo>
                  <a:pt x="7047" y="1568"/>
                </a:moveTo>
                <a:lnTo>
                  <a:pt x="7047" y="3343"/>
                </a:lnTo>
                <a:lnTo>
                  <a:pt x="5267" y="3343"/>
                </a:lnTo>
                <a:lnTo>
                  <a:pt x="5267" y="1568"/>
                </a:lnTo>
                <a:close/>
                <a:moveTo>
                  <a:pt x="8896" y="1568"/>
                </a:moveTo>
                <a:lnTo>
                  <a:pt x="8896" y="3343"/>
                </a:lnTo>
                <a:lnTo>
                  <a:pt x="7123" y="3343"/>
                </a:lnTo>
                <a:lnTo>
                  <a:pt x="7123" y="1568"/>
                </a:lnTo>
                <a:close/>
                <a:moveTo>
                  <a:pt x="10746" y="1568"/>
                </a:moveTo>
                <a:lnTo>
                  <a:pt x="10746" y="3343"/>
                </a:lnTo>
                <a:lnTo>
                  <a:pt x="8972" y="3343"/>
                </a:lnTo>
                <a:lnTo>
                  <a:pt x="8972" y="1568"/>
                </a:lnTo>
                <a:close/>
                <a:moveTo>
                  <a:pt x="12601" y="1568"/>
                </a:moveTo>
                <a:lnTo>
                  <a:pt x="12601" y="3343"/>
                </a:lnTo>
                <a:lnTo>
                  <a:pt x="10827" y="3343"/>
                </a:lnTo>
                <a:lnTo>
                  <a:pt x="10827" y="1568"/>
                </a:lnTo>
                <a:close/>
                <a:moveTo>
                  <a:pt x="14451" y="1568"/>
                </a:moveTo>
                <a:lnTo>
                  <a:pt x="14451" y="3343"/>
                </a:lnTo>
                <a:lnTo>
                  <a:pt x="12676" y="3343"/>
                </a:lnTo>
                <a:lnTo>
                  <a:pt x="12676" y="1568"/>
                </a:lnTo>
                <a:close/>
                <a:moveTo>
                  <a:pt x="16305" y="1568"/>
                </a:moveTo>
                <a:lnTo>
                  <a:pt x="16305" y="3343"/>
                </a:lnTo>
                <a:lnTo>
                  <a:pt x="14526" y="3343"/>
                </a:lnTo>
                <a:lnTo>
                  <a:pt x="14526" y="1568"/>
                </a:lnTo>
                <a:close/>
                <a:moveTo>
                  <a:pt x="18089" y="1568"/>
                </a:moveTo>
                <a:lnTo>
                  <a:pt x="18089" y="3343"/>
                </a:lnTo>
                <a:lnTo>
                  <a:pt x="16381" y="3343"/>
                </a:lnTo>
                <a:lnTo>
                  <a:pt x="16381" y="1568"/>
                </a:lnTo>
                <a:close/>
                <a:moveTo>
                  <a:pt x="19945" y="1568"/>
                </a:moveTo>
                <a:lnTo>
                  <a:pt x="19945" y="3343"/>
                </a:lnTo>
                <a:lnTo>
                  <a:pt x="18166" y="3343"/>
                </a:lnTo>
                <a:lnTo>
                  <a:pt x="18166" y="1568"/>
                </a:lnTo>
                <a:close/>
                <a:moveTo>
                  <a:pt x="21795" y="1568"/>
                </a:moveTo>
                <a:lnTo>
                  <a:pt x="21795" y="3343"/>
                </a:lnTo>
                <a:lnTo>
                  <a:pt x="20020" y="3343"/>
                </a:lnTo>
                <a:lnTo>
                  <a:pt x="20020" y="1568"/>
                </a:lnTo>
                <a:close/>
                <a:moveTo>
                  <a:pt x="23644" y="1568"/>
                </a:moveTo>
                <a:lnTo>
                  <a:pt x="23644" y="3343"/>
                </a:lnTo>
                <a:lnTo>
                  <a:pt x="21870" y="3343"/>
                </a:lnTo>
                <a:lnTo>
                  <a:pt x="21870" y="1568"/>
                </a:lnTo>
                <a:close/>
                <a:moveTo>
                  <a:pt x="25498" y="1568"/>
                </a:moveTo>
                <a:lnTo>
                  <a:pt x="25498" y="3343"/>
                </a:lnTo>
                <a:lnTo>
                  <a:pt x="23719" y="3343"/>
                </a:lnTo>
                <a:lnTo>
                  <a:pt x="23719" y="1568"/>
                </a:lnTo>
                <a:close/>
                <a:moveTo>
                  <a:pt x="27348" y="1568"/>
                </a:moveTo>
                <a:lnTo>
                  <a:pt x="27348" y="3343"/>
                </a:lnTo>
                <a:lnTo>
                  <a:pt x="25575" y="3343"/>
                </a:lnTo>
                <a:lnTo>
                  <a:pt x="25575" y="1568"/>
                </a:lnTo>
                <a:close/>
                <a:moveTo>
                  <a:pt x="29204" y="1568"/>
                </a:moveTo>
                <a:lnTo>
                  <a:pt x="29204" y="3343"/>
                </a:lnTo>
                <a:lnTo>
                  <a:pt x="27424" y="3343"/>
                </a:lnTo>
                <a:lnTo>
                  <a:pt x="27424" y="1568"/>
                </a:lnTo>
                <a:close/>
                <a:moveTo>
                  <a:pt x="31053" y="1568"/>
                </a:moveTo>
                <a:lnTo>
                  <a:pt x="31053" y="3343"/>
                </a:lnTo>
                <a:lnTo>
                  <a:pt x="29279" y="3343"/>
                </a:lnTo>
                <a:lnTo>
                  <a:pt x="29279" y="1568"/>
                </a:lnTo>
                <a:close/>
                <a:moveTo>
                  <a:pt x="32903" y="1568"/>
                </a:moveTo>
                <a:lnTo>
                  <a:pt x="32903" y="3343"/>
                </a:lnTo>
                <a:lnTo>
                  <a:pt x="31128" y="3343"/>
                </a:lnTo>
                <a:lnTo>
                  <a:pt x="31128" y="1568"/>
                </a:lnTo>
                <a:close/>
                <a:moveTo>
                  <a:pt x="34692" y="1568"/>
                </a:moveTo>
                <a:lnTo>
                  <a:pt x="34692" y="3343"/>
                </a:lnTo>
                <a:lnTo>
                  <a:pt x="32979" y="3343"/>
                </a:lnTo>
                <a:lnTo>
                  <a:pt x="32979" y="1568"/>
                </a:lnTo>
                <a:close/>
                <a:moveTo>
                  <a:pt x="36541" y="1568"/>
                </a:moveTo>
                <a:lnTo>
                  <a:pt x="36541" y="3343"/>
                </a:lnTo>
                <a:lnTo>
                  <a:pt x="34768" y="3343"/>
                </a:lnTo>
                <a:lnTo>
                  <a:pt x="34768" y="1568"/>
                </a:lnTo>
                <a:close/>
                <a:moveTo>
                  <a:pt x="38397" y="1568"/>
                </a:moveTo>
                <a:lnTo>
                  <a:pt x="38397" y="3343"/>
                </a:lnTo>
                <a:lnTo>
                  <a:pt x="36618" y="3343"/>
                </a:lnTo>
                <a:lnTo>
                  <a:pt x="36618" y="1568"/>
                </a:lnTo>
                <a:close/>
                <a:moveTo>
                  <a:pt x="40246" y="1568"/>
                </a:moveTo>
                <a:lnTo>
                  <a:pt x="40246" y="3343"/>
                </a:lnTo>
                <a:lnTo>
                  <a:pt x="38472" y="3343"/>
                </a:lnTo>
                <a:lnTo>
                  <a:pt x="38472" y="1568"/>
                </a:lnTo>
                <a:close/>
                <a:moveTo>
                  <a:pt x="42096" y="1568"/>
                </a:moveTo>
                <a:lnTo>
                  <a:pt x="42096" y="3343"/>
                </a:lnTo>
                <a:lnTo>
                  <a:pt x="40321" y="3343"/>
                </a:lnTo>
                <a:lnTo>
                  <a:pt x="40321" y="1568"/>
                </a:lnTo>
                <a:close/>
                <a:moveTo>
                  <a:pt x="43950" y="1568"/>
                </a:moveTo>
                <a:lnTo>
                  <a:pt x="43950" y="3343"/>
                </a:lnTo>
                <a:lnTo>
                  <a:pt x="42172" y="3343"/>
                </a:lnTo>
                <a:lnTo>
                  <a:pt x="42172" y="1568"/>
                </a:lnTo>
                <a:close/>
                <a:moveTo>
                  <a:pt x="45801" y="1568"/>
                </a:moveTo>
                <a:lnTo>
                  <a:pt x="45801" y="3343"/>
                </a:lnTo>
                <a:lnTo>
                  <a:pt x="44027" y="3343"/>
                </a:lnTo>
                <a:lnTo>
                  <a:pt x="44027" y="1568"/>
                </a:lnTo>
                <a:close/>
                <a:moveTo>
                  <a:pt x="47656" y="1568"/>
                </a:moveTo>
                <a:lnTo>
                  <a:pt x="47656" y="3343"/>
                </a:lnTo>
                <a:lnTo>
                  <a:pt x="45876" y="3343"/>
                </a:lnTo>
                <a:lnTo>
                  <a:pt x="45876" y="1568"/>
                </a:lnTo>
                <a:close/>
                <a:moveTo>
                  <a:pt x="49505" y="1568"/>
                </a:moveTo>
                <a:lnTo>
                  <a:pt x="49505" y="3343"/>
                </a:lnTo>
                <a:lnTo>
                  <a:pt x="47731" y="3343"/>
                </a:lnTo>
                <a:lnTo>
                  <a:pt x="47731" y="1568"/>
                </a:lnTo>
                <a:close/>
                <a:moveTo>
                  <a:pt x="51289" y="1568"/>
                </a:moveTo>
                <a:lnTo>
                  <a:pt x="51289" y="3343"/>
                </a:lnTo>
                <a:lnTo>
                  <a:pt x="49581" y="3343"/>
                </a:lnTo>
                <a:lnTo>
                  <a:pt x="49581" y="1568"/>
                </a:lnTo>
                <a:close/>
                <a:moveTo>
                  <a:pt x="53144" y="1568"/>
                </a:moveTo>
                <a:lnTo>
                  <a:pt x="53144" y="3343"/>
                </a:lnTo>
                <a:lnTo>
                  <a:pt x="51370" y="3343"/>
                </a:lnTo>
                <a:lnTo>
                  <a:pt x="51370" y="1568"/>
                </a:lnTo>
                <a:close/>
                <a:moveTo>
                  <a:pt x="54995" y="1568"/>
                </a:moveTo>
                <a:lnTo>
                  <a:pt x="54995" y="3343"/>
                </a:lnTo>
                <a:lnTo>
                  <a:pt x="53220" y="3343"/>
                </a:lnTo>
                <a:lnTo>
                  <a:pt x="53220" y="1568"/>
                </a:lnTo>
                <a:close/>
                <a:moveTo>
                  <a:pt x="56849" y="1568"/>
                </a:moveTo>
                <a:lnTo>
                  <a:pt x="56849" y="3343"/>
                </a:lnTo>
                <a:lnTo>
                  <a:pt x="55070" y="3343"/>
                </a:lnTo>
                <a:lnTo>
                  <a:pt x="55070" y="1568"/>
                </a:lnTo>
                <a:close/>
                <a:moveTo>
                  <a:pt x="58698" y="1568"/>
                </a:moveTo>
                <a:lnTo>
                  <a:pt x="58698" y="3343"/>
                </a:lnTo>
                <a:lnTo>
                  <a:pt x="56924" y="3343"/>
                </a:lnTo>
                <a:lnTo>
                  <a:pt x="56924" y="1568"/>
                </a:lnTo>
                <a:close/>
                <a:moveTo>
                  <a:pt x="60548" y="1568"/>
                </a:moveTo>
                <a:lnTo>
                  <a:pt x="60548" y="3343"/>
                </a:lnTo>
                <a:lnTo>
                  <a:pt x="58775" y="3343"/>
                </a:lnTo>
                <a:lnTo>
                  <a:pt x="58775" y="1568"/>
                </a:lnTo>
                <a:close/>
                <a:moveTo>
                  <a:pt x="62404" y="1568"/>
                </a:moveTo>
                <a:lnTo>
                  <a:pt x="62404" y="3343"/>
                </a:lnTo>
                <a:lnTo>
                  <a:pt x="60629" y="3343"/>
                </a:lnTo>
                <a:lnTo>
                  <a:pt x="60629" y="1568"/>
                </a:lnTo>
                <a:close/>
                <a:moveTo>
                  <a:pt x="64253" y="1568"/>
                </a:moveTo>
                <a:lnTo>
                  <a:pt x="64253" y="3343"/>
                </a:lnTo>
                <a:lnTo>
                  <a:pt x="62479" y="3343"/>
                </a:lnTo>
                <a:lnTo>
                  <a:pt x="62479" y="1568"/>
                </a:lnTo>
                <a:close/>
                <a:moveTo>
                  <a:pt x="66108" y="1568"/>
                </a:moveTo>
                <a:lnTo>
                  <a:pt x="66108" y="3343"/>
                </a:lnTo>
                <a:lnTo>
                  <a:pt x="64328" y="3343"/>
                </a:lnTo>
                <a:lnTo>
                  <a:pt x="64328" y="1568"/>
                </a:lnTo>
                <a:close/>
                <a:moveTo>
                  <a:pt x="3343" y="3422"/>
                </a:moveTo>
                <a:lnTo>
                  <a:pt x="3343" y="5197"/>
                </a:lnTo>
                <a:lnTo>
                  <a:pt x="1568" y="5197"/>
                </a:lnTo>
                <a:lnTo>
                  <a:pt x="1568" y="3422"/>
                </a:lnTo>
                <a:close/>
                <a:moveTo>
                  <a:pt x="5192" y="3422"/>
                </a:moveTo>
                <a:lnTo>
                  <a:pt x="5192" y="5197"/>
                </a:lnTo>
                <a:lnTo>
                  <a:pt x="3418" y="5197"/>
                </a:lnTo>
                <a:lnTo>
                  <a:pt x="3418" y="3422"/>
                </a:lnTo>
                <a:close/>
                <a:moveTo>
                  <a:pt x="7047" y="3422"/>
                </a:moveTo>
                <a:lnTo>
                  <a:pt x="7047" y="5197"/>
                </a:lnTo>
                <a:lnTo>
                  <a:pt x="5267" y="5197"/>
                </a:lnTo>
                <a:lnTo>
                  <a:pt x="5267" y="3422"/>
                </a:lnTo>
                <a:close/>
                <a:moveTo>
                  <a:pt x="8896" y="3422"/>
                </a:moveTo>
                <a:lnTo>
                  <a:pt x="8896" y="5197"/>
                </a:lnTo>
                <a:lnTo>
                  <a:pt x="7123" y="5197"/>
                </a:lnTo>
                <a:lnTo>
                  <a:pt x="7123" y="3422"/>
                </a:lnTo>
                <a:close/>
                <a:moveTo>
                  <a:pt x="10746" y="3422"/>
                </a:moveTo>
                <a:lnTo>
                  <a:pt x="10746" y="5197"/>
                </a:lnTo>
                <a:lnTo>
                  <a:pt x="8972" y="5197"/>
                </a:lnTo>
                <a:lnTo>
                  <a:pt x="8972" y="3422"/>
                </a:lnTo>
                <a:close/>
                <a:moveTo>
                  <a:pt x="12601" y="3422"/>
                </a:moveTo>
                <a:lnTo>
                  <a:pt x="12601" y="5197"/>
                </a:lnTo>
                <a:lnTo>
                  <a:pt x="10827" y="5197"/>
                </a:lnTo>
                <a:lnTo>
                  <a:pt x="10827" y="3422"/>
                </a:lnTo>
                <a:close/>
                <a:moveTo>
                  <a:pt x="14451" y="3422"/>
                </a:moveTo>
                <a:lnTo>
                  <a:pt x="14451" y="5197"/>
                </a:lnTo>
                <a:lnTo>
                  <a:pt x="12676" y="5197"/>
                </a:lnTo>
                <a:lnTo>
                  <a:pt x="12676" y="3422"/>
                </a:lnTo>
                <a:close/>
                <a:moveTo>
                  <a:pt x="16305" y="3422"/>
                </a:moveTo>
                <a:lnTo>
                  <a:pt x="16305" y="5197"/>
                </a:lnTo>
                <a:lnTo>
                  <a:pt x="14526" y="5197"/>
                </a:lnTo>
                <a:lnTo>
                  <a:pt x="14526" y="3422"/>
                </a:lnTo>
                <a:close/>
                <a:moveTo>
                  <a:pt x="18089" y="3422"/>
                </a:moveTo>
                <a:lnTo>
                  <a:pt x="18089" y="5197"/>
                </a:lnTo>
                <a:lnTo>
                  <a:pt x="16381" y="5197"/>
                </a:lnTo>
                <a:lnTo>
                  <a:pt x="16381" y="3422"/>
                </a:lnTo>
                <a:close/>
                <a:moveTo>
                  <a:pt x="19945" y="3422"/>
                </a:moveTo>
                <a:lnTo>
                  <a:pt x="19945" y="5197"/>
                </a:lnTo>
                <a:lnTo>
                  <a:pt x="18166" y="5197"/>
                </a:lnTo>
                <a:lnTo>
                  <a:pt x="18166" y="3422"/>
                </a:lnTo>
                <a:close/>
                <a:moveTo>
                  <a:pt x="21795" y="3422"/>
                </a:moveTo>
                <a:lnTo>
                  <a:pt x="21795" y="5197"/>
                </a:lnTo>
                <a:lnTo>
                  <a:pt x="20020" y="5197"/>
                </a:lnTo>
                <a:lnTo>
                  <a:pt x="20020" y="3422"/>
                </a:lnTo>
                <a:close/>
                <a:moveTo>
                  <a:pt x="23644" y="3422"/>
                </a:moveTo>
                <a:lnTo>
                  <a:pt x="23644" y="5197"/>
                </a:lnTo>
                <a:lnTo>
                  <a:pt x="21870" y="5197"/>
                </a:lnTo>
                <a:lnTo>
                  <a:pt x="21870" y="3422"/>
                </a:lnTo>
                <a:close/>
                <a:moveTo>
                  <a:pt x="25498" y="3422"/>
                </a:moveTo>
                <a:lnTo>
                  <a:pt x="25498" y="5197"/>
                </a:lnTo>
                <a:lnTo>
                  <a:pt x="23719" y="5197"/>
                </a:lnTo>
                <a:lnTo>
                  <a:pt x="23719" y="3422"/>
                </a:lnTo>
                <a:close/>
                <a:moveTo>
                  <a:pt x="27348" y="3422"/>
                </a:moveTo>
                <a:lnTo>
                  <a:pt x="27348" y="5197"/>
                </a:lnTo>
                <a:lnTo>
                  <a:pt x="25575" y="5197"/>
                </a:lnTo>
                <a:lnTo>
                  <a:pt x="25575" y="3422"/>
                </a:lnTo>
                <a:close/>
                <a:moveTo>
                  <a:pt x="29204" y="3422"/>
                </a:moveTo>
                <a:lnTo>
                  <a:pt x="29204" y="5197"/>
                </a:lnTo>
                <a:lnTo>
                  <a:pt x="27424" y="5197"/>
                </a:lnTo>
                <a:lnTo>
                  <a:pt x="27424" y="3422"/>
                </a:lnTo>
                <a:close/>
                <a:moveTo>
                  <a:pt x="31053" y="3422"/>
                </a:moveTo>
                <a:lnTo>
                  <a:pt x="31053" y="5197"/>
                </a:lnTo>
                <a:lnTo>
                  <a:pt x="29279" y="5197"/>
                </a:lnTo>
                <a:lnTo>
                  <a:pt x="29279" y="3422"/>
                </a:lnTo>
                <a:close/>
                <a:moveTo>
                  <a:pt x="32903" y="3422"/>
                </a:moveTo>
                <a:lnTo>
                  <a:pt x="32903" y="5197"/>
                </a:lnTo>
                <a:lnTo>
                  <a:pt x="31128" y="5197"/>
                </a:lnTo>
                <a:lnTo>
                  <a:pt x="31128" y="3422"/>
                </a:lnTo>
                <a:close/>
                <a:moveTo>
                  <a:pt x="34692" y="3422"/>
                </a:moveTo>
                <a:lnTo>
                  <a:pt x="34692" y="5197"/>
                </a:lnTo>
                <a:lnTo>
                  <a:pt x="32979" y="5197"/>
                </a:lnTo>
                <a:lnTo>
                  <a:pt x="32979" y="3422"/>
                </a:lnTo>
                <a:close/>
                <a:moveTo>
                  <a:pt x="36541" y="3422"/>
                </a:moveTo>
                <a:lnTo>
                  <a:pt x="36541" y="5197"/>
                </a:lnTo>
                <a:lnTo>
                  <a:pt x="34768" y="5197"/>
                </a:lnTo>
                <a:lnTo>
                  <a:pt x="34768" y="3422"/>
                </a:lnTo>
                <a:close/>
                <a:moveTo>
                  <a:pt x="38397" y="3422"/>
                </a:moveTo>
                <a:lnTo>
                  <a:pt x="38397" y="5197"/>
                </a:lnTo>
                <a:lnTo>
                  <a:pt x="36618" y="5197"/>
                </a:lnTo>
                <a:lnTo>
                  <a:pt x="36618" y="3422"/>
                </a:lnTo>
                <a:close/>
                <a:moveTo>
                  <a:pt x="40246" y="3422"/>
                </a:moveTo>
                <a:lnTo>
                  <a:pt x="40246" y="5197"/>
                </a:lnTo>
                <a:lnTo>
                  <a:pt x="38472" y="5197"/>
                </a:lnTo>
                <a:lnTo>
                  <a:pt x="38472" y="3422"/>
                </a:lnTo>
                <a:close/>
                <a:moveTo>
                  <a:pt x="42096" y="3422"/>
                </a:moveTo>
                <a:lnTo>
                  <a:pt x="42096" y="5197"/>
                </a:lnTo>
                <a:lnTo>
                  <a:pt x="40321" y="5197"/>
                </a:lnTo>
                <a:lnTo>
                  <a:pt x="40321" y="3422"/>
                </a:lnTo>
                <a:close/>
                <a:moveTo>
                  <a:pt x="43950" y="3422"/>
                </a:moveTo>
                <a:lnTo>
                  <a:pt x="43950" y="5197"/>
                </a:lnTo>
                <a:lnTo>
                  <a:pt x="42172" y="5197"/>
                </a:lnTo>
                <a:lnTo>
                  <a:pt x="42172" y="3422"/>
                </a:lnTo>
                <a:close/>
                <a:moveTo>
                  <a:pt x="45801" y="3422"/>
                </a:moveTo>
                <a:lnTo>
                  <a:pt x="45801" y="5197"/>
                </a:lnTo>
                <a:lnTo>
                  <a:pt x="44027" y="5197"/>
                </a:lnTo>
                <a:lnTo>
                  <a:pt x="44027" y="3422"/>
                </a:lnTo>
                <a:close/>
                <a:moveTo>
                  <a:pt x="47656" y="3422"/>
                </a:moveTo>
                <a:lnTo>
                  <a:pt x="47656" y="5197"/>
                </a:lnTo>
                <a:lnTo>
                  <a:pt x="45876" y="5197"/>
                </a:lnTo>
                <a:lnTo>
                  <a:pt x="45876" y="3422"/>
                </a:lnTo>
                <a:close/>
                <a:moveTo>
                  <a:pt x="49505" y="3422"/>
                </a:moveTo>
                <a:lnTo>
                  <a:pt x="49505" y="5197"/>
                </a:lnTo>
                <a:lnTo>
                  <a:pt x="47731" y="5197"/>
                </a:lnTo>
                <a:lnTo>
                  <a:pt x="47731" y="3422"/>
                </a:lnTo>
                <a:close/>
                <a:moveTo>
                  <a:pt x="51289" y="3422"/>
                </a:moveTo>
                <a:lnTo>
                  <a:pt x="51289" y="5197"/>
                </a:lnTo>
                <a:lnTo>
                  <a:pt x="49581" y="5197"/>
                </a:lnTo>
                <a:lnTo>
                  <a:pt x="49581" y="3422"/>
                </a:lnTo>
                <a:close/>
                <a:moveTo>
                  <a:pt x="53144" y="3422"/>
                </a:moveTo>
                <a:lnTo>
                  <a:pt x="53144" y="5197"/>
                </a:lnTo>
                <a:lnTo>
                  <a:pt x="51370" y="5197"/>
                </a:lnTo>
                <a:lnTo>
                  <a:pt x="51370" y="3422"/>
                </a:lnTo>
                <a:close/>
                <a:moveTo>
                  <a:pt x="54995" y="3422"/>
                </a:moveTo>
                <a:lnTo>
                  <a:pt x="54995" y="5197"/>
                </a:lnTo>
                <a:lnTo>
                  <a:pt x="53220" y="5197"/>
                </a:lnTo>
                <a:lnTo>
                  <a:pt x="53220" y="3422"/>
                </a:lnTo>
                <a:close/>
                <a:moveTo>
                  <a:pt x="56849" y="3422"/>
                </a:moveTo>
                <a:lnTo>
                  <a:pt x="56849" y="5197"/>
                </a:lnTo>
                <a:lnTo>
                  <a:pt x="55070" y="5197"/>
                </a:lnTo>
                <a:lnTo>
                  <a:pt x="55070" y="3422"/>
                </a:lnTo>
                <a:close/>
                <a:moveTo>
                  <a:pt x="58698" y="3422"/>
                </a:moveTo>
                <a:lnTo>
                  <a:pt x="58698" y="5197"/>
                </a:lnTo>
                <a:lnTo>
                  <a:pt x="56924" y="5197"/>
                </a:lnTo>
                <a:lnTo>
                  <a:pt x="56924" y="3422"/>
                </a:lnTo>
                <a:close/>
                <a:moveTo>
                  <a:pt x="60548" y="3422"/>
                </a:moveTo>
                <a:lnTo>
                  <a:pt x="60548" y="5197"/>
                </a:lnTo>
                <a:lnTo>
                  <a:pt x="58775" y="5197"/>
                </a:lnTo>
                <a:lnTo>
                  <a:pt x="58775" y="3422"/>
                </a:lnTo>
                <a:close/>
                <a:moveTo>
                  <a:pt x="62404" y="3422"/>
                </a:moveTo>
                <a:lnTo>
                  <a:pt x="62404" y="5197"/>
                </a:lnTo>
                <a:lnTo>
                  <a:pt x="60629" y="5197"/>
                </a:lnTo>
                <a:lnTo>
                  <a:pt x="60629" y="3422"/>
                </a:lnTo>
                <a:close/>
                <a:moveTo>
                  <a:pt x="64253" y="3422"/>
                </a:moveTo>
                <a:lnTo>
                  <a:pt x="64253" y="5197"/>
                </a:lnTo>
                <a:lnTo>
                  <a:pt x="62479" y="5197"/>
                </a:lnTo>
                <a:lnTo>
                  <a:pt x="62479" y="3422"/>
                </a:lnTo>
                <a:close/>
                <a:moveTo>
                  <a:pt x="66108" y="3422"/>
                </a:moveTo>
                <a:lnTo>
                  <a:pt x="66108" y="5197"/>
                </a:lnTo>
                <a:lnTo>
                  <a:pt x="64328" y="5197"/>
                </a:lnTo>
                <a:lnTo>
                  <a:pt x="64328" y="3422"/>
                </a:lnTo>
                <a:close/>
                <a:moveTo>
                  <a:pt x="3343" y="5273"/>
                </a:moveTo>
                <a:lnTo>
                  <a:pt x="3343" y="7047"/>
                </a:lnTo>
                <a:lnTo>
                  <a:pt x="1568" y="7047"/>
                </a:lnTo>
                <a:lnTo>
                  <a:pt x="1568" y="5273"/>
                </a:lnTo>
                <a:close/>
                <a:moveTo>
                  <a:pt x="5192" y="5273"/>
                </a:moveTo>
                <a:lnTo>
                  <a:pt x="5192" y="7047"/>
                </a:lnTo>
                <a:lnTo>
                  <a:pt x="3418" y="7047"/>
                </a:lnTo>
                <a:lnTo>
                  <a:pt x="3418" y="5273"/>
                </a:lnTo>
                <a:close/>
                <a:moveTo>
                  <a:pt x="7047" y="5273"/>
                </a:moveTo>
                <a:lnTo>
                  <a:pt x="7047" y="7047"/>
                </a:lnTo>
                <a:lnTo>
                  <a:pt x="5267" y="7047"/>
                </a:lnTo>
                <a:lnTo>
                  <a:pt x="5267" y="5273"/>
                </a:lnTo>
                <a:close/>
                <a:moveTo>
                  <a:pt x="8896" y="5273"/>
                </a:moveTo>
                <a:lnTo>
                  <a:pt x="8896" y="7047"/>
                </a:lnTo>
                <a:lnTo>
                  <a:pt x="7123" y="7047"/>
                </a:lnTo>
                <a:lnTo>
                  <a:pt x="7123" y="5273"/>
                </a:lnTo>
                <a:close/>
                <a:moveTo>
                  <a:pt x="10746" y="5273"/>
                </a:moveTo>
                <a:lnTo>
                  <a:pt x="10746" y="7047"/>
                </a:lnTo>
                <a:lnTo>
                  <a:pt x="8972" y="7047"/>
                </a:lnTo>
                <a:lnTo>
                  <a:pt x="8972" y="5273"/>
                </a:lnTo>
                <a:close/>
                <a:moveTo>
                  <a:pt x="12601" y="5273"/>
                </a:moveTo>
                <a:lnTo>
                  <a:pt x="12601" y="7047"/>
                </a:lnTo>
                <a:lnTo>
                  <a:pt x="10827" y="7047"/>
                </a:lnTo>
                <a:lnTo>
                  <a:pt x="10827" y="5273"/>
                </a:lnTo>
                <a:close/>
                <a:moveTo>
                  <a:pt x="14451" y="5273"/>
                </a:moveTo>
                <a:lnTo>
                  <a:pt x="14451" y="7047"/>
                </a:lnTo>
                <a:lnTo>
                  <a:pt x="12676" y="7047"/>
                </a:lnTo>
                <a:lnTo>
                  <a:pt x="12676" y="5273"/>
                </a:lnTo>
                <a:close/>
                <a:moveTo>
                  <a:pt x="16305" y="5273"/>
                </a:moveTo>
                <a:lnTo>
                  <a:pt x="16305" y="7047"/>
                </a:lnTo>
                <a:lnTo>
                  <a:pt x="14526" y="7047"/>
                </a:lnTo>
                <a:lnTo>
                  <a:pt x="14526" y="5273"/>
                </a:lnTo>
                <a:close/>
                <a:moveTo>
                  <a:pt x="18089" y="5273"/>
                </a:moveTo>
                <a:lnTo>
                  <a:pt x="18089" y="7047"/>
                </a:lnTo>
                <a:lnTo>
                  <a:pt x="16381" y="7047"/>
                </a:lnTo>
                <a:lnTo>
                  <a:pt x="16381" y="5273"/>
                </a:lnTo>
                <a:close/>
                <a:moveTo>
                  <a:pt x="19945" y="5273"/>
                </a:moveTo>
                <a:lnTo>
                  <a:pt x="19945" y="7047"/>
                </a:lnTo>
                <a:lnTo>
                  <a:pt x="18166" y="7047"/>
                </a:lnTo>
                <a:lnTo>
                  <a:pt x="18166" y="5273"/>
                </a:lnTo>
                <a:close/>
                <a:moveTo>
                  <a:pt x="21795" y="5273"/>
                </a:moveTo>
                <a:lnTo>
                  <a:pt x="21795" y="7047"/>
                </a:lnTo>
                <a:lnTo>
                  <a:pt x="20020" y="7047"/>
                </a:lnTo>
                <a:lnTo>
                  <a:pt x="20020" y="5273"/>
                </a:lnTo>
                <a:close/>
                <a:moveTo>
                  <a:pt x="23644" y="5273"/>
                </a:moveTo>
                <a:lnTo>
                  <a:pt x="23644" y="7047"/>
                </a:lnTo>
                <a:lnTo>
                  <a:pt x="21870" y="7047"/>
                </a:lnTo>
                <a:lnTo>
                  <a:pt x="21870" y="5273"/>
                </a:lnTo>
                <a:close/>
                <a:moveTo>
                  <a:pt x="25498" y="5273"/>
                </a:moveTo>
                <a:lnTo>
                  <a:pt x="25498" y="7047"/>
                </a:lnTo>
                <a:lnTo>
                  <a:pt x="23719" y="7047"/>
                </a:lnTo>
                <a:lnTo>
                  <a:pt x="23719" y="5273"/>
                </a:lnTo>
                <a:close/>
                <a:moveTo>
                  <a:pt x="27348" y="5273"/>
                </a:moveTo>
                <a:lnTo>
                  <a:pt x="27348" y="7047"/>
                </a:lnTo>
                <a:lnTo>
                  <a:pt x="25575" y="7047"/>
                </a:lnTo>
                <a:lnTo>
                  <a:pt x="25575" y="5273"/>
                </a:lnTo>
                <a:close/>
                <a:moveTo>
                  <a:pt x="29204" y="5273"/>
                </a:moveTo>
                <a:lnTo>
                  <a:pt x="29204" y="7047"/>
                </a:lnTo>
                <a:lnTo>
                  <a:pt x="27424" y="7047"/>
                </a:lnTo>
                <a:lnTo>
                  <a:pt x="27424" y="5273"/>
                </a:lnTo>
                <a:close/>
                <a:moveTo>
                  <a:pt x="31053" y="5273"/>
                </a:moveTo>
                <a:lnTo>
                  <a:pt x="31053" y="7047"/>
                </a:lnTo>
                <a:lnTo>
                  <a:pt x="29279" y="7047"/>
                </a:lnTo>
                <a:lnTo>
                  <a:pt x="29279" y="5273"/>
                </a:lnTo>
                <a:close/>
                <a:moveTo>
                  <a:pt x="32903" y="5273"/>
                </a:moveTo>
                <a:lnTo>
                  <a:pt x="32903" y="7047"/>
                </a:lnTo>
                <a:lnTo>
                  <a:pt x="31128" y="7047"/>
                </a:lnTo>
                <a:lnTo>
                  <a:pt x="31128" y="5273"/>
                </a:lnTo>
                <a:close/>
                <a:moveTo>
                  <a:pt x="34692" y="5273"/>
                </a:moveTo>
                <a:lnTo>
                  <a:pt x="34692" y="7047"/>
                </a:lnTo>
                <a:lnTo>
                  <a:pt x="32979" y="7047"/>
                </a:lnTo>
                <a:lnTo>
                  <a:pt x="32979" y="5273"/>
                </a:lnTo>
                <a:close/>
                <a:moveTo>
                  <a:pt x="36541" y="5273"/>
                </a:moveTo>
                <a:lnTo>
                  <a:pt x="36541" y="7047"/>
                </a:lnTo>
                <a:lnTo>
                  <a:pt x="34768" y="7047"/>
                </a:lnTo>
                <a:lnTo>
                  <a:pt x="34768" y="5273"/>
                </a:lnTo>
                <a:close/>
                <a:moveTo>
                  <a:pt x="38397" y="5273"/>
                </a:moveTo>
                <a:lnTo>
                  <a:pt x="38397" y="7047"/>
                </a:lnTo>
                <a:lnTo>
                  <a:pt x="36618" y="7047"/>
                </a:lnTo>
                <a:lnTo>
                  <a:pt x="36618" y="5273"/>
                </a:lnTo>
                <a:close/>
                <a:moveTo>
                  <a:pt x="40246" y="5273"/>
                </a:moveTo>
                <a:lnTo>
                  <a:pt x="40246" y="7047"/>
                </a:lnTo>
                <a:lnTo>
                  <a:pt x="38472" y="7047"/>
                </a:lnTo>
                <a:lnTo>
                  <a:pt x="38472" y="5273"/>
                </a:lnTo>
                <a:close/>
                <a:moveTo>
                  <a:pt x="42096" y="5273"/>
                </a:moveTo>
                <a:lnTo>
                  <a:pt x="42096" y="7047"/>
                </a:lnTo>
                <a:lnTo>
                  <a:pt x="40321" y="7047"/>
                </a:lnTo>
                <a:lnTo>
                  <a:pt x="40321" y="5273"/>
                </a:lnTo>
                <a:close/>
                <a:moveTo>
                  <a:pt x="43950" y="5273"/>
                </a:moveTo>
                <a:lnTo>
                  <a:pt x="43950" y="7047"/>
                </a:lnTo>
                <a:lnTo>
                  <a:pt x="42172" y="7047"/>
                </a:lnTo>
                <a:lnTo>
                  <a:pt x="42172" y="5273"/>
                </a:lnTo>
                <a:close/>
                <a:moveTo>
                  <a:pt x="45801" y="5273"/>
                </a:moveTo>
                <a:lnTo>
                  <a:pt x="45801" y="7047"/>
                </a:lnTo>
                <a:lnTo>
                  <a:pt x="44027" y="7047"/>
                </a:lnTo>
                <a:lnTo>
                  <a:pt x="44027" y="5273"/>
                </a:lnTo>
                <a:close/>
                <a:moveTo>
                  <a:pt x="47656" y="5273"/>
                </a:moveTo>
                <a:lnTo>
                  <a:pt x="47656" y="7047"/>
                </a:lnTo>
                <a:lnTo>
                  <a:pt x="45876" y="7047"/>
                </a:lnTo>
                <a:lnTo>
                  <a:pt x="45876" y="5273"/>
                </a:lnTo>
                <a:close/>
                <a:moveTo>
                  <a:pt x="49505" y="5273"/>
                </a:moveTo>
                <a:lnTo>
                  <a:pt x="49505" y="7047"/>
                </a:lnTo>
                <a:lnTo>
                  <a:pt x="47731" y="7047"/>
                </a:lnTo>
                <a:lnTo>
                  <a:pt x="47731" y="5273"/>
                </a:lnTo>
                <a:close/>
                <a:moveTo>
                  <a:pt x="51289" y="5273"/>
                </a:moveTo>
                <a:lnTo>
                  <a:pt x="51289" y="7047"/>
                </a:lnTo>
                <a:lnTo>
                  <a:pt x="49581" y="7047"/>
                </a:lnTo>
                <a:lnTo>
                  <a:pt x="49581" y="5273"/>
                </a:lnTo>
                <a:close/>
                <a:moveTo>
                  <a:pt x="53144" y="5273"/>
                </a:moveTo>
                <a:lnTo>
                  <a:pt x="53144" y="7047"/>
                </a:lnTo>
                <a:lnTo>
                  <a:pt x="51370" y="7047"/>
                </a:lnTo>
                <a:lnTo>
                  <a:pt x="51370" y="5273"/>
                </a:lnTo>
                <a:close/>
                <a:moveTo>
                  <a:pt x="54995" y="5273"/>
                </a:moveTo>
                <a:lnTo>
                  <a:pt x="54995" y="7047"/>
                </a:lnTo>
                <a:lnTo>
                  <a:pt x="53220" y="7047"/>
                </a:lnTo>
                <a:lnTo>
                  <a:pt x="53220" y="5273"/>
                </a:lnTo>
                <a:close/>
                <a:moveTo>
                  <a:pt x="56849" y="5273"/>
                </a:moveTo>
                <a:lnTo>
                  <a:pt x="56849" y="7047"/>
                </a:lnTo>
                <a:lnTo>
                  <a:pt x="55070" y="7047"/>
                </a:lnTo>
                <a:lnTo>
                  <a:pt x="55070" y="5273"/>
                </a:lnTo>
                <a:close/>
                <a:moveTo>
                  <a:pt x="58698" y="5273"/>
                </a:moveTo>
                <a:lnTo>
                  <a:pt x="58698" y="7047"/>
                </a:lnTo>
                <a:lnTo>
                  <a:pt x="56924" y="7047"/>
                </a:lnTo>
                <a:lnTo>
                  <a:pt x="56924" y="5273"/>
                </a:lnTo>
                <a:close/>
                <a:moveTo>
                  <a:pt x="60548" y="5273"/>
                </a:moveTo>
                <a:lnTo>
                  <a:pt x="60548" y="7047"/>
                </a:lnTo>
                <a:lnTo>
                  <a:pt x="58775" y="7047"/>
                </a:lnTo>
                <a:lnTo>
                  <a:pt x="58775" y="5273"/>
                </a:lnTo>
                <a:close/>
                <a:moveTo>
                  <a:pt x="62404" y="5273"/>
                </a:moveTo>
                <a:lnTo>
                  <a:pt x="62404" y="7047"/>
                </a:lnTo>
                <a:lnTo>
                  <a:pt x="60629" y="7047"/>
                </a:lnTo>
                <a:lnTo>
                  <a:pt x="60629" y="5273"/>
                </a:lnTo>
                <a:close/>
                <a:moveTo>
                  <a:pt x="64253" y="5273"/>
                </a:moveTo>
                <a:lnTo>
                  <a:pt x="64253" y="7047"/>
                </a:lnTo>
                <a:lnTo>
                  <a:pt x="62479" y="7047"/>
                </a:lnTo>
                <a:lnTo>
                  <a:pt x="62479" y="5273"/>
                </a:lnTo>
                <a:close/>
                <a:moveTo>
                  <a:pt x="66108" y="5273"/>
                </a:moveTo>
                <a:lnTo>
                  <a:pt x="66108" y="7047"/>
                </a:lnTo>
                <a:lnTo>
                  <a:pt x="64328" y="7047"/>
                </a:lnTo>
                <a:lnTo>
                  <a:pt x="64328" y="5273"/>
                </a:lnTo>
                <a:close/>
                <a:moveTo>
                  <a:pt x="3343" y="7123"/>
                </a:moveTo>
                <a:lnTo>
                  <a:pt x="3343" y="8902"/>
                </a:lnTo>
                <a:lnTo>
                  <a:pt x="1568" y="8902"/>
                </a:lnTo>
                <a:lnTo>
                  <a:pt x="1568" y="7123"/>
                </a:lnTo>
                <a:close/>
                <a:moveTo>
                  <a:pt x="5192" y="7123"/>
                </a:moveTo>
                <a:lnTo>
                  <a:pt x="5192" y="8902"/>
                </a:lnTo>
                <a:lnTo>
                  <a:pt x="3418" y="8902"/>
                </a:lnTo>
                <a:lnTo>
                  <a:pt x="3418" y="7123"/>
                </a:lnTo>
                <a:close/>
                <a:moveTo>
                  <a:pt x="7047" y="7123"/>
                </a:moveTo>
                <a:lnTo>
                  <a:pt x="7047" y="8902"/>
                </a:lnTo>
                <a:lnTo>
                  <a:pt x="5267" y="8902"/>
                </a:lnTo>
                <a:lnTo>
                  <a:pt x="5267" y="7123"/>
                </a:lnTo>
                <a:close/>
                <a:moveTo>
                  <a:pt x="8896" y="7123"/>
                </a:moveTo>
                <a:lnTo>
                  <a:pt x="8896" y="8902"/>
                </a:lnTo>
                <a:lnTo>
                  <a:pt x="7123" y="8902"/>
                </a:lnTo>
                <a:lnTo>
                  <a:pt x="7123" y="7123"/>
                </a:lnTo>
                <a:close/>
                <a:moveTo>
                  <a:pt x="10746" y="7123"/>
                </a:moveTo>
                <a:lnTo>
                  <a:pt x="10746" y="8902"/>
                </a:lnTo>
                <a:lnTo>
                  <a:pt x="8972" y="8902"/>
                </a:lnTo>
                <a:lnTo>
                  <a:pt x="8972" y="7123"/>
                </a:lnTo>
                <a:close/>
                <a:moveTo>
                  <a:pt x="12601" y="7123"/>
                </a:moveTo>
                <a:lnTo>
                  <a:pt x="12601" y="8902"/>
                </a:lnTo>
                <a:lnTo>
                  <a:pt x="10827" y="8902"/>
                </a:lnTo>
                <a:lnTo>
                  <a:pt x="10827" y="7123"/>
                </a:lnTo>
                <a:close/>
                <a:moveTo>
                  <a:pt x="14451" y="7123"/>
                </a:moveTo>
                <a:lnTo>
                  <a:pt x="14451" y="8902"/>
                </a:lnTo>
                <a:lnTo>
                  <a:pt x="12676" y="8902"/>
                </a:lnTo>
                <a:lnTo>
                  <a:pt x="12676" y="7123"/>
                </a:lnTo>
                <a:close/>
                <a:moveTo>
                  <a:pt x="16305" y="7123"/>
                </a:moveTo>
                <a:lnTo>
                  <a:pt x="16305" y="8902"/>
                </a:lnTo>
                <a:lnTo>
                  <a:pt x="14526" y="8902"/>
                </a:lnTo>
                <a:lnTo>
                  <a:pt x="14526" y="7123"/>
                </a:lnTo>
                <a:close/>
                <a:moveTo>
                  <a:pt x="18089" y="7123"/>
                </a:moveTo>
                <a:lnTo>
                  <a:pt x="18089" y="8902"/>
                </a:lnTo>
                <a:lnTo>
                  <a:pt x="16381" y="8902"/>
                </a:lnTo>
                <a:lnTo>
                  <a:pt x="16381" y="7123"/>
                </a:lnTo>
                <a:close/>
                <a:moveTo>
                  <a:pt x="19945" y="7123"/>
                </a:moveTo>
                <a:lnTo>
                  <a:pt x="19945" y="8902"/>
                </a:lnTo>
                <a:lnTo>
                  <a:pt x="18166" y="8902"/>
                </a:lnTo>
                <a:lnTo>
                  <a:pt x="18166" y="7123"/>
                </a:lnTo>
                <a:close/>
                <a:moveTo>
                  <a:pt x="21795" y="7123"/>
                </a:moveTo>
                <a:lnTo>
                  <a:pt x="21795" y="8902"/>
                </a:lnTo>
                <a:lnTo>
                  <a:pt x="20020" y="8902"/>
                </a:lnTo>
                <a:lnTo>
                  <a:pt x="20020" y="7123"/>
                </a:lnTo>
                <a:close/>
                <a:moveTo>
                  <a:pt x="23644" y="7123"/>
                </a:moveTo>
                <a:lnTo>
                  <a:pt x="23644" y="8902"/>
                </a:lnTo>
                <a:lnTo>
                  <a:pt x="21870" y="8902"/>
                </a:lnTo>
                <a:lnTo>
                  <a:pt x="21870" y="7123"/>
                </a:lnTo>
                <a:close/>
                <a:moveTo>
                  <a:pt x="25498" y="7123"/>
                </a:moveTo>
                <a:lnTo>
                  <a:pt x="25498" y="8902"/>
                </a:lnTo>
                <a:lnTo>
                  <a:pt x="23719" y="8902"/>
                </a:lnTo>
                <a:lnTo>
                  <a:pt x="23719" y="7123"/>
                </a:lnTo>
                <a:close/>
                <a:moveTo>
                  <a:pt x="27348" y="7123"/>
                </a:moveTo>
                <a:lnTo>
                  <a:pt x="27348" y="8902"/>
                </a:lnTo>
                <a:lnTo>
                  <a:pt x="25575" y="8902"/>
                </a:lnTo>
                <a:lnTo>
                  <a:pt x="25575" y="7123"/>
                </a:lnTo>
                <a:close/>
                <a:moveTo>
                  <a:pt x="29204" y="7123"/>
                </a:moveTo>
                <a:lnTo>
                  <a:pt x="29204" y="8902"/>
                </a:lnTo>
                <a:lnTo>
                  <a:pt x="27424" y="8902"/>
                </a:lnTo>
                <a:lnTo>
                  <a:pt x="27424" y="7123"/>
                </a:lnTo>
                <a:close/>
                <a:moveTo>
                  <a:pt x="31053" y="7123"/>
                </a:moveTo>
                <a:lnTo>
                  <a:pt x="31053" y="8902"/>
                </a:lnTo>
                <a:lnTo>
                  <a:pt x="29279" y="8902"/>
                </a:lnTo>
                <a:lnTo>
                  <a:pt x="29279" y="7123"/>
                </a:lnTo>
                <a:close/>
                <a:moveTo>
                  <a:pt x="32903" y="7123"/>
                </a:moveTo>
                <a:lnTo>
                  <a:pt x="32903" y="8902"/>
                </a:lnTo>
                <a:lnTo>
                  <a:pt x="31128" y="8902"/>
                </a:lnTo>
                <a:lnTo>
                  <a:pt x="31128" y="7123"/>
                </a:lnTo>
                <a:close/>
                <a:moveTo>
                  <a:pt x="34692" y="7123"/>
                </a:moveTo>
                <a:lnTo>
                  <a:pt x="34692" y="8902"/>
                </a:lnTo>
                <a:lnTo>
                  <a:pt x="32979" y="8902"/>
                </a:lnTo>
                <a:lnTo>
                  <a:pt x="32979" y="7123"/>
                </a:lnTo>
                <a:close/>
                <a:moveTo>
                  <a:pt x="36541" y="7123"/>
                </a:moveTo>
                <a:lnTo>
                  <a:pt x="36541" y="8902"/>
                </a:lnTo>
                <a:lnTo>
                  <a:pt x="34768" y="8902"/>
                </a:lnTo>
                <a:lnTo>
                  <a:pt x="34768" y="7123"/>
                </a:lnTo>
                <a:close/>
                <a:moveTo>
                  <a:pt x="38397" y="7123"/>
                </a:moveTo>
                <a:lnTo>
                  <a:pt x="38397" y="8902"/>
                </a:lnTo>
                <a:lnTo>
                  <a:pt x="36618" y="8902"/>
                </a:lnTo>
                <a:lnTo>
                  <a:pt x="36618" y="7123"/>
                </a:lnTo>
                <a:close/>
                <a:moveTo>
                  <a:pt x="40246" y="7123"/>
                </a:moveTo>
                <a:lnTo>
                  <a:pt x="40246" y="8902"/>
                </a:lnTo>
                <a:lnTo>
                  <a:pt x="38472" y="8902"/>
                </a:lnTo>
                <a:lnTo>
                  <a:pt x="38472" y="7123"/>
                </a:lnTo>
                <a:close/>
                <a:moveTo>
                  <a:pt x="42096" y="7123"/>
                </a:moveTo>
                <a:lnTo>
                  <a:pt x="42096" y="8902"/>
                </a:lnTo>
                <a:lnTo>
                  <a:pt x="40321" y="8902"/>
                </a:lnTo>
                <a:lnTo>
                  <a:pt x="40321" y="7123"/>
                </a:lnTo>
                <a:close/>
                <a:moveTo>
                  <a:pt x="43950" y="7123"/>
                </a:moveTo>
                <a:lnTo>
                  <a:pt x="43950" y="8902"/>
                </a:lnTo>
                <a:lnTo>
                  <a:pt x="42172" y="8902"/>
                </a:lnTo>
                <a:lnTo>
                  <a:pt x="42172" y="7123"/>
                </a:lnTo>
                <a:close/>
                <a:moveTo>
                  <a:pt x="45801" y="7123"/>
                </a:moveTo>
                <a:lnTo>
                  <a:pt x="45801" y="8902"/>
                </a:lnTo>
                <a:lnTo>
                  <a:pt x="44027" y="8902"/>
                </a:lnTo>
                <a:lnTo>
                  <a:pt x="44027" y="7123"/>
                </a:lnTo>
                <a:close/>
                <a:moveTo>
                  <a:pt x="47656" y="7123"/>
                </a:moveTo>
                <a:lnTo>
                  <a:pt x="47656" y="8902"/>
                </a:lnTo>
                <a:lnTo>
                  <a:pt x="45876" y="8902"/>
                </a:lnTo>
                <a:lnTo>
                  <a:pt x="45876" y="7123"/>
                </a:lnTo>
                <a:close/>
                <a:moveTo>
                  <a:pt x="49505" y="7123"/>
                </a:moveTo>
                <a:lnTo>
                  <a:pt x="49505" y="8902"/>
                </a:lnTo>
                <a:lnTo>
                  <a:pt x="47731" y="8902"/>
                </a:lnTo>
                <a:lnTo>
                  <a:pt x="47731" y="7123"/>
                </a:lnTo>
                <a:close/>
                <a:moveTo>
                  <a:pt x="51289" y="7123"/>
                </a:moveTo>
                <a:lnTo>
                  <a:pt x="51289" y="8902"/>
                </a:lnTo>
                <a:lnTo>
                  <a:pt x="49581" y="8902"/>
                </a:lnTo>
                <a:lnTo>
                  <a:pt x="49581" y="7123"/>
                </a:lnTo>
                <a:close/>
                <a:moveTo>
                  <a:pt x="53144" y="7123"/>
                </a:moveTo>
                <a:lnTo>
                  <a:pt x="53144" y="8902"/>
                </a:lnTo>
                <a:lnTo>
                  <a:pt x="51370" y="8902"/>
                </a:lnTo>
                <a:lnTo>
                  <a:pt x="51370" y="7123"/>
                </a:lnTo>
                <a:close/>
                <a:moveTo>
                  <a:pt x="54995" y="7123"/>
                </a:moveTo>
                <a:lnTo>
                  <a:pt x="54995" y="8902"/>
                </a:lnTo>
                <a:lnTo>
                  <a:pt x="53220" y="8902"/>
                </a:lnTo>
                <a:lnTo>
                  <a:pt x="53220" y="7123"/>
                </a:lnTo>
                <a:close/>
                <a:moveTo>
                  <a:pt x="56849" y="7123"/>
                </a:moveTo>
                <a:lnTo>
                  <a:pt x="56849" y="8902"/>
                </a:lnTo>
                <a:lnTo>
                  <a:pt x="55070" y="8902"/>
                </a:lnTo>
                <a:lnTo>
                  <a:pt x="55070" y="7123"/>
                </a:lnTo>
                <a:close/>
                <a:moveTo>
                  <a:pt x="58698" y="7123"/>
                </a:moveTo>
                <a:lnTo>
                  <a:pt x="58698" y="8902"/>
                </a:lnTo>
                <a:lnTo>
                  <a:pt x="56924" y="8902"/>
                </a:lnTo>
                <a:lnTo>
                  <a:pt x="56924" y="7123"/>
                </a:lnTo>
                <a:close/>
                <a:moveTo>
                  <a:pt x="60548" y="7123"/>
                </a:moveTo>
                <a:lnTo>
                  <a:pt x="60548" y="8902"/>
                </a:lnTo>
                <a:lnTo>
                  <a:pt x="58775" y="8902"/>
                </a:lnTo>
                <a:lnTo>
                  <a:pt x="58775" y="7123"/>
                </a:lnTo>
                <a:close/>
                <a:moveTo>
                  <a:pt x="62404" y="7123"/>
                </a:moveTo>
                <a:lnTo>
                  <a:pt x="62404" y="8902"/>
                </a:lnTo>
                <a:lnTo>
                  <a:pt x="60629" y="8902"/>
                </a:lnTo>
                <a:lnTo>
                  <a:pt x="60629" y="7123"/>
                </a:lnTo>
                <a:close/>
                <a:moveTo>
                  <a:pt x="64253" y="7123"/>
                </a:moveTo>
                <a:lnTo>
                  <a:pt x="64253" y="8902"/>
                </a:lnTo>
                <a:lnTo>
                  <a:pt x="62479" y="8902"/>
                </a:lnTo>
                <a:lnTo>
                  <a:pt x="62479" y="7123"/>
                </a:lnTo>
                <a:close/>
                <a:moveTo>
                  <a:pt x="66108" y="7123"/>
                </a:moveTo>
                <a:lnTo>
                  <a:pt x="66108" y="8902"/>
                </a:lnTo>
                <a:lnTo>
                  <a:pt x="64328" y="8902"/>
                </a:lnTo>
                <a:lnTo>
                  <a:pt x="64328" y="7123"/>
                </a:lnTo>
                <a:close/>
                <a:moveTo>
                  <a:pt x="3343" y="8977"/>
                </a:moveTo>
                <a:lnTo>
                  <a:pt x="3343" y="10752"/>
                </a:lnTo>
                <a:lnTo>
                  <a:pt x="1568" y="10752"/>
                </a:lnTo>
                <a:lnTo>
                  <a:pt x="1568" y="8977"/>
                </a:lnTo>
                <a:close/>
                <a:moveTo>
                  <a:pt x="5192" y="8977"/>
                </a:moveTo>
                <a:lnTo>
                  <a:pt x="5192" y="10752"/>
                </a:lnTo>
                <a:lnTo>
                  <a:pt x="3418" y="10752"/>
                </a:lnTo>
                <a:lnTo>
                  <a:pt x="3418" y="8977"/>
                </a:lnTo>
                <a:close/>
                <a:moveTo>
                  <a:pt x="7047" y="8977"/>
                </a:moveTo>
                <a:lnTo>
                  <a:pt x="7047" y="10752"/>
                </a:lnTo>
                <a:lnTo>
                  <a:pt x="5267" y="10752"/>
                </a:lnTo>
                <a:lnTo>
                  <a:pt x="5267" y="8977"/>
                </a:lnTo>
                <a:close/>
                <a:moveTo>
                  <a:pt x="8896" y="8977"/>
                </a:moveTo>
                <a:lnTo>
                  <a:pt x="8896" y="10752"/>
                </a:lnTo>
                <a:lnTo>
                  <a:pt x="7123" y="10752"/>
                </a:lnTo>
                <a:lnTo>
                  <a:pt x="7123" y="8977"/>
                </a:lnTo>
                <a:close/>
                <a:moveTo>
                  <a:pt x="10746" y="8977"/>
                </a:moveTo>
                <a:lnTo>
                  <a:pt x="10746" y="10752"/>
                </a:lnTo>
                <a:lnTo>
                  <a:pt x="8972" y="10752"/>
                </a:lnTo>
                <a:lnTo>
                  <a:pt x="8972" y="8977"/>
                </a:lnTo>
                <a:close/>
                <a:moveTo>
                  <a:pt x="12601" y="8977"/>
                </a:moveTo>
                <a:lnTo>
                  <a:pt x="12601" y="10752"/>
                </a:lnTo>
                <a:lnTo>
                  <a:pt x="10827" y="10752"/>
                </a:lnTo>
                <a:lnTo>
                  <a:pt x="10827" y="8977"/>
                </a:lnTo>
                <a:close/>
                <a:moveTo>
                  <a:pt x="14451" y="8977"/>
                </a:moveTo>
                <a:lnTo>
                  <a:pt x="14451" y="10752"/>
                </a:lnTo>
                <a:lnTo>
                  <a:pt x="12676" y="10752"/>
                </a:lnTo>
                <a:lnTo>
                  <a:pt x="12676" y="8977"/>
                </a:lnTo>
                <a:close/>
                <a:moveTo>
                  <a:pt x="16305" y="8977"/>
                </a:moveTo>
                <a:lnTo>
                  <a:pt x="16305" y="10752"/>
                </a:lnTo>
                <a:lnTo>
                  <a:pt x="14526" y="10752"/>
                </a:lnTo>
                <a:lnTo>
                  <a:pt x="14526" y="8977"/>
                </a:lnTo>
                <a:close/>
                <a:moveTo>
                  <a:pt x="18089" y="8977"/>
                </a:moveTo>
                <a:lnTo>
                  <a:pt x="18089" y="10752"/>
                </a:lnTo>
                <a:lnTo>
                  <a:pt x="16381" y="10752"/>
                </a:lnTo>
                <a:lnTo>
                  <a:pt x="16381" y="8977"/>
                </a:lnTo>
                <a:close/>
                <a:moveTo>
                  <a:pt x="19945" y="8977"/>
                </a:moveTo>
                <a:lnTo>
                  <a:pt x="19945" y="10752"/>
                </a:lnTo>
                <a:lnTo>
                  <a:pt x="18166" y="10752"/>
                </a:lnTo>
                <a:lnTo>
                  <a:pt x="18166" y="8977"/>
                </a:lnTo>
                <a:close/>
                <a:moveTo>
                  <a:pt x="21795" y="8977"/>
                </a:moveTo>
                <a:lnTo>
                  <a:pt x="21795" y="10752"/>
                </a:lnTo>
                <a:lnTo>
                  <a:pt x="20020" y="10752"/>
                </a:lnTo>
                <a:lnTo>
                  <a:pt x="20020" y="8977"/>
                </a:lnTo>
                <a:close/>
                <a:moveTo>
                  <a:pt x="23644" y="8977"/>
                </a:moveTo>
                <a:lnTo>
                  <a:pt x="23644" y="10752"/>
                </a:lnTo>
                <a:lnTo>
                  <a:pt x="21870" y="10752"/>
                </a:lnTo>
                <a:lnTo>
                  <a:pt x="21870" y="8977"/>
                </a:lnTo>
                <a:close/>
                <a:moveTo>
                  <a:pt x="25498" y="8977"/>
                </a:moveTo>
                <a:lnTo>
                  <a:pt x="25498" y="10752"/>
                </a:lnTo>
                <a:lnTo>
                  <a:pt x="23719" y="10752"/>
                </a:lnTo>
                <a:lnTo>
                  <a:pt x="23719" y="8977"/>
                </a:lnTo>
                <a:close/>
                <a:moveTo>
                  <a:pt x="27348" y="8977"/>
                </a:moveTo>
                <a:lnTo>
                  <a:pt x="27348" y="10752"/>
                </a:lnTo>
                <a:lnTo>
                  <a:pt x="25575" y="10752"/>
                </a:lnTo>
                <a:lnTo>
                  <a:pt x="25575" y="8977"/>
                </a:lnTo>
                <a:close/>
                <a:moveTo>
                  <a:pt x="29204" y="8977"/>
                </a:moveTo>
                <a:lnTo>
                  <a:pt x="29204" y="10752"/>
                </a:lnTo>
                <a:lnTo>
                  <a:pt x="27424" y="10752"/>
                </a:lnTo>
                <a:lnTo>
                  <a:pt x="27424" y="8977"/>
                </a:lnTo>
                <a:close/>
                <a:moveTo>
                  <a:pt x="31053" y="8977"/>
                </a:moveTo>
                <a:lnTo>
                  <a:pt x="31053" y="10752"/>
                </a:lnTo>
                <a:lnTo>
                  <a:pt x="29279" y="10752"/>
                </a:lnTo>
                <a:lnTo>
                  <a:pt x="29279" y="8977"/>
                </a:lnTo>
                <a:close/>
                <a:moveTo>
                  <a:pt x="32903" y="8977"/>
                </a:moveTo>
                <a:lnTo>
                  <a:pt x="32903" y="10752"/>
                </a:lnTo>
                <a:lnTo>
                  <a:pt x="31128" y="10752"/>
                </a:lnTo>
                <a:lnTo>
                  <a:pt x="31128" y="8977"/>
                </a:lnTo>
                <a:close/>
                <a:moveTo>
                  <a:pt x="34692" y="8977"/>
                </a:moveTo>
                <a:lnTo>
                  <a:pt x="34692" y="10752"/>
                </a:lnTo>
                <a:lnTo>
                  <a:pt x="32979" y="10752"/>
                </a:lnTo>
                <a:lnTo>
                  <a:pt x="32979" y="8977"/>
                </a:lnTo>
                <a:close/>
                <a:moveTo>
                  <a:pt x="36541" y="8977"/>
                </a:moveTo>
                <a:lnTo>
                  <a:pt x="36541" y="10752"/>
                </a:lnTo>
                <a:lnTo>
                  <a:pt x="34768" y="10752"/>
                </a:lnTo>
                <a:lnTo>
                  <a:pt x="34768" y="8977"/>
                </a:lnTo>
                <a:close/>
                <a:moveTo>
                  <a:pt x="38397" y="8977"/>
                </a:moveTo>
                <a:lnTo>
                  <a:pt x="38397" y="10752"/>
                </a:lnTo>
                <a:lnTo>
                  <a:pt x="36618" y="10752"/>
                </a:lnTo>
                <a:lnTo>
                  <a:pt x="36618" y="8977"/>
                </a:lnTo>
                <a:close/>
                <a:moveTo>
                  <a:pt x="40246" y="8977"/>
                </a:moveTo>
                <a:lnTo>
                  <a:pt x="40246" y="10752"/>
                </a:lnTo>
                <a:lnTo>
                  <a:pt x="38472" y="10752"/>
                </a:lnTo>
                <a:lnTo>
                  <a:pt x="38472" y="8977"/>
                </a:lnTo>
                <a:close/>
                <a:moveTo>
                  <a:pt x="42096" y="8977"/>
                </a:moveTo>
                <a:lnTo>
                  <a:pt x="42096" y="10752"/>
                </a:lnTo>
                <a:lnTo>
                  <a:pt x="40321" y="10752"/>
                </a:lnTo>
                <a:lnTo>
                  <a:pt x="40321" y="8977"/>
                </a:lnTo>
                <a:close/>
                <a:moveTo>
                  <a:pt x="43950" y="8977"/>
                </a:moveTo>
                <a:lnTo>
                  <a:pt x="43950" y="10752"/>
                </a:lnTo>
                <a:lnTo>
                  <a:pt x="42172" y="10752"/>
                </a:lnTo>
                <a:lnTo>
                  <a:pt x="42172" y="8977"/>
                </a:lnTo>
                <a:close/>
                <a:moveTo>
                  <a:pt x="45801" y="8977"/>
                </a:moveTo>
                <a:lnTo>
                  <a:pt x="45801" y="10752"/>
                </a:lnTo>
                <a:lnTo>
                  <a:pt x="44027" y="10752"/>
                </a:lnTo>
                <a:lnTo>
                  <a:pt x="44027" y="8977"/>
                </a:lnTo>
                <a:close/>
                <a:moveTo>
                  <a:pt x="47656" y="8977"/>
                </a:moveTo>
                <a:lnTo>
                  <a:pt x="47656" y="10752"/>
                </a:lnTo>
                <a:lnTo>
                  <a:pt x="45876" y="10752"/>
                </a:lnTo>
                <a:lnTo>
                  <a:pt x="45876" y="8977"/>
                </a:lnTo>
                <a:close/>
                <a:moveTo>
                  <a:pt x="49505" y="8977"/>
                </a:moveTo>
                <a:lnTo>
                  <a:pt x="49505" y="10752"/>
                </a:lnTo>
                <a:lnTo>
                  <a:pt x="47731" y="10752"/>
                </a:lnTo>
                <a:lnTo>
                  <a:pt x="47731" y="8977"/>
                </a:lnTo>
                <a:close/>
                <a:moveTo>
                  <a:pt x="51289" y="8977"/>
                </a:moveTo>
                <a:lnTo>
                  <a:pt x="51289" y="10752"/>
                </a:lnTo>
                <a:lnTo>
                  <a:pt x="49581" y="10752"/>
                </a:lnTo>
                <a:lnTo>
                  <a:pt x="49581" y="8977"/>
                </a:lnTo>
                <a:close/>
                <a:moveTo>
                  <a:pt x="53144" y="8977"/>
                </a:moveTo>
                <a:lnTo>
                  <a:pt x="53144" y="10752"/>
                </a:lnTo>
                <a:lnTo>
                  <a:pt x="51370" y="10752"/>
                </a:lnTo>
                <a:lnTo>
                  <a:pt x="51370" y="8977"/>
                </a:lnTo>
                <a:close/>
                <a:moveTo>
                  <a:pt x="54995" y="8977"/>
                </a:moveTo>
                <a:lnTo>
                  <a:pt x="54995" y="10752"/>
                </a:lnTo>
                <a:lnTo>
                  <a:pt x="53220" y="10752"/>
                </a:lnTo>
                <a:lnTo>
                  <a:pt x="53220" y="8977"/>
                </a:lnTo>
                <a:close/>
                <a:moveTo>
                  <a:pt x="56849" y="8977"/>
                </a:moveTo>
                <a:lnTo>
                  <a:pt x="56849" y="10752"/>
                </a:lnTo>
                <a:lnTo>
                  <a:pt x="55070" y="10752"/>
                </a:lnTo>
                <a:lnTo>
                  <a:pt x="55070" y="8977"/>
                </a:lnTo>
                <a:close/>
                <a:moveTo>
                  <a:pt x="58698" y="8977"/>
                </a:moveTo>
                <a:lnTo>
                  <a:pt x="58698" y="10752"/>
                </a:lnTo>
                <a:lnTo>
                  <a:pt x="56924" y="10752"/>
                </a:lnTo>
                <a:lnTo>
                  <a:pt x="56924" y="8977"/>
                </a:lnTo>
                <a:close/>
                <a:moveTo>
                  <a:pt x="60548" y="8977"/>
                </a:moveTo>
                <a:lnTo>
                  <a:pt x="60548" y="10752"/>
                </a:lnTo>
                <a:lnTo>
                  <a:pt x="58775" y="10752"/>
                </a:lnTo>
                <a:lnTo>
                  <a:pt x="58775" y="8977"/>
                </a:lnTo>
                <a:close/>
                <a:moveTo>
                  <a:pt x="62404" y="8977"/>
                </a:moveTo>
                <a:lnTo>
                  <a:pt x="62404" y="10752"/>
                </a:lnTo>
                <a:lnTo>
                  <a:pt x="60629" y="10752"/>
                </a:lnTo>
                <a:lnTo>
                  <a:pt x="60629" y="8977"/>
                </a:lnTo>
                <a:close/>
                <a:moveTo>
                  <a:pt x="64253" y="8977"/>
                </a:moveTo>
                <a:lnTo>
                  <a:pt x="64253" y="10752"/>
                </a:lnTo>
                <a:lnTo>
                  <a:pt x="62479" y="10752"/>
                </a:lnTo>
                <a:lnTo>
                  <a:pt x="62479" y="8977"/>
                </a:lnTo>
                <a:close/>
                <a:moveTo>
                  <a:pt x="66108" y="8977"/>
                </a:moveTo>
                <a:lnTo>
                  <a:pt x="66108" y="10752"/>
                </a:lnTo>
                <a:lnTo>
                  <a:pt x="64328" y="10752"/>
                </a:lnTo>
                <a:lnTo>
                  <a:pt x="64328" y="8977"/>
                </a:lnTo>
                <a:close/>
                <a:moveTo>
                  <a:pt x="3343" y="10827"/>
                </a:moveTo>
                <a:lnTo>
                  <a:pt x="3343" y="12601"/>
                </a:lnTo>
                <a:lnTo>
                  <a:pt x="1568" y="12601"/>
                </a:lnTo>
                <a:lnTo>
                  <a:pt x="1568" y="10827"/>
                </a:lnTo>
                <a:close/>
                <a:moveTo>
                  <a:pt x="5192" y="10827"/>
                </a:moveTo>
                <a:lnTo>
                  <a:pt x="5192" y="12601"/>
                </a:lnTo>
                <a:lnTo>
                  <a:pt x="3418" y="12601"/>
                </a:lnTo>
                <a:lnTo>
                  <a:pt x="3418" y="10827"/>
                </a:lnTo>
                <a:close/>
                <a:moveTo>
                  <a:pt x="7047" y="10827"/>
                </a:moveTo>
                <a:lnTo>
                  <a:pt x="7047" y="12601"/>
                </a:lnTo>
                <a:lnTo>
                  <a:pt x="5267" y="12601"/>
                </a:lnTo>
                <a:lnTo>
                  <a:pt x="5267" y="10827"/>
                </a:lnTo>
                <a:close/>
                <a:moveTo>
                  <a:pt x="8896" y="10827"/>
                </a:moveTo>
                <a:lnTo>
                  <a:pt x="8896" y="12601"/>
                </a:lnTo>
                <a:lnTo>
                  <a:pt x="7123" y="12601"/>
                </a:lnTo>
                <a:lnTo>
                  <a:pt x="7123" y="10827"/>
                </a:lnTo>
                <a:close/>
                <a:moveTo>
                  <a:pt x="10746" y="10827"/>
                </a:moveTo>
                <a:lnTo>
                  <a:pt x="10746" y="12601"/>
                </a:lnTo>
                <a:lnTo>
                  <a:pt x="8972" y="12601"/>
                </a:lnTo>
                <a:lnTo>
                  <a:pt x="8972" y="10827"/>
                </a:lnTo>
                <a:close/>
                <a:moveTo>
                  <a:pt x="12601" y="10827"/>
                </a:moveTo>
                <a:lnTo>
                  <a:pt x="12601" y="12601"/>
                </a:lnTo>
                <a:lnTo>
                  <a:pt x="10827" y="12601"/>
                </a:lnTo>
                <a:lnTo>
                  <a:pt x="10827" y="10827"/>
                </a:lnTo>
                <a:close/>
                <a:moveTo>
                  <a:pt x="14451" y="10827"/>
                </a:moveTo>
                <a:lnTo>
                  <a:pt x="14451" y="12601"/>
                </a:lnTo>
                <a:lnTo>
                  <a:pt x="12676" y="12601"/>
                </a:lnTo>
                <a:lnTo>
                  <a:pt x="12676" y="10827"/>
                </a:lnTo>
                <a:close/>
                <a:moveTo>
                  <a:pt x="16305" y="10827"/>
                </a:moveTo>
                <a:lnTo>
                  <a:pt x="16305" y="12601"/>
                </a:lnTo>
                <a:lnTo>
                  <a:pt x="14526" y="12601"/>
                </a:lnTo>
                <a:lnTo>
                  <a:pt x="14526" y="10827"/>
                </a:lnTo>
                <a:close/>
                <a:moveTo>
                  <a:pt x="18089" y="10827"/>
                </a:moveTo>
                <a:lnTo>
                  <a:pt x="18089" y="12601"/>
                </a:lnTo>
                <a:lnTo>
                  <a:pt x="16381" y="12601"/>
                </a:lnTo>
                <a:lnTo>
                  <a:pt x="16381" y="10827"/>
                </a:lnTo>
                <a:close/>
                <a:moveTo>
                  <a:pt x="19945" y="10827"/>
                </a:moveTo>
                <a:lnTo>
                  <a:pt x="19945" y="12601"/>
                </a:lnTo>
                <a:lnTo>
                  <a:pt x="18166" y="12601"/>
                </a:lnTo>
                <a:lnTo>
                  <a:pt x="18166" y="10827"/>
                </a:lnTo>
                <a:close/>
                <a:moveTo>
                  <a:pt x="21795" y="10827"/>
                </a:moveTo>
                <a:lnTo>
                  <a:pt x="21795" y="12601"/>
                </a:lnTo>
                <a:lnTo>
                  <a:pt x="20020" y="12601"/>
                </a:lnTo>
                <a:lnTo>
                  <a:pt x="20020" y="10827"/>
                </a:lnTo>
                <a:close/>
                <a:moveTo>
                  <a:pt x="23644" y="10827"/>
                </a:moveTo>
                <a:lnTo>
                  <a:pt x="23644" y="12601"/>
                </a:lnTo>
                <a:lnTo>
                  <a:pt x="21870" y="12601"/>
                </a:lnTo>
                <a:lnTo>
                  <a:pt x="21870" y="10827"/>
                </a:lnTo>
                <a:close/>
                <a:moveTo>
                  <a:pt x="25498" y="10827"/>
                </a:moveTo>
                <a:lnTo>
                  <a:pt x="25498" y="12601"/>
                </a:lnTo>
                <a:lnTo>
                  <a:pt x="23719" y="12601"/>
                </a:lnTo>
                <a:lnTo>
                  <a:pt x="23719" y="10827"/>
                </a:lnTo>
                <a:close/>
                <a:moveTo>
                  <a:pt x="27348" y="10827"/>
                </a:moveTo>
                <a:lnTo>
                  <a:pt x="27348" y="12601"/>
                </a:lnTo>
                <a:lnTo>
                  <a:pt x="25575" y="12601"/>
                </a:lnTo>
                <a:lnTo>
                  <a:pt x="25575" y="10827"/>
                </a:lnTo>
                <a:close/>
                <a:moveTo>
                  <a:pt x="29204" y="10827"/>
                </a:moveTo>
                <a:lnTo>
                  <a:pt x="29204" y="12601"/>
                </a:lnTo>
                <a:lnTo>
                  <a:pt x="27424" y="12601"/>
                </a:lnTo>
                <a:lnTo>
                  <a:pt x="27424" y="10827"/>
                </a:lnTo>
                <a:close/>
                <a:moveTo>
                  <a:pt x="31053" y="10827"/>
                </a:moveTo>
                <a:lnTo>
                  <a:pt x="31053" y="12601"/>
                </a:lnTo>
                <a:lnTo>
                  <a:pt x="29279" y="12601"/>
                </a:lnTo>
                <a:lnTo>
                  <a:pt x="29279" y="10827"/>
                </a:lnTo>
                <a:close/>
                <a:moveTo>
                  <a:pt x="32903" y="10827"/>
                </a:moveTo>
                <a:lnTo>
                  <a:pt x="32903" y="12601"/>
                </a:lnTo>
                <a:lnTo>
                  <a:pt x="31128" y="12601"/>
                </a:lnTo>
                <a:lnTo>
                  <a:pt x="31128" y="10827"/>
                </a:lnTo>
                <a:close/>
                <a:moveTo>
                  <a:pt x="34692" y="10827"/>
                </a:moveTo>
                <a:lnTo>
                  <a:pt x="34692" y="12601"/>
                </a:lnTo>
                <a:lnTo>
                  <a:pt x="32979" y="12601"/>
                </a:lnTo>
                <a:lnTo>
                  <a:pt x="32979" y="10827"/>
                </a:lnTo>
                <a:close/>
                <a:moveTo>
                  <a:pt x="36541" y="10827"/>
                </a:moveTo>
                <a:lnTo>
                  <a:pt x="36541" y="12601"/>
                </a:lnTo>
                <a:lnTo>
                  <a:pt x="34768" y="12601"/>
                </a:lnTo>
                <a:lnTo>
                  <a:pt x="34768" y="10827"/>
                </a:lnTo>
                <a:close/>
                <a:moveTo>
                  <a:pt x="38397" y="10827"/>
                </a:moveTo>
                <a:lnTo>
                  <a:pt x="38397" y="12601"/>
                </a:lnTo>
                <a:lnTo>
                  <a:pt x="36618" y="12601"/>
                </a:lnTo>
                <a:lnTo>
                  <a:pt x="36618" y="10827"/>
                </a:lnTo>
                <a:close/>
                <a:moveTo>
                  <a:pt x="40246" y="10827"/>
                </a:moveTo>
                <a:lnTo>
                  <a:pt x="40246" y="12601"/>
                </a:lnTo>
                <a:lnTo>
                  <a:pt x="38472" y="12601"/>
                </a:lnTo>
                <a:lnTo>
                  <a:pt x="38472" y="10827"/>
                </a:lnTo>
                <a:close/>
                <a:moveTo>
                  <a:pt x="42096" y="10827"/>
                </a:moveTo>
                <a:lnTo>
                  <a:pt x="42096" y="12601"/>
                </a:lnTo>
                <a:lnTo>
                  <a:pt x="40321" y="12601"/>
                </a:lnTo>
                <a:lnTo>
                  <a:pt x="40321" y="10827"/>
                </a:lnTo>
                <a:close/>
                <a:moveTo>
                  <a:pt x="43950" y="10827"/>
                </a:moveTo>
                <a:lnTo>
                  <a:pt x="43950" y="12601"/>
                </a:lnTo>
                <a:lnTo>
                  <a:pt x="42172" y="12601"/>
                </a:lnTo>
                <a:lnTo>
                  <a:pt x="42172" y="10827"/>
                </a:lnTo>
                <a:close/>
                <a:moveTo>
                  <a:pt x="45801" y="10827"/>
                </a:moveTo>
                <a:lnTo>
                  <a:pt x="45801" y="12601"/>
                </a:lnTo>
                <a:lnTo>
                  <a:pt x="44027" y="12601"/>
                </a:lnTo>
                <a:lnTo>
                  <a:pt x="44027" y="10827"/>
                </a:lnTo>
                <a:close/>
                <a:moveTo>
                  <a:pt x="47656" y="10827"/>
                </a:moveTo>
                <a:lnTo>
                  <a:pt x="47656" y="12601"/>
                </a:lnTo>
                <a:lnTo>
                  <a:pt x="45876" y="12601"/>
                </a:lnTo>
                <a:lnTo>
                  <a:pt x="45876" y="10827"/>
                </a:lnTo>
                <a:close/>
                <a:moveTo>
                  <a:pt x="49505" y="10827"/>
                </a:moveTo>
                <a:lnTo>
                  <a:pt x="49505" y="12601"/>
                </a:lnTo>
                <a:lnTo>
                  <a:pt x="47731" y="12601"/>
                </a:lnTo>
                <a:lnTo>
                  <a:pt x="47731" y="10827"/>
                </a:lnTo>
                <a:close/>
                <a:moveTo>
                  <a:pt x="51289" y="10827"/>
                </a:moveTo>
                <a:lnTo>
                  <a:pt x="51289" y="12601"/>
                </a:lnTo>
                <a:lnTo>
                  <a:pt x="49581" y="12601"/>
                </a:lnTo>
                <a:lnTo>
                  <a:pt x="49581" y="10827"/>
                </a:lnTo>
                <a:close/>
                <a:moveTo>
                  <a:pt x="53144" y="10827"/>
                </a:moveTo>
                <a:lnTo>
                  <a:pt x="53144" y="12601"/>
                </a:lnTo>
                <a:lnTo>
                  <a:pt x="51370" y="12601"/>
                </a:lnTo>
                <a:lnTo>
                  <a:pt x="51370" y="10827"/>
                </a:lnTo>
                <a:close/>
                <a:moveTo>
                  <a:pt x="54995" y="10827"/>
                </a:moveTo>
                <a:lnTo>
                  <a:pt x="54995" y="12601"/>
                </a:lnTo>
                <a:lnTo>
                  <a:pt x="53220" y="12601"/>
                </a:lnTo>
                <a:lnTo>
                  <a:pt x="53220" y="10827"/>
                </a:lnTo>
                <a:close/>
                <a:moveTo>
                  <a:pt x="56849" y="10827"/>
                </a:moveTo>
                <a:lnTo>
                  <a:pt x="56849" y="12601"/>
                </a:lnTo>
                <a:lnTo>
                  <a:pt x="55070" y="12601"/>
                </a:lnTo>
                <a:lnTo>
                  <a:pt x="55070" y="10827"/>
                </a:lnTo>
                <a:close/>
                <a:moveTo>
                  <a:pt x="58698" y="10827"/>
                </a:moveTo>
                <a:lnTo>
                  <a:pt x="58698" y="12601"/>
                </a:lnTo>
                <a:lnTo>
                  <a:pt x="56924" y="12601"/>
                </a:lnTo>
                <a:lnTo>
                  <a:pt x="56924" y="10827"/>
                </a:lnTo>
                <a:close/>
                <a:moveTo>
                  <a:pt x="60548" y="10827"/>
                </a:moveTo>
                <a:lnTo>
                  <a:pt x="60548" y="12601"/>
                </a:lnTo>
                <a:lnTo>
                  <a:pt x="58775" y="12601"/>
                </a:lnTo>
                <a:lnTo>
                  <a:pt x="58775" y="10827"/>
                </a:lnTo>
                <a:close/>
                <a:moveTo>
                  <a:pt x="62404" y="10827"/>
                </a:moveTo>
                <a:lnTo>
                  <a:pt x="62404" y="12601"/>
                </a:lnTo>
                <a:lnTo>
                  <a:pt x="60629" y="12601"/>
                </a:lnTo>
                <a:lnTo>
                  <a:pt x="60629" y="10827"/>
                </a:lnTo>
                <a:close/>
                <a:moveTo>
                  <a:pt x="64253" y="10827"/>
                </a:moveTo>
                <a:lnTo>
                  <a:pt x="64253" y="12601"/>
                </a:lnTo>
                <a:lnTo>
                  <a:pt x="62479" y="12601"/>
                </a:lnTo>
                <a:lnTo>
                  <a:pt x="62479" y="10827"/>
                </a:lnTo>
                <a:close/>
                <a:moveTo>
                  <a:pt x="66108" y="10827"/>
                </a:moveTo>
                <a:lnTo>
                  <a:pt x="66108" y="12601"/>
                </a:lnTo>
                <a:lnTo>
                  <a:pt x="64328" y="12601"/>
                </a:lnTo>
                <a:lnTo>
                  <a:pt x="64328" y="10827"/>
                </a:lnTo>
                <a:close/>
                <a:moveTo>
                  <a:pt x="3343" y="12682"/>
                </a:moveTo>
                <a:lnTo>
                  <a:pt x="3343" y="14456"/>
                </a:lnTo>
                <a:lnTo>
                  <a:pt x="1568" y="14456"/>
                </a:lnTo>
                <a:lnTo>
                  <a:pt x="1568" y="12682"/>
                </a:lnTo>
                <a:close/>
                <a:moveTo>
                  <a:pt x="5192" y="12682"/>
                </a:moveTo>
                <a:lnTo>
                  <a:pt x="5192" y="14456"/>
                </a:lnTo>
                <a:lnTo>
                  <a:pt x="3418" y="14456"/>
                </a:lnTo>
                <a:lnTo>
                  <a:pt x="3418" y="12682"/>
                </a:lnTo>
                <a:close/>
                <a:moveTo>
                  <a:pt x="7047" y="12682"/>
                </a:moveTo>
                <a:lnTo>
                  <a:pt x="7047" y="14456"/>
                </a:lnTo>
                <a:lnTo>
                  <a:pt x="5267" y="14456"/>
                </a:lnTo>
                <a:lnTo>
                  <a:pt x="5267" y="12682"/>
                </a:lnTo>
                <a:close/>
                <a:moveTo>
                  <a:pt x="8896" y="12682"/>
                </a:moveTo>
                <a:lnTo>
                  <a:pt x="8896" y="14456"/>
                </a:lnTo>
                <a:lnTo>
                  <a:pt x="7123" y="14456"/>
                </a:lnTo>
                <a:lnTo>
                  <a:pt x="7123" y="12682"/>
                </a:lnTo>
                <a:close/>
                <a:moveTo>
                  <a:pt x="10746" y="12682"/>
                </a:moveTo>
                <a:lnTo>
                  <a:pt x="10746" y="14456"/>
                </a:lnTo>
                <a:lnTo>
                  <a:pt x="8972" y="14456"/>
                </a:lnTo>
                <a:lnTo>
                  <a:pt x="8972" y="12682"/>
                </a:lnTo>
                <a:close/>
                <a:moveTo>
                  <a:pt x="12601" y="12682"/>
                </a:moveTo>
                <a:lnTo>
                  <a:pt x="12601" y="14456"/>
                </a:lnTo>
                <a:lnTo>
                  <a:pt x="10827" y="14456"/>
                </a:lnTo>
                <a:lnTo>
                  <a:pt x="10827" y="12682"/>
                </a:lnTo>
                <a:close/>
                <a:moveTo>
                  <a:pt x="14451" y="12682"/>
                </a:moveTo>
                <a:lnTo>
                  <a:pt x="14451" y="14456"/>
                </a:lnTo>
                <a:lnTo>
                  <a:pt x="12676" y="14456"/>
                </a:lnTo>
                <a:lnTo>
                  <a:pt x="12676" y="12682"/>
                </a:lnTo>
                <a:close/>
                <a:moveTo>
                  <a:pt x="16305" y="12682"/>
                </a:moveTo>
                <a:lnTo>
                  <a:pt x="16305" y="14456"/>
                </a:lnTo>
                <a:lnTo>
                  <a:pt x="14526" y="14456"/>
                </a:lnTo>
                <a:lnTo>
                  <a:pt x="14526" y="12682"/>
                </a:lnTo>
                <a:close/>
                <a:moveTo>
                  <a:pt x="18089" y="12682"/>
                </a:moveTo>
                <a:lnTo>
                  <a:pt x="18089" y="14456"/>
                </a:lnTo>
                <a:lnTo>
                  <a:pt x="16381" y="14456"/>
                </a:lnTo>
                <a:lnTo>
                  <a:pt x="16381" y="12682"/>
                </a:lnTo>
                <a:close/>
                <a:moveTo>
                  <a:pt x="19945" y="12682"/>
                </a:moveTo>
                <a:lnTo>
                  <a:pt x="19945" y="14456"/>
                </a:lnTo>
                <a:lnTo>
                  <a:pt x="18166" y="14456"/>
                </a:lnTo>
                <a:lnTo>
                  <a:pt x="18166" y="12682"/>
                </a:lnTo>
                <a:close/>
                <a:moveTo>
                  <a:pt x="21795" y="12682"/>
                </a:moveTo>
                <a:lnTo>
                  <a:pt x="21795" y="14456"/>
                </a:lnTo>
                <a:lnTo>
                  <a:pt x="20020" y="14456"/>
                </a:lnTo>
                <a:lnTo>
                  <a:pt x="20020" y="12682"/>
                </a:lnTo>
                <a:close/>
                <a:moveTo>
                  <a:pt x="23644" y="12682"/>
                </a:moveTo>
                <a:lnTo>
                  <a:pt x="23644" y="14456"/>
                </a:lnTo>
                <a:lnTo>
                  <a:pt x="21870" y="14456"/>
                </a:lnTo>
                <a:lnTo>
                  <a:pt x="21870" y="12682"/>
                </a:lnTo>
                <a:close/>
                <a:moveTo>
                  <a:pt x="25498" y="12682"/>
                </a:moveTo>
                <a:lnTo>
                  <a:pt x="25498" y="14456"/>
                </a:lnTo>
                <a:lnTo>
                  <a:pt x="23719" y="14456"/>
                </a:lnTo>
                <a:lnTo>
                  <a:pt x="23719" y="12682"/>
                </a:lnTo>
                <a:close/>
                <a:moveTo>
                  <a:pt x="27348" y="12682"/>
                </a:moveTo>
                <a:lnTo>
                  <a:pt x="27348" y="14456"/>
                </a:lnTo>
                <a:lnTo>
                  <a:pt x="25575" y="14456"/>
                </a:lnTo>
                <a:lnTo>
                  <a:pt x="25575" y="12682"/>
                </a:lnTo>
                <a:close/>
                <a:moveTo>
                  <a:pt x="29204" y="12682"/>
                </a:moveTo>
                <a:lnTo>
                  <a:pt x="29204" y="14456"/>
                </a:lnTo>
                <a:lnTo>
                  <a:pt x="27424" y="14456"/>
                </a:lnTo>
                <a:lnTo>
                  <a:pt x="27424" y="12682"/>
                </a:lnTo>
                <a:close/>
                <a:moveTo>
                  <a:pt x="31053" y="12682"/>
                </a:moveTo>
                <a:lnTo>
                  <a:pt x="31053" y="14456"/>
                </a:lnTo>
                <a:lnTo>
                  <a:pt x="29279" y="14456"/>
                </a:lnTo>
                <a:lnTo>
                  <a:pt x="29279" y="12682"/>
                </a:lnTo>
                <a:close/>
                <a:moveTo>
                  <a:pt x="32903" y="12682"/>
                </a:moveTo>
                <a:lnTo>
                  <a:pt x="32903" y="14456"/>
                </a:lnTo>
                <a:lnTo>
                  <a:pt x="31128" y="14456"/>
                </a:lnTo>
                <a:lnTo>
                  <a:pt x="31128" y="12682"/>
                </a:lnTo>
                <a:close/>
                <a:moveTo>
                  <a:pt x="34692" y="12682"/>
                </a:moveTo>
                <a:lnTo>
                  <a:pt x="34692" y="14456"/>
                </a:lnTo>
                <a:lnTo>
                  <a:pt x="32979" y="14456"/>
                </a:lnTo>
                <a:lnTo>
                  <a:pt x="32979" y="12682"/>
                </a:lnTo>
                <a:close/>
                <a:moveTo>
                  <a:pt x="36541" y="12682"/>
                </a:moveTo>
                <a:lnTo>
                  <a:pt x="36541" y="14456"/>
                </a:lnTo>
                <a:lnTo>
                  <a:pt x="34768" y="14456"/>
                </a:lnTo>
                <a:lnTo>
                  <a:pt x="34768" y="12682"/>
                </a:lnTo>
                <a:close/>
                <a:moveTo>
                  <a:pt x="38397" y="12682"/>
                </a:moveTo>
                <a:lnTo>
                  <a:pt x="38397" y="14456"/>
                </a:lnTo>
                <a:lnTo>
                  <a:pt x="36618" y="14456"/>
                </a:lnTo>
                <a:lnTo>
                  <a:pt x="36618" y="12682"/>
                </a:lnTo>
                <a:close/>
                <a:moveTo>
                  <a:pt x="40246" y="12682"/>
                </a:moveTo>
                <a:lnTo>
                  <a:pt x="40246" y="14456"/>
                </a:lnTo>
                <a:lnTo>
                  <a:pt x="38472" y="14456"/>
                </a:lnTo>
                <a:lnTo>
                  <a:pt x="38472" y="12682"/>
                </a:lnTo>
                <a:close/>
                <a:moveTo>
                  <a:pt x="42096" y="12682"/>
                </a:moveTo>
                <a:lnTo>
                  <a:pt x="42096" y="14456"/>
                </a:lnTo>
                <a:lnTo>
                  <a:pt x="40321" y="14456"/>
                </a:lnTo>
                <a:lnTo>
                  <a:pt x="40321" y="12682"/>
                </a:lnTo>
                <a:close/>
                <a:moveTo>
                  <a:pt x="43950" y="12682"/>
                </a:moveTo>
                <a:lnTo>
                  <a:pt x="43950" y="14456"/>
                </a:lnTo>
                <a:lnTo>
                  <a:pt x="42172" y="14456"/>
                </a:lnTo>
                <a:lnTo>
                  <a:pt x="42172" y="12682"/>
                </a:lnTo>
                <a:close/>
                <a:moveTo>
                  <a:pt x="45801" y="12682"/>
                </a:moveTo>
                <a:lnTo>
                  <a:pt x="45801" y="14456"/>
                </a:lnTo>
                <a:lnTo>
                  <a:pt x="44027" y="14456"/>
                </a:lnTo>
                <a:lnTo>
                  <a:pt x="44027" y="12682"/>
                </a:lnTo>
                <a:close/>
                <a:moveTo>
                  <a:pt x="47656" y="12682"/>
                </a:moveTo>
                <a:lnTo>
                  <a:pt x="47656" y="14456"/>
                </a:lnTo>
                <a:lnTo>
                  <a:pt x="45876" y="14456"/>
                </a:lnTo>
                <a:lnTo>
                  <a:pt x="45876" y="12682"/>
                </a:lnTo>
                <a:close/>
                <a:moveTo>
                  <a:pt x="49505" y="12682"/>
                </a:moveTo>
                <a:lnTo>
                  <a:pt x="49505" y="14456"/>
                </a:lnTo>
                <a:lnTo>
                  <a:pt x="47731" y="14456"/>
                </a:lnTo>
                <a:lnTo>
                  <a:pt x="47731" y="12682"/>
                </a:lnTo>
                <a:close/>
                <a:moveTo>
                  <a:pt x="51289" y="12682"/>
                </a:moveTo>
                <a:lnTo>
                  <a:pt x="51289" y="14456"/>
                </a:lnTo>
                <a:lnTo>
                  <a:pt x="49581" y="14456"/>
                </a:lnTo>
                <a:lnTo>
                  <a:pt x="49581" y="12682"/>
                </a:lnTo>
                <a:close/>
                <a:moveTo>
                  <a:pt x="53144" y="12682"/>
                </a:moveTo>
                <a:lnTo>
                  <a:pt x="53144" y="14456"/>
                </a:lnTo>
                <a:lnTo>
                  <a:pt x="51370" y="14456"/>
                </a:lnTo>
                <a:lnTo>
                  <a:pt x="51370" y="12682"/>
                </a:lnTo>
                <a:close/>
                <a:moveTo>
                  <a:pt x="54995" y="12682"/>
                </a:moveTo>
                <a:lnTo>
                  <a:pt x="54995" y="14456"/>
                </a:lnTo>
                <a:lnTo>
                  <a:pt x="53220" y="14456"/>
                </a:lnTo>
                <a:lnTo>
                  <a:pt x="53220" y="12682"/>
                </a:lnTo>
                <a:close/>
                <a:moveTo>
                  <a:pt x="56849" y="12682"/>
                </a:moveTo>
                <a:lnTo>
                  <a:pt x="56849" y="14456"/>
                </a:lnTo>
                <a:lnTo>
                  <a:pt x="55070" y="14456"/>
                </a:lnTo>
                <a:lnTo>
                  <a:pt x="55070" y="12682"/>
                </a:lnTo>
                <a:close/>
                <a:moveTo>
                  <a:pt x="58698" y="12682"/>
                </a:moveTo>
                <a:lnTo>
                  <a:pt x="58698" y="14456"/>
                </a:lnTo>
                <a:lnTo>
                  <a:pt x="56924" y="14456"/>
                </a:lnTo>
                <a:lnTo>
                  <a:pt x="56924" y="12682"/>
                </a:lnTo>
                <a:close/>
                <a:moveTo>
                  <a:pt x="60548" y="12682"/>
                </a:moveTo>
                <a:lnTo>
                  <a:pt x="60548" y="14456"/>
                </a:lnTo>
                <a:lnTo>
                  <a:pt x="58775" y="14456"/>
                </a:lnTo>
                <a:lnTo>
                  <a:pt x="58775" y="12682"/>
                </a:lnTo>
                <a:close/>
                <a:moveTo>
                  <a:pt x="62404" y="12682"/>
                </a:moveTo>
                <a:lnTo>
                  <a:pt x="62404" y="14456"/>
                </a:lnTo>
                <a:lnTo>
                  <a:pt x="60629" y="14456"/>
                </a:lnTo>
                <a:lnTo>
                  <a:pt x="60629" y="12682"/>
                </a:lnTo>
                <a:close/>
                <a:moveTo>
                  <a:pt x="64253" y="12682"/>
                </a:moveTo>
                <a:lnTo>
                  <a:pt x="64253" y="14456"/>
                </a:lnTo>
                <a:lnTo>
                  <a:pt x="62479" y="14456"/>
                </a:lnTo>
                <a:lnTo>
                  <a:pt x="62479" y="12682"/>
                </a:lnTo>
                <a:close/>
                <a:moveTo>
                  <a:pt x="66108" y="12682"/>
                </a:moveTo>
                <a:lnTo>
                  <a:pt x="66108" y="14456"/>
                </a:lnTo>
                <a:lnTo>
                  <a:pt x="64328" y="14456"/>
                </a:lnTo>
                <a:lnTo>
                  <a:pt x="64328" y="12682"/>
                </a:lnTo>
                <a:close/>
                <a:moveTo>
                  <a:pt x="3343" y="14532"/>
                </a:moveTo>
                <a:lnTo>
                  <a:pt x="3343" y="16305"/>
                </a:lnTo>
                <a:lnTo>
                  <a:pt x="1568" y="16305"/>
                </a:lnTo>
                <a:lnTo>
                  <a:pt x="1568" y="14532"/>
                </a:lnTo>
                <a:close/>
                <a:moveTo>
                  <a:pt x="5192" y="14532"/>
                </a:moveTo>
                <a:lnTo>
                  <a:pt x="5192" y="16305"/>
                </a:lnTo>
                <a:lnTo>
                  <a:pt x="3418" y="16305"/>
                </a:lnTo>
                <a:lnTo>
                  <a:pt x="3418" y="14532"/>
                </a:lnTo>
                <a:close/>
                <a:moveTo>
                  <a:pt x="7047" y="14532"/>
                </a:moveTo>
                <a:lnTo>
                  <a:pt x="7047" y="16305"/>
                </a:lnTo>
                <a:lnTo>
                  <a:pt x="5267" y="16305"/>
                </a:lnTo>
                <a:lnTo>
                  <a:pt x="5267" y="14532"/>
                </a:lnTo>
                <a:close/>
                <a:moveTo>
                  <a:pt x="8896" y="14532"/>
                </a:moveTo>
                <a:lnTo>
                  <a:pt x="8896" y="16305"/>
                </a:lnTo>
                <a:lnTo>
                  <a:pt x="7123" y="16305"/>
                </a:lnTo>
                <a:lnTo>
                  <a:pt x="7123" y="14532"/>
                </a:lnTo>
                <a:close/>
                <a:moveTo>
                  <a:pt x="10746" y="14532"/>
                </a:moveTo>
                <a:lnTo>
                  <a:pt x="10746" y="16305"/>
                </a:lnTo>
                <a:lnTo>
                  <a:pt x="8972" y="16305"/>
                </a:lnTo>
                <a:lnTo>
                  <a:pt x="8972" y="14532"/>
                </a:lnTo>
                <a:close/>
                <a:moveTo>
                  <a:pt x="12601" y="14532"/>
                </a:moveTo>
                <a:lnTo>
                  <a:pt x="12601" y="16305"/>
                </a:lnTo>
                <a:lnTo>
                  <a:pt x="10827" y="16305"/>
                </a:lnTo>
                <a:lnTo>
                  <a:pt x="10827" y="14532"/>
                </a:lnTo>
                <a:close/>
                <a:moveTo>
                  <a:pt x="14451" y="14532"/>
                </a:moveTo>
                <a:lnTo>
                  <a:pt x="14451" y="16305"/>
                </a:lnTo>
                <a:lnTo>
                  <a:pt x="12676" y="16305"/>
                </a:lnTo>
                <a:lnTo>
                  <a:pt x="12676" y="14532"/>
                </a:lnTo>
                <a:close/>
                <a:moveTo>
                  <a:pt x="16305" y="14532"/>
                </a:moveTo>
                <a:lnTo>
                  <a:pt x="16305" y="16305"/>
                </a:lnTo>
                <a:lnTo>
                  <a:pt x="14526" y="16305"/>
                </a:lnTo>
                <a:lnTo>
                  <a:pt x="14526" y="14532"/>
                </a:lnTo>
                <a:close/>
                <a:moveTo>
                  <a:pt x="18089" y="14532"/>
                </a:moveTo>
                <a:lnTo>
                  <a:pt x="18089" y="16305"/>
                </a:lnTo>
                <a:lnTo>
                  <a:pt x="16381" y="16305"/>
                </a:lnTo>
                <a:lnTo>
                  <a:pt x="16381" y="14532"/>
                </a:lnTo>
                <a:close/>
                <a:moveTo>
                  <a:pt x="19945" y="14532"/>
                </a:moveTo>
                <a:lnTo>
                  <a:pt x="19945" y="16305"/>
                </a:lnTo>
                <a:lnTo>
                  <a:pt x="18166" y="16305"/>
                </a:lnTo>
                <a:lnTo>
                  <a:pt x="18166" y="14532"/>
                </a:lnTo>
                <a:close/>
                <a:moveTo>
                  <a:pt x="21795" y="14532"/>
                </a:moveTo>
                <a:lnTo>
                  <a:pt x="21795" y="16305"/>
                </a:lnTo>
                <a:lnTo>
                  <a:pt x="20020" y="16305"/>
                </a:lnTo>
                <a:lnTo>
                  <a:pt x="20020" y="14532"/>
                </a:lnTo>
                <a:close/>
                <a:moveTo>
                  <a:pt x="23644" y="14532"/>
                </a:moveTo>
                <a:lnTo>
                  <a:pt x="23644" y="16305"/>
                </a:lnTo>
                <a:lnTo>
                  <a:pt x="21870" y="16305"/>
                </a:lnTo>
                <a:lnTo>
                  <a:pt x="21870" y="14532"/>
                </a:lnTo>
                <a:close/>
                <a:moveTo>
                  <a:pt x="25498" y="14532"/>
                </a:moveTo>
                <a:lnTo>
                  <a:pt x="25498" y="16305"/>
                </a:lnTo>
                <a:lnTo>
                  <a:pt x="23719" y="16305"/>
                </a:lnTo>
                <a:lnTo>
                  <a:pt x="23719" y="14532"/>
                </a:lnTo>
                <a:close/>
                <a:moveTo>
                  <a:pt x="27348" y="14532"/>
                </a:moveTo>
                <a:lnTo>
                  <a:pt x="27348" y="16305"/>
                </a:lnTo>
                <a:lnTo>
                  <a:pt x="25575" y="16305"/>
                </a:lnTo>
                <a:lnTo>
                  <a:pt x="25575" y="14532"/>
                </a:lnTo>
                <a:close/>
                <a:moveTo>
                  <a:pt x="29204" y="14532"/>
                </a:moveTo>
                <a:lnTo>
                  <a:pt x="29204" y="16305"/>
                </a:lnTo>
                <a:lnTo>
                  <a:pt x="27424" y="16305"/>
                </a:lnTo>
                <a:lnTo>
                  <a:pt x="27424" y="14532"/>
                </a:lnTo>
                <a:close/>
                <a:moveTo>
                  <a:pt x="31053" y="14532"/>
                </a:moveTo>
                <a:lnTo>
                  <a:pt x="31053" y="16305"/>
                </a:lnTo>
                <a:lnTo>
                  <a:pt x="29279" y="16305"/>
                </a:lnTo>
                <a:lnTo>
                  <a:pt x="29279" y="14532"/>
                </a:lnTo>
                <a:close/>
                <a:moveTo>
                  <a:pt x="32903" y="14532"/>
                </a:moveTo>
                <a:lnTo>
                  <a:pt x="32903" y="16305"/>
                </a:lnTo>
                <a:lnTo>
                  <a:pt x="31128" y="16305"/>
                </a:lnTo>
                <a:lnTo>
                  <a:pt x="31128" y="14532"/>
                </a:lnTo>
                <a:close/>
                <a:moveTo>
                  <a:pt x="34692" y="14532"/>
                </a:moveTo>
                <a:lnTo>
                  <a:pt x="34692" y="16305"/>
                </a:lnTo>
                <a:lnTo>
                  <a:pt x="32979" y="16305"/>
                </a:lnTo>
                <a:lnTo>
                  <a:pt x="32979" y="14532"/>
                </a:lnTo>
                <a:close/>
                <a:moveTo>
                  <a:pt x="36541" y="14532"/>
                </a:moveTo>
                <a:lnTo>
                  <a:pt x="36541" y="16305"/>
                </a:lnTo>
                <a:lnTo>
                  <a:pt x="34768" y="16305"/>
                </a:lnTo>
                <a:lnTo>
                  <a:pt x="34768" y="14532"/>
                </a:lnTo>
                <a:close/>
                <a:moveTo>
                  <a:pt x="38397" y="14532"/>
                </a:moveTo>
                <a:lnTo>
                  <a:pt x="38397" y="16305"/>
                </a:lnTo>
                <a:lnTo>
                  <a:pt x="36618" y="16305"/>
                </a:lnTo>
                <a:lnTo>
                  <a:pt x="36618" y="14532"/>
                </a:lnTo>
                <a:close/>
                <a:moveTo>
                  <a:pt x="40246" y="14532"/>
                </a:moveTo>
                <a:lnTo>
                  <a:pt x="40246" y="16305"/>
                </a:lnTo>
                <a:lnTo>
                  <a:pt x="38472" y="16305"/>
                </a:lnTo>
                <a:lnTo>
                  <a:pt x="38472" y="14532"/>
                </a:lnTo>
                <a:close/>
                <a:moveTo>
                  <a:pt x="42096" y="14532"/>
                </a:moveTo>
                <a:lnTo>
                  <a:pt x="42096" y="16305"/>
                </a:lnTo>
                <a:lnTo>
                  <a:pt x="40321" y="16305"/>
                </a:lnTo>
                <a:lnTo>
                  <a:pt x="40321" y="14532"/>
                </a:lnTo>
                <a:close/>
                <a:moveTo>
                  <a:pt x="43950" y="14532"/>
                </a:moveTo>
                <a:lnTo>
                  <a:pt x="43950" y="16305"/>
                </a:lnTo>
                <a:lnTo>
                  <a:pt x="42172" y="16305"/>
                </a:lnTo>
                <a:lnTo>
                  <a:pt x="42172" y="14532"/>
                </a:lnTo>
                <a:close/>
                <a:moveTo>
                  <a:pt x="45801" y="14532"/>
                </a:moveTo>
                <a:lnTo>
                  <a:pt x="45801" y="16305"/>
                </a:lnTo>
                <a:lnTo>
                  <a:pt x="44027" y="16305"/>
                </a:lnTo>
                <a:lnTo>
                  <a:pt x="44027" y="14532"/>
                </a:lnTo>
                <a:close/>
                <a:moveTo>
                  <a:pt x="47656" y="14532"/>
                </a:moveTo>
                <a:lnTo>
                  <a:pt x="47656" y="16305"/>
                </a:lnTo>
                <a:lnTo>
                  <a:pt x="45876" y="16305"/>
                </a:lnTo>
                <a:lnTo>
                  <a:pt x="45876" y="14532"/>
                </a:lnTo>
                <a:close/>
                <a:moveTo>
                  <a:pt x="49505" y="14532"/>
                </a:moveTo>
                <a:lnTo>
                  <a:pt x="49505" y="16305"/>
                </a:lnTo>
                <a:lnTo>
                  <a:pt x="47731" y="16305"/>
                </a:lnTo>
                <a:lnTo>
                  <a:pt x="47731" y="14532"/>
                </a:lnTo>
                <a:close/>
                <a:moveTo>
                  <a:pt x="51289" y="14532"/>
                </a:moveTo>
                <a:lnTo>
                  <a:pt x="51289" y="16305"/>
                </a:lnTo>
                <a:lnTo>
                  <a:pt x="49581" y="16305"/>
                </a:lnTo>
                <a:lnTo>
                  <a:pt x="49581" y="14532"/>
                </a:lnTo>
                <a:close/>
                <a:moveTo>
                  <a:pt x="53144" y="14532"/>
                </a:moveTo>
                <a:lnTo>
                  <a:pt x="53144" y="16305"/>
                </a:lnTo>
                <a:lnTo>
                  <a:pt x="51370" y="16305"/>
                </a:lnTo>
                <a:lnTo>
                  <a:pt x="51370" y="14532"/>
                </a:lnTo>
                <a:close/>
                <a:moveTo>
                  <a:pt x="54995" y="14532"/>
                </a:moveTo>
                <a:lnTo>
                  <a:pt x="54995" y="16305"/>
                </a:lnTo>
                <a:lnTo>
                  <a:pt x="53220" y="16305"/>
                </a:lnTo>
                <a:lnTo>
                  <a:pt x="53220" y="14532"/>
                </a:lnTo>
                <a:close/>
                <a:moveTo>
                  <a:pt x="56849" y="14532"/>
                </a:moveTo>
                <a:lnTo>
                  <a:pt x="56849" y="16305"/>
                </a:lnTo>
                <a:lnTo>
                  <a:pt x="55070" y="16305"/>
                </a:lnTo>
                <a:lnTo>
                  <a:pt x="55070" y="14532"/>
                </a:lnTo>
                <a:close/>
                <a:moveTo>
                  <a:pt x="58698" y="14532"/>
                </a:moveTo>
                <a:lnTo>
                  <a:pt x="58698" y="16305"/>
                </a:lnTo>
                <a:lnTo>
                  <a:pt x="56924" y="16305"/>
                </a:lnTo>
                <a:lnTo>
                  <a:pt x="56924" y="14532"/>
                </a:lnTo>
                <a:close/>
                <a:moveTo>
                  <a:pt x="60548" y="14532"/>
                </a:moveTo>
                <a:lnTo>
                  <a:pt x="60548" y="16305"/>
                </a:lnTo>
                <a:lnTo>
                  <a:pt x="58775" y="16305"/>
                </a:lnTo>
                <a:lnTo>
                  <a:pt x="58775" y="14532"/>
                </a:lnTo>
                <a:close/>
                <a:moveTo>
                  <a:pt x="62404" y="14532"/>
                </a:moveTo>
                <a:lnTo>
                  <a:pt x="62404" y="16305"/>
                </a:lnTo>
                <a:lnTo>
                  <a:pt x="60629" y="16305"/>
                </a:lnTo>
                <a:lnTo>
                  <a:pt x="60629" y="14532"/>
                </a:lnTo>
                <a:close/>
                <a:moveTo>
                  <a:pt x="64253" y="14532"/>
                </a:moveTo>
                <a:lnTo>
                  <a:pt x="64253" y="16305"/>
                </a:lnTo>
                <a:lnTo>
                  <a:pt x="62479" y="16305"/>
                </a:lnTo>
                <a:lnTo>
                  <a:pt x="62479" y="14532"/>
                </a:lnTo>
                <a:close/>
                <a:moveTo>
                  <a:pt x="66108" y="14532"/>
                </a:moveTo>
                <a:lnTo>
                  <a:pt x="66108" y="16305"/>
                </a:lnTo>
                <a:lnTo>
                  <a:pt x="64328" y="16305"/>
                </a:lnTo>
                <a:lnTo>
                  <a:pt x="64328" y="14532"/>
                </a:lnTo>
                <a:close/>
                <a:moveTo>
                  <a:pt x="3343" y="16381"/>
                </a:moveTo>
                <a:lnTo>
                  <a:pt x="3343" y="16421"/>
                </a:lnTo>
                <a:lnTo>
                  <a:pt x="3343" y="17873"/>
                </a:lnTo>
                <a:lnTo>
                  <a:pt x="3343" y="17914"/>
                </a:lnTo>
                <a:lnTo>
                  <a:pt x="1568" y="17914"/>
                </a:lnTo>
                <a:lnTo>
                  <a:pt x="1568" y="17873"/>
                </a:lnTo>
                <a:lnTo>
                  <a:pt x="1568" y="16421"/>
                </a:lnTo>
                <a:lnTo>
                  <a:pt x="1568" y="16381"/>
                </a:lnTo>
                <a:close/>
                <a:moveTo>
                  <a:pt x="5192" y="16381"/>
                </a:moveTo>
                <a:lnTo>
                  <a:pt x="5192" y="16421"/>
                </a:lnTo>
                <a:lnTo>
                  <a:pt x="5192" y="17873"/>
                </a:lnTo>
                <a:lnTo>
                  <a:pt x="5192" y="17914"/>
                </a:lnTo>
                <a:lnTo>
                  <a:pt x="3418" y="17914"/>
                </a:lnTo>
                <a:lnTo>
                  <a:pt x="3418" y="17873"/>
                </a:lnTo>
                <a:lnTo>
                  <a:pt x="3418" y="16421"/>
                </a:lnTo>
                <a:lnTo>
                  <a:pt x="3418" y="16381"/>
                </a:lnTo>
                <a:close/>
                <a:moveTo>
                  <a:pt x="7047" y="16381"/>
                </a:moveTo>
                <a:lnTo>
                  <a:pt x="7047" y="16421"/>
                </a:lnTo>
                <a:lnTo>
                  <a:pt x="7047" y="17873"/>
                </a:lnTo>
                <a:lnTo>
                  <a:pt x="7047" y="17914"/>
                </a:lnTo>
                <a:lnTo>
                  <a:pt x="5267" y="17914"/>
                </a:lnTo>
                <a:lnTo>
                  <a:pt x="5267" y="17873"/>
                </a:lnTo>
                <a:lnTo>
                  <a:pt x="5267" y="16421"/>
                </a:lnTo>
                <a:lnTo>
                  <a:pt x="5267" y="16381"/>
                </a:lnTo>
                <a:close/>
                <a:moveTo>
                  <a:pt x="8896" y="16381"/>
                </a:moveTo>
                <a:lnTo>
                  <a:pt x="8896" y="16421"/>
                </a:lnTo>
                <a:lnTo>
                  <a:pt x="8896" y="17873"/>
                </a:lnTo>
                <a:lnTo>
                  <a:pt x="8896" y="17914"/>
                </a:lnTo>
                <a:lnTo>
                  <a:pt x="7123" y="17914"/>
                </a:lnTo>
                <a:lnTo>
                  <a:pt x="7123" y="17873"/>
                </a:lnTo>
                <a:lnTo>
                  <a:pt x="7123" y="16421"/>
                </a:lnTo>
                <a:lnTo>
                  <a:pt x="7123" y="16381"/>
                </a:lnTo>
                <a:close/>
                <a:moveTo>
                  <a:pt x="10746" y="16381"/>
                </a:moveTo>
                <a:lnTo>
                  <a:pt x="10746" y="16421"/>
                </a:lnTo>
                <a:lnTo>
                  <a:pt x="10746" y="17873"/>
                </a:lnTo>
                <a:lnTo>
                  <a:pt x="10746" y="17914"/>
                </a:lnTo>
                <a:lnTo>
                  <a:pt x="8972" y="17914"/>
                </a:lnTo>
                <a:lnTo>
                  <a:pt x="8972" y="17873"/>
                </a:lnTo>
                <a:lnTo>
                  <a:pt x="8972" y="16421"/>
                </a:lnTo>
                <a:lnTo>
                  <a:pt x="8972" y="16381"/>
                </a:lnTo>
                <a:close/>
                <a:moveTo>
                  <a:pt x="12601" y="16381"/>
                </a:moveTo>
                <a:lnTo>
                  <a:pt x="12601" y="16421"/>
                </a:lnTo>
                <a:lnTo>
                  <a:pt x="12601" y="17873"/>
                </a:lnTo>
                <a:lnTo>
                  <a:pt x="12601" y="17914"/>
                </a:lnTo>
                <a:lnTo>
                  <a:pt x="10827" y="17914"/>
                </a:lnTo>
                <a:lnTo>
                  <a:pt x="10827" y="17873"/>
                </a:lnTo>
                <a:lnTo>
                  <a:pt x="10827" y="16421"/>
                </a:lnTo>
                <a:lnTo>
                  <a:pt x="10827" y="16381"/>
                </a:lnTo>
                <a:close/>
                <a:moveTo>
                  <a:pt x="14451" y="16381"/>
                </a:moveTo>
                <a:lnTo>
                  <a:pt x="14451" y="16421"/>
                </a:lnTo>
                <a:lnTo>
                  <a:pt x="14451" y="17873"/>
                </a:lnTo>
                <a:lnTo>
                  <a:pt x="14451" y="17914"/>
                </a:lnTo>
                <a:lnTo>
                  <a:pt x="12676" y="17914"/>
                </a:lnTo>
                <a:lnTo>
                  <a:pt x="12676" y="17873"/>
                </a:lnTo>
                <a:lnTo>
                  <a:pt x="12676" y="16421"/>
                </a:lnTo>
                <a:lnTo>
                  <a:pt x="12676" y="16381"/>
                </a:lnTo>
                <a:close/>
                <a:moveTo>
                  <a:pt x="16305" y="16381"/>
                </a:moveTo>
                <a:lnTo>
                  <a:pt x="16305" y="16421"/>
                </a:lnTo>
                <a:lnTo>
                  <a:pt x="16305" y="17873"/>
                </a:lnTo>
                <a:lnTo>
                  <a:pt x="16305" y="17914"/>
                </a:lnTo>
                <a:lnTo>
                  <a:pt x="14526" y="17914"/>
                </a:lnTo>
                <a:lnTo>
                  <a:pt x="14526" y="17873"/>
                </a:lnTo>
                <a:lnTo>
                  <a:pt x="14526" y="16421"/>
                </a:lnTo>
                <a:lnTo>
                  <a:pt x="14526" y="16381"/>
                </a:lnTo>
                <a:close/>
                <a:moveTo>
                  <a:pt x="18089" y="16381"/>
                </a:moveTo>
                <a:lnTo>
                  <a:pt x="18089" y="16421"/>
                </a:lnTo>
                <a:lnTo>
                  <a:pt x="18089" y="17873"/>
                </a:lnTo>
                <a:lnTo>
                  <a:pt x="18089" y="17914"/>
                </a:lnTo>
                <a:lnTo>
                  <a:pt x="16381" y="17914"/>
                </a:lnTo>
                <a:lnTo>
                  <a:pt x="16381" y="17873"/>
                </a:lnTo>
                <a:lnTo>
                  <a:pt x="16381" y="16421"/>
                </a:lnTo>
                <a:lnTo>
                  <a:pt x="16381" y="16381"/>
                </a:lnTo>
                <a:close/>
                <a:moveTo>
                  <a:pt x="19945" y="16381"/>
                </a:moveTo>
                <a:lnTo>
                  <a:pt x="19945" y="16421"/>
                </a:lnTo>
                <a:lnTo>
                  <a:pt x="19945" y="17873"/>
                </a:lnTo>
                <a:lnTo>
                  <a:pt x="19945" y="17914"/>
                </a:lnTo>
                <a:lnTo>
                  <a:pt x="18166" y="17914"/>
                </a:lnTo>
                <a:lnTo>
                  <a:pt x="18166" y="17873"/>
                </a:lnTo>
                <a:lnTo>
                  <a:pt x="18166" y="16421"/>
                </a:lnTo>
                <a:lnTo>
                  <a:pt x="18166" y="16381"/>
                </a:lnTo>
                <a:close/>
                <a:moveTo>
                  <a:pt x="21795" y="16381"/>
                </a:moveTo>
                <a:lnTo>
                  <a:pt x="21795" y="16421"/>
                </a:lnTo>
                <a:lnTo>
                  <a:pt x="21795" y="17873"/>
                </a:lnTo>
                <a:lnTo>
                  <a:pt x="21795" y="17914"/>
                </a:lnTo>
                <a:lnTo>
                  <a:pt x="20020" y="17914"/>
                </a:lnTo>
                <a:lnTo>
                  <a:pt x="20020" y="17873"/>
                </a:lnTo>
                <a:lnTo>
                  <a:pt x="20020" y="16421"/>
                </a:lnTo>
                <a:lnTo>
                  <a:pt x="20020" y="16381"/>
                </a:lnTo>
                <a:close/>
                <a:moveTo>
                  <a:pt x="23644" y="16381"/>
                </a:moveTo>
                <a:lnTo>
                  <a:pt x="23644" y="16421"/>
                </a:lnTo>
                <a:lnTo>
                  <a:pt x="23644" y="17873"/>
                </a:lnTo>
                <a:lnTo>
                  <a:pt x="23644" y="17914"/>
                </a:lnTo>
                <a:lnTo>
                  <a:pt x="21870" y="17914"/>
                </a:lnTo>
                <a:lnTo>
                  <a:pt x="21870" y="17873"/>
                </a:lnTo>
                <a:lnTo>
                  <a:pt x="21870" y="16421"/>
                </a:lnTo>
                <a:lnTo>
                  <a:pt x="21870" y="16381"/>
                </a:lnTo>
                <a:close/>
                <a:moveTo>
                  <a:pt x="25498" y="16381"/>
                </a:moveTo>
                <a:lnTo>
                  <a:pt x="25498" y="16421"/>
                </a:lnTo>
                <a:lnTo>
                  <a:pt x="25498" y="17873"/>
                </a:lnTo>
                <a:lnTo>
                  <a:pt x="25498" y="17914"/>
                </a:lnTo>
                <a:lnTo>
                  <a:pt x="23719" y="17914"/>
                </a:lnTo>
                <a:lnTo>
                  <a:pt x="23719" y="17873"/>
                </a:lnTo>
                <a:lnTo>
                  <a:pt x="23719" y="16421"/>
                </a:lnTo>
                <a:lnTo>
                  <a:pt x="23719" y="16381"/>
                </a:lnTo>
                <a:close/>
                <a:moveTo>
                  <a:pt x="27348" y="16381"/>
                </a:moveTo>
                <a:lnTo>
                  <a:pt x="27348" y="16421"/>
                </a:lnTo>
                <a:lnTo>
                  <a:pt x="27348" y="17873"/>
                </a:lnTo>
                <a:lnTo>
                  <a:pt x="27348" y="17914"/>
                </a:lnTo>
                <a:lnTo>
                  <a:pt x="25575" y="17914"/>
                </a:lnTo>
                <a:lnTo>
                  <a:pt x="25575" y="17873"/>
                </a:lnTo>
                <a:lnTo>
                  <a:pt x="25575" y="16421"/>
                </a:lnTo>
                <a:lnTo>
                  <a:pt x="25575" y="16381"/>
                </a:lnTo>
                <a:close/>
                <a:moveTo>
                  <a:pt x="29204" y="16381"/>
                </a:moveTo>
                <a:lnTo>
                  <a:pt x="29204" y="16421"/>
                </a:lnTo>
                <a:lnTo>
                  <a:pt x="29204" y="17873"/>
                </a:lnTo>
                <a:lnTo>
                  <a:pt x="29204" y="17914"/>
                </a:lnTo>
                <a:lnTo>
                  <a:pt x="27424" y="17914"/>
                </a:lnTo>
                <a:lnTo>
                  <a:pt x="27424" y="17873"/>
                </a:lnTo>
                <a:lnTo>
                  <a:pt x="27424" y="16421"/>
                </a:lnTo>
                <a:lnTo>
                  <a:pt x="27424" y="16381"/>
                </a:lnTo>
                <a:close/>
                <a:moveTo>
                  <a:pt x="31053" y="16381"/>
                </a:moveTo>
                <a:lnTo>
                  <a:pt x="31053" y="16421"/>
                </a:lnTo>
                <a:lnTo>
                  <a:pt x="31053" y="17873"/>
                </a:lnTo>
                <a:lnTo>
                  <a:pt x="31053" y="17914"/>
                </a:lnTo>
                <a:lnTo>
                  <a:pt x="29279" y="17914"/>
                </a:lnTo>
                <a:lnTo>
                  <a:pt x="29279" y="17873"/>
                </a:lnTo>
                <a:lnTo>
                  <a:pt x="29279" y="16421"/>
                </a:lnTo>
                <a:lnTo>
                  <a:pt x="29279" y="16381"/>
                </a:lnTo>
                <a:close/>
                <a:moveTo>
                  <a:pt x="32903" y="16381"/>
                </a:moveTo>
                <a:lnTo>
                  <a:pt x="32903" y="16421"/>
                </a:lnTo>
                <a:lnTo>
                  <a:pt x="32903" y="17873"/>
                </a:lnTo>
                <a:lnTo>
                  <a:pt x="32903" y="17914"/>
                </a:lnTo>
                <a:lnTo>
                  <a:pt x="31128" y="17914"/>
                </a:lnTo>
                <a:lnTo>
                  <a:pt x="31128" y="17873"/>
                </a:lnTo>
                <a:lnTo>
                  <a:pt x="31128" y="16421"/>
                </a:lnTo>
                <a:lnTo>
                  <a:pt x="31128" y="16381"/>
                </a:lnTo>
                <a:close/>
                <a:moveTo>
                  <a:pt x="34692" y="16381"/>
                </a:moveTo>
                <a:lnTo>
                  <a:pt x="34692" y="16421"/>
                </a:lnTo>
                <a:lnTo>
                  <a:pt x="34692" y="17873"/>
                </a:lnTo>
                <a:lnTo>
                  <a:pt x="34692" y="17914"/>
                </a:lnTo>
                <a:lnTo>
                  <a:pt x="32979" y="17914"/>
                </a:lnTo>
                <a:lnTo>
                  <a:pt x="32979" y="17873"/>
                </a:lnTo>
                <a:lnTo>
                  <a:pt x="32979" y="16421"/>
                </a:lnTo>
                <a:lnTo>
                  <a:pt x="32979" y="16381"/>
                </a:lnTo>
                <a:close/>
                <a:moveTo>
                  <a:pt x="36541" y="16381"/>
                </a:moveTo>
                <a:lnTo>
                  <a:pt x="36541" y="16421"/>
                </a:lnTo>
                <a:lnTo>
                  <a:pt x="36541" y="17873"/>
                </a:lnTo>
                <a:lnTo>
                  <a:pt x="36541" y="17914"/>
                </a:lnTo>
                <a:lnTo>
                  <a:pt x="34768" y="17914"/>
                </a:lnTo>
                <a:lnTo>
                  <a:pt x="34768" y="17873"/>
                </a:lnTo>
                <a:lnTo>
                  <a:pt x="34768" y="16421"/>
                </a:lnTo>
                <a:lnTo>
                  <a:pt x="34768" y="16381"/>
                </a:lnTo>
                <a:close/>
                <a:moveTo>
                  <a:pt x="38397" y="16381"/>
                </a:moveTo>
                <a:lnTo>
                  <a:pt x="38397" y="16421"/>
                </a:lnTo>
                <a:lnTo>
                  <a:pt x="38397" y="17873"/>
                </a:lnTo>
                <a:lnTo>
                  <a:pt x="38397" y="17914"/>
                </a:lnTo>
                <a:lnTo>
                  <a:pt x="36618" y="17914"/>
                </a:lnTo>
                <a:lnTo>
                  <a:pt x="36618" y="17873"/>
                </a:lnTo>
                <a:lnTo>
                  <a:pt x="36618" y="16421"/>
                </a:lnTo>
                <a:lnTo>
                  <a:pt x="36618" y="16381"/>
                </a:lnTo>
                <a:close/>
                <a:moveTo>
                  <a:pt x="40246" y="16381"/>
                </a:moveTo>
                <a:lnTo>
                  <a:pt x="40246" y="16421"/>
                </a:lnTo>
                <a:lnTo>
                  <a:pt x="40246" y="17873"/>
                </a:lnTo>
                <a:lnTo>
                  <a:pt x="40246" y="17914"/>
                </a:lnTo>
                <a:lnTo>
                  <a:pt x="38472" y="17914"/>
                </a:lnTo>
                <a:lnTo>
                  <a:pt x="38472" y="17873"/>
                </a:lnTo>
                <a:lnTo>
                  <a:pt x="38472" y="16421"/>
                </a:lnTo>
                <a:lnTo>
                  <a:pt x="38472" y="16381"/>
                </a:lnTo>
                <a:close/>
                <a:moveTo>
                  <a:pt x="42096" y="16381"/>
                </a:moveTo>
                <a:lnTo>
                  <a:pt x="42096" y="16421"/>
                </a:lnTo>
                <a:lnTo>
                  <a:pt x="42096" y="17873"/>
                </a:lnTo>
                <a:lnTo>
                  <a:pt x="42096" y="17914"/>
                </a:lnTo>
                <a:lnTo>
                  <a:pt x="40321" y="17914"/>
                </a:lnTo>
                <a:lnTo>
                  <a:pt x="40321" y="17873"/>
                </a:lnTo>
                <a:lnTo>
                  <a:pt x="40321" y="16421"/>
                </a:lnTo>
                <a:lnTo>
                  <a:pt x="40321" y="16381"/>
                </a:lnTo>
                <a:close/>
                <a:moveTo>
                  <a:pt x="43950" y="16381"/>
                </a:moveTo>
                <a:lnTo>
                  <a:pt x="43950" y="16421"/>
                </a:lnTo>
                <a:lnTo>
                  <a:pt x="43950" y="17873"/>
                </a:lnTo>
                <a:lnTo>
                  <a:pt x="43950" y="17914"/>
                </a:lnTo>
                <a:lnTo>
                  <a:pt x="42172" y="17914"/>
                </a:lnTo>
                <a:lnTo>
                  <a:pt x="42172" y="17873"/>
                </a:lnTo>
                <a:lnTo>
                  <a:pt x="42172" y="16421"/>
                </a:lnTo>
                <a:lnTo>
                  <a:pt x="42172" y="16381"/>
                </a:lnTo>
                <a:close/>
                <a:moveTo>
                  <a:pt x="45801" y="16381"/>
                </a:moveTo>
                <a:lnTo>
                  <a:pt x="45801" y="16421"/>
                </a:lnTo>
                <a:lnTo>
                  <a:pt x="45801" y="17873"/>
                </a:lnTo>
                <a:lnTo>
                  <a:pt x="45801" y="17914"/>
                </a:lnTo>
                <a:lnTo>
                  <a:pt x="44027" y="17914"/>
                </a:lnTo>
                <a:lnTo>
                  <a:pt x="44027" y="17873"/>
                </a:lnTo>
                <a:lnTo>
                  <a:pt x="44027" y="16421"/>
                </a:lnTo>
                <a:lnTo>
                  <a:pt x="44027" y="16381"/>
                </a:lnTo>
                <a:close/>
                <a:moveTo>
                  <a:pt x="47656" y="16381"/>
                </a:moveTo>
                <a:lnTo>
                  <a:pt x="47656" y="16421"/>
                </a:lnTo>
                <a:lnTo>
                  <a:pt x="47656" y="17873"/>
                </a:lnTo>
                <a:lnTo>
                  <a:pt x="47656" y="17914"/>
                </a:lnTo>
                <a:lnTo>
                  <a:pt x="45876" y="17914"/>
                </a:lnTo>
                <a:lnTo>
                  <a:pt x="45876" y="17873"/>
                </a:lnTo>
                <a:lnTo>
                  <a:pt x="45876" y="16421"/>
                </a:lnTo>
                <a:lnTo>
                  <a:pt x="45876" y="16381"/>
                </a:lnTo>
                <a:close/>
                <a:moveTo>
                  <a:pt x="49505" y="16381"/>
                </a:moveTo>
                <a:lnTo>
                  <a:pt x="49505" y="16421"/>
                </a:lnTo>
                <a:lnTo>
                  <a:pt x="49505" y="17873"/>
                </a:lnTo>
                <a:lnTo>
                  <a:pt x="49505" y="17914"/>
                </a:lnTo>
                <a:lnTo>
                  <a:pt x="47731" y="17914"/>
                </a:lnTo>
                <a:lnTo>
                  <a:pt x="47731" y="17873"/>
                </a:lnTo>
                <a:lnTo>
                  <a:pt x="47731" y="16421"/>
                </a:lnTo>
                <a:lnTo>
                  <a:pt x="47731" y="16381"/>
                </a:lnTo>
                <a:close/>
                <a:moveTo>
                  <a:pt x="51289" y="16381"/>
                </a:moveTo>
                <a:lnTo>
                  <a:pt x="51289" y="16421"/>
                </a:lnTo>
                <a:lnTo>
                  <a:pt x="51289" y="17873"/>
                </a:lnTo>
                <a:lnTo>
                  <a:pt x="51289" y="17914"/>
                </a:lnTo>
                <a:lnTo>
                  <a:pt x="49581" y="17914"/>
                </a:lnTo>
                <a:lnTo>
                  <a:pt x="49581" y="17873"/>
                </a:lnTo>
                <a:lnTo>
                  <a:pt x="49581" y="16421"/>
                </a:lnTo>
                <a:lnTo>
                  <a:pt x="49581" y="16381"/>
                </a:lnTo>
                <a:close/>
                <a:moveTo>
                  <a:pt x="53144" y="16381"/>
                </a:moveTo>
                <a:lnTo>
                  <a:pt x="53144" y="16421"/>
                </a:lnTo>
                <a:lnTo>
                  <a:pt x="53144" y="17873"/>
                </a:lnTo>
                <a:lnTo>
                  <a:pt x="53144" y="17914"/>
                </a:lnTo>
                <a:lnTo>
                  <a:pt x="51370" y="17914"/>
                </a:lnTo>
                <a:lnTo>
                  <a:pt x="51370" y="17873"/>
                </a:lnTo>
                <a:lnTo>
                  <a:pt x="51370" y="16421"/>
                </a:lnTo>
                <a:lnTo>
                  <a:pt x="51370" y="16381"/>
                </a:lnTo>
                <a:close/>
                <a:moveTo>
                  <a:pt x="54995" y="16381"/>
                </a:moveTo>
                <a:lnTo>
                  <a:pt x="54995" y="16421"/>
                </a:lnTo>
                <a:lnTo>
                  <a:pt x="54995" y="17873"/>
                </a:lnTo>
                <a:lnTo>
                  <a:pt x="54995" y="17914"/>
                </a:lnTo>
                <a:lnTo>
                  <a:pt x="53220" y="17914"/>
                </a:lnTo>
                <a:lnTo>
                  <a:pt x="53220" y="17873"/>
                </a:lnTo>
                <a:lnTo>
                  <a:pt x="53220" y="16421"/>
                </a:lnTo>
                <a:lnTo>
                  <a:pt x="53220" y="16381"/>
                </a:lnTo>
                <a:close/>
                <a:moveTo>
                  <a:pt x="56849" y="16381"/>
                </a:moveTo>
                <a:lnTo>
                  <a:pt x="56849" y="16421"/>
                </a:lnTo>
                <a:lnTo>
                  <a:pt x="56849" y="17873"/>
                </a:lnTo>
                <a:lnTo>
                  <a:pt x="56849" y="17914"/>
                </a:lnTo>
                <a:lnTo>
                  <a:pt x="55070" y="17914"/>
                </a:lnTo>
                <a:lnTo>
                  <a:pt x="55070" y="17873"/>
                </a:lnTo>
                <a:lnTo>
                  <a:pt x="55070" y="16421"/>
                </a:lnTo>
                <a:lnTo>
                  <a:pt x="55070" y="16381"/>
                </a:lnTo>
                <a:close/>
                <a:moveTo>
                  <a:pt x="58698" y="16381"/>
                </a:moveTo>
                <a:lnTo>
                  <a:pt x="58698" y="16421"/>
                </a:lnTo>
                <a:lnTo>
                  <a:pt x="58698" y="17873"/>
                </a:lnTo>
                <a:lnTo>
                  <a:pt x="58698" y="17914"/>
                </a:lnTo>
                <a:lnTo>
                  <a:pt x="56924" y="17914"/>
                </a:lnTo>
                <a:lnTo>
                  <a:pt x="56924" y="17873"/>
                </a:lnTo>
                <a:lnTo>
                  <a:pt x="56924" y="16421"/>
                </a:lnTo>
                <a:lnTo>
                  <a:pt x="56924" y="16381"/>
                </a:lnTo>
                <a:close/>
                <a:moveTo>
                  <a:pt x="60548" y="16381"/>
                </a:moveTo>
                <a:lnTo>
                  <a:pt x="60548" y="16421"/>
                </a:lnTo>
                <a:lnTo>
                  <a:pt x="60548" y="17873"/>
                </a:lnTo>
                <a:lnTo>
                  <a:pt x="60548" y="17914"/>
                </a:lnTo>
                <a:lnTo>
                  <a:pt x="58775" y="17914"/>
                </a:lnTo>
                <a:lnTo>
                  <a:pt x="58775" y="17873"/>
                </a:lnTo>
                <a:lnTo>
                  <a:pt x="58775" y="16421"/>
                </a:lnTo>
                <a:lnTo>
                  <a:pt x="58775" y="16381"/>
                </a:lnTo>
                <a:close/>
                <a:moveTo>
                  <a:pt x="62404" y="16381"/>
                </a:moveTo>
                <a:lnTo>
                  <a:pt x="62404" y="16421"/>
                </a:lnTo>
                <a:lnTo>
                  <a:pt x="62404" y="17873"/>
                </a:lnTo>
                <a:lnTo>
                  <a:pt x="62404" y="17914"/>
                </a:lnTo>
                <a:lnTo>
                  <a:pt x="60629" y="17914"/>
                </a:lnTo>
                <a:lnTo>
                  <a:pt x="60629" y="17873"/>
                </a:lnTo>
                <a:lnTo>
                  <a:pt x="60629" y="16421"/>
                </a:lnTo>
                <a:lnTo>
                  <a:pt x="60629" y="16381"/>
                </a:lnTo>
                <a:close/>
                <a:moveTo>
                  <a:pt x="64253" y="16381"/>
                </a:moveTo>
                <a:lnTo>
                  <a:pt x="64253" y="16421"/>
                </a:lnTo>
                <a:lnTo>
                  <a:pt x="64253" y="17873"/>
                </a:lnTo>
                <a:lnTo>
                  <a:pt x="64253" y="17914"/>
                </a:lnTo>
                <a:lnTo>
                  <a:pt x="62479" y="17914"/>
                </a:lnTo>
                <a:lnTo>
                  <a:pt x="62479" y="17873"/>
                </a:lnTo>
                <a:lnTo>
                  <a:pt x="62479" y="16421"/>
                </a:lnTo>
                <a:lnTo>
                  <a:pt x="62479" y="16381"/>
                </a:lnTo>
                <a:close/>
                <a:moveTo>
                  <a:pt x="66108" y="16381"/>
                </a:moveTo>
                <a:lnTo>
                  <a:pt x="66108" y="16421"/>
                </a:lnTo>
                <a:lnTo>
                  <a:pt x="66108" y="17873"/>
                </a:lnTo>
                <a:lnTo>
                  <a:pt x="66108" y="17914"/>
                </a:lnTo>
                <a:lnTo>
                  <a:pt x="64328" y="17914"/>
                </a:lnTo>
                <a:lnTo>
                  <a:pt x="64328" y="17873"/>
                </a:lnTo>
                <a:lnTo>
                  <a:pt x="64328" y="16421"/>
                </a:lnTo>
                <a:lnTo>
                  <a:pt x="64328" y="16381"/>
                </a:lnTo>
                <a:close/>
                <a:moveTo>
                  <a:pt x="3343" y="17989"/>
                </a:moveTo>
                <a:lnTo>
                  <a:pt x="3343" y="19763"/>
                </a:lnTo>
                <a:lnTo>
                  <a:pt x="1568" y="19763"/>
                </a:lnTo>
                <a:lnTo>
                  <a:pt x="1568" y="17989"/>
                </a:lnTo>
                <a:close/>
                <a:moveTo>
                  <a:pt x="5192" y="17989"/>
                </a:moveTo>
                <a:lnTo>
                  <a:pt x="5192" y="19763"/>
                </a:lnTo>
                <a:lnTo>
                  <a:pt x="3418" y="19763"/>
                </a:lnTo>
                <a:lnTo>
                  <a:pt x="3418" y="17989"/>
                </a:lnTo>
                <a:close/>
                <a:moveTo>
                  <a:pt x="7047" y="17989"/>
                </a:moveTo>
                <a:lnTo>
                  <a:pt x="7047" y="19763"/>
                </a:lnTo>
                <a:lnTo>
                  <a:pt x="5267" y="19763"/>
                </a:lnTo>
                <a:lnTo>
                  <a:pt x="5267" y="17989"/>
                </a:lnTo>
                <a:close/>
                <a:moveTo>
                  <a:pt x="8896" y="17989"/>
                </a:moveTo>
                <a:lnTo>
                  <a:pt x="8896" y="19763"/>
                </a:lnTo>
                <a:lnTo>
                  <a:pt x="7123" y="19763"/>
                </a:lnTo>
                <a:lnTo>
                  <a:pt x="7123" y="17989"/>
                </a:lnTo>
                <a:close/>
                <a:moveTo>
                  <a:pt x="10746" y="17989"/>
                </a:moveTo>
                <a:lnTo>
                  <a:pt x="10746" y="19763"/>
                </a:lnTo>
                <a:lnTo>
                  <a:pt x="8972" y="19763"/>
                </a:lnTo>
                <a:lnTo>
                  <a:pt x="8972" y="17989"/>
                </a:lnTo>
                <a:close/>
                <a:moveTo>
                  <a:pt x="12601" y="17989"/>
                </a:moveTo>
                <a:lnTo>
                  <a:pt x="12601" y="19763"/>
                </a:lnTo>
                <a:lnTo>
                  <a:pt x="10827" y="19763"/>
                </a:lnTo>
                <a:lnTo>
                  <a:pt x="10827" y="17989"/>
                </a:lnTo>
                <a:close/>
                <a:moveTo>
                  <a:pt x="14451" y="17989"/>
                </a:moveTo>
                <a:lnTo>
                  <a:pt x="14451" y="19763"/>
                </a:lnTo>
                <a:lnTo>
                  <a:pt x="12676" y="19763"/>
                </a:lnTo>
                <a:lnTo>
                  <a:pt x="12676" y="17989"/>
                </a:lnTo>
                <a:close/>
                <a:moveTo>
                  <a:pt x="16305" y="17989"/>
                </a:moveTo>
                <a:lnTo>
                  <a:pt x="16305" y="19763"/>
                </a:lnTo>
                <a:lnTo>
                  <a:pt x="14526" y="19763"/>
                </a:lnTo>
                <a:lnTo>
                  <a:pt x="14526" y="17989"/>
                </a:lnTo>
                <a:close/>
                <a:moveTo>
                  <a:pt x="18089" y="17989"/>
                </a:moveTo>
                <a:lnTo>
                  <a:pt x="18089" y="19763"/>
                </a:lnTo>
                <a:lnTo>
                  <a:pt x="16381" y="19763"/>
                </a:lnTo>
                <a:lnTo>
                  <a:pt x="16381" y="17989"/>
                </a:lnTo>
                <a:close/>
                <a:moveTo>
                  <a:pt x="19945" y="17989"/>
                </a:moveTo>
                <a:lnTo>
                  <a:pt x="19945" y="19763"/>
                </a:lnTo>
                <a:lnTo>
                  <a:pt x="18166" y="19763"/>
                </a:lnTo>
                <a:lnTo>
                  <a:pt x="18166" y="17989"/>
                </a:lnTo>
                <a:close/>
                <a:moveTo>
                  <a:pt x="21795" y="17989"/>
                </a:moveTo>
                <a:lnTo>
                  <a:pt x="21795" y="19763"/>
                </a:lnTo>
                <a:lnTo>
                  <a:pt x="20020" y="19763"/>
                </a:lnTo>
                <a:lnTo>
                  <a:pt x="20020" y="17989"/>
                </a:lnTo>
                <a:close/>
                <a:moveTo>
                  <a:pt x="23644" y="17989"/>
                </a:moveTo>
                <a:lnTo>
                  <a:pt x="23644" y="19763"/>
                </a:lnTo>
                <a:lnTo>
                  <a:pt x="21870" y="19763"/>
                </a:lnTo>
                <a:lnTo>
                  <a:pt x="21870" y="17989"/>
                </a:lnTo>
                <a:close/>
                <a:moveTo>
                  <a:pt x="25498" y="17989"/>
                </a:moveTo>
                <a:lnTo>
                  <a:pt x="25498" y="19763"/>
                </a:lnTo>
                <a:lnTo>
                  <a:pt x="23719" y="19763"/>
                </a:lnTo>
                <a:lnTo>
                  <a:pt x="23719" y="17989"/>
                </a:lnTo>
                <a:close/>
                <a:moveTo>
                  <a:pt x="27348" y="17989"/>
                </a:moveTo>
                <a:lnTo>
                  <a:pt x="27348" y="19763"/>
                </a:lnTo>
                <a:lnTo>
                  <a:pt x="25575" y="19763"/>
                </a:lnTo>
                <a:lnTo>
                  <a:pt x="25575" y="17989"/>
                </a:lnTo>
                <a:close/>
                <a:moveTo>
                  <a:pt x="29204" y="17989"/>
                </a:moveTo>
                <a:lnTo>
                  <a:pt x="29204" y="19763"/>
                </a:lnTo>
                <a:lnTo>
                  <a:pt x="27424" y="19763"/>
                </a:lnTo>
                <a:lnTo>
                  <a:pt x="27424" y="17989"/>
                </a:lnTo>
                <a:close/>
                <a:moveTo>
                  <a:pt x="31053" y="17989"/>
                </a:moveTo>
                <a:lnTo>
                  <a:pt x="31053" y="19763"/>
                </a:lnTo>
                <a:lnTo>
                  <a:pt x="29279" y="19763"/>
                </a:lnTo>
                <a:lnTo>
                  <a:pt x="29279" y="17989"/>
                </a:lnTo>
                <a:close/>
                <a:moveTo>
                  <a:pt x="32903" y="17989"/>
                </a:moveTo>
                <a:lnTo>
                  <a:pt x="32903" y="19763"/>
                </a:lnTo>
                <a:lnTo>
                  <a:pt x="31128" y="19763"/>
                </a:lnTo>
                <a:lnTo>
                  <a:pt x="31128" y="17989"/>
                </a:lnTo>
                <a:close/>
                <a:moveTo>
                  <a:pt x="34692" y="17989"/>
                </a:moveTo>
                <a:lnTo>
                  <a:pt x="34692" y="19763"/>
                </a:lnTo>
                <a:lnTo>
                  <a:pt x="32979" y="19763"/>
                </a:lnTo>
                <a:lnTo>
                  <a:pt x="32979" y="17989"/>
                </a:lnTo>
                <a:close/>
                <a:moveTo>
                  <a:pt x="36541" y="17989"/>
                </a:moveTo>
                <a:lnTo>
                  <a:pt x="36541" y="19763"/>
                </a:lnTo>
                <a:lnTo>
                  <a:pt x="34768" y="19763"/>
                </a:lnTo>
                <a:lnTo>
                  <a:pt x="34768" y="17989"/>
                </a:lnTo>
                <a:close/>
                <a:moveTo>
                  <a:pt x="38397" y="17989"/>
                </a:moveTo>
                <a:lnTo>
                  <a:pt x="38397" y="19763"/>
                </a:lnTo>
                <a:lnTo>
                  <a:pt x="36618" y="19763"/>
                </a:lnTo>
                <a:lnTo>
                  <a:pt x="36618" y="17989"/>
                </a:lnTo>
                <a:close/>
                <a:moveTo>
                  <a:pt x="40246" y="17989"/>
                </a:moveTo>
                <a:lnTo>
                  <a:pt x="40246" y="19763"/>
                </a:lnTo>
                <a:lnTo>
                  <a:pt x="38472" y="19763"/>
                </a:lnTo>
                <a:lnTo>
                  <a:pt x="38472" y="17989"/>
                </a:lnTo>
                <a:close/>
                <a:moveTo>
                  <a:pt x="42096" y="17989"/>
                </a:moveTo>
                <a:lnTo>
                  <a:pt x="42096" y="19763"/>
                </a:lnTo>
                <a:lnTo>
                  <a:pt x="40321" y="19763"/>
                </a:lnTo>
                <a:lnTo>
                  <a:pt x="40321" y="17989"/>
                </a:lnTo>
                <a:close/>
                <a:moveTo>
                  <a:pt x="43950" y="17989"/>
                </a:moveTo>
                <a:lnTo>
                  <a:pt x="43950" y="19763"/>
                </a:lnTo>
                <a:lnTo>
                  <a:pt x="42172" y="19763"/>
                </a:lnTo>
                <a:lnTo>
                  <a:pt x="42172" y="17989"/>
                </a:lnTo>
                <a:close/>
                <a:moveTo>
                  <a:pt x="45801" y="17989"/>
                </a:moveTo>
                <a:lnTo>
                  <a:pt x="45801" y="19763"/>
                </a:lnTo>
                <a:lnTo>
                  <a:pt x="44027" y="19763"/>
                </a:lnTo>
                <a:lnTo>
                  <a:pt x="44027" y="17989"/>
                </a:lnTo>
                <a:close/>
                <a:moveTo>
                  <a:pt x="47656" y="17989"/>
                </a:moveTo>
                <a:lnTo>
                  <a:pt x="47656" y="19763"/>
                </a:lnTo>
                <a:lnTo>
                  <a:pt x="45876" y="19763"/>
                </a:lnTo>
                <a:lnTo>
                  <a:pt x="45876" y="17989"/>
                </a:lnTo>
                <a:close/>
                <a:moveTo>
                  <a:pt x="49505" y="17989"/>
                </a:moveTo>
                <a:lnTo>
                  <a:pt x="49505" y="19763"/>
                </a:lnTo>
                <a:lnTo>
                  <a:pt x="47731" y="19763"/>
                </a:lnTo>
                <a:lnTo>
                  <a:pt x="47731" y="17989"/>
                </a:lnTo>
                <a:close/>
                <a:moveTo>
                  <a:pt x="51289" y="17989"/>
                </a:moveTo>
                <a:lnTo>
                  <a:pt x="51289" y="19763"/>
                </a:lnTo>
                <a:lnTo>
                  <a:pt x="49581" y="19763"/>
                </a:lnTo>
                <a:lnTo>
                  <a:pt x="49581" y="17989"/>
                </a:lnTo>
                <a:close/>
                <a:moveTo>
                  <a:pt x="53144" y="17989"/>
                </a:moveTo>
                <a:lnTo>
                  <a:pt x="53144" y="19763"/>
                </a:lnTo>
                <a:lnTo>
                  <a:pt x="51370" y="19763"/>
                </a:lnTo>
                <a:lnTo>
                  <a:pt x="51370" y="17989"/>
                </a:lnTo>
                <a:close/>
                <a:moveTo>
                  <a:pt x="54995" y="17989"/>
                </a:moveTo>
                <a:lnTo>
                  <a:pt x="54995" y="19763"/>
                </a:lnTo>
                <a:lnTo>
                  <a:pt x="53220" y="19763"/>
                </a:lnTo>
                <a:lnTo>
                  <a:pt x="53220" y="17989"/>
                </a:lnTo>
                <a:close/>
                <a:moveTo>
                  <a:pt x="56849" y="17989"/>
                </a:moveTo>
                <a:lnTo>
                  <a:pt x="56849" y="19763"/>
                </a:lnTo>
                <a:lnTo>
                  <a:pt x="55070" y="19763"/>
                </a:lnTo>
                <a:lnTo>
                  <a:pt x="55070" y="17989"/>
                </a:lnTo>
                <a:close/>
                <a:moveTo>
                  <a:pt x="58698" y="17989"/>
                </a:moveTo>
                <a:lnTo>
                  <a:pt x="58698" y="19763"/>
                </a:lnTo>
                <a:lnTo>
                  <a:pt x="56924" y="19763"/>
                </a:lnTo>
                <a:lnTo>
                  <a:pt x="56924" y="17989"/>
                </a:lnTo>
                <a:close/>
                <a:moveTo>
                  <a:pt x="60548" y="17989"/>
                </a:moveTo>
                <a:lnTo>
                  <a:pt x="60548" y="19763"/>
                </a:lnTo>
                <a:lnTo>
                  <a:pt x="58775" y="19763"/>
                </a:lnTo>
                <a:lnTo>
                  <a:pt x="58775" y="17989"/>
                </a:lnTo>
                <a:close/>
                <a:moveTo>
                  <a:pt x="62404" y="17989"/>
                </a:moveTo>
                <a:lnTo>
                  <a:pt x="62404" y="19763"/>
                </a:lnTo>
                <a:lnTo>
                  <a:pt x="60629" y="19763"/>
                </a:lnTo>
                <a:lnTo>
                  <a:pt x="60629" y="17989"/>
                </a:lnTo>
                <a:close/>
                <a:moveTo>
                  <a:pt x="64253" y="17989"/>
                </a:moveTo>
                <a:lnTo>
                  <a:pt x="64253" y="19763"/>
                </a:lnTo>
                <a:lnTo>
                  <a:pt x="62479" y="19763"/>
                </a:lnTo>
                <a:lnTo>
                  <a:pt x="62479" y="17989"/>
                </a:lnTo>
                <a:close/>
                <a:moveTo>
                  <a:pt x="66108" y="17989"/>
                </a:moveTo>
                <a:lnTo>
                  <a:pt x="66108" y="19763"/>
                </a:lnTo>
                <a:lnTo>
                  <a:pt x="64328" y="19763"/>
                </a:lnTo>
                <a:lnTo>
                  <a:pt x="64328" y="17989"/>
                </a:lnTo>
                <a:close/>
                <a:moveTo>
                  <a:pt x="3343" y="19838"/>
                </a:moveTo>
                <a:lnTo>
                  <a:pt x="3343" y="21613"/>
                </a:lnTo>
                <a:lnTo>
                  <a:pt x="1568" y="21613"/>
                </a:lnTo>
                <a:lnTo>
                  <a:pt x="1568" y="19838"/>
                </a:lnTo>
                <a:close/>
                <a:moveTo>
                  <a:pt x="5192" y="19838"/>
                </a:moveTo>
                <a:lnTo>
                  <a:pt x="5192" y="21613"/>
                </a:lnTo>
                <a:lnTo>
                  <a:pt x="3418" y="21613"/>
                </a:lnTo>
                <a:lnTo>
                  <a:pt x="3418" y="19838"/>
                </a:lnTo>
                <a:close/>
                <a:moveTo>
                  <a:pt x="7047" y="19838"/>
                </a:moveTo>
                <a:lnTo>
                  <a:pt x="7047" y="21613"/>
                </a:lnTo>
                <a:lnTo>
                  <a:pt x="5267" y="21613"/>
                </a:lnTo>
                <a:lnTo>
                  <a:pt x="5267" y="19838"/>
                </a:lnTo>
                <a:close/>
                <a:moveTo>
                  <a:pt x="8896" y="19838"/>
                </a:moveTo>
                <a:lnTo>
                  <a:pt x="8896" y="21613"/>
                </a:lnTo>
                <a:lnTo>
                  <a:pt x="7123" y="21613"/>
                </a:lnTo>
                <a:lnTo>
                  <a:pt x="7123" y="19838"/>
                </a:lnTo>
                <a:close/>
                <a:moveTo>
                  <a:pt x="10746" y="19838"/>
                </a:moveTo>
                <a:lnTo>
                  <a:pt x="10746" y="21613"/>
                </a:lnTo>
                <a:lnTo>
                  <a:pt x="8972" y="21613"/>
                </a:lnTo>
                <a:lnTo>
                  <a:pt x="8972" y="19838"/>
                </a:lnTo>
                <a:close/>
                <a:moveTo>
                  <a:pt x="12601" y="19838"/>
                </a:moveTo>
                <a:lnTo>
                  <a:pt x="12601" y="21613"/>
                </a:lnTo>
                <a:lnTo>
                  <a:pt x="10827" y="21613"/>
                </a:lnTo>
                <a:lnTo>
                  <a:pt x="10827" y="19838"/>
                </a:lnTo>
                <a:close/>
                <a:moveTo>
                  <a:pt x="14451" y="19838"/>
                </a:moveTo>
                <a:lnTo>
                  <a:pt x="14451" y="21613"/>
                </a:lnTo>
                <a:lnTo>
                  <a:pt x="12676" y="21613"/>
                </a:lnTo>
                <a:lnTo>
                  <a:pt x="12676" y="19838"/>
                </a:lnTo>
                <a:close/>
                <a:moveTo>
                  <a:pt x="16305" y="19838"/>
                </a:moveTo>
                <a:lnTo>
                  <a:pt x="16305" y="21613"/>
                </a:lnTo>
                <a:lnTo>
                  <a:pt x="14526" y="21613"/>
                </a:lnTo>
                <a:lnTo>
                  <a:pt x="14526" y="19838"/>
                </a:lnTo>
                <a:close/>
                <a:moveTo>
                  <a:pt x="18089" y="19838"/>
                </a:moveTo>
                <a:lnTo>
                  <a:pt x="18089" y="21613"/>
                </a:lnTo>
                <a:lnTo>
                  <a:pt x="16381" y="21613"/>
                </a:lnTo>
                <a:lnTo>
                  <a:pt x="16381" y="19838"/>
                </a:lnTo>
                <a:close/>
                <a:moveTo>
                  <a:pt x="19945" y="19838"/>
                </a:moveTo>
                <a:lnTo>
                  <a:pt x="19945" y="21613"/>
                </a:lnTo>
                <a:lnTo>
                  <a:pt x="18166" y="21613"/>
                </a:lnTo>
                <a:lnTo>
                  <a:pt x="18166" y="19838"/>
                </a:lnTo>
                <a:close/>
                <a:moveTo>
                  <a:pt x="21795" y="19838"/>
                </a:moveTo>
                <a:lnTo>
                  <a:pt x="21795" y="21613"/>
                </a:lnTo>
                <a:lnTo>
                  <a:pt x="20020" y="21613"/>
                </a:lnTo>
                <a:lnTo>
                  <a:pt x="20020" y="19838"/>
                </a:lnTo>
                <a:close/>
                <a:moveTo>
                  <a:pt x="23644" y="19838"/>
                </a:moveTo>
                <a:lnTo>
                  <a:pt x="23644" y="21613"/>
                </a:lnTo>
                <a:lnTo>
                  <a:pt x="21870" y="21613"/>
                </a:lnTo>
                <a:lnTo>
                  <a:pt x="21870" y="19838"/>
                </a:lnTo>
                <a:close/>
                <a:moveTo>
                  <a:pt x="25498" y="19838"/>
                </a:moveTo>
                <a:lnTo>
                  <a:pt x="25498" y="21613"/>
                </a:lnTo>
                <a:lnTo>
                  <a:pt x="23719" y="21613"/>
                </a:lnTo>
                <a:lnTo>
                  <a:pt x="23719" y="19838"/>
                </a:lnTo>
                <a:close/>
                <a:moveTo>
                  <a:pt x="27348" y="19838"/>
                </a:moveTo>
                <a:lnTo>
                  <a:pt x="27348" y="21613"/>
                </a:lnTo>
                <a:lnTo>
                  <a:pt x="25575" y="21613"/>
                </a:lnTo>
                <a:lnTo>
                  <a:pt x="25575" y="19838"/>
                </a:lnTo>
                <a:close/>
                <a:moveTo>
                  <a:pt x="29204" y="19838"/>
                </a:moveTo>
                <a:lnTo>
                  <a:pt x="29204" y="21613"/>
                </a:lnTo>
                <a:lnTo>
                  <a:pt x="27424" y="21613"/>
                </a:lnTo>
                <a:lnTo>
                  <a:pt x="27424" y="19838"/>
                </a:lnTo>
                <a:close/>
                <a:moveTo>
                  <a:pt x="31053" y="19838"/>
                </a:moveTo>
                <a:lnTo>
                  <a:pt x="31053" y="21613"/>
                </a:lnTo>
                <a:lnTo>
                  <a:pt x="29279" y="21613"/>
                </a:lnTo>
                <a:lnTo>
                  <a:pt x="29279" y="19838"/>
                </a:lnTo>
                <a:close/>
                <a:moveTo>
                  <a:pt x="32903" y="19838"/>
                </a:moveTo>
                <a:lnTo>
                  <a:pt x="32903" y="21613"/>
                </a:lnTo>
                <a:lnTo>
                  <a:pt x="31128" y="21613"/>
                </a:lnTo>
                <a:lnTo>
                  <a:pt x="31128" y="19838"/>
                </a:lnTo>
                <a:close/>
                <a:moveTo>
                  <a:pt x="34692" y="19838"/>
                </a:moveTo>
                <a:lnTo>
                  <a:pt x="34692" y="21613"/>
                </a:lnTo>
                <a:lnTo>
                  <a:pt x="32979" y="21613"/>
                </a:lnTo>
                <a:lnTo>
                  <a:pt x="32979" y="19838"/>
                </a:lnTo>
                <a:close/>
                <a:moveTo>
                  <a:pt x="36541" y="19838"/>
                </a:moveTo>
                <a:lnTo>
                  <a:pt x="36541" y="21613"/>
                </a:lnTo>
                <a:lnTo>
                  <a:pt x="34768" y="21613"/>
                </a:lnTo>
                <a:lnTo>
                  <a:pt x="34768" y="19838"/>
                </a:lnTo>
                <a:close/>
                <a:moveTo>
                  <a:pt x="38397" y="19838"/>
                </a:moveTo>
                <a:lnTo>
                  <a:pt x="38397" y="21613"/>
                </a:lnTo>
                <a:lnTo>
                  <a:pt x="36618" y="21613"/>
                </a:lnTo>
                <a:lnTo>
                  <a:pt x="36618" y="19838"/>
                </a:lnTo>
                <a:close/>
                <a:moveTo>
                  <a:pt x="40246" y="19838"/>
                </a:moveTo>
                <a:lnTo>
                  <a:pt x="40246" y="21613"/>
                </a:lnTo>
                <a:lnTo>
                  <a:pt x="38472" y="21613"/>
                </a:lnTo>
                <a:lnTo>
                  <a:pt x="38472" y="19838"/>
                </a:lnTo>
                <a:close/>
                <a:moveTo>
                  <a:pt x="42096" y="19838"/>
                </a:moveTo>
                <a:lnTo>
                  <a:pt x="42096" y="21613"/>
                </a:lnTo>
                <a:lnTo>
                  <a:pt x="40321" y="21613"/>
                </a:lnTo>
                <a:lnTo>
                  <a:pt x="40321" y="19838"/>
                </a:lnTo>
                <a:close/>
                <a:moveTo>
                  <a:pt x="43950" y="19838"/>
                </a:moveTo>
                <a:lnTo>
                  <a:pt x="43950" y="21613"/>
                </a:lnTo>
                <a:lnTo>
                  <a:pt x="42172" y="21613"/>
                </a:lnTo>
                <a:lnTo>
                  <a:pt x="42172" y="19838"/>
                </a:lnTo>
                <a:close/>
                <a:moveTo>
                  <a:pt x="45801" y="19838"/>
                </a:moveTo>
                <a:lnTo>
                  <a:pt x="45801" y="21613"/>
                </a:lnTo>
                <a:lnTo>
                  <a:pt x="44027" y="21613"/>
                </a:lnTo>
                <a:lnTo>
                  <a:pt x="44027" y="19838"/>
                </a:lnTo>
                <a:close/>
                <a:moveTo>
                  <a:pt x="47656" y="19838"/>
                </a:moveTo>
                <a:lnTo>
                  <a:pt x="47656" y="21613"/>
                </a:lnTo>
                <a:lnTo>
                  <a:pt x="45876" y="21613"/>
                </a:lnTo>
                <a:lnTo>
                  <a:pt x="45876" y="19838"/>
                </a:lnTo>
                <a:close/>
                <a:moveTo>
                  <a:pt x="49505" y="19838"/>
                </a:moveTo>
                <a:lnTo>
                  <a:pt x="49505" y="21613"/>
                </a:lnTo>
                <a:lnTo>
                  <a:pt x="47731" y="21613"/>
                </a:lnTo>
                <a:lnTo>
                  <a:pt x="47731" y="19838"/>
                </a:lnTo>
                <a:close/>
                <a:moveTo>
                  <a:pt x="51289" y="19838"/>
                </a:moveTo>
                <a:lnTo>
                  <a:pt x="51289" y="21613"/>
                </a:lnTo>
                <a:lnTo>
                  <a:pt x="49581" y="21613"/>
                </a:lnTo>
                <a:lnTo>
                  <a:pt x="49581" y="19838"/>
                </a:lnTo>
                <a:close/>
                <a:moveTo>
                  <a:pt x="53144" y="19838"/>
                </a:moveTo>
                <a:lnTo>
                  <a:pt x="53144" y="21613"/>
                </a:lnTo>
                <a:lnTo>
                  <a:pt x="51370" y="21613"/>
                </a:lnTo>
                <a:lnTo>
                  <a:pt x="51370" y="19838"/>
                </a:lnTo>
                <a:close/>
                <a:moveTo>
                  <a:pt x="54995" y="19838"/>
                </a:moveTo>
                <a:lnTo>
                  <a:pt x="54995" y="21613"/>
                </a:lnTo>
                <a:lnTo>
                  <a:pt x="53220" y="21613"/>
                </a:lnTo>
                <a:lnTo>
                  <a:pt x="53220" y="19838"/>
                </a:lnTo>
                <a:close/>
                <a:moveTo>
                  <a:pt x="56849" y="19838"/>
                </a:moveTo>
                <a:lnTo>
                  <a:pt x="56849" y="21613"/>
                </a:lnTo>
                <a:lnTo>
                  <a:pt x="55070" y="21613"/>
                </a:lnTo>
                <a:lnTo>
                  <a:pt x="55070" y="19838"/>
                </a:lnTo>
                <a:close/>
                <a:moveTo>
                  <a:pt x="58698" y="19838"/>
                </a:moveTo>
                <a:lnTo>
                  <a:pt x="58698" y="21613"/>
                </a:lnTo>
                <a:lnTo>
                  <a:pt x="56924" y="21613"/>
                </a:lnTo>
                <a:lnTo>
                  <a:pt x="56924" y="19838"/>
                </a:lnTo>
                <a:close/>
                <a:moveTo>
                  <a:pt x="60548" y="19838"/>
                </a:moveTo>
                <a:lnTo>
                  <a:pt x="60548" y="21613"/>
                </a:lnTo>
                <a:lnTo>
                  <a:pt x="58775" y="21613"/>
                </a:lnTo>
                <a:lnTo>
                  <a:pt x="58775" y="19838"/>
                </a:lnTo>
                <a:close/>
                <a:moveTo>
                  <a:pt x="62404" y="19838"/>
                </a:moveTo>
                <a:lnTo>
                  <a:pt x="62404" y="21613"/>
                </a:lnTo>
                <a:lnTo>
                  <a:pt x="60629" y="21613"/>
                </a:lnTo>
                <a:lnTo>
                  <a:pt x="60629" y="19838"/>
                </a:lnTo>
                <a:close/>
                <a:moveTo>
                  <a:pt x="64253" y="19838"/>
                </a:moveTo>
                <a:lnTo>
                  <a:pt x="64253" y="21613"/>
                </a:lnTo>
                <a:lnTo>
                  <a:pt x="62479" y="21613"/>
                </a:lnTo>
                <a:lnTo>
                  <a:pt x="62479" y="19838"/>
                </a:lnTo>
                <a:close/>
                <a:moveTo>
                  <a:pt x="66108" y="19838"/>
                </a:moveTo>
                <a:lnTo>
                  <a:pt x="66108" y="21613"/>
                </a:lnTo>
                <a:lnTo>
                  <a:pt x="64328" y="21613"/>
                </a:lnTo>
                <a:lnTo>
                  <a:pt x="64328" y="19838"/>
                </a:lnTo>
                <a:close/>
                <a:moveTo>
                  <a:pt x="3343" y="21688"/>
                </a:moveTo>
                <a:lnTo>
                  <a:pt x="3343" y="23467"/>
                </a:lnTo>
                <a:lnTo>
                  <a:pt x="1568" y="23467"/>
                </a:lnTo>
                <a:lnTo>
                  <a:pt x="1568" y="21688"/>
                </a:lnTo>
                <a:close/>
                <a:moveTo>
                  <a:pt x="5192" y="21688"/>
                </a:moveTo>
                <a:lnTo>
                  <a:pt x="5192" y="23467"/>
                </a:lnTo>
                <a:lnTo>
                  <a:pt x="3418" y="23467"/>
                </a:lnTo>
                <a:lnTo>
                  <a:pt x="3418" y="21688"/>
                </a:lnTo>
                <a:close/>
                <a:moveTo>
                  <a:pt x="7047" y="21688"/>
                </a:moveTo>
                <a:lnTo>
                  <a:pt x="7047" y="23467"/>
                </a:lnTo>
                <a:lnTo>
                  <a:pt x="5267" y="23467"/>
                </a:lnTo>
                <a:lnTo>
                  <a:pt x="5267" y="21688"/>
                </a:lnTo>
                <a:close/>
                <a:moveTo>
                  <a:pt x="8896" y="21688"/>
                </a:moveTo>
                <a:lnTo>
                  <a:pt x="8896" y="23467"/>
                </a:lnTo>
                <a:lnTo>
                  <a:pt x="7123" y="23467"/>
                </a:lnTo>
                <a:lnTo>
                  <a:pt x="7123" y="21688"/>
                </a:lnTo>
                <a:close/>
                <a:moveTo>
                  <a:pt x="10746" y="21688"/>
                </a:moveTo>
                <a:lnTo>
                  <a:pt x="10746" y="23467"/>
                </a:lnTo>
                <a:lnTo>
                  <a:pt x="8972" y="23467"/>
                </a:lnTo>
                <a:lnTo>
                  <a:pt x="8972" y="21688"/>
                </a:lnTo>
                <a:close/>
                <a:moveTo>
                  <a:pt x="12601" y="21688"/>
                </a:moveTo>
                <a:lnTo>
                  <a:pt x="12601" y="23467"/>
                </a:lnTo>
                <a:lnTo>
                  <a:pt x="10827" y="23467"/>
                </a:lnTo>
                <a:lnTo>
                  <a:pt x="10827" y="21688"/>
                </a:lnTo>
                <a:close/>
                <a:moveTo>
                  <a:pt x="14451" y="21688"/>
                </a:moveTo>
                <a:lnTo>
                  <a:pt x="14451" y="23467"/>
                </a:lnTo>
                <a:lnTo>
                  <a:pt x="12676" y="23467"/>
                </a:lnTo>
                <a:lnTo>
                  <a:pt x="12676" y="21688"/>
                </a:lnTo>
                <a:close/>
                <a:moveTo>
                  <a:pt x="16305" y="21688"/>
                </a:moveTo>
                <a:lnTo>
                  <a:pt x="16305" y="23467"/>
                </a:lnTo>
                <a:lnTo>
                  <a:pt x="14526" y="23467"/>
                </a:lnTo>
                <a:lnTo>
                  <a:pt x="14526" y="21688"/>
                </a:lnTo>
                <a:close/>
                <a:moveTo>
                  <a:pt x="18089" y="21688"/>
                </a:moveTo>
                <a:lnTo>
                  <a:pt x="18089" y="23467"/>
                </a:lnTo>
                <a:lnTo>
                  <a:pt x="16381" y="23467"/>
                </a:lnTo>
                <a:lnTo>
                  <a:pt x="16381" y="21688"/>
                </a:lnTo>
                <a:close/>
                <a:moveTo>
                  <a:pt x="19945" y="21688"/>
                </a:moveTo>
                <a:lnTo>
                  <a:pt x="19945" y="23467"/>
                </a:lnTo>
                <a:lnTo>
                  <a:pt x="18166" y="23467"/>
                </a:lnTo>
                <a:lnTo>
                  <a:pt x="18166" y="21688"/>
                </a:lnTo>
                <a:close/>
                <a:moveTo>
                  <a:pt x="21795" y="21688"/>
                </a:moveTo>
                <a:lnTo>
                  <a:pt x="21795" y="23467"/>
                </a:lnTo>
                <a:lnTo>
                  <a:pt x="20020" y="23467"/>
                </a:lnTo>
                <a:lnTo>
                  <a:pt x="20020" y="21688"/>
                </a:lnTo>
                <a:close/>
                <a:moveTo>
                  <a:pt x="23644" y="21688"/>
                </a:moveTo>
                <a:lnTo>
                  <a:pt x="23644" y="23467"/>
                </a:lnTo>
                <a:lnTo>
                  <a:pt x="21870" y="23467"/>
                </a:lnTo>
                <a:lnTo>
                  <a:pt x="21870" y="21688"/>
                </a:lnTo>
                <a:close/>
                <a:moveTo>
                  <a:pt x="25498" y="21688"/>
                </a:moveTo>
                <a:lnTo>
                  <a:pt x="25498" y="23467"/>
                </a:lnTo>
                <a:lnTo>
                  <a:pt x="23719" y="23467"/>
                </a:lnTo>
                <a:lnTo>
                  <a:pt x="23719" y="21688"/>
                </a:lnTo>
                <a:close/>
                <a:moveTo>
                  <a:pt x="27348" y="21688"/>
                </a:moveTo>
                <a:lnTo>
                  <a:pt x="27348" y="23467"/>
                </a:lnTo>
                <a:lnTo>
                  <a:pt x="25575" y="23467"/>
                </a:lnTo>
                <a:lnTo>
                  <a:pt x="25575" y="21688"/>
                </a:lnTo>
                <a:close/>
                <a:moveTo>
                  <a:pt x="29204" y="21688"/>
                </a:moveTo>
                <a:lnTo>
                  <a:pt x="29204" y="23467"/>
                </a:lnTo>
                <a:lnTo>
                  <a:pt x="27424" y="23467"/>
                </a:lnTo>
                <a:lnTo>
                  <a:pt x="27424" y="21688"/>
                </a:lnTo>
                <a:close/>
                <a:moveTo>
                  <a:pt x="31053" y="21688"/>
                </a:moveTo>
                <a:lnTo>
                  <a:pt x="31053" y="23467"/>
                </a:lnTo>
                <a:lnTo>
                  <a:pt x="29279" y="23467"/>
                </a:lnTo>
                <a:lnTo>
                  <a:pt x="29279" y="21688"/>
                </a:lnTo>
                <a:close/>
                <a:moveTo>
                  <a:pt x="32903" y="21688"/>
                </a:moveTo>
                <a:lnTo>
                  <a:pt x="32903" y="23467"/>
                </a:lnTo>
                <a:lnTo>
                  <a:pt x="31128" y="23467"/>
                </a:lnTo>
                <a:lnTo>
                  <a:pt x="31128" y="21688"/>
                </a:lnTo>
                <a:close/>
                <a:moveTo>
                  <a:pt x="34692" y="21688"/>
                </a:moveTo>
                <a:lnTo>
                  <a:pt x="34692" y="23467"/>
                </a:lnTo>
                <a:lnTo>
                  <a:pt x="32979" y="23467"/>
                </a:lnTo>
                <a:lnTo>
                  <a:pt x="32979" y="21688"/>
                </a:lnTo>
                <a:close/>
                <a:moveTo>
                  <a:pt x="36541" y="21688"/>
                </a:moveTo>
                <a:lnTo>
                  <a:pt x="36541" y="23467"/>
                </a:lnTo>
                <a:lnTo>
                  <a:pt x="34768" y="23467"/>
                </a:lnTo>
                <a:lnTo>
                  <a:pt x="34768" y="21688"/>
                </a:lnTo>
                <a:close/>
                <a:moveTo>
                  <a:pt x="38397" y="21688"/>
                </a:moveTo>
                <a:lnTo>
                  <a:pt x="38397" y="23467"/>
                </a:lnTo>
                <a:lnTo>
                  <a:pt x="36618" y="23467"/>
                </a:lnTo>
                <a:lnTo>
                  <a:pt x="36618" y="21688"/>
                </a:lnTo>
                <a:close/>
                <a:moveTo>
                  <a:pt x="40246" y="21688"/>
                </a:moveTo>
                <a:lnTo>
                  <a:pt x="40246" y="23467"/>
                </a:lnTo>
                <a:lnTo>
                  <a:pt x="38472" y="23467"/>
                </a:lnTo>
                <a:lnTo>
                  <a:pt x="38472" y="21688"/>
                </a:lnTo>
                <a:close/>
                <a:moveTo>
                  <a:pt x="42096" y="21688"/>
                </a:moveTo>
                <a:lnTo>
                  <a:pt x="42096" y="23467"/>
                </a:lnTo>
                <a:lnTo>
                  <a:pt x="40321" y="23467"/>
                </a:lnTo>
                <a:lnTo>
                  <a:pt x="40321" y="21688"/>
                </a:lnTo>
                <a:close/>
                <a:moveTo>
                  <a:pt x="43950" y="21688"/>
                </a:moveTo>
                <a:lnTo>
                  <a:pt x="43950" y="23467"/>
                </a:lnTo>
                <a:lnTo>
                  <a:pt x="42172" y="23467"/>
                </a:lnTo>
                <a:lnTo>
                  <a:pt x="42172" y="21688"/>
                </a:lnTo>
                <a:close/>
                <a:moveTo>
                  <a:pt x="45801" y="21688"/>
                </a:moveTo>
                <a:lnTo>
                  <a:pt x="45801" y="23467"/>
                </a:lnTo>
                <a:lnTo>
                  <a:pt x="44027" y="23467"/>
                </a:lnTo>
                <a:lnTo>
                  <a:pt x="44027" y="21688"/>
                </a:lnTo>
                <a:close/>
                <a:moveTo>
                  <a:pt x="47656" y="21688"/>
                </a:moveTo>
                <a:lnTo>
                  <a:pt x="47656" y="23467"/>
                </a:lnTo>
                <a:lnTo>
                  <a:pt x="45876" y="23467"/>
                </a:lnTo>
                <a:lnTo>
                  <a:pt x="45876" y="21688"/>
                </a:lnTo>
                <a:close/>
                <a:moveTo>
                  <a:pt x="49505" y="21688"/>
                </a:moveTo>
                <a:lnTo>
                  <a:pt x="49505" y="23467"/>
                </a:lnTo>
                <a:lnTo>
                  <a:pt x="47731" y="23467"/>
                </a:lnTo>
                <a:lnTo>
                  <a:pt x="47731" y="21688"/>
                </a:lnTo>
                <a:close/>
                <a:moveTo>
                  <a:pt x="51289" y="21688"/>
                </a:moveTo>
                <a:lnTo>
                  <a:pt x="51289" y="23467"/>
                </a:lnTo>
                <a:lnTo>
                  <a:pt x="49581" y="23467"/>
                </a:lnTo>
                <a:lnTo>
                  <a:pt x="49581" y="21688"/>
                </a:lnTo>
                <a:close/>
                <a:moveTo>
                  <a:pt x="53144" y="21688"/>
                </a:moveTo>
                <a:lnTo>
                  <a:pt x="53144" y="23467"/>
                </a:lnTo>
                <a:lnTo>
                  <a:pt x="51370" y="23467"/>
                </a:lnTo>
                <a:lnTo>
                  <a:pt x="51370" y="21688"/>
                </a:lnTo>
                <a:close/>
                <a:moveTo>
                  <a:pt x="54995" y="21688"/>
                </a:moveTo>
                <a:lnTo>
                  <a:pt x="54995" y="23467"/>
                </a:lnTo>
                <a:lnTo>
                  <a:pt x="53220" y="23467"/>
                </a:lnTo>
                <a:lnTo>
                  <a:pt x="53220" y="21688"/>
                </a:lnTo>
                <a:close/>
                <a:moveTo>
                  <a:pt x="56849" y="21688"/>
                </a:moveTo>
                <a:lnTo>
                  <a:pt x="56849" y="23467"/>
                </a:lnTo>
                <a:lnTo>
                  <a:pt x="55070" y="23467"/>
                </a:lnTo>
                <a:lnTo>
                  <a:pt x="55070" y="21688"/>
                </a:lnTo>
                <a:close/>
                <a:moveTo>
                  <a:pt x="58698" y="21688"/>
                </a:moveTo>
                <a:lnTo>
                  <a:pt x="58698" y="23467"/>
                </a:lnTo>
                <a:lnTo>
                  <a:pt x="56924" y="23467"/>
                </a:lnTo>
                <a:lnTo>
                  <a:pt x="56924" y="21688"/>
                </a:lnTo>
                <a:close/>
                <a:moveTo>
                  <a:pt x="60548" y="21688"/>
                </a:moveTo>
                <a:lnTo>
                  <a:pt x="60548" y="23467"/>
                </a:lnTo>
                <a:lnTo>
                  <a:pt x="58775" y="23467"/>
                </a:lnTo>
                <a:lnTo>
                  <a:pt x="58775" y="21688"/>
                </a:lnTo>
                <a:close/>
                <a:moveTo>
                  <a:pt x="62404" y="21688"/>
                </a:moveTo>
                <a:lnTo>
                  <a:pt x="62404" y="23467"/>
                </a:lnTo>
                <a:lnTo>
                  <a:pt x="60629" y="23467"/>
                </a:lnTo>
                <a:lnTo>
                  <a:pt x="60629" y="21688"/>
                </a:lnTo>
                <a:close/>
                <a:moveTo>
                  <a:pt x="64253" y="21688"/>
                </a:moveTo>
                <a:lnTo>
                  <a:pt x="64253" y="23467"/>
                </a:lnTo>
                <a:lnTo>
                  <a:pt x="62479" y="23467"/>
                </a:lnTo>
                <a:lnTo>
                  <a:pt x="62479" y="21688"/>
                </a:lnTo>
                <a:close/>
                <a:moveTo>
                  <a:pt x="66108" y="21688"/>
                </a:moveTo>
                <a:lnTo>
                  <a:pt x="66108" y="23467"/>
                </a:lnTo>
                <a:lnTo>
                  <a:pt x="64328" y="23467"/>
                </a:lnTo>
                <a:lnTo>
                  <a:pt x="64328" y="21688"/>
                </a:lnTo>
                <a:close/>
                <a:moveTo>
                  <a:pt x="3343" y="23544"/>
                </a:moveTo>
                <a:lnTo>
                  <a:pt x="3343" y="25317"/>
                </a:lnTo>
                <a:lnTo>
                  <a:pt x="1568" y="25317"/>
                </a:lnTo>
                <a:lnTo>
                  <a:pt x="1568" y="23544"/>
                </a:lnTo>
                <a:close/>
                <a:moveTo>
                  <a:pt x="5192" y="23544"/>
                </a:moveTo>
                <a:lnTo>
                  <a:pt x="5192" y="25317"/>
                </a:lnTo>
                <a:lnTo>
                  <a:pt x="3418" y="25317"/>
                </a:lnTo>
                <a:lnTo>
                  <a:pt x="3418" y="23544"/>
                </a:lnTo>
                <a:close/>
                <a:moveTo>
                  <a:pt x="7047" y="23544"/>
                </a:moveTo>
                <a:lnTo>
                  <a:pt x="7047" y="25317"/>
                </a:lnTo>
                <a:lnTo>
                  <a:pt x="5267" y="25317"/>
                </a:lnTo>
                <a:lnTo>
                  <a:pt x="5267" y="23544"/>
                </a:lnTo>
                <a:close/>
                <a:moveTo>
                  <a:pt x="8896" y="23544"/>
                </a:moveTo>
                <a:lnTo>
                  <a:pt x="8896" y="25317"/>
                </a:lnTo>
                <a:lnTo>
                  <a:pt x="7123" y="25317"/>
                </a:lnTo>
                <a:lnTo>
                  <a:pt x="7123" y="23544"/>
                </a:lnTo>
                <a:close/>
                <a:moveTo>
                  <a:pt x="10746" y="23544"/>
                </a:moveTo>
                <a:lnTo>
                  <a:pt x="10746" y="25317"/>
                </a:lnTo>
                <a:lnTo>
                  <a:pt x="8972" y="25317"/>
                </a:lnTo>
                <a:lnTo>
                  <a:pt x="8972" y="23544"/>
                </a:lnTo>
                <a:close/>
                <a:moveTo>
                  <a:pt x="12601" y="23544"/>
                </a:moveTo>
                <a:lnTo>
                  <a:pt x="12601" y="25317"/>
                </a:lnTo>
                <a:lnTo>
                  <a:pt x="10827" y="25317"/>
                </a:lnTo>
                <a:lnTo>
                  <a:pt x="10827" y="23544"/>
                </a:lnTo>
                <a:close/>
                <a:moveTo>
                  <a:pt x="14451" y="23544"/>
                </a:moveTo>
                <a:lnTo>
                  <a:pt x="14451" y="25317"/>
                </a:lnTo>
                <a:lnTo>
                  <a:pt x="12676" y="25317"/>
                </a:lnTo>
                <a:lnTo>
                  <a:pt x="12676" y="23544"/>
                </a:lnTo>
                <a:close/>
                <a:moveTo>
                  <a:pt x="16305" y="23544"/>
                </a:moveTo>
                <a:lnTo>
                  <a:pt x="16305" y="25317"/>
                </a:lnTo>
                <a:lnTo>
                  <a:pt x="14526" y="25317"/>
                </a:lnTo>
                <a:lnTo>
                  <a:pt x="14526" y="23544"/>
                </a:lnTo>
                <a:close/>
                <a:moveTo>
                  <a:pt x="18089" y="23544"/>
                </a:moveTo>
                <a:lnTo>
                  <a:pt x="18089" y="25317"/>
                </a:lnTo>
                <a:lnTo>
                  <a:pt x="16381" y="25317"/>
                </a:lnTo>
                <a:lnTo>
                  <a:pt x="16381" y="23544"/>
                </a:lnTo>
                <a:close/>
                <a:moveTo>
                  <a:pt x="19945" y="23544"/>
                </a:moveTo>
                <a:lnTo>
                  <a:pt x="19945" y="25317"/>
                </a:lnTo>
                <a:lnTo>
                  <a:pt x="18166" y="25317"/>
                </a:lnTo>
                <a:lnTo>
                  <a:pt x="18166" y="23544"/>
                </a:lnTo>
                <a:close/>
                <a:moveTo>
                  <a:pt x="21795" y="23544"/>
                </a:moveTo>
                <a:lnTo>
                  <a:pt x="21795" y="25317"/>
                </a:lnTo>
                <a:lnTo>
                  <a:pt x="20020" y="25317"/>
                </a:lnTo>
                <a:lnTo>
                  <a:pt x="20020" y="23544"/>
                </a:lnTo>
                <a:close/>
                <a:moveTo>
                  <a:pt x="23644" y="23544"/>
                </a:moveTo>
                <a:lnTo>
                  <a:pt x="23644" y="25317"/>
                </a:lnTo>
                <a:lnTo>
                  <a:pt x="21870" y="25317"/>
                </a:lnTo>
                <a:lnTo>
                  <a:pt x="21870" y="23544"/>
                </a:lnTo>
                <a:close/>
                <a:moveTo>
                  <a:pt x="25498" y="23544"/>
                </a:moveTo>
                <a:lnTo>
                  <a:pt x="25498" y="25317"/>
                </a:lnTo>
                <a:lnTo>
                  <a:pt x="23719" y="25317"/>
                </a:lnTo>
                <a:lnTo>
                  <a:pt x="23719" y="23544"/>
                </a:lnTo>
                <a:close/>
                <a:moveTo>
                  <a:pt x="27348" y="23544"/>
                </a:moveTo>
                <a:lnTo>
                  <a:pt x="27348" y="25317"/>
                </a:lnTo>
                <a:lnTo>
                  <a:pt x="25575" y="25317"/>
                </a:lnTo>
                <a:lnTo>
                  <a:pt x="25575" y="23544"/>
                </a:lnTo>
                <a:close/>
                <a:moveTo>
                  <a:pt x="29204" y="23544"/>
                </a:moveTo>
                <a:lnTo>
                  <a:pt x="29204" y="25317"/>
                </a:lnTo>
                <a:lnTo>
                  <a:pt x="27424" y="25317"/>
                </a:lnTo>
                <a:lnTo>
                  <a:pt x="27424" y="23544"/>
                </a:lnTo>
                <a:close/>
                <a:moveTo>
                  <a:pt x="31053" y="23544"/>
                </a:moveTo>
                <a:lnTo>
                  <a:pt x="31053" y="25317"/>
                </a:lnTo>
                <a:lnTo>
                  <a:pt x="29279" y="25317"/>
                </a:lnTo>
                <a:lnTo>
                  <a:pt x="29279" y="23544"/>
                </a:lnTo>
                <a:close/>
                <a:moveTo>
                  <a:pt x="32903" y="23544"/>
                </a:moveTo>
                <a:lnTo>
                  <a:pt x="32903" y="25317"/>
                </a:lnTo>
                <a:lnTo>
                  <a:pt x="31128" y="25317"/>
                </a:lnTo>
                <a:lnTo>
                  <a:pt x="31128" y="23544"/>
                </a:lnTo>
                <a:close/>
                <a:moveTo>
                  <a:pt x="34692" y="23544"/>
                </a:moveTo>
                <a:lnTo>
                  <a:pt x="34692" y="25317"/>
                </a:lnTo>
                <a:lnTo>
                  <a:pt x="32979" y="25317"/>
                </a:lnTo>
                <a:lnTo>
                  <a:pt x="32979" y="23544"/>
                </a:lnTo>
                <a:close/>
                <a:moveTo>
                  <a:pt x="36541" y="23544"/>
                </a:moveTo>
                <a:lnTo>
                  <a:pt x="36541" y="25317"/>
                </a:lnTo>
                <a:lnTo>
                  <a:pt x="34768" y="25317"/>
                </a:lnTo>
                <a:lnTo>
                  <a:pt x="34768" y="23544"/>
                </a:lnTo>
                <a:close/>
                <a:moveTo>
                  <a:pt x="38397" y="23544"/>
                </a:moveTo>
                <a:lnTo>
                  <a:pt x="38397" y="25317"/>
                </a:lnTo>
                <a:lnTo>
                  <a:pt x="36618" y="25317"/>
                </a:lnTo>
                <a:lnTo>
                  <a:pt x="36618" y="23544"/>
                </a:lnTo>
                <a:close/>
                <a:moveTo>
                  <a:pt x="40246" y="23544"/>
                </a:moveTo>
                <a:lnTo>
                  <a:pt x="40246" y="25317"/>
                </a:lnTo>
                <a:lnTo>
                  <a:pt x="38472" y="25317"/>
                </a:lnTo>
                <a:lnTo>
                  <a:pt x="38472" y="23544"/>
                </a:lnTo>
                <a:close/>
                <a:moveTo>
                  <a:pt x="42096" y="23544"/>
                </a:moveTo>
                <a:lnTo>
                  <a:pt x="42096" y="25317"/>
                </a:lnTo>
                <a:lnTo>
                  <a:pt x="40321" y="25317"/>
                </a:lnTo>
                <a:lnTo>
                  <a:pt x="40321" y="23544"/>
                </a:lnTo>
                <a:close/>
                <a:moveTo>
                  <a:pt x="43950" y="23544"/>
                </a:moveTo>
                <a:lnTo>
                  <a:pt x="43950" y="25317"/>
                </a:lnTo>
                <a:lnTo>
                  <a:pt x="42172" y="25317"/>
                </a:lnTo>
                <a:lnTo>
                  <a:pt x="42172" y="23544"/>
                </a:lnTo>
                <a:close/>
                <a:moveTo>
                  <a:pt x="45801" y="23544"/>
                </a:moveTo>
                <a:lnTo>
                  <a:pt x="45801" y="25317"/>
                </a:lnTo>
                <a:lnTo>
                  <a:pt x="44027" y="25317"/>
                </a:lnTo>
                <a:lnTo>
                  <a:pt x="44027" y="23544"/>
                </a:lnTo>
                <a:close/>
                <a:moveTo>
                  <a:pt x="47656" y="23544"/>
                </a:moveTo>
                <a:lnTo>
                  <a:pt x="47656" y="25317"/>
                </a:lnTo>
                <a:lnTo>
                  <a:pt x="45876" y="25317"/>
                </a:lnTo>
                <a:lnTo>
                  <a:pt x="45876" y="23544"/>
                </a:lnTo>
                <a:close/>
                <a:moveTo>
                  <a:pt x="49505" y="23544"/>
                </a:moveTo>
                <a:lnTo>
                  <a:pt x="49505" y="25317"/>
                </a:lnTo>
                <a:lnTo>
                  <a:pt x="47731" y="25317"/>
                </a:lnTo>
                <a:lnTo>
                  <a:pt x="47731" y="23544"/>
                </a:lnTo>
                <a:close/>
                <a:moveTo>
                  <a:pt x="51289" y="23544"/>
                </a:moveTo>
                <a:lnTo>
                  <a:pt x="51289" y="25317"/>
                </a:lnTo>
                <a:lnTo>
                  <a:pt x="49581" y="25317"/>
                </a:lnTo>
                <a:lnTo>
                  <a:pt x="49581" y="23544"/>
                </a:lnTo>
                <a:close/>
                <a:moveTo>
                  <a:pt x="53144" y="23544"/>
                </a:moveTo>
                <a:lnTo>
                  <a:pt x="53144" y="25317"/>
                </a:lnTo>
                <a:lnTo>
                  <a:pt x="51370" y="25317"/>
                </a:lnTo>
                <a:lnTo>
                  <a:pt x="51370" y="23544"/>
                </a:lnTo>
                <a:close/>
                <a:moveTo>
                  <a:pt x="54995" y="23544"/>
                </a:moveTo>
                <a:lnTo>
                  <a:pt x="54995" y="25317"/>
                </a:lnTo>
                <a:lnTo>
                  <a:pt x="53220" y="25317"/>
                </a:lnTo>
                <a:lnTo>
                  <a:pt x="53220" y="23544"/>
                </a:lnTo>
                <a:close/>
                <a:moveTo>
                  <a:pt x="56849" y="23544"/>
                </a:moveTo>
                <a:lnTo>
                  <a:pt x="56849" y="25317"/>
                </a:lnTo>
                <a:lnTo>
                  <a:pt x="55070" y="25317"/>
                </a:lnTo>
                <a:lnTo>
                  <a:pt x="55070" y="23544"/>
                </a:lnTo>
                <a:close/>
                <a:moveTo>
                  <a:pt x="58698" y="23544"/>
                </a:moveTo>
                <a:lnTo>
                  <a:pt x="58698" y="25317"/>
                </a:lnTo>
                <a:lnTo>
                  <a:pt x="56924" y="25317"/>
                </a:lnTo>
                <a:lnTo>
                  <a:pt x="56924" y="23544"/>
                </a:lnTo>
                <a:close/>
                <a:moveTo>
                  <a:pt x="60548" y="23544"/>
                </a:moveTo>
                <a:lnTo>
                  <a:pt x="60548" y="25317"/>
                </a:lnTo>
                <a:lnTo>
                  <a:pt x="58775" y="25317"/>
                </a:lnTo>
                <a:lnTo>
                  <a:pt x="58775" y="23544"/>
                </a:lnTo>
                <a:close/>
                <a:moveTo>
                  <a:pt x="62404" y="23544"/>
                </a:moveTo>
                <a:lnTo>
                  <a:pt x="62404" y="25317"/>
                </a:lnTo>
                <a:lnTo>
                  <a:pt x="60629" y="25317"/>
                </a:lnTo>
                <a:lnTo>
                  <a:pt x="60629" y="23544"/>
                </a:lnTo>
                <a:close/>
                <a:moveTo>
                  <a:pt x="64253" y="23544"/>
                </a:moveTo>
                <a:lnTo>
                  <a:pt x="64253" y="25317"/>
                </a:lnTo>
                <a:lnTo>
                  <a:pt x="62479" y="25317"/>
                </a:lnTo>
                <a:lnTo>
                  <a:pt x="62479" y="23544"/>
                </a:lnTo>
                <a:close/>
                <a:moveTo>
                  <a:pt x="66108" y="23544"/>
                </a:moveTo>
                <a:lnTo>
                  <a:pt x="66108" y="25317"/>
                </a:lnTo>
                <a:lnTo>
                  <a:pt x="64328" y="25317"/>
                </a:lnTo>
                <a:lnTo>
                  <a:pt x="64328" y="23544"/>
                </a:lnTo>
                <a:close/>
                <a:moveTo>
                  <a:pt x="3343" y="25393"/>
                </a:moveTo>
                <a:lnTo>
                  <a:pt x="3343" y="27173"/>
                </a:lnTo>
                <a:lnTo>
                  <a:pt x="1568" y="27173"/>
                </a:lnTo>
                <a:lnTo>
                  <a:pt x="1568" y="25393"/>
                </a:lnTo>
                <a:close/>
                <a:moveTo>
                  <a:pt x="5192" y="25393"/>
                </a:moveTo>
                <a:lnTo>
                  <a:pt x="5192" y="27173"/>
                </a:lnTo>
                <a:lnTo>
                  <a:pt x="3418" y="27173"/>
                </a:lnTo>
                <a:lnTo>
                  <a:pt x="3418" y="25393"/>
                </a:lnTo>
                <a:close/>
                <a:moveTo>
                  <a:pt x="7047" y="25393"/>
                </a:moveTo>
                <a:lnTo>
                  <a:pt x="7047" y="27173"/>
                </a:lnTo>
                <a:lnTo>
                  <a:pt x="5267" y="27173"/>
                </a:lnTo>
                <a:lnTo>
                  <a:pt x="5267" y="25393"/>
                </a:lnTo>
                <a:close/>
                <a:moveTo>
                  <a:pt x="8896" y="25393"/>
                </a:moveTo>
                <a:lnTo>
                  <a:pt x="8896" y="27173"/>
                </a:lnTo>
                <a:lnTo>
                  <a:pt x="7123" y="27173"/>
                </a:lnTo>
                <a:lnTo>
                  <a:pt x="7123" y="25393"/>
                </a:lnTo>
                <a:close/>
                <a:moveTo>
                  <a:pt x="10746" y="25393"/>
                </a:moveTo>
                <a:lnTo>
                  <a:pt x="10746" y="27173"/>
                </a:lnTo>
                <a:lnTo>
                  <a:pt x="8972" y="27173"/>
                </a:lnTo>
                <a:lnTo>
                  <a:pt x="8972" y="25393"/>
                </a:lnTo>
                <a:close/>
                <a:moveTo>
                  <a:pt x="12601" y="25393"/>
                </a:moveTo>
                <a:lnTo>
                  <a:pt x="12601" y="27173"/>
                </a:lnTo>
                <a:lnTo>
                  <a:pt x="10827" y="27173"/>
                </a:lnTo>
                <a:lnTo>
                  <a:pt x="10827" y="25393"/>
                </a:lnTo>
                <a:close/>
                <a:moveTo>
                  <a:pt x="14451" y="25393"/>
                </a:moveTo>
                <a:lnTo>
                  <a:pt x="14451" y="27173"/>
                </a:lnTo>
                <a:lnTo>
                  <a:pt x="12676" y="27173"/>
                </a:lnTo>
                <a:lnTo>
                  <a:pt x="12676" y="25393"/>
                </a:lnTo>
                <a:close/>
                <a:moveTo>
                  <a:pt x="16305" y="25393"/>
                </a:moveTo>
                <a:lnTo>
                  <a:pt x="16305" y="27173"/>
                </a:lnTo>
                <a:lnTo>
                  <a:pt x="14526" y="27173"/>
                </a:lnTo>
                <a:lnTo>
                  <a:pt x="14526" y="25393"/>
                </a:lnTo>
                <a:close/>
                <a:moveTo>
                  <a:pt x="18089" y="25393"/>
                </a:moveTo>
                <a:lnTo>
                  <a:pt x="18089" y="27173"/>
                </a:lnTo>
                <a:lnTo>
                  <a:pt x="16381" y="27173"/>
                </a:lnTo>
                <a:lnTo>
                  <a:pt x="16381" y="25393"/>
                </a:lnTo>
                <a:close/>
                <a:moveTo>
                  <a:pt x="19945" y="25393"/>
                </a:moveTo>
                <a:lnTo>
                  <a:pt x="19945" y="27173"/>
                </a:lnTo>
                <a:lnTo>
                  <a:pt x="18166" y="27173"/>
                </a:lnTo>
                <a:lnTo>
                  <a:pt x="18166" y="25393"/>
                </a:lnTo>
                <a:close/>
                <a:moveTo>
                  <a:pt x="21795" y="25393"/>
                </a:moveTo>
                <a:lnTo>
                  <a:pt x="21795" y="27173"/>
                </a:lnTo>
                <a:lnTo>
                  <a:pt x="20020" y="27173"/>
                </a:lnTo>
                <a:lnTo>
                  <a:pt x="20020" y="25393"/>
                </a:lnTo>
                <a:close/>
                <a:moveTo>
                  <a:pt x="23644" y="25393"/>
                </a:moveTo>
                <a:lnTo>
                  <a:pt x="23644" y="27173"/>
                </a:lnTo>
                <a:lnTo>
                  <a:pt x="21870" y="27173"/>
                </a:lnTo>
                <a:lnTo>
                  <a:pt x="21870" y="25393"/>
                </a:lnTo>
                <a:close/>
                <a:moveTo>
                  <a:pt x="25498" y="25393"/>
                </a:moveTo>
                <a:lnTo>
                  <a:pt x="25498" y="27173"/>
                </a:lnTo>
                <a:lnTo>
                  <a:pt x="23719" y="27173"/>
                </a:lnTo>
                <a:lnTo>
                  <a:pt x="23719" y="25393"/>
                </a:lnTo>
                <a:close/>
                <a:moveTo>
                  <a:pt x="27348" y="25393"/>
                </a:moveTo>
                <a:lnTo>
                  <a:pt x="27348" y="27173"/>
                </a:lnTo>
                <a:lnTo>
                  <a:pt x="25575" y="27173"/>
                </a:lnTo>
                <a:lnTo>
                  <a:pt x="25575" y="25393"/>
                </a:lnTo>
                <a:close/>
                <a:moveTo>
                  <a:pt x="29204" y="25393"/>
                </a:moveTo>
                <a:lnTo>
                  <a:pt x="29204" y="27173"/>
                </a:lnTo>
                <a:lnTo>
                  <a:pt x="27424" y="27173"/>
                </a:lnTo>
                <a:lnTo>
                  <a:pt x="27424" y="25393"/>
                </a:lnTo>
                <a:close/>
                <a:moveTo>
                  <a:pt x="31053" y="25393"/>
                </a:moveTo>
                <a:lnTo>
                  <a:pt x="31053" y="27173"/>
                </a:lnTo>
                <a:lnTo>
                  <a:pt x="29279" y="27173"/>
                </a:lnTo>
                <a:lnTo>
                  <a:pt x="29279" y="25393"/>
                </a:lnTo>
                <a:close/>
                <a:moveTo>
                  <a:pt x="32903" y="25393"/>
                </a:moveTo>
                <a:lnTo>
                  <a:pt x="32903" y="27173"/>
                </a:lnTo>
                <a:lnTo>
                  <a:pt x="31128" y="27173"/>
                </a:lnTo>
                <a:lnTo>
                  <a:pt x="31128" y="25393"/>
                </a:lnTo>
                <a:close/>
                <a:moveTo>
                  <a:pt x="34692" y="25393"/>
                </a:moveTo>
                <a:lnTo>
                  <a:pt x="34692" y="27173"/>
                </a:lnTo>
                <a:lnTo>
                  <a:pt x="32979" y="27173"/>
                </a:lnTo>
                <a:lnTo>
                  <a:pt x="32979" y="25393"/>
                </a:lnTo>
                <a:close/>
                <a:moveTo>
                  <a:pt x="36541" y="25393"/>
                </a:moveTo>
                <a:lnTo>
                  <a:pt x="36541" y="27173"/>
                </a:lnTo>
                <a:lnTo>
                  <a:pt x="34768" y="27173"/>
                </a:lnTo>
                <a:lnTo>
                  <a:pt x="34768" y="25393"/>
                </a:lnTo>
                <a:close/>
                <a:moveTo>
                  <a:pt x="38397" y="25393"/>
                </a:moveTo>
                <a:lnTo>
                  <a:pt x="38397" y="27173"/>
                </a:lnTo>
                <a:lnTo>
                  <a:pt x="36618" y="27173"/>
                </a:lnTo>
                <a:lnTo>
                  <a:pt x="36618" y="25393"/>
                </a:lnTo>
                <a:close/>
                <a:moveTo>
                  <a:pt x="40246" y="25393"/>
                </a:moveTo>
                <a:lnTo>
                  <a:pt x="40246" y="27173"/>
                </a:lnTo>
                <a:lnTo>
                  <a:pt x="38472" y="27173"/>
                </a:lnTo>
                <a:lnTo>
                  <a:pt x="38472" y="25393"/>
                </a:lnTo>
                <a:close/>
                <a:moveTo>
                  <a:pt x="42096" y="25393"/>
                </a:moveTo>
                <a:lnTo>
                  <a:pt x="42096" y="27173"/>
                </a:lnTo>
                <a:lnTo>
                  <a:pt x="40321" y="27173"/>
                </a:lnTo>
                <a:lnTo>
                  <a:pt x="40321" y="25393"/>
                </a:lnTo>
                <a:close/>
                <a:moveTo>
                  <a:pt x="43950" y="25393"/>
                </a:moveTo>
                <a:lnTo>
                  <a:pt x="43950" y="27173"/>
                </a:lnTo>
                <a:lnTo>
                  <a:pt x="42172" y="27173"/>
                </a:lnTo>
                <a:lnTo>
                  <a:pt x="42172" y="25393"/>
                </a:lnTo>
                <a:close/>
                <a:moveTo>
                  <a:pt x="45801" y="25393"/>
                </a:moveTo>
                <a:lnTo>
                  <a:pt x="45801" y="27173"/>
                </a:lnTo>
                <a:lnTo>
                  <a:pt x="44027" y="27173"/>
                </a:lnTo>
                <a:lnTo>
                  <a:pt x="44027" y="25393"/>
                </a:lnTo>
                <a:close/>
                <a:moveTo>
                  <a:pt x="47656" y="25393"/>
                </a:moveTo>
                <a:lnTo>
                  <a:pt x="47656" y="27173"/>
                </a:lnTo>
                <a:lnTo>
                  <a:pt x="45876" y="27173"/>
                </a:lnTo>
                <a:lnTo>
                  <a:pt x="45876" y="25393"/>
                </a:lnTo>
                <a:close/>
                <a:moveTo>
                  <a:pt x="49505" y="25393"/>
                </a:moveTo>
                <a:lnTo>
                  <a:pt x="49505" y="27173"/>
                </a:lnTo>
                <a:lnTo>
                  <a:pt x="47731" y="27173"/>
                </a:lnTo>
                <a:lnTo>
                  <a:pt x="47731" y="25393"/>
                </a:lnTo>
                <a:close/>
                <a:moveTo>
                  <a:pt x="51289" y="25393"/>
                </a:moveTo>
                <a:lnTo>
                  <a:pt x="51289" y="27173"/>
                </a:lnTo>
                <a:lnTo>
                  <a:pt x="49581" y="27173"/>
                </a:lnTo>
                <a:lnTo>
                  <a:pt x="49581" y="25393"/>
                </a:lnTo>
                <a:close/>
                <a:moveTo>
                  <a:pt x="53144" y="25393"/>
                </a:moveTo>
                <a:lnTo>
                  <a:pt x="53144" y="27173"/>
                </a:lnTo>
                <a:lnTo>
                  <a:pt x="51370" y="27173"/>
                </a:lnTo>
                <a:lnTo>
                  <a:pt x="51370" y="25393"/>
                </a:lnTo>
                <a:close/>
                <a:moveTo>
                  <a:pt x="54995" y="25393"/>
                </a:moveTo>
                <a:lnTo>
                  <a:pt x="54995" y="27173"/>
                </a:lnTo>
                <a:lnTo>
                  <a:pt x="53220" y="27173"/>
                </a:lnTo>
                <a:lnTo>
                  <a:pt x="53220" y="25393"/>
                </a:lnTo>
                <a:close/>
                <a:moveTo>
                  <a:pt x="56849" y="25393"/>
                </a:moveTo>
                <a:lnTo>
                  <a:pt x="56849" y="27173"/>
                </a:lnTo>
                <a:lnTo>
                  <a:pt x="55070" y="27173"/>
                </a:lnTo>
                <a:lnTo>
                  <a:pt x="55070" y="25393"/>
                </a:lnTo>
                <a:close/>
                <a:moveTo>
                  <a:pt x="58698" y="25393"/>
                </a:moveTo>
                <a:lnTo>
                  <a:pt x="58698" y="27173"/>
                </a:lnTo>
                <a:lnTo>
                  <a:pt x="56924" y="27173"/>
                </a:lnTo>
                <a:lnTo>
                  <a:pt x="56924" y="25393"/>
                </a:lnTo>
                <a:close/>
                <a:moveTo>
                  <a:pt x="60548" y="25393"/>
                </a:moveTo>
                <a:lnTo>
                  <a:pt x="60548" y="27173"/>
                </a:lnTo>
                <a:lnTo>
                  <a:pt x="58775" y="27173"/>
                </a:lnTo>
                <a:lnTo>
                  <a:pt x="58775" y="25393"/>
                </a:lnTo>
                <a:close/>
                <a:moveTo>
                  <a:pt x="62404" y="25393"/>
                </a:moveTo>
                <a:lnTo>
                  <a:pt x="62404" y="27173"/>
                </a:lnTo>
                <a:lnTo>
                  <a:pt x="60629" y="27173"/>
                </a:lnTo>
                <a:lnTo>
                  <a:pt x="60629" y="25393"/>
                </a:lnTo>
                <a:close/>
                <a:moveTo>
                  <a:pt x="64253" y="25393"/>
                </a:moveTo>
                <a:lnTo>
                  <a:pt x="64253" y="27173"/>
                </a:lnTo>
                <a:lnTo>
                  <a:pt x="62479" y="27173"/>
                </a:lnTo>
                <a:lnTo>
                  <a:pt x="62479" y="25393"/>
                </a:lnTo>
                <a:close/>
                <a:moveTo>
                  <a:pt x="66108" y="25393"/>
                </a:moveTo>
                <a:lnTo>
                  <a:pt x="66108" y="27173"/>
                </a:lnTo>
                <a:lnTo>
                  <a:pt x="64328" y="27173"/>
                </a:lnTo>
                <a:lnTo>
                  <a:pt x="64328" y="25393"/>
                </a:lnTo>
                <a:close/>
                <a:moveTo>
                  <a:pt x="3343" y="27248"/>
                </a:moveTo>
                <a:lnTo>
                  <a:pt x="3343" y="29022"/>
                </a:lnTo>
                <a:lnTo>
                  <a:pt x="1568" y="29022"/>
                </a:lnTo>
                <a:lnTo>
                  <a:pt x="1568" y="27248"/>
                </a:lnTo>
                <a:close/>
                <a:moveTo>
                  <a:pt x="5192" y="27248"/>
                </a:moveTo>
                <a:lnTo>
                  <a:pt x="5192" y="29022"/>
                </a:lnTo>
                <a:lnTo>
                  <a:pt x="3418" y="29022"/>
                </a:lnTo>
                <a:lnTo>
                  <a:pt x="3418" y="27248"/>
                </a:lnTo>
                <a:close/>
                <a:moveTo>
                  <a:pt x="7047" y="27248"/>
                </a:moveTo>
                <a:lnTo>
                  <a:pt x="7047" y="29022"/>
                </a:lnTo>
                <a:lnTo>
                  <a:pt x="5267" y="29022"/>
                </a:lnTo>
                <a:lnTo>
                  <a:pt x="5267" y="27248"/>
                </a:lnTo>
                <a:close/>
                <a:moveTo>
                  <a:pt x="8896" y="27248"/>
                </a:moveTo>
                <a:lnTo>
                  <a:pt x="8896" y="29022"/>
                </a:lnTo>
                <a:lnTo>
                  <a:pt x="7123" y="29022"/>
                </a:lnTo>
                <a:lnTo>
                  <a:pt x="7123" y="27248"/>
                </a:lnTo>
                <a:close/>
                <a:moveTo>
                  <a:pt x="10746" y="27248"/>
                </a:moveTo>
                <a:lnTo>
                  <a:pt x="10746" y="29022"/>
                </a:lnTo>
                <a:lnTo>
                  <a:pt x="8972" y="29022"/>
                </a:lnTo>
                <a:lnTo>
                  <a:pt x="8972" y="27248"/>
                </a:lnTo>
                <a:close/>
                <a:moveTo>
                  <a:pt x="12601" y="27248"/>
                </a:moveTo>
                <a:lnTo>
                  <a:pt x="12601" y="29022"/>
                </a:lnTo>
                <a:lnTo>
                  <a:pt x="10827" y="29022"/>
                </a:lnTo>
                <a:lnTo>
                  <a:pt x="10827" y="27248"/>
                </a:lnTo>
                <a:close/>
                <a:moveTo>
                  <a:pt x="14451" y="27248"/>
                </a:moveTo>
                <a:lnTo>
                  <a:pt x="14451" y="29022"/>
                </a:lnTo>
                <a:lnTo>
                  <a:pt x="12676" y="29022"/>
                </a:lnTo>
                <a:lnTo>
                  <a:pt x="12676" y="27248"/>
                </a:lnTo>
                <a:close/>
                <a:moveTo>
                  <a:pt x="16305" y="27248"/>
                </a:moveTo>
                <a:lnTo>
                  <a:pt x="16305" y="29022"/>
                </a:lnTo>
                <a:lnTo>
                  <a:pt x="14526" y="29022"/>
                </a:lnTo>
                <a:lnTo>
                  <a:pt x="14526" y="27248"/>
                </a:lnTo>
                <a:close/>
                <a:moveTo>
                  <a:pt x="18089" y="27248"/>
                </a:moveTo>
                <a:lnTo>
                  <a:pt x="18089" y="29022"/>
                </a:lnTo>
                <a:lnTo>
                  <a:pt x="16381" y="29022"/>
                </a:lnTo>
                <a:lnTo>
                  <a:pt x="16381" y="27248"/>
                </a:lnTo>
                <a:close/>
                <a:moveTo>
                  <a:pt x="19945" y="27248"/>
                </a:moveTo>
                <a:lnTo>
                  <a:pt x="19945" y="29022"/>
                </a:lnTo>
                <a:lnTo>
                  <a:pt x="18166" y="29022"/>
                </a:lnTo>
                <a:lnTo>
                  <a:pt x="18166" y="27248"/>
                </a:lnTo>
                <a:close/>
                <a:moveTo>
                  <a:pt x="21795" y="27248"/>
                </a:moveTo>
                <a:lnTo>
                  <a:pt x="21795" y="29022"/>
                </a:lnTo>
                <a:lnTo>
                  <a:pt x="20020" y="29022"/>
                </a:lnTo>
                <a:lnTo>
                  <a:pt x="20020" y="27248"/>
                </a:lnTo>
                <a:close/>
                <a:moveTo>
                  <a:pt x="23644" y="27248"/>
                </a:moveTo>
                <a:lnTo>
                  <a:pt x="23644" y="29022"/>
                </a:lnTo>
                <a:lnTo>
                  <a:pt x="21870" y="29022"/>
                </a:lnTo>
                <a:lnTo>
                  <a:pt x="21870" y="27248"/>
                </a:lnTo>
                <a:close/>
                <a:moveTo>
                  <a:pt x="25498" y="27248"/>
                </a:moveTo>
                <a:lnTo>
                  <a:pt x="25498" y="29022"/>
                </a:lnTo>
                <a:lnTo>
                  <a:pt x="23719" y="29022"/>
                </a:lnTo>
                <a:lnTo>
                  <a:pt x="23719" y="27248"/>
                </a:lnTo>
                <a:close/>
                <a:moveTo>
                  <a:pt x="27348" y="27248"/>
                </a:moveTo>
                <a:lnTo>
                  <a:pt x="27348" y="29022"/>
                </a:lnTo>
                <a:lnTo>
                  <a:pt x="25575" y="29022"/>
                </a:lnTo>
                <a:lnTo>
                  <a:pt x="25575" y="27248"/>
                </a:lnTo>
                <a:close/>
                <a:moveTo>
                  <a:pt x="29204" y="27248"/>
                </a:moveTo>
                <a:lnTo>
                  <a:pt x="29204" y="29022"/>
                </a:lnTo>
                <a:lnTo>
                  <a:pt x="27424" y="29022"/>
                </a:lnTo>
                <a:lnTo>
                  <a:pt x="27424" y="27248"/>
                </a:lnTo>
                <a:close/>
                <a:moveTo>
                  <a:pt x="31053" y="27248"/>
                </a:moveTo>
                <a:lnTo>
                  <a:pt x="31053" y="29022"/>
                </a:lnTo>
                <a:lnTo>
                  <a:pt x="29279" y="29022"/>
                </a:lnTo>
                <a:lnTo>
                  <a:pt x="29279" y="27248"/>
                </a:lnTo>
                <a:close/>
                <a:moveTo>
                  <a:pt x="32903" y="27248"/>
                </a:moveTo>
                <a:lnTo>
                  <a:pt x="32903" y="29022"/>
                </a:lnTo>
                <a:lnTo>
                  <a:pt x="31128" y="29022"/>
                </a:lnTo>
                <a:lnTo>
                  <a:pt x="31128" y="27248"/>
                </a:lnTo>
                <a:close/>
                <a:moveTo>
                  <a:pt x="34692" y="27248"/>
                </a:moveTo>
                <a:lnTo>
                  <a:pt x="34692" y="29022"/>
                </a:lnTo>
                <a:lnTo>
                  <a:pt x="32979" y="29022"/>
                </a:lnTo>
                <a:lnTo>
                  <a:pt x="32979" y="27248"/>
                </a:lnTo>
                <a:close/>
                <a:moveTo>
                  <a:pt x="36541" y="27248"/>
                </a:moveTo>
                <a:lnTo>
                  <a:pt x="36541" y="29022"/>
                </a:lnTo>
                <a:lnTo>
                  <a:pt x="34768" y="29022"/>
                </a:lnTo>
                <a:lnTo>
                  <a:pt x="34768" y="27248"/>
                </a:lnTo>
                <a:close/>
                <a:moveTo>
                  <a:pt x="38397" y="27248"/>
                </a:moveTo>
                <a:lnTo>
                  <a:pt x="38397" y="29022"/>
                </a:lnTo>
                <a:lnTo>
                  <a:pt x="36618" y="29022"/>
                </a:lnTo>
                <a:lnTo>
                  <a:pt x="36618" y="27248"/>
                </a:lnTo>
                <a:close/>
                <a:moveTo>
                  <a:pt x="40246" y="27248"/>
                </a:moveTo>
                <a:lnTo>
                  <a:pt x="40246" y="29022"/>
                </a:lnTo>
                <a:lnTo>
                  <a:pt x="38472" y="29022"/>
                </a:lnTo>
                <a:lnTo>
                  <a:pt x="38472" y="27248"/>
                </a:lnTo>
                <a:close/>
                <a:moveTo>
                  <a:pt x="42096" y="27248"/>
                </a:moveTo>
                <a:lnTo>
                  <a:pt x="42096" y="29022"/>
                </a:lnTo>
                <a:lnTo>
                  <a:pt x="40321" y="29022"/>
                </a:lnTo>
                <a:lnTo>
                  <a:pt x="40321" y="27248"/>
                </a:lnTo>
                <a:close/>
                <a:moveTo>
                  <a:pt x="43950" y="27248"/>
                </a:moveTo>
                <a:lnTo>
                  <a:pt x="43950" y="29022"/>
                </a:lnTo>
                <a:lnTo>
                  <a:pt x="42172" y="29022"/>
                </a:lnTo>
                <a:lnTo>
                  <a:pt x="42172" y="27248"/>
                </a:lnTo>
                <a:close/>
                <a:moveTo>
                  <a:pt x="45801" y="27248"/>
                </a:moveTo>
                <a:lnTo>
                  <a:pt x="45801" y="29022"/>
                </a:lnTo>
                <a:lnTo>
                  <a:pt x="44027" y="29022"/>
                </a:lnTo>
                <a:lnTo>
                  <a:pt x="44027" y="27248"/>
                </a:lnTo>
                <a:close/>
                <a:moveTo>
                  <a:pt x="47656" y="27248"/>
                </a:moveTo>
                <a:lnTo>
                  <a:pt x="47656" y="29022"/>
                </a:lnTo>
                <a:lnTo>
                  <a:pt x="45876" y="29022"/>
                </a:lnTo>
                <a:lnTo>
                  <a:pt x="45876" y="27248"/>
                </a:lnTo>
                <a:close/>
                <a:moveTo>
                  <a:pt x="49505" y="27248"/>
                </a:moveTo>
                <a:lnTo>
                  <a:pt x="49505" y="29022"/>
                </a:lnTo>
                <a:lnTo>
                  <a:pt x="47731" y="29022"/>
                </a:lnTo>
                <a:lnTo>
                  <a:pt x="47731" y="27248"/>
                </a:lnTo>
                <a:close/>
                <a:moveTo>
                  <a:pt x="51289" y="27248"/>
                </a:moveTo>
                <a:lnTo>
                  <a:pt x="51289" y="29022"/>
                </a:lnTo>
                <a:lnTo>
                  <a:pt x="49581" y="29022"/>
                </a:lnTo>
                <a:lnTo>
                  <a:pt x="49581" y="27248"/>
                </a:lnTo>
                <a:close/>
                <a:moveTo>
                  <a:pt x="53144" y="27248"/>
                </a:moveTo>
                <a:lnTo>
                  <a:pt x="53144" y="29022"/>
                </a:lnTo>
                <a:lnTo>
                  <a:pt x="51370" y="29022"/>
                </a:lnTo>
                <a:lnTo>
                  <a:pt x="51370" y="27248"/>
                </a:lnTo>
                <a:close/>
                <a:moveTo>
                  <a:pt x="54995" y="27248"/>
                </a:moveTo>
                <a:lnTo>
                  <a:pt x="54995" y="29022"/>
                </a:lnTo>
                <a:lnTo>
                  <a:pt x="53220" y="29022"/>
                </a:lnTo>
                <a:lnTo>
                  <a:pt x="53220" y="27248"/>
                </a:lnTo>
                <a:close/>
                <a:moveTo>
                  <a:pt x="56849" y="27248"/>
                </a:moveTo>
                <a:lnTo>
                  <a:pt x="56849" y="29022"/>
                </a:lnTo>
                <a:lnTo>
                  <a:pt x="55070" y="29022"/>
                </a:lnTo>
                <a:lnTo>
                  <a:pt x="55070" y="27248"/>
                </a:lnTo>
                <a:close/>
                <a:moveTo>
                  <a:pt x="58698" y="27248"/>
                </a:moveTo>
                <a:lnTo>
                  <a:pt x="58698" y="29022"/>
                </a:lnTo>
                <a:lnTo>
                  <a:pt x="56924" y="29022"/>
                </a:lnTo>
                <a:lnTo>
                  <a:pt x="56924" y="27248"/>
                </a:lnTo>
                <a:close/>
                <a:moveTo>
                  <a:pt x="60548" y="27248"/>
                </a:moveTo>
                <a:lnTo>
                  <a:pt x="60548" y="29022"/>
                </a:lnTo>
                <a:lnTo>
                  <a:pt x="58775" y="29022"/>
                </a:lnTo>
                <a:lnTo>
                  <a:pt x="58775" y="27248"/>
                </a:lnTo>
                <a:close/>
                <a:moveTo>
                  <a:pt x="62404" y="27248"/>
                </a:moveTo>
                <a:lnTo>
                  <a:pt x="62404" y="29022"/>
                </a:lnTo>
                <a:lnTo>
                  <a:pt x="60629" y="29022"/>
                </a:lnTo>
                <a:lnTo>
                  <a:pt x="60629" y="27248"/>
                </a:lnTo>
                <a:close/>
                <a:moveTo>
                  <a:pt x="64253" y="27248"/>
                </a:moveTo>
                <a:lnTo>
                  <a:pt x="64253" y="29022"/>
                </a:lnTo>
                <a:lnTo>
                  <a:pt x="62479" y="29022"/>
                </a:lnTo>
                <a:lnTo>
                  <a:pt x="62479" y="27248"/>
                </a:lnTo>
                <a:close/>
                <a:moveTo>
                  <a:pt x="66108" y="27248"/>
                </a:moveTo>
                <a:lnTo>
                  <a:pt x="66108" y="29022"/>
                </a:lnTo>
                <a:lnTo>
                  <a:pt x="64328" y="29022"/>
                </a:lnTo>
                <a:lnTo>
                  <a:pt x="64328" y="27248"/>
                </a:lnTo>
                <a:close/>
                <a:moveTo>
                  <a:pt x="3343" y="29097"/>
                </a:moveTo>
                <a:lnTo>
                  <a:pt x="3343" y="30872"/>
                </a:lnTo>
                <a:lnTo>
                  <a:pt x="1568" y="30872"/>
                </a:lnTo>
                <a:lnTo>
                  <a:pt x="1568" y="29097"/>
                </a:lnTo>
                <a:close/>
                <a:moveTo>
                  <a:pt x="5192" y="29097"/>
                </a:moveTo>
                <a:lnTo>
                  <a:pt x="5192" y="30872"/>
                </a:lnTo>
                <a:lnTo>
                  <a:pt x="3418" y="30872"/>
                </a:lnTo>
                <a:lnTo>
                  <a:pt x="3418" y="29097"/>
                </a:lnTo>
                <a:close/>
                <a:moveTo>
                  <a:pt x="7047" y="29097"/>
                </a:moveTo>
                <a:lnTo>
                  <a:pt x="7047" y="30872"/>
                </a:lnTo>
                <a:lnTo>
                  <a:pt x="5267" y="30872"/>
                </a:lnTo>
                <a:lnTo>
                  <a:pt x="5267" y="29097"/>
                </a:lnTo>
                <a:close/>
                <a:moveTo>
                  <a:pt x="8896" y="29097"/>
                </a:moveTo>
                <a:lnTo>
                  <a:pt x="8896" y="30872"/>
                </a:lnTo>
                <a:lnTo>
                  <a:pt x="7123" y="30872"/>
                </a:lnTo>
                <a:lnTo>
                  <a:pt x="7123" y="29097"/>
                </a:lnTo>
                <a:close/>
                <a:moveTo>
                  <a:pt x="10746" y="29097"/>
                </a:moveTo>
                <a:lnTo>
                  <a:pt x="10746" y="30872"/>
                </a:lnTo>
                <a:lnTo>
                  <a:pt x="8972" y="30872"/>
                </a:lnTo>
                <a:lnTo>
                  <a:pt x="8972" y="29097"/>
                </a:lnTo>
                <a:close/>
                <a:moveTo>
                  <a:pt x="12601" y="29097"/>
                </a:moveTo>
                <a:lnTo>
                  <a:pt x="12601" y="30872"/>
                </a:lnTo>
                <a:lnTo>
                  <a:pt x="10827" y="30872"/>
                </a:lnTo>
                <a:lnTo>
                  <a:pt x="10827" y="29097"/>
                </a:lnTo>
                <a:close/>
                <a:moveTo>
                  <a:pt x="14451" y="29097"/>
                </a:moveTo>
                <a:lnTo>
                  <a:pt x="14451" y="30872"/>
                </a:lnTo>
                <a:lnTo>
                  <a:pt x="12676" y="30872"/>
                </a:lnTo>
                <a:lnTo>
                  <a:pt x="12676" y="29097"/>
                </a:lnTo>
                <a:close/>
                <a:moveTo>
                  <a:pt x="16305" y="29097"/>
                </a:moveTo>
                <a:lnTo>
                  <a:pt x="16305" y="30872"/>
                </a:lnTo>
                <a:lnTo>
                  <a:pt x="14526" y="30872"/>
                </a:lnTo>
                <a:lnTo>
                  <a:pt x="14526" y="29097"/>
                </a:lnTo>
                <a:close/>
                <a:moveTo>
                  <a:pt x="18089" y="29097"/>
                </a:moveTo>
                <a:lnTo>
                  <a:pt x="18089" y="30872"/>
                </a:lnTo>
                <a:lnTo>
                  <a:pt x="16381" y="30872"/>
                </a:lnTo>
                <a:lnTo>
                  <a:pt x="16381" y="29097"/>
                </a:lnTo>
                <a:close/>
                <a:moveTo>
                  <a:pt x="19945" y="29097"/>
                </a:moveTo>
                <a:lnTo>
                  <a:pt x="19945" y="30872"/>
                </a:lnTo>
                <a:lnTo>
                  <a:pt x="18166" y="30872"/>
                </a:lnTo>
                <a:lnTo>
                  <a:pt x="18166" y="29097"/>
                </a:lnTo>
                <a:close/>
                <a:moveTo>
                  <a:pt x="21795" y="29097"/>
                </a:moveTo>
                <a:lnTo>
                  <a:pt x="21795" y="30872"/>
                </a:lnTo>
                <a:lnTo>
                  <a:pt x="20020" y="30872"/>
                </a:lnTo>
                <a:lnTo>
                  <a:pt x="20020" y="29097"/>
                </a:lnTo>
                <a:close/>
                <a:moveTo>
                  <a:pt x="23644" y="29097"/>
                </a:moveTo>
                <a:lnTo>
                  <a:pt x="23644" y="30872"/>
                </a:lnTo>
                <a:lnTo>
                  <a:pt x="21870" y="30872"/>
                </a:lnTo>
                <a:lnTo>
                  <a:pt x="21870" y="29097"/>
                </a:lnTo>
                <a:close/>
                <a:moveTo>
                  <a:pt x="25498" y="29097"/>
                </a:moveTo>
                <a:lnTo>
                  <a:pt x="25498" y="30872"/>
                </a:lnTo>
                <a:lnTo>
                  <a:pt x="23719" y="30872"/>
                </a:lnTo>
                <a:lnTo>
                  <a:pt x="23719" y="29097"/>
                </a:lnTo>
                <a:close/>
                <a:moveTo>
                  <a:pt x="27348" y="29097"/>
                </a:moveTo>
                <a:lnTo>
                  <a:pt x="27348" y="30872"/>
                </a:lnTo>
                <a:lnTo>
                  <a:pt x="25575" y="30872"/>
                </a:lnTo>
                <a:lnTo>
                  <a:pt x="25575" y="29097"/>
                </a:lnTo>
                <a:close/>
                <a:moveTo>
                  <a:pt x="29204" y="29097"/>
                </a:moveTo>
                <a:lnTo>
                  <a:pt x="29204" y="30872"/>
                </a:lnTo>
                <a:lnTo>
                  <a:pt x="27424" y="30872"/>
                </a:lnTo>
                <a:lnTo>
                  <a:pt x="27424" y="29097"/>
                </a:lnTo>
                <a:close/>
                <a:moveTo>
                  <a:pt x="31053" y="29097"/>
                </a:moveTo>
                <a:lnTo>
                  <a:pt x="31053" y="30872"/>
                </a:lnTo>
                <a:lnTo>
                  <a:pt x="29279" y="30872"/>
                </a:lnTo>
                <a:lnTo>
                  <a:pt x="29279" y="29097"/>
                </a:lnTo>
                <a:close/>
                <a:moveTo>
                  <a:pt x="32903" y="29097"/>
                </a:moveTo>
                <a:lnTo>
                  <a:pt x="32903" y="30872"/>
                </a:lnTo>
                <a:lnTo>
                  <a:pt x="31128" y="30872"/>
                </a:lnTo>
                <a:lnTo>
                  <a:pt x="31128" y="29097"/>
                </a:lnTo>
                <a:close/>
                <a:moveTo>
                  <a:pt x="34692" y="29097"/>
                </a:moveTo>
                <a:lnTo>
                  <a:pt x="34692" y="30872"/>
                </a:lnTo>
                <a:lnTo>
                  <a:pt x="32979" y="30872"/>
                </a:lnTo>
                <a:lnTo>
                  <a:pt x="32979" y="29097"/>
                </a:lnTo>
                <a:close/>
                <a:moveTo>
                  <a:pt x="36541" y="29097"/>
                </a:moveTo>
                <a:lnTo>
                  <a:pt x="36541" y="30872"/>
                </a:lnTo>
                <a:lnTo>
                  <a:pt x="34768" y="30872"/>
                </a:lnTo>
                <a:lnTo>
                  <a:pt x="34768" y="29097"/>
                </a:lnTo>
                <a:close/>
                <a:moveTo>
                  <a:pt x="38397" y="29097"/>
                </a:moveTo>
                <a:lnTo>
                  <a:pt x="38397" y="30872"/>
                </a:lnTo>
                <a:lnTo>
                  <a:pt x="36618" y="30872"/>
                </a:lnTo>
                <a:lnTo>
                  <a:pt x="36618" y="29097"/>
                </a:lnTo>
                <a:close/>
                <a:moveTo>
                  <a:pt x="40246" y="29097"/>
                </a:moveTo>
                <a:lnTo>
                  <a:pt x="40246" y="30872"/>
                </a:lnTo>
                <a:lnTo>
                  <a:pt x="38472" y="30872"/>
                </a:lnTo>
                <a:lnTo>
                  <a:pt x="38472" y="29097"/>
                </a:lnTo>
                <a:close/>
                <a:moveTo>
                  <a:pt x="42096" y="29097"/>
                </a:moveTo>
                <a:lnTo>
                  <a:pt x="42096" y="30872"/>
                </a:lnTo>
                <a:lnTo>
                  <a:pt x="40321" y="30872"/>
                </a:lnTo>
                <a:lnTo>
                  <a:pt x="40321" y="29097"/>
                </a:lnTo>
                <a:close/>
                <a:moveTo>
                  <a:pt x="43950" y="29097"/>
                </a:moveTo>
                <a:lnTo>
                  <a:pt x="43950" y="30872"/>
                </a:lnTo>
                <a:lnTo>
                  <a:pt x="42172" y="30872"/>
                </a:lnTo>
                <a:lnTo>
                  <a:pt x="42172" y="29097"/>
                </a:lnTo>
                <a:close/>
                <a:moveTo>
                  <a:pt x="45801" y="29097"/>
                </a:moveTo>
                <a:lnTo>
                  <a:pt x="45801" y="30872"/>
                </a:lnTo>
                <a:lnTo>
                  <a:pt x="44027" y="30872"/>
                </a:lnTo>
                <a:lnTo>
                  <a:pt x="44027" y="29097"/>
                </a:lnTo>
                <a:close/>
                <a:moveTo>
                  <a:pt x="47656" y="29097"/>
                </a:moveTo>
                <a:lnTo>
                  <a:pt x="47656" y="30872"/>
                </a:lnTo>
                <a:lnTo>
                  <a:pt x="45876" y="30872"/>
                </a:lnTo>
                <a:lnTo>
                  <a:pt x="45876" y="29097"/>
                </a:lnTo>
                <a:close/>
                <a:moveTo>
                  <a:pt x="49505" y="29097"/>
                </a:moveTo>
                <a:lnTo>
                  <a:pt x="49505" y="30872"/>
                </a:lnTo>
                <a:lnTo>
                  <a:pt x="47731" y="30872"/>
                </a:lnTo>
                <a:lnTo>
                  <a:pt x="47731" y="29097"/>
                </a:lnTo>
                <a:close/>
                <a:moveTo>
                  <a:pt x="51289" y="29097"/>
                </a:moveTo>
                <a:lnTo>
                  <a:pt x="51289" y="30872"/>
                </a:lnTo>
                <a:lnTo>
                  <a:pt x="49581" y="30872"/>
                </a:lnTo>
                <a:lnTo>
                  <a:pt x="49581" y="29097"/>
                </a:lnTo>
                <a:close/>
                <a:moveTo>
                  <a:pt x="53144" y="29097"/>
                </a:moveTo>
                <a:lnTo>
                  <a:pt x="53144" y="30872"/>
                </a:lnTo>
                <a:lnTo>
                  <a:pt x="51370" y="30872"/>
                </a:lnTo>
                <a:lnTo>
                  <a:pt x="51370" y="29097"/>
                </a:lnTo>
                <a:close/>
                <a:moveTo>
                  <a:pt x="54995" y="29097"/>
                </a:moveTo>
                <a:lnTo>
                  <a:pt x="54995" y="30872"/>
                </a:lnTo>
                <a:lnTo>
                  <a:pt x="53220" y="30872"/>
                </a:lnTo>
                <a:lnTo>
                  <a:pt x="53220" y="29097"/>
                </a:lnTo>
                <a:close/>
                <a:moveTo>
                  <a:pt x="56849" y="29097"/>
                </a:moveTo>
                <a:lnTo>
                  <a:pt x="56849" y="30872"/>
                </a:lnTo>
                <a:lnTo>
                  <a:pt x="55070" y="30872"/>
                </a:lnTo>
                <a:lnTo>
                  <a:pt x="55070" y="29097"/>
                </a:lnTo>
                <a:close/>
                <a:moveTo>
                  <a:pt x="58698" y="29097"/>
                </a:moveTo>
                <a:lnTo>
                  <a:pt x="58698" y="30872"/>
                </a:lnTo>
                <a:lnTo>
                  <a:pt x="56924" y="30872"/>
                </a:lnTo>
                <a:lnTo>
                  <a:pt x="56924" y="29097"/>
                </a:lnTo>
                <a:close/>
                <a:moveTo>
                  <a:pt x="60548" y="29097"/>
                </a:moveTo>
                <a:lnTo>
                  <a:pt x="60548" y="30872"/>
                </a:lnTo>
                <a:lnTo>
                  <a:pt x="58775" y="30872"/>
                </a:lnTo>
                <a:lnTo>
                  <a:pt x="58775" y="29097"/>
                </a:lnTo>
                <a:close/>
                <a:moveTo>
                  <a:pt x="62404" y="29097"/>
                </a:moveTo>
                <a:lnTo>
                  <a:pt x="62404" y="30872"/>
                </a:lnTo>
                <a:lnTo>
                  <a:pt x="60629" y="30872"/>
                </a:lnTo>
                <a:lnTo>
                  <a:pt x="60629" y="29097"/>
                </a:lnTo>
                <a:close/>
                <a:moveTo>
                  <a:pt x="64253" y="29097"/>
                </a:moveTo>
                <a:lnTo>
                  <a:pt x="64253" y="30872"/>
                </a:lnTo>
                <a:lnTo>
                  <a:pt x="62479" y="30872"/>
                </a:lnTo>
                <a:lnTo>
                  <a:pt x="62479" y="29097"/>
                </a:lnTo>
                <a:close/>
                <a:moveTo>
                  <a:pt x="66108" y="29097"/>
                </a:moveTo>
                <a:lnTo>
                  <a:pt x="66108" y="30872"/>
                </a:lnTo>
                <a:lnTo>
                  <a:pt x="64328" y="30872"/>
                </a:lnTo>
                <a:lnTo>
                  <a:pt x="64328" y="29097"/>
                </a:lnTo>
                <a:close/>
                <a:moveTo>
                  <a:pt x="3343" y="30948"/>
                </a:moveTo>
                <a:lnTo>
                  <a:pt x="3343" y="32726"/>
                </a:lnTo>
                <a:lnTo>
                  <a:pt x="1568" y="32726"/>
                </a:lnTo>
                <a:lnTo>
                  <a:pt x="1568" y="30948"/>
                </a:lnTo>
                <a:close/>
                <a:moveTo>
                  <a:pt x="5192" y="30948"/>
                </a:moveTo>
                <a:lnTo>
                  <a:pt x="5192" y="32726"/>
                </a:lnTo>
                <a:lnTo>
                  <a:pt x="3418" y="32726"/>
                </a:lnTo>
                <a:lnTo>
                  <a:pt x="3418" y="30948"/>
                </a:lnTo>
                <a:close/>
                <a:moveTo>
                  <a:pt x="7047" y="30948"/>
                </a:moveTo>
                <a:lnTo>
                  <a:pt x="7047" y="32726"/>
                </a:lnTo>
                <a:lnTo>
                  <a:pt x="5267" y="32726"/>
                </a:lnTo>
                <a:lnTo>
                  <a:pt x="5267" y="30948"/>
                </a:lnTo>
                <a:close/>
                <a:moveTo>
                  <a:pt x="8896" y="30948"/>
                </a:moveTo>
                <a:lnTo>
                  <a:pt x="8896" y="32726"/>
                </a:lnTo>
                <a:lnTo>
                  <a:pt x="7123" y="32726"/>
                </a:lnTo>
                <a:lnTo>
                  <a:pt x="7123" y="30948"/>
                </a:lnTo>
                <a:close/>
                <a:moveTo>
                  <a:pt x="10746" y="30948"/>
                </a:moveTo>
                <a:lnTo>
                  <a:pt x="10746" y="32726"/>
                </a:lnTo>
                <a:lnTo>
                  <a:pt x="8972" y="32726"/>
                </a:lnTo>
                <a:lnTo>
                  <a:pt x="8972" y="30948"/>
                </a:lnTo>
                <a:close/>
                <a:moveTo>
                  <a:pt x="12601" y="30948"/>
                </a:moveTo>
                <a:lnTo>
                  <a:pt x="12601" y="32726"/>
                </a:lnTo>
                <a:lnTo>
                  <a:pt x="10827" y="32726"/>
                </a:lnTo>
                <a:lnTo>
                  <a:pt x="10827" y="30948"/>
                </a:lnTo>
                <a:close/>
                <a:moveTo>
                  <a:pt x="14451" y="30948"/>
                </a:moveTo>
                <a:lnTo>
                  <a:pt x="14451" y="32726"/>
                </a:lnTo>
                <a:lnTo>
                  <a:pt x="12676" y="32726"/>
                </a:lnTo>
                <a:lnTo>
                  <a:pt x="12676" y="30948"/>
                </a:lnTo>
                <a:close/>
                <a:moveTo>
                  <a:pt x="16305" y="30948"/>
                </a:moveTo>
                <a:lnTo>
                  <a:pt x="16305" y="32726"/>
                </a:lnTo>
                <a:lnTo>
                  <a:pt x="14526" y="32726"/>
                </a:lnTo>
                <a:lnTo>
                  <a:pt x="14526" y="30948"/>
                </a:lnTo>
                <a:close/>
                <a:moveTo>
                  <a:pt x="18089" y="30948"/>
                </a:moveTo>
                <a:lnTo>
                  <a:pt x="18089" y="32726"/>
                </a:lnTo>
                <a:lnTo>
                  <a:pt x="16381" y="32726"/>
                </a:lnTo>
                <a:lnTo>
                  <a:pt x="16381" y="30948"/>
                </a:lnTo>
                <a:close/>
                <a:moveTo>
                  <a:pt x="19945" y="30948"/>
                </a:moveTo>
                <a:lnTo>
                  <a:pt x="19945" y="32726"/>
                </a:lnTo>
                <a:lnTo>
                  <a:pt x="18166" y="32726"/>
                </a:lnTo>
                <a:lnTo>
                  <a:pt x="18166" y="30948"/>
                </a:lnTo>
                <a:close/>
                <a:moveTo>
                  <a:pt x="21795" y="30948"/>
                </a:moveTo>
                <a:lnTo>
                  <a:pt x="21795" y="32726"/>
                </a:lnTo>
                <a:lnTo>
                  <a:pt x="20020" y="32726"/>
                </a:lnTo>
                <a:lnTo>
                  <a:pt x="20020" y="30948"/>
                </a:lnTo>
                <a:close/>
                <a:moveTo>
                  <a:pt x="23644" y="30948"/>
                </a:moveTo>
                <a:lnTo>
                  <a:pt x="23644" y="32726"/>
                </a:lnTo>
                <a:lnTo>
                  <a:pt x="21870" y="32726"/>
                </a:lnTo>
                <a:lnTo>
                  <a:pt x="21870" y="30948"/>
                </a:lnTo>
                <a:close/>
                <a:moveTo>
                  <a:pt x="25498" y="30948"/>
                </a:moveTo>
                <a:lnTo>
                  <a:pt x="25498" y="32726"/>
                </a:lnTo>
                <a:lnTo>
                  <a:pt x="23719" y="32726"/>
                </a:lnTo>
                <a:lnTo>
                  <a:pt x="23719" y="30948"/>
                </a:lnTo>
                <a:close/>
                <a:moveTo>
                  <a:pt x="27348" y="30948"/>
                </a:moveTo>
                <a:lnTo>
                  <a:pt x="27348" y="32726"/>
                </a:lnTo>
                <a:lnTo>
                  <a:pt x="25575" y="32726"/>
                </a:lnTo>
                <a:lnTo>
                  <a:pt x="25575" y="30948"/>
                </a:lnTo>
                <a:close/>
                <a:moveTo>
                  <a:pt x="29204" y="30948"/>
                </a:moveTo>
                <a:lnTo>
                  <a:pt x="29204" y="32726"/>
                </a:lnTo>
                <a:lnTo>
                  <a:pt x="27424" y="32726"/>
                </a:lnTo>
                <a:lnTo>
                  <a:pt x="27424" y="30948"/>
                </a:lnTo>
                <a:close/>
                <a:moveTo>
                  <a:pt x="31053" y="30948"/>
                </a:moveTo>
                <a:lnTo>
                  <a:pt x="31053" y="32726"/>
                </a:lnTo>
                <a:lnTo>
                  <a:pt x="29279" y="32726"/>
                </a:lnTo>
                <a:lnTo>
                  <a:pt x="29279" y="30948"/>
                </a:lnTo>
                <a:close/>
                <a:moveTo>
                  <a:pt x="32903" y="30948"/>
                </a:moveTo>
                <a:lnTo>
                  <a:pt x="32903" y="32726"/>
                </a:lnTo>
                <a:lnTo>
                  <a:pt x="31128" y="32726"/>
                </a:lnTo>
                <a:lnTo>
                  <a:pt x="31128" y="30948"/>
                </a:lnTo>
                <a:close/>
                <a:moveTo>
                  <a:pt x="34692" y="30948"/>
                </a:moveTo>
                <a:lnTo>
                  <a:pt x="34692" y="32726"/>
                </a:lnTo>
                <a:lnTo>
                  <a:pt x="32979" y="32726"/>
                </a:lnTo>
                <a:lnTo>
                  <a:pt x="32979" y="30948"/>
                </a:lnTo>
                <a:close/>
                <a:moveTo>
                  <a:pt x="36541" y="30948"/>
                </a:moveTo>
                <a:lnTo>
                  <a:pt x="36541" y="32726"/>
                </a:lnTo>
                <a:lnTo>
                  <a:pt x="34768" y="32726"/>
                </a:lnTo>
                <a:lnTo>
                  <a:pt x="34768" y="30948"/>
                </a:lnTo>
                <a:close/>
                <a:moveTo>
                  <a:pt x="38397" y="30948"/>
                </a:moveTo>
                <a:lnTo>
                  <a:pt x="38397" y="32726"/>
                </a:lnTo>
                <a:lnTo>
                  <a:pt x="36618" y="32726"/>
                </a:lnTo>
                <a:lnTo>
                  <a:pt x="36618" y="30948"/>
                </a:lnTo>
                <a:close/>
                <a:moveTo>
                  <a:pt x="40246" y="30948"/>
                </a:moveTo>
                <a:lnTo>
                  <a:pt x="40246" y="32726"/>
                </a:lnTo>
                <a:lnTo>
                  <a:pt x="38472" y="32726"/>
                </a:lnTo>
                <a:lnTo>
                  <a:pt x="38472" y="30948"/>
                </a:lnTo>
                <a:close/>
                <a:moveTo>
                  <a:pt x="42096" y="30948"/>
                </a:moveTo>
                <a:lnTo>
                  <a:pt x="42096" y="32726"/>
                </a:lnTo>
                <a:lnTo>
                  <a:pt x="40321" y="32726"/>
                </a:lnTo>
                <a:lnTo>
                  <a:pt x="40321" y="30948"/>
                </a:lnTo>
                <a:close/>
                <a:moveTo>
                  <a:pt x="43950" y="30948"/>
                </a:moveTo>
                <a:lnTo>
                  <a:pt x="43950" y="32726"/>
                </a:lnTo>
                <a:lnTo>
                  <a:pt x="42172" y="32726"/>
                </a:lnTo>
                <a:lnTo>
                  <a:pt x="42172" y="30948"/>
                </a:lnTo>
                <a:close/>
                <a:moveTo>
                  <a:pt x="45801" y="30948"/>
                </a:moveTo>
                <a:lnTo>
                  <a:pt x="45801" y="32726"/>
                </a:lnTo>
                <a:lnTo>
                  <a:pt x="44027" y="32726"/>
                </a:lnTo>
                <a:lnTo>
                  <a:pt x="44027" y="30948"/>
                </a:lnTo>
                <a:close/>
                <a:moveTo>
                  <a:pt x="47656" y="30948"/>
                </a:moveTo>
                <a:lnTo>
                  <a:pt x="47656" y="32726"/>
                </a:lnTo>
                <a:lnTo>
                  <a:pt x="45876" y="32726"/>
                </a:lnTo>
                <a:lnTo>
                  <a:pt x="45876" y="30948"/>
                </a:lnTo>
                <a:close/>
                <a:moveTo>
                  <a:pt x="49505" y="30948"/>
                </a:moveTo>
                <a:lnTo>
                  <a:pt x="49505" y="32726"/>
                </a:lnTo>
                <a:lnTo>
                  <a:pt x="47731" y="32726"/>
                </a:lnTo>
                <a:lnTo>
                  <a:pt x="47731" y="30948"/>
                </a:lnTo>
                <a:close/>
                <a:moveTo>
                  <a:pt x="51289" y="30948"/>
                </a:moveTo>
                <a:lnTo>
                  <a:pt x="51289" y="32726"/>
                </a:lnTo>
                <a:lnTo>
                  <a:pt x="49581" y="32726"/>
                </a:lnTo>
                <a:lnTo>
                  <a:pt x="49581" y="30948"/>
                </a:lnTo>
                <a:close/>
                <a:moveTo>
                  <a:pt x="53144" y="30948"/>
                </a:moveTo>
                <a:lnTo>
                  <a:pt x="53144" y="32726"/>
                </a:lnTo>
                <a:lnTo>
                  <a:pt x="51370" y="32726"/>
                </a:lnTo>
                <a:lnTo>
                  <a:pt x="51370" y="30948"/>
                </a:lnTo>
                <a:close/>
                <a:moveTo>
                  <a:pt x="54995" y="30948"/>
                </a:moveTo>
                <a:lnTo>
                  <a:pt x="54995" y="32726"/>
                </a:lnTo>
                <a:lnTo>
                  <a:pt x="53220" y="32726"/>
                </a:lnTo>
                <a:lnTo>
                  <a:pt x="53220" y="30948"/>
                </a:lnTo>
                <a:close/>
                <a:moveTo>
                  <a:pt x="56849" y="30948"/>
                </a:moveTo>
                <a:lnTo>
                  <a:pt x="56849" y="32726"/>
                </a:lnTo>
                <a:lnTo>
                  <a:pt x="55070" y="32726"/>
                </a:lnTo>
                <a:lnTo>
                  <a:pt x="55070" y="30948"/>
                </a:lnTo>
                <a:close/>
                <a:moveTo>
                  <a:pt x="58698" y="30948"/>
                </a:moveTo>
                <a:lnTo>
                  <a:pt x="58698" y="32726"/>
                </a:lnTo>
                <a:lnTo>
                  <a:pt x="56924" y="32726"/>
                </a:lnTo>
                <a:lnTo>
                  <a:pt x="56924" y="30948"/>
                </a:lnTo>
                <a:close/>
                <a:moveTo>
                  <a:pt x="60548" y="30948"/>
                </a:moveTo>
                <a:lnTo>
                  <a:pt x="60548" y="32726"/>
                </a:lnTo>
                <a:lnTo>
                  <a:pt x="58775" y="32726"/>
                </a:lnTo>
                <a:lnTo>
                  <a:pt x="58775" y="30948"/>
                </a:lnTo>
                <a:close/>
                <a:moveTo>
                  <a:pt x="62404" y="30948"/>
                </a:moveTo>
                <a:lnTo>
                  <a:pt x="62404" y="32726"/>
                </a:lnTo>
                <a:lnTo>
                  <a:pt x="60629" y="32726"/>
                </a:lnTo>
                <a:lnTo>
                  <a:pt x="60629" y="30948"/>
                </a:lnTo>
                <a:close/>
                <a:moveTo>
                  <a:pt x="64253" y="30948"/>
                </a:moveTo>
                <a:lnTo>
                  <a:pt x="64253" y="32726"/>
                </a:lnTo>
                <a:lnTo>
                  <a:pt x="62479" y="32726"/>
                </a:lnTo>
                <a:lnTo>
                  <a:pt x="62479" y="30948"/>
                </a:lnTo>
                <a:close/>
                <a:moveTo>
                  <a:pt x="66108" y="30948"/>
                </a:moveTo>
                <a:lnTo>
                  <a:pt x="66108" y="32726"/>
                </a:lnTo>
                <a:lnTo>
                  <a:pt x="64328" y="32726"/>
                </a:lnTo>
                <a:lnTo>
                  <a:pt x="64328" y="30948"/>
                </a:lnTo>
                <a:close/>
                <a:moveTo>
                  <a:pt x="3343" y="32802"/>
                </a:moveTo>
                <a:lnTo>
                  <a:pt x="3343" y="32837"/>
                </a:lnTo>
                <a:lnTo>
                  <a:pt x="3343" y="34289"/>
                </a:lnTo>
                <a:lnTo>
                  <a:pt x="3343" y="34329"/>
                </a:lnTo>
                <a:lnTo>
                  <a:pt x="1568" y="34329"/>
                </a:lnTo>
                <a:lnTo>
                  <a:pt x="1568" y="34289"/>
                </a:lnTo>
                <a:lnTo>
                  <a:pt x="1568" y="32837"/>
                </a:lnTo>
                <a:lnTo>
                  <a:pt x="1568" y="32802"/>
                </a:lnTo>
                <a:close/>
                <a:moveTo>
                  <a:pt x="5192" y="32802"/>
                </a:moveTo>
                <a:lnTo>
                  <a:pt x="5192" y="32837"/>
                </a:lnTo>
                <a:lnTo>
                  <a:pt x="5192" y="34289"/>
                </a:lnTo>
                <a:lnTo>
                  <a:pt x="5192" y="34329"/>
                </a:lnTo>
                <a:lnTo>
                  <a:pt x="3418" y="34329"/>
                </a:lnTo>
                <a:lnTo>
                  <a:pt x="3418" y="34289"/>
                </a:lnTo>
                <a:lnTo>
                  <a:pt x="3418" y="32837"/>
                </a:lnTo>
                <a:lnTo>
                  <a:pt x="3418" y="32802"/>
                </a:lnTo>
                <a:close/>
                <a:moveTo>
                  <a:pt x="7047" y="32802"/>
                </a:moveTo>
                <a:lnTo>
                  <a:pt x="7047" y="32837"/>
                </a:lnTo>
                <a:lnTo>
                  <a:pt x="7047" y="34289"/>
                </a:lnTo>
                <a:lnTo>
                  <a:pt x="7047" y="34329"/>
                </a:lnTo>
                <a:lnTo>
                  <a:pt x="5267" y="34329"/>
                </a:lnTo>
                <a:lnTo>
                  <a:pt x="5267" y="34289"/>
                </a:lnTo>
                <a:lnTo>
                  <a:pt x="5267" y="32837"/>
                </a:lnTo>
                <a:lnTo>
                  <a:pt x="5267" y="32802"/>
                </a:lnTo>
                <a:close/>
                <a:moveTo>
                  <a:pt x="8896" y="32802"/>
                </a:moveTo>
                <a:lnTo>
                  <a:pt x="8896" y="32837"/>
                </a:lnTo>
                <a:lnTo>
                  <a:pt x="8896" y="34289"/>
                </a:lnTo>
                <a:lnTo>
                  <a:pt x="8896" y="34329"/>
                </a:lnTo>
                <a:lnTo>
                  <a:pt x="7123" y="34329"/>
                </a:lnTo>
                <a:lnTo>
                  <a:pt x="7123" y="34289"/>
                </a:lnTo>
                <a:lnTo>
                  <a:pt x="7123" y="32837"/>
                </a:lnTo>
                <a:lnTo>
                  <a:pt x="7123" y="32802"/>
                </a:lnTo>
                <a:close/>
                <a:moveTo>
                  <a:pt x="10746" y="32802"/>
                </a:moveTo>
                <a:lnTo>
                  <a:pt x="10746" y="32837"/>
                </a:lnTo>
                <a:lnTo>
                  <a:pt x="10746" y="34289"/>
                </a:lnTo>
                <a:lnTo>
                  <a:pt x="10746" y="34329"/>
                </a:lnTo>
                <a:lnTo>
                  <a:pt x="8972" y="34329"/>
                </a:lnTo>
                <a:lnTo>
                  <a:pt x="8972" y="34289"/>
                </a:lnTo>
                <a:lnTo>
                  <a:pt x="8972" y="32837"/>
                </a:lnTo>
                <a:lnTo>
                  <a:pt x="8972" y="32802"/>
                </a:lnTo>
                <a:close/>
                <a:moveTo>
                  <a:pt x="12601" y="32802"/>
                </a:moveTo>
                <a:lnTo>
                  <a:pt x="12601" y="32837"/>
                </a:lnTo>
                <a:lnTo>
                  <a:pt x="12601" y="34289"/>
                </a:lnTo>
                <a:lnTo>
                  <a:pt x="12601" y="34329"/>
                </a:lnTo>
                <a:lnTo>
                  <a:pt x="10827" y="34329"/>
                </a:lnTo>
                <a:lnTo>
                  <a:pt x="10827" y="34289"/>
                </a:lnTo>
                <a:lnTo>
                  <a:pt x="10827" y="32837"/>
                </a:lnTo>
                <a:lnTo>
                  <a:pt x="10827" y="32802"/>
                </a:lnTo>
                <a:close/>
                <a:moveTo>
                  <a:pt x="14451" y="32802"/>
                </a:moveTo>
                <a:lnTo>
                  <a:pt x="14451" y="32837"/>
                </a:lnTo>
                <a:lnTo>
                  <a:pt x="14451" y="34289"/>
                </a:lnTo>
                <a:lnTo>
                  <a:pt x="14451" y="34329"/>
                </a:lnTo>
                <a:lnTo>
                  <a:pt x="12676" y="34329"/>
                </a:lnTo>
                <a:lnTo>
                  <a:pt x="12676" y="34289"/>
                </a:lnTo>
                <a:lnTo>
                  <a:pt x="12676" y="32837"/>
                </a:lnTo>
                <a:lnTo>
                  <a:pt x="12676" y="32802"/>
                </a:lnTo>
                <a:close/>
                <a:moveTo>
                  <a:pt x="16305" y="32802"/>
                </a:moveTo>
                <a:lnTo>
                  <a:pt x="16305" y="32837"/>
                </a:lnTo>
                <a:lnTo>
                  <a:pt x="16305" y="34289"/>
                </a:lnTo>
                <a:lnTo>
                  <a:pt x="16305" y="34329"/>
                </a:lnTo>
                <a:lnTo>
                  <a:pt x="14526" y="34329"/>
                </a:lnTo>
                <a:lnTo>
                  <a:pt x="14526" y="34289"/>
                </a:lnTo>
                <a:lnTo>
                  <a:pt x="14526" y="32837"/>
                </a:lnTo>
                <a:lnTo>
                  <a:pt x="14526" y="32802"/>
                </a:lnTo>
                <a:close/>
                <a:moveTo>
                  <a:pt x="18089" y="32802"/>
                </a:moveTo>
                <a:lnTo>
                  <a:pt x="18089" y="32837"/>
                </a:lnTo>
                <a:lnTo>
                  <a:pt x="18089" y="34289"/>
                </a:lnTo>
                <a:lnTo>
                  <a:pt x="18089" y="34329"/>
                </a:lnTo>
                <a:lnTo>
                  <a:pt x="16381" y="34329"/>
                </a:lnTo>
                <a:lnTo>
                  <a:pt x="16381" y="34289"/>
                </a:lnTo>
                <a:lnTo>
                  <a:pt x="16381" y="32837"/>
                </a:lnTo>
                <a:lnTo>
                  <a:pt x="16381" y="32802"/>
                </a:lnTo>
                <a:close/>
                <a:moveTo>
                  <a:pt x="19945" y="32802"/>
                </a:moveTo>
                <a:lnTo>
                  <a:pt x="19945" y="32837"/>
                </a:lnTo>
                <a:lnTo>
                  <a:pt x="19945" y="34289"/>
                </a:lnTo>
                <a:lnTo>
                  <a:pt x="19945" y="34329"/>
                </a:lnTo>
                <a:lnTo>
                  <a:pt x="18166" y="34329"/>
                </a:lnTo>
                <a:lnTo>
                  <a:pt x="18166" y="34289"/>
                </a:lnTo>
                <a:lnTo>
                  <a:pt x="18166" y="32837"/>
                </a:lnTo>
                <a:lnTo>
                  <a:pt x="18166" y="32802"/>
                </a:lnTo>
                <a:close/>
                <a:moveTo>
                  <a:pt x="21795" y="32802"/>
                </a:moveTo>
                <a:lnTo>
                  <a:pt x="21795" y="32837"/>
                </a:lnTo>
                <a:lnTo>
                  <a:pt x="21795" y="34289"/>
                </a:lnTo>
                <a:lnTo>
                  <a:pt x="21795" y="34329"/>
                </a:lnTo>
                <a:lnTo>
                  <a:pt x="20020" y="34329"/>
                </a:lnTo>
                <a:lnTo>
                  <a:pt x="20020" y="34289"/>
                </a:lnTo>
                <a:lnTo>
                  <a:pt x="20020" y="32837"/>
                </a:lnTo>
                <a:lnTo>
                  <a:pt x="20020" y="32802"/>
                </a:lnTo>
                <a:close/>
                <a:moveTo>
                  <a:pt x="23644" y="32802"/>
                </a:moveTo>
                <a:lnTo>
                  <a:pt x="23644" y="32837"/>
                </a:lnTo>
                <a:lnTo>
                  <a:pt x="23644" y="34289"/>
                </a:lnTo>
                <a:lnTo>
                  <a:pt x="23644" y="34329"/>
                </a:lnTo>
                <a:lnTo>
                  <a:pt x="21870" y="34329"/>
                </a:lnTo>
                <a:lnTo>
                  <a:pt x="21870" y="34289"/>
                </a:lnTo>
                <a:lnTo>
                  <a:pt x="21870" y="32837"/>
                </a:lnTo>
                <a:lnTo>
                  <a:pt x="21870" y="32802"/>
                </a:lnTo>
                <a:close/>
                <a:moveTo>
                  <a:pt x="25498" y="32802"/>
                </a:moveTo>
                <a:lnTo>
                  <a:pt x="25498" y="32837"/>
                </a:lnTo>
                <a:lnTo>
                  <a:pt x="25498" y="34289"/>
                </a:lnTo>
                <a:lnTo>
                  <a:pt x="25498" y="34329"/>
                </a:lnTo>
                <a:lnTo>
                  <a:pt x="23719" y="34329"/>
                </a:lnTo>
                <a:lnTo>
                  <a:pt x="23719" y="34289"/>
                </a:lnTo>
                <a:lnTo>
                  <a:pt x="23719" y="32837"/>
                </a:lnTo>
                <a:lnTo>
                  <a:pt x="23719" y="32802"/>
                </a:lnTo>
                <a:close/>
                <a:moveTo>
                  <a:pt x="27348" y="32802"/>
                </a:moveTo>
                <a:lnTo>
                  <a:pt x="27348" y="32837"/>
                </a:lnTo>
                <a:lnTo>
                  <a:pt x="27348" y="34289"/>
                </a:lnTo>
                <a:lnTo>
                  <a:pt x="27348" y="34329"/>
                </a:lnTo>
                <a:lnTo>
                  <a:pt x="25575" y="34329"/>
                </a:lnTo>
                <a:lnTo>
                  <a:pt x="25575" y="34289"/>
                </a:lnTo>
                <a:lnTo>
                  <a:pt x="25575" y="32837"/>
                </a:lnTo>
                <a:lnTo>
                  <a:pt x="25575" y="32802"/>
                </a:lnTo>
                <a:close/>
                <a:moveTo>
                  <a:pt x="29204" y="32802"/>
                </a:moveTo>
                <a:lnTo>
                  <a:pt x="29204" y="32837"/>
                </a:lnTo>
                <a:lnTo>
                  <a:pt x="29204" y="34289"/>
                </a:lnTo>
                <a:lnTo>
                  <a:pt x="29204" y="34329"/>
                </a:lnTo>
                <a:lnTo>
                  <a:pt x="27424" y="34329"/>
                </a:lnTo>
                <a:lnTo>
                  <a:pt x="27424" y="34289"/>
                </a:lnTo>
                <a:lnTo>
                  <a:pt x="27424" y="32837"/>
                </a:lnTo>
                <a:lnTo>
                  <a:pt x="27424" y="32802"/>
                </a:lnTo>
                <a:close/>
                <a:moveTo>
                  <a:pt x="31053" y="32802"/>
                </a:moveTo>
                <a:lnTo>
                  <a:pt x="31053" y="32837"/>
                </a:lnTo>
                <a:lnTo>
                  <a:pt x="31053" y="34289"/>
                </a:lnTo>
                <a:lnTo>
                  <a:pt x="31053" y="34329"/>
                </a:lnTo>
                <a:lnTo>
                  <a:pt x="29279" y="34329"/>
                </a:lnTo>
                <a:lnTo>
                  <a:pt x="29279" y="34289"/>
                </a:lnTo>
                <a:lnTo>
                  <a:pt x="29279" y="32837"/>
                </a:lnTo>
                <a:lnTo>
                  <a:pt x="29279" y="32802"/>
                </a:lnTo>
                <a:close/>
                <a:moveTo>
                  <a:pt x="32903" y="32802"/>
                </a:moveTo>
                <a:lnTo>
                  <a:pt x="32903" y="32837"/>
                </a:lnTo>
                <a:lnTo>
                  <a:pt x="32903" y="34289"/>
                </a:lnTo>
                <a:lnTo>
                  <a:pt x="32903" y="34329"/>
                </a:lnTo>
                <a:lnTo>
                  <a:pt x="31128" y="34329"/>
                </a:lnTo>
                <a:lnTo>
                  <a:pt x="31128" y="34289"/>
                </a:lnTo>
                <a:lnTo>
                  <a:pt x="31128" y="32837"/>
                </a:lnTo>
                <a:lnTo>
                  <a:pt x="31128" y="32802"/>
                </a:lnTo>
                <a:close/>
                <a:moveTo>
                  <a:pt x="34692" y="32802"/>
                </a:moveTo>
                <a:lnTo>
                  <a:pt x="34692" y="32837"/>
                </a:lnTo>
                <a:lnTo>
                  <a:pt x="34692" y="34289"/>
                </a:lnTo>
                <a:lnTo>
                  <a:pt x="34692" y="34329"/>
                </a:lnTo>
                <a:lnTo>
                  <a:pt x="32979" y="34329"/>
                </a:lnTo>
                <a:lnTo>
                  <a:pt x="32979" y="34289"/>
                </a:lnTo>
                <a:lnTo>
                  <a:pt x="32979" y="32837"/>
                </a:lnTo>
                <a:lnTo>
                  <a:pt x="32979" y="32802"/>
                </a:lnTo>
                <a:close/>
                <a:moveTo>
                  <a:pt x="36541" y="32802"/>
                </a:moveTo>
                <a:lnTo>
                  <a:pt x="36541" y="32837"/>
                </a:lnTo>
                <a:lnTo>
                  <a:pt x="36541" y="34289"/>
                </a:lnTo>
                <a:lnTo>
                  <a:pt x="36541" y="34329"/>
                </a:lnTo>
                <a:lnTo>
                  <a:pt x="34768" y="34329"/>
                </a:lnTo>
                <a:lnTo>
                  <a:pt x="34768" y="34289"/>
                </a:lnTo>
                <a:lnTo>
                  <a:pt x="34768" y="32837"/>
                </a:lnTo>
                <a:lnTo>
                  <a:pt x="34768" y="32802"/>
                </a:lnTo>
                <a:close/>
                <a:moveTo>
                  <a:pt x="38397" y="32802"/>
                </a:moveTo>
                <a:lnTo>
                  <a:pt x="38397" y="32837"/>
                </a:lnTo>
                <a:lnTo>
                  <a:pt x="38397" y="34289"/>
                </a:lnTo>
                <a:lnTo>
                  <a:pt x="38397" y="34329"/>
                </a:lnTo>
                <a:lnTo>
                  <a:pt x="36618" y="34329"/>
                </a:lnTo>
                <a:lnTo>
                  <a:pt x="36618" y="34289"/>
                </a:lnTo>
                <a:lnTo>
                  <a:pt x="36618" y="32837"/>
                </a:lnTo>
                <a:lnTo>
                  <a:pt x="36618" y="32802"/>
                </a:lnTo>
                <a:close/>
                <a:moveTo>
                  <a:pt x="40246" y="32802"/>
                </a:moveTo>
                <a:lnTo>
                  <a:pt x="40246" y="32837"/>
                </a:lnTo>
                <a:lnTo>
                  <a:pt x="40246" y="34289"/>
                </a:lnTo>
                <a:lnTo>
                  <a:pt x="40246" y="34329"/>
                </a:lnTo>
                <a:lnTo>
                  <a:pt x="38472" y="34329"/>
                </a:lnTo>
                <a:lnTo>
                  <a:pt x="38472" y="34289"/>
                </a:lnTo>
                <a:lnTo>
                  <a:pt x="38472" y="32837"/>
                </a:lnTo>
                <a:lnTo>
                  <a:pt x="38472" y="32802"/>
                </a:lnTo>
                <a:close/>
                <a:moveTo>
                  <a:pt x="42096" y="32802"/>
                </a:moveTo>
                <a:lnTo>
                  <a:pt x="42096" y="32837"/>
                </a:lnTo>
                <a:lnTo>
                  <a:pt x="42096" y="34289"/>
                </a:lnTo>
                <a:lnTo>
                  <a:pt x="42096" y="34329"/>
                </a:lnTo>
                <a:lnTo>
                  <a:pt x="40321" y="34329"/>
                </a:lnTo>
                <a:lnTo>
                  <a:pt x="40321" y="34289"/>
                </a:lnTo>
                <a:lnTo>
                  <a:pt x="40321" y="32837"/>
                </a:lnTo>
                <a:lnTo>
                  <a:pt x="40321" y="32802"/>
                </a:lnTo>
                <a:close/>
                <a:moveTo>
                  <a:pt x="43950" y="32802"/>
                </a:moveTo>
                <a:lnTo>
                  <a:pt x="43950" y="32837"/>
                </a:lnTo>
                <a:lnTo>
                  <a:pt x="43950" y="34289"/>
                </a:lnTo>
                <a:lnTo>
                  <a:pt x="43950" y="34329"/>
                </a:lnTo>
                <a:lnTo>
                  <a:pt x="42172" y="34329"/>
                </a:lnTo>
                <a:lnTo>
                  <a:pt x="42172" y="34289"/>
                </a:lnTo>
                <a:lnTo>
                  <a:pt x="42172" y="32837"/>
                </a:lnTo>
                <a:lnTo>
                  <a:pt x="42172" y="32802"/>
                </a:lnTo>
                <a:close/>
                <a:moveTo>
                  <a:pt x="45801" y="32802"/>
                </a:moveTo>
                <a:lnTo>
                  <a:pt x="45801" y="32837"/>
                </a:lnTo>
                <a:lnTo>
                  <a:pt x="45801" y="34289"/>
                </a:lnTo>
                <a:lnTo>
                  <a:pt x="45801" y="34329"/>
                </a:lnTo>
                <a:lnTo>
                  <a:pt x="44027" y="34329"/>
                </a:lnTo>
                <a:lnTo>
                  <a:pt x="44027" y="34289"/>
                </a:lnTo>
                <a:lnTo>
                  <a:pt x="44027" y="32837"/>
                </a:lnTo>
                <a:lnTo>
                  <a:pt x="44027" y="32802"/>
                </a:lnTo>
                <a:close/>
                <a:moveTo>
                  <a:pt x="47656" y="32802"/>
                </a:moveTo>
                <a:lnTo>
                  <a:pt x="47656" y="32837"/>
                </a:lnTo>
                <a:lnTo>
                  <a:pt x="47656" y="34289"/>
                </a:lnTo>
                <a:lnTo>
                  <a:pt x="47656" y="34329"/>
                </a:lnTo>
                <a:lnTo>
                  <a:pt x="45876" y="34329"/>
                </a:lnTo>
                <a:lnTo>
                  <a:pt x="45876" y="34289"/>
                </a:lnTo>
                <a:lnTo>
                  <a:pt x="45876" y="32837"/>
                </a:lnTo>
                <a:lnTo>
                  <a:pt x="45876" y="32802"/>
                </a:lnTo>
                <a:close/>
                <a:moveTo>
                  <a:pt x="49505" y="32802"/>
                </a:moveTo>
                <a:lnTo>
                  <a:pt x="49505" y="32837"/>
                </a:lnTo>
                <a:lnTo>
                  <a:pt x="49505" y="34289"/>
                </a:lnTo>
                <a:lnTo>
                  <a:pt x="49505" y="34329"/>
                </a:lnTo>
                <a:lnTo>
                  <a:pt x="47731" y="34329"/>
                </a:lnTo>
                <a:lnTo>
                  <a:pt x="47731" y="34289"/>
                </a:lnTo>
                <a:lnTo>
                  <a:pt x="47731" y="32837"/>
                </a:lnTo>
                <a:lnTo>
                  <a:pt x="47731" y="32802"/>
                </a:lnTo>
                <a:close/>
                <a:moveTo>
                  <a:pt x="51289" y="32802"/>
                </a:moveTo>
                <a:lnTo>
                  <a:pt x="51289" y="32837"/>
                </a:lnTo>
                <a:lnTo>
                  <a:pt x="51289" y="34289"/>
                </a:lnTo>
                <a:lnTo>
                  <a:pt x="51289" y="34329"/>
                </a:lnTo>
                <a:lnTo>
                  <a:pt x="49581" y="34329"/>
                </a:lnTo>
                <a:lnTo>
                  <a:pt x="49581" y="34289"/>
                </a:lnTo>
                <a:lnTo>
                  <a:pt x="49581" y="32837"/>
                </a:lnTo>
                <a:lnTo>
                  <a:pt x="49581" y="32802"/>
                </a:lnTo>
                <a:close/>
                <a:moveTo>
                  <a:pt x="53144" y="32802"/>
                </a:moveTo>
                <a:lnTo>
                  <a:pt x="53144" y="32837"/>
                </a:lnTo>
                <a:lnTo>
                  <a:pt x="53144" y="34289"/>
                </a:lnTo>
                <a:lnTo>
                  <a:pt x="53144" y="34329"/>
                </a:lnTo>
                <a:lnTo>
                  <a:pt x="51370" y="34329"/>
                </a:lnTo>
                <a:lnTo>
                  <a:pt x="51370" y="34289"/>
                </a:lnTo>
                <a:lnTo>
                  <a:pt x="51370" y="32837"/>
                </a:lnTo>
                <a:lnTo>
                  <a:pt x="51370" y="32802"/>
                </a:lnTo>
                <a:close/>
                <a:moveTo>
                  <a:pt x="54995" y="32802"/>
                </a:moveTo>
                <a:lnTo>
                  <a:pt x="54995" y="32837"/>
                </a:lnTo>
                <a:lnTo>
                  <a:pt x="54995" y="34289"/>
                </a:lnTo>
                <a:lnTo>
                  <a:pt x="54995" y="34329"/>
                </a:lnTo>
                <a:lnTo>
                  <a:pt x="53220" y="34329"/>
                </a:lnTo>
                <a:lnTo>
                  <a:pt x="53220" y="34289"/>
                </a:lnTo>
                <a:lnTo>
                  <a:pt x="53220" y="32837"/>
                </a:lnTo>
                <a:lnTo>
                  <a:pt x="53220" y="32802"/>
                </a:lnTo>
                <a:close/>
                <a:moveTo>
                  <a:pt x="56849" y="32802"/>
                </a:moveTo>
                <a:lnTo>
                  <a:pt x="56849" y="32837"/>
                </a:lnTo>
                <a:lnTo>
                  <a:pt x="56849" y="34289"/>
                </a:lnTo>
                <a:lnTo>
                  <a:pt x="56849" y="34329"/>
                </a:lnTo>
                <a:lnTo>
                  <a:pt x="55070" y="34329"/>
                </a:lnTo>
                <a:lnTo>
                  <a:pt x="55070" y="34289"/>
                </a:lnTo>
                <a:lnTo>
                  <a:pt x="55070" y="32837"/>
                </a:lnTo>
                <a:lnTo>
                  <a:pt x="55070" y="32802"/>
                </a:lnTo>
                <a:close/>
                <a:moveTo>
                  <a:pt x="58698" y="32802"/>
                </a:moveTo>
                <a:lnTo>
                  <a:pt x="58698" y="32837"/>
                </a:lnTo>
                <a:lnTo>
                  <a:pt x="58698" y="34289"/>
                </a:lnTo>
                <a:lnTo>
                  <a:pt x="58698" y="34329"/>
                </a:lnTo>
                <a:lnTo>
                  <a:pt x="56924" y="34329"/>
                </a:lnTo>
                <a:lnTo>
                  <a:pt x="56924" y="34289"/>
                </a:lnTo>
                <a:lnTo>
                  <a:pt x="56924" y="32837"/>
                </a:lnTo>
                <a:lnTo>
                  <a:pt x="56924" y="32802"/>
                </a:lnTo>
                <a:close/>
                <a:moveTo>
                  <a:pt x="60548" y="32802"/>
                </a:moveTo>
                <a:lnTo>
                  <a:pt x="60548" y="32837"/>
                </a:lnTo>
                <a:lnTo>
                  <a:pt x="60548" y="34289"/>
                </a:lnTo>
                <a:lnTo>
                  <a:pt x="60548" y="34329"/>
                </a:lnTo>
                <a:lnTo>
                  <a:pt x="58775" y="34329"/>
                </a:lnTo>
                <a:lnTo>
                  <a:pt x="58775" y="34289"/>
                </a:lnTo>
                <a:lnTo>
                  <a:pt x="58775" y="32837"/>
                </a:lnTo>
                <a:lnTo>
                  <a:pt x="58775" y="32802"/>
                </a:lnTo>
                <a:close/>
                <a:moveTo>
                  <a:pt x="62404" y="32802"/>
                </a:moveTo>
                <a:lnTo>
                  <a:pt x="62404" y="32837"/>
                </a:lnTo>
                <a:lnTo>
                  <a:pt x="62404" y="34289"/>
                </a:lnTo>
                <a:lnTo>
                  <a:pt x="62404" y="34329"/>
                </a:lnTo>
                <a:lnTo>
                  <a:pt x="60629" y="34329"/>
                </a:lnTo>
                <a:lnTo>
                  <a:pt x="60629" y="34289"/>
                </a:lnTo>
                <a:lnTo>
                  <a:pt x="60629" y="32837"/>
                </a:lnTo>
                <a:lnTo>
                  <a:pt x="60629" y="32802"/>
                </a:lnTo>
                <a:close/>
                <a:moveTo>
                  <a:pt x="64253" y="32802"/>
                </a:moveTo>
                <a:lnTo>
                  <a:pt x="64253" y="32837"/>
                </a:lnTo>
                <a:lnTo>
                  <a:pt x="64253" y="34289"/>
                </a:lnTo>
                <a:lnTo>
                  <a:pt x="64253" y="34329"/>
                </a:lnTo>
                <a:lnTo>
                  <a:pt x="62479" y="34329"/>
                </a:lnTo>
                <a:lnTo>
                  <a:pt x="62479" y="34289"/>
                </a:lnTo>
                <a:lnTo>
                  <a:pt x="62479" y="32837"/>
                </a:lnTo>
                <a:lnTo>
                  <a:pt x="62479" y="32802"/>
                </a:lnTo>
                <a:close/>
                <a:moveTo>
                  <a:pt x="66108" y="32802"/>
                </a:moveTo>
                <a:lnTo>
                  <a:pt x="66108" y="32837"/>
                </a:lnTo>
                <a:lnTo>
                  <a:pt x="66108" y="34289"/>
                </a:lnTo>
                <a:lnTo>
                  <a:pt x="66108" y="34329"/>
                </a:lnTo>
                <a:lnTo>
                  <a:pt x="64328" y="34329"/>
                </a:lnTo>
                <a:lnTo>
                  <a:pt x="64328" y="34289"/>
                </a:lnTo>
                <a:lnTo>
                  <a:pt x="64328" y="32837"/>
                </a:lnTo>
                <a:lnTo>
                  <a:pt x="64328" y="32802"/>
                </a:lnTo>
                <a:close/>
                <a:moveTo>
                  <a:pt x="3343" y="34405"/>
                </a:moveTo>
                <a:lnTo>
                  <a:pt x="3343" y="36180"/>
                </a:lnTo>
                <a:lnTo>
                  <a:pt x="1568" y="36180"/>
                </a:lnTo>
                <a:lnTo>
                  <a:pt x="1568" y="34405"/>
                </a:lnTo>
                <a:close/>
                <a:moveTo>
                  <a:pt x="5192" y="34405"/>
                </a:moveTo>
                <a:lnTo>
                  <a:pt x="5192" y="36180"/>
                </a:lnTo>
                <a:lnTo>
                  <a:pt x="3418" y="36180"/>
                </a:lnTo>
                <a:lnTo>
                  <a:pt x="3418" y="34405"/>
                </a:lnTo>
                <a:close/>
                <a:moveTo>
                  <a:pt x="7047" y="34405"/>
                </a:moveTo>
                <a:lnTo>
                  <a:pt x="7047" y="36180"/>
                </a:lnTo>
                <a:lnTo>
                  <a:pt x="5267" y="36180"/>
                </a:lnTo>
                <a:lnTo>
                  <a:pt x="5267" y="34405"/>
                </a:lnTo>
                <a:close/>
                <a:moveTo>
                  <a:pt x="8896" y="34405"/>
                </a:moveTo>
                <a:lnTo>
                  <a:pt x="8896" y="36180"/>
                </a:lnTo>
                <a:lnTo>
                  <a:pt x="7123" y="36180"/>
                </a:lnTo>
                <a:lnTo>
                  <a:pt x="7123" y="34405"/>
                </a:lnTo>
                <a:close/>
                <a:moveTo>
                  <a:pt x="10746" y="34405"/>
                </a:moveTo>
                <a:lnTo>
                  <a:pt x="10746" y="36180"/>
                </a:lnTo>
                <a:lnTo>
                  <a:pt x="8972" y="36180"/>
                </a:lnTo>
                <a:lnTo>
                  <a:pt x="8972" y="34405"/>
                </a:lnTo>
                <a:close/>
                <a:moveTo>
                  <a:pt x="12601" y="34405"/>
                </a:moveTo>
                <a:lnTo>
                  <a:pt x="12601" y="36180"/>
                </a:lnTo>
                <a:lnTo>
                  <a:pt x="10827" y="36180"/>
                </a:lnTo>
                <a:lnTo>
                  <a:pt x="10827" y="34405"/>
                </a:lnTo>
                <a:close/>
                <a:moveTo>
                  <a:pt x="14451" y="34405"/>
                </a:moveTo>
                <a:lnTo>
                  <a:pt x="14451" y="36180"/>
                </a:lnTo>
                <a:lnTo>
                  <a:pt x="12676" y="36180"/>
                </a:lnTo>
                <a:lnTo>
                  <a:pt x="12676" y="34405"/>
                </a:lnTo>
                <a:close/>
                <a:moveTo>
                  <a:pt x="16305" y="34405"/>
                </a:moveTo>
                <a:lnTo>
                  <a:pt x="16305" y="36180"/>
                </a:lnTo>
                <a:lnTo>
                  <a:pt x="14526" y="36180"/>
                </a:lnTo>
                <a:lnTo>
                  <a:pt x="14526" y="34405"/>
                </a:lnTo>
                <a:close/>
                <a:moveTo>
                  <a:pt x="18089" y="34405"/>
                </a:moveTo>
                <a:lnTo>
                  <a:pt x="18089" y="36180"/>
                </a:lnTo>
                <a:lnTo>
                  <a:pt x="16381" y="36180"/>
                </a:lnTo>
                <a:lnTo>
                  <a:pt x="16381" y="34405"/>
                </a:lnTo>
                <a:close/>
                <a:moveTo>
                  <a:pt x="19945" y="34405"/>
                </a:moveTo>
                <a:lnTo>
                  <a:pt x="19945" y="36180"/>
                </a:lnTo>
                <a:lnTo>
                  <a:pt x="18166" y="36180"/>
                </a:lnTo>
                <a:lnTo>
                  <a:pt x="18166" y="34405"/>
                </a:lnTo>
                <a:close/>
                <a:moveTo>
                  <a:pt x="21795" y="34405"/>
                </a:moveTo>
                <a:lnTo>
                  <a:pt x="21795" y="36180"/>
                </a:lnTo>
                <a:lnTo>
                  <a:pt x="20020" y="36180"/>
                </a:lnTo>
                <a:lnTo>
                  <a:pt x="20020" y="34405"/>
                </a:lnTo>
                <a:close/>
                <a:moveTo>
                  <a:pt x="23644" y="34405"/>
                </a:moveTo>
                <a:lnTo>
                  <a:pt x="23644" y="36180"/>
                </a:lnTo>
                <a:lnTo>
                  <a:pt x="21870" y="36180"/>
                </a:lnTo>
                <a:lnTo>
                  <a:pt x="21870" y="34405"/>
                </a:lnTo>
                <a:close/>
                <a:moveTo>
                  <a:pt x="25498" y="34405"/>
                </a:moveTo>
                <a:lnTo>
                  <a:pt x="25498" y="36180"/>
                </a:lnTo>
                <a:lnTo>
                  <a:pt x="23719" y="36180"/>
                </a:lnTo>
                <a:lnTo>
                  <a:pt x="23719" y="34405"/>
                </a:lnTo>
                <a:close/>
                <a:moveTo>
                  <a:pt x="27348" y="34405"/>
                </a:moveTo>
                <a:lnTo>
                  <a:pt x="27348" y="36180"/>
                </a:lnTo>
                <a:lnTo>
                  <a:pt x="25575" y="36180"/>
                </a:lnTo>
                <a:lnTo>
                  <a:pt x="25575" y="34405"/>
                </a:lnTo>
                <a:close/>
                <a:moveTo>
                  <a:pt x="29204" y="34405"/>
                </a:moveTo>
                <a:lnTo>
                  <a:pt x="29204" y="36180"/>
                </a:lnTo>
                <a:lnTo>
                  <a:pt x="27424" y="36180"/>
                </a:lnTo>
                <a:lnTo>
                  <a:pt x="27424" y="34405"/>
                </a:lnTo>
                <a:close/>
                <a:moveTo>
                  <a:pt x="31053" y="34405"/>
                </a:moveTo>
                <a:lnTo>
                  <a:pt x="31053" y="36180"/>
                </a:lnTo>
                <a:lnTo>
                  <a:pt x="29279" y="36180"/>
                </a:lnTo>
                <a:lnTo>
                  <a:pt x="29279" y="34405"/>
                </a:lnTo>
                <a:close/>
                <a:moveTo>
                  <a:pt x="32903" y="34405"/>
                </a:moveTo>
                <a:lnTo>
                  <a:pt x="32903" y="36180"/>
                </a:lnTo>
                <a:lnTo>
                  <a:pt x="31128" y="36180"/>
                </a:lnTo>
                <a:lnTo>
                  <a:pt x="31128" y="34405"/>
                </a:lnTo>
                <a:close/>
                <a:moveTo>
                  <a:pt x="34692" y="34405"/>
                </a:moveTo>
                <a:lnTo>
                  <a:pt x="34692" y="36180"/>
                </a:lnTo>
                <a:lnTo>
                  <a:pt x="32979" y="36180"/>
                </a:lnTo>
                <a:lnTo>
                  <a:pt x="32979" y="34405"/>
                </a:lnTo>
                <a:close/>
                <a:moveTo>
                  <a:pt x="36541" y="34405"/>
                </a:moveTo>
                <a:lnTo>
                  <a:pt x="36541" y="36180"/>
                </a:lnTo>
                <a:lnTo>
                  <a:pt x="34768" y="36180"/>
                </a:lnTo>
                <a:lnTo>
                  <a:pt x="34768" y="34405"/>
                </a:lnTo>
                <a:close/>
                <a:moveTo>
                  <a:pt x="38397" y="34405"/>
                </a:moveTo>
                <a:lnTo>
                  <a:pt x="38397" y="36180"/>
                </a:lnTo>
                <a:lnTo>
                  <a:pt x="36618" y="36180"/>
                </a:lnTo>
                <a:lnTo>
                  <a:pt x="36618" y="34405"/>
                </a:lnTo>
                <a:close/>
                <a:moveTo>
                  <a:pt x="40246" y="34405"/>
                </a:moveTo>
                <a:lnTo>
                  <a:pt x="40246" y="36180"/>
                </a:lnTo>
                <a:lnTo>
                  <a:pt x="38472" y="36180"/>
                </a:lnTo>
                <a:lnTo>
                  <a:pt x="38472" y="34405"/>
                </a:lnTo>
                <a:close/>
                <a:moveTo>
                  <a:pt x="42096" y="34405"/>
                </a:moveTo>
                <a:lnTo>
                  <a:pt x="42096" y="36180"/>
                </a:lnTo>
                <a:lnTo>
                  <a:pt x="40321" y="36180"/>
                </a:lnTo>
                <a:lnTo>
                  <a:pt x="40321" y="34405"/>
                </a:lnTo>
                <a:close/>
                <a:moveTo>
                  <a:pt x="43950" y="34405"/>
                </a:moveTo>
                <a:lnTo>
                  <a:pt x="43950" y="36180"/>
                </a:lnTo>
                <a:lnTo>
                  <a:pt x="42172" y="36180"/>
                </a:lnTo>
                <a:lnTo>
                  <a:pt x="42172" y="34405"/>
                </a:lnTo>
                <a:close/>
                <a:moveTo>
                  <a:pt x="45801" y="34405"/>
                </a:moveTo>
                <a:lnTo>
                  <a:pt x="45801" y="36180"/>
                </a:lnTo>
                <a:lnTo>
                  <a:pt x="44027" y="36180"/>
                </a:lnTo>
                <a:lnTo>
                  <a:pt x="44027" y="34405"/>
                </a:lnTo>
                <a:close/>
                <a:moveTo>
                  <a:pt x="47656" y="34405"/>
                </a:moveTo>
                <a:lnTo>
                  <a:pt x="47656" y="36180"/>
                </a:lnTo>
                <a:lnTo>
                  <a:pt x="45876" y="36180"/>
                </a:lnTo>
                <a:lnTo>
                  <a:pt x="45876" y="34405"/>
                </a:lnTo>
                <a:close/>
                <a:moveTo>
                  <a:pt x="49505" y="34405"/>
                </a:moveTo>
                <a:lnTo>
                  <a:pt x="49505" y="36180"/>
                </a:lnTo>
                <a:lnTo>
                  <a:pt x="47731" y="36180"/>
                </a:lnTo>
                <a:lnTo>
                  <a:pt x="47731" y="34405"/>
                </a:lnTo>
                <a:close/>
                <a:moveTo>
                  <a:pt x="51289" y="34405"/>
                </a:moveTo>
                <a:lnTo>
                  <a:pt x="51289" y="36180"/>
                </a:lnTo>
                <a:lnTo>
                  <a:pt x="49581" y="36180"/>
                </a:lnTo>
                <a:lnTo>
                  <a:pt x="49581" y="34405"/>
                </a:lnTo>
                <a:close/>
                <a:moveTo>
                  <a:pt x="53144" y="34405"/>
                </a:moveTo>
                <a:lnTo>
                  <a:pt x="53144" y="36180"/>
                </a:lnTo>
                <a:lnTo>
                  <a:pt x="51370" y="36180"/>
                </a:lnTo>
                <a:lnTo>
                  <a:pt x="51370" y="34405"/>
                </a:lnTo>
                <a:close/>
                <a:moveTo>
                  <a:pt x="54995" y="34405"/>
                </a:moveTo>
                <a:lnTo>
                  <a:pt x="54995" y="36180"/>
                </a:lnTo>
                <a:lnTo>
                  <a:pt x="53220" y="36180"/>
                </a:lnTo>
                <a:lnTo>
                  <a:pt x="53220" y="34405"/>
                </a:lnTo>
                <a:close/>
                <a:moveTo>
                  <a:pt x="56849" y="34405"/>
                </a:moveTo>
                <a:lnTo>
                  <a:pt x="56849" y="36180"/>
                </a:lnTo>
                <a:lnTo>
                  <a:pt x="55070" y="36180"/>
                </a:lnTo>
                <a:lnTo>
                  <a:pt x="55070" y="34405"/>
                </a:lnTo>
                <a:close/>
                <a:moveTo>
                  <a:pt x="58698" y="34405"/>
                </a:moveTo>
                <a:lnTo>
                  <a:pt x="58698" y="36180"/>
                </a:lnTo>
                <a:lnTo>
                  <a:pt x="56924" y="36180"/>
                </a:lnTo>
                <a:lnTo>
                  <a:pt x="56924" y="34405"/>
                </a:lnTo>
                <a:close/>
                <a:moveTo>
                  <a:pt x="60548" y="34405"/>
                </a:moveTo>
                <a:lnTo>
                  <a:pt x="60548" y="36180"/>
                </a:lnTo>
                <a:lnTo>
                  <a:pt x="58775" y="36180"/>
                </a:lnTo>
                <a:lnTo>
                  <a:pt x="58775" y="34405"/>
                </a:lnTo>
                <a:close/>
                <a:moveTo>
                  <a:pt x="62404" y="34405"/>
                </a:moveTo>
                <a:lnTo>
                  <a:pt x="62404" y="36180"/>
                </a:lnTo>
                <a:lnTo>
                  <a:pt x="60629" y="36180"/>
                </a:lnTo>
                <a:lnTo>
                  <a:pt x="60629" y="34405"/>
                </a:lnTo>
                <a:close/>
                <a:moveTo>
                  <a:pt x="64253" y="34405"/>
                </a:moveTo>
                <a:lnTo>
                  <a:pt x="64253" y="36180"/>
                </a:lnTo>
                <a:lnTo>
                  <a:pt x="62479" y="36180"/>
                </a:lnTo>
                <a:lnTo>
                  <a:pt x="62479" y="34405"/>
                </a:lnTo>
                <a:close/>
                <a:moveTo>
                  <a:pt x="66108" y="34405"/>
                </a:moveTo>
                <a:lnTo>
                  <a:pt x="66108" y="36180"/>
                </a:lnTo>
                <a:lnTo>
                  <a:pt x="64328" y="36180"/>
                </a:lnTo>
                <a:lnTo>
                  <a:pt x="64328" y="34405"/>
                </a:lnTo>
                <a:close/>
                <a:moveTo>
                  <a:pt x="3343" y="36259"/>
                </a:moveTo>
                <a:lnTo>
                  <a:pt x="3343" y="38034"/>
                </a:lnTo>
                <a:lnTo>
                  <a:pt x="1568" y="38034"/>
                </a:lnTo>
                <a:lnTo>
                  <a:pt x="1568" y="36259"/>
                </a:lnTo>
                <a:close/>
                <a:moveTo>
                  <a:pt x="5192" y="36259"/>
                </a:moveTo>
                <a:lnTo>
                  <a:pt x="5192" y="38034"/>
                </a:lnTo>
                <a:lnTo>
                  <a:pt x="3418" y="38034"/>
                </a:lnTo>
                <a:lnTo>
                  <a:pt x="3418" y="36259"/>
                </a:lnTo>
                <a:close/>
                <a:moveTo>
                  <a:pt x="7047" y="36259"/>
                </a:moveTo>
                <a:lnTo>
                  <a:pt x="7047" y="38034"/>
                </a:lnTo>
                <a:lnTo>
                  <a:pt x="5267" y="38034"/>
                </a:lnTo>
                <a:lnTo>
                  <a:pt x="5267" y="36259"/>
                </a:lnTo>
                <a:close/>
                <a:moveTo>
                  <a:pt x="8896" y="36259"/>
                </a:moveTo>
                <a:lnTo>
                  <a:pt x="8896" y="38034"/>
                </a:lnTo>
                <a:lnTo>
                  <a:pt x="7123" y="38034"/>
                </a:lnTo>
                <a:lnTo>
                  <a:pt x="7123" y="36259"/>
                </a:lnTo>
                <a:close/>
                <a:moveTo>
                  <a:pt x="10746" y="36259"/>
                </a:moveTo>
                <a:lnTo>
                  <a:pt x="10746" y="38034"/>
                </a:lnTo>
                <a:lnTo>
                  <a:pt x="8972" y="38034"/>
                </a:lnTo>
                <a:lnTo>
                  <a:pt x="8972" y="36259"/>
                </a:lnTo>
                <a:close/>
                <a:moveTo>
                  <a:pt x="12601" y="36259"/>
                </a:moveTo>
                <a:lnTo>
                  <a:pt x="12601" y="38034"/>
                </a:lnTo>
                <a:lnTo>
                  <a:pt x="10827" y="38034"/>
                </a:lnTo>
                <a:lnTo>
                  <a:pt x="10827" y="36259"/>
                </a:lnTo>
                <a:close/>
                <a:moveTo>
                  <a:pt x="14451" y="36259"/>
                </a:moveTo>
                <a:lnTo>
                  <a:pt x="14451" y="38034"/>
                </a:lnTo>
                <a:lnTo>
                  <a:pt x="12676" y="38034"/>
                </a:lnTo>
                <a:lnTo>
                  <a:pt x="12676" y="36259"/>
                </a:lnTo>
                <a:close/>
                <a:moveTo>
                  <a:pt x="16305" y="36259"/>
                </a:moveTo>
                <a:lnTo>
                  <a:pt x="16305" y="38034"/>
                </a:lnTo>
                <a:lnTo>
                  <a:pt x="14526" y="38034"/>
                </a:lnTo>
                <a:lnTo>
                  <a:pt x="14526" y="36259"/>
                </a:lnTo>
                <a:close/>
                <a:moveTo>
                  <a:pt x="18089" y="36259"/>
                </a:moveTo>
                <a:lnTo>
                  <a:pt x="18089" y="38034"/>
                </a:lnTo>
                <a:lnTo>
                  <a:pt x="16381" y="38034"/>
                </a:lnTo>
                <a:lnTo>
                  <a:pt x="16381" y="36259"/>
                </a:lnTo>
                <a:close/>
                <a:moveTo>
                  <a:pt x="19945" y="36259"/>
                </a:moveTo>
                <a:lnTo>
                  <a:pt x="19945" y="38034"/>
                </a:lnTo>
                <a:lnTo>
                  <a:pt x="18166" y="38034"/>
                </a:lnTo>
                <a:lnTo>
                  <a:pt x="18166" y="36259"/>
                </a:lnTo>
                <a:close/>
                <a:moveTo>
                  <a:pt x="21795" y="36259"/>
                </a:moveTo>
                <a:lnTo>
                  <a:pt x="21795" y="38034"/>
                </a:lnTo>
                <a:lnTo>
                  <a:pt x="20020" y="38034"/>
                </a:lnTo>
                <a:lnTo>
                  <a:pt x="20020" y="36259"/>
                </a:lnTo>
                <a:close/>
                <a:moveTo>
                  <a:pt x="23644" y="36259"/>
                </a:moveTo>
                <a:lnTo>
                  <a:pt x="23644" y="38034"/>
                </a:lnTo>
                <a:lnTo>
                  <a:pt x="21870" y="38034"/>
                </a:lnTo>
                <a:lnTo>
                  <a:pt x="21870" y="36259"/>
                </a:lnTo>
                <a:close/>
                <a:moveTo>
                  <a:pt x="25498" y="36259"/>
                </a:moveTo>
                <a:lnTo>
                  <a:pt x="25498" y="38034"/>
                </a:lnTo>
                <a:lnTo>
                  <a:pt x="23719" y="38034"/>
                </a:lnTo>
                <a:lnTo>
                  <a:pt x="23719" y="36259"/>
                </a:lnTo>
                <a:close/>
                <a:moveTo>
                  <a:pt x="27348" y="36259"/>
                </a:moveTo>
                <a:lnTo>
                  <a:pt x="27348" y="38034"/>
                </a:lnTo>
                <a:lnTo>
                  <a:pt x="25575" y="38034"/>
                </a:lnTo>
                <a:lnTo>
                  <a:pt x="25575" y="36259"/>
                </a:lnTo>
                <a:close/>
                <a:moveTo>
                  <a:pt x="29204" y="36259"/>
                </a:moveTo>
                <a:lnTo>
                  <a:pt x="29204" y="38034"/>
                </a:lnTo>
                <a:lnTo>
                  <a:pt x="27424" y="38034"/>
                </a:lnTo>
                <a:lnTo>
                  <a:pt x="27424" y="36259"/>
                </a:lnTo>
                <a:close/>
                <a:moveTo>
                  <a:pt x="31053" y="36259"/>
                </a:moveTo>
                <a:lnTo>
                  <a:pt x="31053" y="38034"/>
                </a:lnTo>
                <a:lnTo>
                  <a:pt x="29279" y="38034"/>
                </a:lnTo>
                <a:lnTo>
                  <a:pt x="29279" y="36259"/>
                </a:lnTo>
                <a:close/>
                <a:moveTo>
                  <a:pt x="32903" y="36259"/>
                </a:moveTo>
                <a:lnTo>
                  <a:pt x="32903" y="38034"/>
                </a:lnTo>
                <a:lnTo>
                  <a:pt x="31128" y="38034"/>
                </a:lnTo>
                <a:lnTo>
                  <a:pt x="31128" y="36259"/>
                </a:lnTo>
                <a:close/>
                <a:moveTo>
                  <a:pt x="34692" y="36259"/>
                </a:moveTo>
                <a:lnTo>
                  <a:pt x="34692" y="38034"/>
                </a:lnTo>
                <a:lnTo>
                  <a:pt x="32979" y="38034"/>
                </a:lnTo>
                <a:lnTo>
                  <a:pt x="32979" y="36259"/>
                </a:lnTo>
                <a:close/>
                <a:moveTo>
                  <a:pt x="36541" y="36259"/>
                </a:moveTo>
                <a:lnTo>
                  <a:pt x="36541" y="38034"/>
                </a:lnTo>
                <a:lnTo>
                  <a:pt x="34768" y="38034"/>
                </a:lnTo>
                <a:lnTo>
                  <a:pt x="34768" y="36259"/>
                </a:lnTo>
                <a:close/>
                <a:moveTo>
                  <a:pt x="38397" y="36259"/>
                </a:moveTo>
                <a:lnTo>
                  <a:pt x="38397" y="38034"/>
                </a:lnTo>
                <a:lnTo>
                  <a:pt x="36618" y="38034"/>
                </a:lnTo>
                <a:lnTo>
                  <a:pt x="36618" y="36259"/>
                </a:lnTo>
                <a:close/>
                <a:moveTo>
                  <a:pt x="40246" y="36259"/>
                </a:moveTo>
                <a:lnTo>
                  <a:pt x="40246" y="38034"/>
                </a:lnTo>
                <a:lnTo>
                  <a:pt x="38472" y="38034"/>
                </a:lnTo>
                <a:lnTo>
                  <a:pt x="38472" y="36259"/>
                </a:lnTo>
                <a:close/>
                <a:moveTo>
                  <a:pt x="42096" y="36259"/>
                </a:moveTo>
                <a:lnTo>
                  <a:pt x="42096" y="38034"/>
                </a:lnTo>
                <a:lnTo>
                  <a:pt x="40321" y="38034"/>
                </a:lnTo>
                <a:lnTo>
                  <a:pt x="40321" y="36259"/>
                </a:lnTo>
                <a:close/>
                <a:moveTo>
                  <a:pt x="43950" y="36259"/>
                </a:moveTo>
                <a:lnTo>
                  <a:pt x="43950" y="38034"/>
                </a:lnTo>
                <a:lnTo>
                  <a:pt x="42172" y="38034"/>
                </a:lnTo>
                <a:lnTo>
                  <a:pt x="42172" y="36259"/>
                </a:lnTo>
                <a:close/>
                <a:moveTo>
                  <a:pt x="45801" y="36259"/>
                </a:moveTo>
                <a:lnTo>
                  <a:pt x="45801" y="38034"/>
                </a:lnTo>
                <a:lnTo>
                  <a:pt x="44027" y="38034"/>
                </a:lnTo>
                <a:lnTo>
                  <a:pt x="44027" y="36259"/>
                </a:lnTo>
                <a:close/>
                <a:moveTo>
                  <a:pt x="47656" y="36259"/>
                </a:moveTo>
                <a:lnTo>
                  <a:pt x="47656" y="38034"/>
                </a:lnTo>
                <a:lnTo>
                  <a:pt x="45876" y="38034"/>
                </a:lnTo>
                <a:lnTo>
                  <a:pt x="45876" y="36259"/>
                </a:lnTo>
                <a:close/>
                <a:moveTo>
                  <a:pt x="49505" y="36259"/>
                </a:moveTo>
                <a:lnTo>
                  <a:pt x="49505" y="38034"/>
                </a:lnTo>
                <a:lnTo>
                  <a:pt x="47731" y="38034"/>
                </a:lnTo>
                <a:lnTo>
                  <a:pt x="47731" y="36259"/>
                </a:lnTo>
                <a:close/>
                <a:moveTo>
                  <a:pt x="51289" y="36259"/>
                </a:moveTo>
                <a:lnTo>
                  <a:pt x="51289" y="38034"/>
                </a:lnTo>
                <a:lnTo>
                  <a:pt x="49581" y="38034"/>
                </a:lnTo>
                <a:lnTo>
                  <a:pt x="49581" y="36259"/>
                </a:lnTo>
                <a:close/>
                <a:moveTo>
                  <a:pt x="53144" y="36259"/>
                </a:moveTo>
                <a:lnTo>
                  <a:pt x="53144" y="38034"/>
                </a:lnTo>
                <a:lnTo>
                  <a:pt x="51370" y="38034"/>
                </a:lnTo>
                <a:lnTo>
                  <a:pt x="51370" y="36259"/>
                </a:lnTo>
                <a:close/>
                <a:moveTo>
                  <a:pt x="54995" y="36259"/>
                </a:moveTo>
                <a:lnTo>
                  <a:pt x="54995" y="38034"/>
                </a:lnTo>
                <a:lnTo>
                  <a:pt x="53220" y="38034"/>
                </a:lnTo>
                <a:lnTo>
                  <a:pt x="53220" y="36259"/>
                </a:lnTo>
                <a:close/>
                <a:moveTo>
                  <a:pt x="56849" y="36259"/>
                </a:moveTo>
                <a:lnTo>
                  <a:pt x="56849" y="38034"/>
                </a:lnTo>
                <a:lnTo>
                  <a:pt x="55070" y="38034"/>
                </a:lnTo>
                <a:lnTo>
                  <a:pt x="55070" y="36259"/>
                </a:lnTo>
                <a:close/>
                <a:moveTo>
                  <a:pt x="58698" y="36259"/>
                </a:moveTo>
                <a:lnTo>
                  <a:pt x="58698" y="38034"/>
                </a:lnTo>
                <a:lnTo>
                  <a:pt x="56924" y="38034"/>
                </a:lnTo>
                <a:lnTo>
                  <a:pt x="56924" y="36259"/>
                </a:lnTo>
                <a:close/>
                <a:moveTo>
                  <a:pt x="60548" y="36259"/>
                </a:moveTo>
                <a:lnTo>
                  <a:pt x="60548" y="38034"/>
                </a:lnTo>
                <a:lnTo>
                  <a:pt x="58775" y="38034"/>
                </a:lnTo>
                <a:lnTo>
                  <a:pt x="58775" y="36259"/>
                </a:lnTo>
                <a:close/>
                <a:moveTo>
                  <a:pt x="62404" y="36259"/>
                </a:moveTo>
                <a:lnTo>
                  <a:pt x="62404" y="38034"/>
                </a:lnTo>
                <a:lnTo>
                  <a:pt x="60629" y="38034"/>
                </a:lnTo>
                <a:lnTo>
                  <a:pt x="60629" y="36259"/>
                </a:lnTo>
                <a:close/>
                <a:moveTo>
                  <a:pt x="64253" y="36259"/>
                </a:moveTo>
                <a:lnTo>
                  <a:pt x="64253" y="38034"/>
                </a:lnTo>
                <a:lnTo>
                  <a:pt x="62479" y="38034"/>
                </a:lnTo>
                <a:lnTo>
                  <a:pt x="62479" y="36259"/>
                </a:lnTo>
                <a:close/>
                <a:moveTo>
                  <a:pt x="66108" y="36259"/>
                </a:moveTo>
                <a:lnTo>
                  <a:pt x="66108" y="38034"/>
                </a:lnTo>
                <a:lnTo>
                  <a:pt x="64328" y="38034"/>
                </a:lnTo>
                <a:lnTo>
                  <a:pt x="64328" y="36259"/>
                </a:lnTo>
                <a:close/>
                <a:moveTo>
                  <a:pt x="3343" y="38109"/>
                </a:moveTo>
                <a:lnTo>
                  <a:pt x="3343" y="39883"/>
                </a:lnTo>
                <a:lnTo>
                  <a:pt x="1568" y="39883"/>
                </a:lnTo>
                <a:lnTo>
                  <a:pt x="1568" y="38109"/>
                </a:lnTo>
                <a:close/>
                <a:moveTo>
                  <a:pt x="5192" y="38109"/>
                </a:moveTo>
                <a:lnTo>
                  <a:pt x="5192" y="39883"/>
                </a:lnTo>
                <a:lnTo>
                  <a:pt x="3418" y="39883"/>
                </a:lnTo>
                <a:lnTo>
                  <a:pt x="3418" y="38109"/>
                </a:lnTo>
                <a:close/>
                <a:moveTo>
                  <a:pt x="7047" y="38109"/>
                </a:moveTo>
                <a:lnTo>
                  <a:pt x="7047" y="39883"/>
                </a:lnTo>
                <a:lnTo>
                  <a:pt x="5267" y="39883"/>
                </a:lnTo>
                <a:lnTo>
                  <a:pt x="5267" y="38109"/>
                </a:lnTo>
                <a:close/>
                <a:moveTo>
                  <a:pt x="8896" y="38109"/>
                </a:moveTo>
                <a:lnTo>
                  <a:pt x="8896" y="39883"/>
                </a:lnTo>
                <a:lnTo>
                  <a:pt x="7123" y="39883"/>
                </a:lnTo>
                <a:lnTo>
                  <a:pt x="7123" y="38109"/>
                </a:lnTo>
                <a:close/>
                <a:moveTo>
                  <a:pt x="10746" y="38109"/>
                </a:moveTo>
                <a:lnTo>
                  <a:pt x="10746" y="39883"/>
                </a:lnTo>
                <a:lnTo>
                  <a:pt x="8972" y="39883"/>
                </a:lnTo>
                <a:lnTo>
                  <a:pt x="8972" y="38109"/>
                </a:lnTo>
                <a:close/>
                <a:moveTo>
                  <a:pt x="12601" y="38109"/>
                </a:moveTo>
                <a:lnTo>
                  <a:pt x="12601" y="39883"/>
                </a:lnTo>
                <a:lnTo>
                  <a:pt x="10827" y="39883"/>
                </a:lnTo>
                <a:lnTo>
                  <a:pt x="10827" y="38109"/>
                </a:lnTo>
                <a:close/>
                <a:moveTo>
                  <a:pt x="14451" y="38109"/>
                </a:moveTo>
                <a:lnTo>
                  <a:pt x="14451" y="39883"/>
                </a:lnTo>
                <a:lnTo>
                  <a:pt x="12676" y="39883"/>
                </a:lnTo>
                <a:lnTo>
                  <a:pt x="12676" y="38109"/>
                </a:lnTo>
                <a:close/>
                <a:moveTo>
                  <a:pt x="16305" y="38109"/>
                </a:moveTo>
                <a:lnTo>
                  <a:pt x="16305" y="39883"/>
                </a:lnTo>
                <a:lnTo>
                  <a:pt x="14526" y="39883"/>
                </a:lnTo>
                <a:lnTo>
                  <a:pt x="14526" y="38109"/>
                </a:lnTo>
                <a:close/>
                <a:moveTo>
                  <a:pt x="18089" y="38109"/>
                </a:moveTo>
                <a:lnTo>
                  <a:pt x="18089" y="39883"/>
                </a:lnTo>
                <a:lnTo>
                  <a:pt x="16381" y="39883"/>
                </a:lnTo>
                <a:lnTo>
                  <a:pt x="16381" y="38109"/>
                </a:lnTo>
                <a:close/>
                <a:moveTo>
                  <a:pt x="19945" y="38109"/>
                </a:moveTo>
                <a:lnTo>
                  <a:pt x="19945" y="39883"/>
                </a:lnTo>
                <a:lnTo>
                  <a:pt x="18166" y="39883"/>
                </a:lnTo>
                <a:lnTo>
                  <a:pt x="18166" y="38109"/>
                </a:lnTo>
                <a:close/>
                <a:moveTo>
                  <a:pt x="21795" y="38109"/>
                </a:moveTo>
                <a:lnTo>
                  <a:pt x="21795" y="39883"/>
                </a:lnTo>
                <a:lnTo>
                  <a:pt x="20020" y="39883"/>
                </a:lnTo>
                <a:lnTo>
                  <a:pt x="20020" y="38109"/>
                </a:lnTo>
                <a:close/>
                <a:moveTo>
                  <a:pt x="23644" y="38109"/>
                </a:moveTo>
                <a:lnTo>
                  <a:pt x="23644" y="39883"/>
                </a:lnTo>
                <a:lnTo>
                  <a:pt x="21870" y="39883"/>
                </a:lnTo>
                <a:lnTo>
                  <a:pt x="21870" y="38109"/>
                </a:lnTo>
                <a:close/>
                <a:moveTo>
                  <a:pt x="25498" y="38109"/>
                </a:moveTo>
                <a:lnTo>
                  <a:pt x="25498" y="39883"/>
                </a:lnTo>
                <a:lnTo>
                  <a:pt x="23719" y="39883"/>
                </a:lnTo>
                <a:lnTo>
                  <a:pt x="23719" y="38109"/>
                </a:lnTo>
                <a:close/>
                <a:moveTo>
                  <a:pt x="27348" y="38109"/>
                </a:moveTo>
                <a:lnTo>
                  <a:pt x="27348" y="39883"/>
                </a:lnTo>
                <a:lnTo>
                  <a:pt x="25575" y="39883"/>
                </a:lnTo>
                <a:lnTo>
                  <a:pt x="25575" y="38109"/>
                </a:lnTo>
                <a:close/>
                <a:moveTo>
                  <a:pt x="29204" y="38109"/>
                </a:moveTo>
                <a:lnTo>
                  <a:pt x="29204" y="39883"/>
                </a:lnTo>
                <a:lnTo>
                  <a:pt x="27424" y="39883"/>
                </a:lnTo>
                <a:lnTo>
                  <a:pt x="27424" y="38109"/>
                </a:lnTo>
                <a:close/>
                <a:moveTo>
                  <a:pt x="31053" y="38109"/>
                </a:moveTo>
                <a:lnTo>
                  <a:pt x="31053" y="39883"/>
                </a:lnTo>
                <a:lnTo>
                  <a:pt x="29279" y="39883"/>
                </a:lnTo>
                <a:lnTo>
                  <a:pt x="29279" y="38109"/>
                </a:lnTo>
                <a:close/>
                <a:moveTo>
                  <a:pt x="32903" y="38109"/>
                </a:moveTo>
                <a:lnTo>
                  <a:pt x="32903" y="39883"/>
                </a:lnTo>
                <a:lnTo>
                  <a:pt x="31128" y="39883"/>
                </a:lnTo>
                <a:lnTo>
                  <a:pt x="31128" y="38109"/>
                </a:lnTo>
                <a:close/>
                <a:moveTo>
                  <a:pt x="34692" y="38109"/>
                </a:moveTo>
                <a:lnTo>
                  <a:pt x="34692" y="39883"/>
                </a:lnTo>
                <a:lnTo>
                  <a:pt x="32979" y="39883"/>
                </a:lnTo>
                <a:lnTo>
                  <a:pt x="32979" y="38109"/>
                </a:lnTo>
                <a:close/>
                <a:moveTo>
                  <a:pt x="36541" y="38109"/>
                </a:moveTo>
                <a:lnTo>
                  <a:pt x="36541" y="39883"/>
                </a:lnTo>
                <a:lnTo>
                  <a:pt x="34768" y="39883"/>
                </a:lnTo>
                <a:lnTo>
                  <a:pt x="34768" y="38109"/>
                </a:lnTo>
                <a:close/>
                <a:moveTo>
                  <a:pt x="38397" y="38109"/>
                </a:moveTo>
                <a:lnTo>
                  <a:pt x="38397" y="39883"/>
                </a:lnTo>
                <a:lnTo>
                  <a:pt x="36618" y="39883"/>
                </a:lnTo>
                <a:lnTo>
                  <a:pt x="36618" y="38109"/>
                </a:lnTo>
                <a:close/>
                <a:moveTo>
                  <a:pt x="40246" y="38109"/>
                </a:moveTo>
                <a:lnTo>
                  <a:pt x="40246" y="39883"/>
                </a:lnTo>
                <a:lnTo>
                  <a:pt x="38472" y="39883"/>
                </a:lnTo>
                <a:lnTo>
                  <a:pt x="38472" y="38109"/>
                </a:lnTo>
                <a:close/>
                <a:moveTo>
                  <a:pt x="42096" y="38109"/>
                </a:moveTo>
                <a:lnTo>
                  <a:pt x="42096" y="39883"/>
                </a:lnTo>
                <a:lnTo>
                  <a:pt x="40321" y="39883"/>
                </a:lnTo>
                <a:lnTo>
                  <a:pt x="40321" y="38109"/>
                </a:lnTo>
                <a:close/>
                <a:moveTo>
                  <a:pt x="43950" y="38109"/>
                </a:moveTo>
                <a:lnTo>
                  <a:pt x="43950" y="39883"/>
                </a:lnTo>
                <a:lnTo>
                  <a:pt x="42172" y="39883"/>
                </a:lnTo>
                <a:lnTo>
                  <a:pt x="42172" y="38109"/>
                </a:lnTo>
                <a:close/>
                <a:moveTo>
                  <a:pt x="45801" y="38109"/>
                </a:moveTo>
                <a:lnTo>
                  <a:pt x="45801" y="39883"/>
                </a:lnTo>
                <a:lnTo>
                  <a:pt x="44027" y="39883"/>
                </a:lnTo>
                <a:lnTo>
                  <a:pt x="44027" y="38109"/>
                </a:lnTo>
                <a:close/>
                <a:moveTo>
                  <a:pt x="47656" y="38109"/>
                </a:moveTo>
                <a:lnTo>
                  <a:pt x="47656" y="39883"/>
                </a:lnTo>
                <a:lnTo>
                  <a:pt x="45876" y="39883"/>
                </a:lnTo>
                <a:lnTo>
                  <a:pt x="45876" y="38109"/>
                </a:lnTo>
                <a:close/>
                <a:moveTo>
                  <a:pt x="49505" y="38109"/>
                </a:moveTo>
                <a:lnTo>
                  <a:pt x="49505" y="39883"/>
                </a:lnTo>
                <a:lnTo>
                  <a:pt x="47731" y="39883"/>
                </a:lnTo>
                <a:lnTo>
                  <a:pt x="47731" y="38109"/>
                </a:lnTo>
                <a:close/>
                <a:moveTo>
                  <a:pt x="51289" y="38109"/>
                </a:moveTo>
                <a:lnTo>
                  <a:pt x="51289" y="39883"/>
                </a:lnTo>
                <a:lnTo>
                  <a:pt x="49581" y="39883"/>
                </a:lnTo>
                <a:lnTo>
                  <a:pt x="49581" y="38109"/>
                </a:lnTo>
                <a:close/>
                <a:moveTo>
                  <a:pt x="53144" y="38109"/>
                </a:moveTo>
                <a:lnTo>
                  <a:pt x="53144" y="39883"/>
                </a:lnTo>
                <a:lnTo>
                  <a:pt x="51370" y="39883"/>
                </a:lnTo>
                <a:lnTo>
                  <a:pt x="51370" y="38109"/>
                </a:lnTo>
                <a:close/>
                <a:moveTo>
                  <a:pt x="54995" y="38109"/>
                </a:moveTo>
                <a:lnTo>
                  <a:pt x="54995" y="39883"/>
                </a:lnTo>
                <a:lnTo>
                  <a:pt x="53220" y="39883"/>
                </a:lnTo>
                <a:lnTo>
                  <a:pt x="53220" y="38109"/>
                </a:lnTo>
                <a:close/>
                <a:moveTo>
                  <a:pt x="56849" y="38109"/>
                </a:moveTo>
                <a:lnTo>
                  <a:pt x="56849" y="39883"/>
                </a:lnTo>
                <a:lnTo>
                  <a:pt x="55070" y="39883"/>
                </a:lnTo>
                <a:lnTo>
                  <a:pt x="55070" y="38109"/>
                </a:lnTo>
                <a:close/>
                <a:moveTo>
                  <a:pt x="58698" y="38109"/>
                </a:moveTo>
                <a:lnTo>
                  <a:pt x="58698" y="39883"/>
                </a:lnTo>
                <a:lnTo>
                  <a:pt x="56924" y="39883"/>
                </a:lnTo>
                <a:lnTo>
                  <a:pt x="56924" y="38109"/>
                </a:lnTo>
                <a:close/>
                <a:moveTo>
                  <a:pt x="60548" y="38109"/>
                </a:moveTo>
                <a:lnTo>
                  <a:pt x="60548" y="39883"/>
                </a:lnTo>
                <a:lnTo>
                  <a:pt x="58775" y="39883"/>
                </a:lnTo>
                <a:lnTo>
                  <a:pt x="58775" y="38109"/>
                </a:lnTo>
                <a:close/>
                <a:moveTo>
                  <a:pt x="62404" y="38109"/>
                </a:moveTo>
                <a:lnTo>
                  <a:pt x="62404" y="39883"/>
                </a:lnTo>
                <a:lnTo>
                  <a:pt x="60629" y="39883"/>
                </a:lnTo>
                <a:lnTo>
                  <a:pt x="60629" y="38109"/>
                </a:lnTo>
                <a:close/>
                <a:moveTo>
                  <a:pt x="64253" y="38109"/>
                </a:moveTo>
                <a:lnTo>
                  <a:pt x="64253" y="39883"/>
                </a:lnTo>
                <a:lnTo>
                  <a:pt x="62479" y="39883"/>
                </a:lnTo>
                <a:lnTo>
                  <a:pt x="62479" y="38109"/>
                </a:lnTo>
                <a:close/>
                <a:moveTo>
                  <a:pt x="66108" y="38109"/>
                </a:moveTo>
                <a:lnTo>
                  <a:pt x="66108" y="39883"/>
                </a:lnTo>
                <a:lnTo>
                  <a:pt x="64328" y="39883"/>
                </a:lnTo>
                <a:lnTo>
                  <a:pt x="64328" y="38109"/>
                </a:lnTo>
                <a:close/>
                <a:moveTo>
                  <a:pt x="3343" y="39960"/>
                </a:moveTo>
                <a:lnTo>
                  <a:pt x="3343" y="41738"/>
                </a:lnTo>
                <a:lnTo>
                  <a:pt x="1568" y="41738"/>
                </a:lnTo>
                <a:lnTo>
                  <a:pt x="1568" y="39960"/>
                </a:lnTo>
                <a:close/>
                <a:moveTo>
                  <a:pt x="5192" y="39960"/>
                </a:moveTo>
                <a:lnTo>
                  <a:pt x="5192" y="41738"/>
                </a:lnTo>
                <a:lnTo>
                  <a:pt x="3418" y="41738"/>
                </a:lnTo>
                <a:lnTo>
                  <a:pt x="3418" y="39960"/>
                </a:lnTo>
                <a:close/>
                <a:moveTo>
                  <a:pt x="7047" y="39960"/>
                </a:moveTo>
                <a:lnTo>
                  <a:pt x="7047" y="41738"/>
                </a:lnTo>
                <a:lnTo>
                  <a:pt x="5267" y="41738"/>
                </a:lnTo>
                <a:lnTo>
                  <a:pt x="5267" y="39960"/>
                </a:lnTo>
                <a:close/>
                <a:moveTo>
                  <a:pt x="8896" y="39960"/>
                </a:moveTo>
                <a:lnTo>
                  <a:pt x="8896" y="41738"/>
                </a:lnTo>
                <a:lnTo>
                  <a:pt x="7123" y="41738"/>
                </a:lnTo>
                <a:lnTo>
                  <a:pt x="7123" y="39960"/>
                </a:lnTo>
                <a:close/>
                <a:moveTo>
                  <a:pt x="10746" y="39960"/>
                </a:moveTo>
                <a:lnTo>
                  <a:pt x="10746" y="41738"/>
                </a:lnTo>
                <a:lnTo>
                  <a:pt x="8972" y="41738"/>
                </a:lnTo>
                <a:lnTo>
                  <a:pt x="8972" y="39960"/>
                </a:lnTo>
                <a:close/>
                <a:moveTo>
                  <a:pt x="12601" y="39960"/>
                </a:moveTo>
                <a:lnTo>
                  <a:pt x="12601" y="41738"/>
                </a:lnTo>
                <a:lnTo>
                  <a:pt x="10827" y="41738"/>
                </a:lnTo>
                <a:lnTo>
                  <a:pt x="10827" y="39960"/>
                </a:lnTo>
                <a:close/>
                <a:moveTo>
                  <a:pt x="14451" y="39960"/>
                </a:moveTo>
                <a:lnTo>
                  <a:pt x="14451" y="41738"/>
                </a:lnTo>
                <a:lnTo>
                  <a:pt x="12676" y="41738"/>
                </a:lnTo>
                <a:lnTo>
                  <a:pt x="12676" y="39960"/>
                </a:lnTo>
                <a:close/>
                <a:moveTo>
                  <a:pt x="16305" y="39960"/>
                </a:moveTo>
                <a:lnTo>
                  <a:pt x="16305" y="41738"/>
                </a:lnTo>
                <a:lnTo>
                  <a:pt x="14526" y="41738"/>
                </a:lnTo>
                <a:lnTo>
                  <a:pt x="14526" y="39960"/>
                </a:lnTo>
                <a:close/>
                <a:moveTo>
                  <a:pt x="18089" y="39960"/>
                </a:moveTo>
                <a:lnTo>
                  <a:pt x="18089" y="41738"/>
                </a:lnTo>
                <a:lnTo>
                  <a:pt x="16381" y="41738"/>
                </a:lnTo>
                <a:lnTo>
                  <a:pt x="16381" y="39960"/>
                </a:lnTo>
                <a:close/>
                <a:moveTo>
                  <a:pt x="19945" y="39960"/>
                </a:moveTo>
                <a:lnTo>
                  <a:pt x="19945" y="41738"/>
                </a:lnTo>
                <a:lnTo>
                  <a:pt x="18166" y="41738"/>
                </a:lnTo>
                <a:lnTo>
                  <a:pt x="18166" y="39960"/>
                </a:lnTo>
                <a:close/>
                <a:moveTo>
                  <a:pt x="21795" y="39960"/>
                </a:moveTo>
                <a:lnTo>
                  <a:pt x="21795" y="41738"/>
                </a:lnTo>
                <a:lnTo>
                  <a:pt x="20020" y="41738"/>
                </a:lnTo>
                <a:lnTo>
                  <a:pt x="20020" y="39960"/>
                </a:lnTo>
                <a:close/>
                <a:moveTo>
                  <a:pt x="23644" y="39960"/>
                </a:moveTo>
                <a:lnTo>
                  <a:pt x="23644" y="41738"/>
                </a:lnTo>
                <a:lnTo>
                  <a:pt x="21870" y="41738"/>
                </a:lnTo>
                <a:lnTo>
                  <a:pt x="21870" y="39960"/>
                </a:lnTo>
                <a:close/>
                <a:moveTo>
                  <a:pt x="25498" y="39960"/>
                </a:moveTo>
                <a:lnTo>
                  <a:pt x="25498" y="41738"/>
                </a:lnTo>
                <a:lnTo>
                  <a:pt x="23719" y="41738"/>
                </a:lnTo>
                <a:lnTo>
                  <a:pt x="23719" y="39960"/>
                </a:lnTo>
                <a:close/>
                <a:moveTo>
                  <a:pt x="27348" y="39960"/>
                </a:moveTo>
                <a:lnTo>
                  <a:pt x="27348" y="41738"/>
                </a:lnTo>
                <a:lnTo>
                  <a:pt x="25575" y="41738"/>
                </a:lnTo>
                <a:lnTo>
                  <a:pt x="25575" y="39960"/>
                </a:lnTo>
                <a:close/>
                <a:moveTo>
                  <a:pt x="29204" y="39960"/>
                </a:moveTo>
                <a:lnTo>
                  <a:pt x="29204" y="41738"/>
                </a:lnTo>
                <a:lnTo>
                  <a:pt x="27424" y="41738"/>
                </a:lnTo>
                <a:lnTo>
                  <a:pt x="27424" y="39960"/>
                </a:lnTo>
                <a:close/>
                <a:moveTo>
                  <a:pt x="31053" y="39960"/>
                </a:moveTo>
                <a:lnTo>
                  <a:pt x="31053" y="41738"/>
                </a:lnTo>
                <a:lnTo>
                  <a:pt x="29279" y="41738"/>
                </a:lnTo>
                <a:lnTo>
                  <a:pt x="29279" y="39960"/>
                </a:lnTo>
                <a:close/>
                <a:moveTo>
                  <a:pt x="32903" y="39960"/>
                </a:moveTo>
                <a:lnTo>
                  <a:pt x="32903" y="41738"/>
                </a:lnTo>
                <a:lnTo>
                  <a:pt x="31128" y="41738"/>
                </a:lnTo>
                <a:lnTo>
                  <a:pt x="31128" y="39960"/>
                </a:lnTo>
                <a:close/>
                <a:moveTo>
                  <a:pt x="34692" y="39960"/>
                </a:moveTo>
                <a:lnTo>
                  <a:pt x="34692" y="41738"/>
                </a:lnTo>
                <a:lnTo>
                  <a:pt x="32979" y="41738"/>
                </a:lnTo>
                <a:lnTo>
                  <a:pt x="32979" y="39960"/>
                </a:lnTo>
                <a:close/>
                <a:moveTo>
                  <a:pt x="36541" y="39960"/>
                </a:moveTo>
                <a:lnTo>
                  <a:pt x="36541" y="41738"/>
                </a:lnTo>
                <a:lnTo>
                  <a:pt x="34768" y="41738"/>
                </a:lnTo>
                <a:lnTo>
                  <a:pt x="34768" y="39960"/>
                </a:lnTo>
                <a:close/>
                <a:moveTo>
                  <a:pt x="38397" y="39960"/>
                </a:moveTo>
                <a:lnTo>
                  <a:pt x="38397" y="41738"/>
                </a:lnTo>
                <a:lnTo>
                  <a:pt x="36618" y="41738"/>
                </a:lnTo>
                <a:lnTo>
                  <a:pt x="36618" y="39960"/>
                </a:lnTo>
                <a:close/>
                <a:moveTo>
                  <a:pt x="40246" y="39960"/>
                </a:moveTo>
                <a:lnTo>
                  <a:pt x="40246" y="41738"/>
                </a:lnTo>
                <a:lnTo>
                  <a:pt x="38472" y="41738"/>
                </a:lnTo>
                <a:lnTo>
                  <a:pt x="38472" y="39960"/>
                </a:lnTo>
                <a:close/>
                <a:moveTo>
                  <a:pt x="42096" y="39960"/>
                </a:moveTo>
                <a:lnTo>
                  <a:pt x="42096" y="41738"/>
                </a:lnTo>
                <a:lnTo>
                  <a:pt x="40321" y="41738"/>
                </a:lnTo>
                <a:lnTo>
                  <a:pt x="40321" y="39960"/>
                </a:lnTo>
                <a:close/>
                <a:moveTo>
                  <a:pt x="43950" y="39960"/>
                </a:moveTo>
                <a:lnTo>
                  <a:pt x="43950" y="41738"/>
                </a:lnTo>
                <a:lnTo>
                  <a:pt x="42172" y="41738"/>
                </a:lnTo>
                <a:lnTo>
                  <a:pt x="42172" y="39960"/>
                </a:lnTo>
                <a:close/>
                <a:moveTo>
                  <a:pt x="45801" y="39960"/>
                </a:moveTo>
                <a:lnTo>
                  <a:pt x="45801" y="41738"/>
                </a:lnTo>
                <a:lnTo>
                  <a:pt x="44027" y="41738"/>
                </a:lnTo>
                <a:lnTo>
                  <a:pt x="44027" y="39960"/>
                </a:lnTo>
                <a:close/>
                <a:moveTo>
                  <a:pt x="47656" y="39960"/>
                </a:moveTo>
                <a:lnTo>
                  <a:pt x="47656" y="41738"/>
                </a:lnTo>
                <a:lnTo>
                  <a:pt x="45876" y="41738"/>
                </a:lnTo>
                <a:lnTo>
                  <a:pt x="45876" y="39960"/>
                </a:lnTo>
                <a:close/>
                <a:moveTo>
                  <a:pt x="49505" y="39960"/>
                </a:moveTo>
                <a:lnTo>
                  <a:pt x="49505" y="41738"/>
                </a:lnTo>
                <a:lnTo>
                  <a:pt x="47731" y="41738"/>
                </a:lnTo>
                <a:lnTo>
                  <a:pt x="47731" y="39960"/>
                </a:lnTo>
                <a:close/>
                <a:moveTo>
                  <a:pt x="51289" y="39960"/>
                </a:moveTo>
                <a:lnTo>
                  <a:pt x="51289" y="41738"/>
                </a:lnTo>
                <a:lnTo>
                  <a:pt x="49581" y="41738"/>
                </a:lnTo>
                <a:lnTo>
                  <a:pt x="49581" y="39960"/>
                </a:lnTo>
                <a:close/>
                <a:moveTo>
                  <a:pt x="53144" y="39960"/>
                </a:moveTo>
                <a:lnTo>
                  <a:pt x="53144" y="41738"/>
                </a:lnTo>
                <a:lnTo>
                  <a:pt x="51370" y="41738"/>
                </a:lnTo>
                <a:lnTo>
                  <a:pt x="51370" y="39960"/>
                </a:lnTo>
                <a:close/>
                <a:moveTo>
                  <a:pt x="54995" y="39960"/>
                </a:moveTo>
                <a:lnTo>
                  <a:pt x="54995" y="41738"/>
                </a:lnTo>
                <a:lnTo>
                  <a:pt x="53220" y="41738"/>
                </a:lnTo>
                <a:lnTo>
                  <a:pt x="53220" y="39960"/>
                </a:lnTo>
                <a:close/>
                <a:moveTo>
                  <a:pt x="56849" y="39960"/>
                </a:moveTo>
                <a:lnTo>
                  <a:pt x="56849" y="41738"/>
                </a:lnTo>
                <a:lnTo>
                  <a:pt x="55070" y="41738"/>
                </a:lnTo>
                <a:lnTo>
                  <a:pt x="55070" y="39960"/>
                </a:lnTo>
                <a:close/>
                <a:moveTo>
                  <a:pt x="58698" y="39960"/>
                </a:moveTo>
                <a:lnTo>
                  <a:pt x="58698" y="41738"/>
                </a:lnTo>
                <a:lnTo>
                  <a:pt x="56924" y="41738"/>
                </a:lnTo>
                <a:lnTo>
                  <a:pt x="56924" y="39960"/>
                </a:lnTo>
                <a:close/>
                <a:moveTo>
                  <a:pt x="60548" y="39960"/>
                </a:moveTo>
                <a:lnTo>
                  <a:pt x="60548" y="41738"/>
                </a:lnTo>
                <a:lnTo>
                  <a:pt x="58775" y="41738"/>
                </a:lnTo>
                <a:lnTo>
                  <a:pt x="58775" y="39960"/>
                </a:lnTo>
                <a:close/>
                <a:moveTo>
                  <a:pt x="62404" y="39960"/>
                </a:moveTo>
                <a:lnTo>
                  <a:pt x="62404" y="41738"/>
                </a:lnTo>
                <a:lnTo>
                  <a:pt x="60629" y="41738"/>
                </a:lnTo>
                <a:lnTo>
                  <a:pt x="60629" y="39960"/>
                </a:lnTo>
                <a:close/>
                <a:moveTo>
                  <a:pt x="64253" y="39960"/>
                </a:moveTo>
                <a:lnTo>
                  <a:pt x="64253" y="41738"/>
                </a:lnTo>
                <a:lnTo>
                  <a:pt x="62479" y="41738"/>
                </a:lnTo>
                <a:lnTo>
                  <a:pt x="62479" y="39960"/>
                </a:lnTo>
                <a:close/>
                <a:moveTo>
                  <a:pt x="66108" y="39960"/>
                </a:moveTo>
                <a:lnTo>
                  <a:pt x="66108" y="41738"/>
                </a:lnTo>
                <a:lnTo>
                  <a:pt x="64328" y="41738"/>
                </a:lnTo>
                <a:lnTo>
                  <a:pt x="64328" y="39960"/>
                </a:lnTo>
                <a:close/>
                <a:moveTo>
                  <a:pt x="3343" y="41814"/>
                </a:moveTo>
                <a:lnTo>
                  <a:pt x="3343" y="43589"/>
                </a:lnTo>
                <a:lnTo>
                  <a:pt x="1568" y="43589"/>
                </a:lnTo>
                <a:lnTo>
                  <a:pt x="1568" y="41814"/>
                </a:lnTo>
                <a:close/>
                <a:moveTo>
                  <a:pt x="5192" y="41814"/>
                </a:moveTo>
                <a:lnTo>
                  <a:pt x="5192" y="43589"/>
                </a:lnTo>
                <a:lnTo>
                  <a:pt x="3418" y="43589"/>
                </a:lnTo>
                <a:lnTo>
                  <a:pt x="3418" y="41814"/>
                </a:lnTo>
                <a:close/>
                <a:moveTo>
                  <a:pt x="7047" y="41814"/>
                </a:moveTo>
                <a:lnTo>
                  <a:pt x="7047" y="43589"/>
                </a:lnTo>
                <a:lnTo>
                  <a:pt x="5267" y="43589"/>
                </a:lnTo>
                <a:lnTo>
                  <a:pt x="5267" y="41814"/>
                </a:lnTo>
                <a:close/>
                <a:moveTo>
                  <a:pt x="8896" y="41814"/>
                </a:moveTo>
                <a:lnTo>
                  <a:pt x="8896" y="43589"/>
                </a:lnTo>
                <a:lnTo>
                  <a:pt x="7123" y="43589"/>
                </a:lnTo>
                <a:lnTo>
                  <a:pt x="7123" y="41814"/>
                </a:lnTo>
                <a:close/>
                <a:moveTo>
                  <a:pt x="10746" y="41814"/>
                </a:moveTo>
                <a:lnTo>
                  <a:pt x="10746" y="43589"/>
                </a:lnTo>
                <a:lnTo>
                  <a:pt x="8972" y="43589"/>
                </a:lnTo>
                <a:lnTo>
                  <a:pt x="8972" y="41814"/>
                </a:lnTo>
                <a:close/>
                <a:moveTo>
                  <a:pt x="12601" y="41814"/>
                </a:moveTo>
                <a:lnTo>
                  <a:pt x="12601" y="43589"/>
                </a:lnTo>
                <a:lnTo>
                  <a:pt x="10827" y="43589"/>
                </a:lnTo>
                <a:lnTo>
                  <a:pt x="10827" y="41814"/>
                </a:lnTo>
                <a:close/>
                <a:moveTo>
                  <a:pt x="14451" y="41814"/>
                </a:moveTo>
                <a:lnTo>
                  <a:pt x="14451" y="43589"/>
                </a:lnTo>
                <a:lnTo>
                  <a:pt x="12676" y="43589"/>
                </a:lnTo>
                <a:lnTo>
                  <a:pt x="12676" y="41814"/>
                </a:lnTo>
                <a:close/>
                <a:moveTo>
                  <a:pt x="16305" y="41814"/>
                </a:moveTo>
                <a:lnTo>
                  <a:pt x="16305" y="43589"/>
                </a:lnTo>
                <a:lnTo>
                  <a:pt x="14526" y="43589"/>
                </a:lnTo>
                <a:lnTo>
                  <a:pt x="14526" y="41814"/>
                </a:lnTo>
                <a:close/>
                <a:moveTo>
                  <a:pt x="18089" y="41814"/>
                </a:moveTo>
                <a:lnTo>
                  <a:pt x="18089" y="43589"/>
                </a:lnTo>
                <a:lnTo>
                  <a:pt x="16381" y="43589"/>
                </a:lnTo>
                <a:lnTo>
                  <a:pt x="16381" y="41814"/>
                </a:lnTo>
                <a:close/>
                <a:moveTo>
                  <a:pt x="19945" y="41814"/>
                </a:moveTo>
                <a:lnTo>
                  <a:pt x="19945" y="43589"/>
                </a:lnTo>
                <a:lnTo>
                  <a:pt x="18166" y="43589"/>
                </a:lnTo>
                <a:lnTo>
                  <a:pt x="18166" y="41814"/>
                </a:lnTo>
                <a:close/>
                <a:moveTo>
                  <a:pt x="21795" y="41814"/>
                </a:moveTo>
                <a:lnTo>
                  <a:pt x="21795" y="43589"/>
                </a:lnTo>
                <a:lnTo>
                  <a:pt x="20020" y="43589"/>
                </a:lnTo>
                <a:lnTo>
                  <a:pt x="20020" y="41814"/>
                </a:lnTo>
                <a:close/>
                <a:moveTo>
                  <a:pt x="23644" y="41814"/>
                </a:moveTo>
                <a:lnTo>
                  <a:pt x="23644" y="43589"/>
                </a:lnTo>
                <a:lnTo>
                  <a:pt x="21870" y="43589"/>
                </a:lnTo>
                <a:lnTo>
                  <a:pt x="21870" y="41814"/>
                </a:lnTo>
                <a:close/>
                <a:moveTo>
                  <a:pt x="25498" y="41814"/>
                </a:moveTo>
                <a:lnTo>
                  <a:pt x="25498" y="43589"/>
                </a:lnTo>
                <a:lnTo>
                  <a:pt x="23719" y="43589"/>
                </a:lnTo>
                <a:lnTo>
                  <a:pt x="23719" y="41814"/>
                </a:lnTo>
                <a:close/>
                <a:moveTo>
                  <a:pt x="27348" y="41814"/>
                </a:moveTo>
                <a:lnTo>
                  <a:pt x="27348" y="43589"/>
                </a:lnTo>
                <a:lnTo>
                  <a:pt x="25575" y="43589"/>
                </a:lnTo>
                <a:lnTo>
                  <a:pt x="25575" y="41814"/>
                </a:lnTo>
                <a:close/>
                <a:moveTo>
                  <a:pt x="29204" y="41814"/>
                </a:moveTo>
                <a:lnTo>
                  <a:pt x="29204" y="43589"/>
                </a:lnTo>
                <a:lnTo>
                  <a:pt x="27424" y="43589"/>
                </a:lnTo>
                <a:lnTo>
                  <a:pt x="27424" y="41814"/>
                </a:lnTo>
                <a:close/>
                <a:moveTo>
                  <a:pt x="31053" y="41814"/>
                </a:moveTo>
                <a:lnTo>
                  <a:pt x="31053" y="43589"/>
                </a:lnTo>
                <a:lnTo>
                  <a:pt x="29279" y="43589"/>
                </a:lnTo>
                <a:lnTo>
                  <a:pt x="29279" y="41814"/>
                </a:lnTo>
                <a:close/>
                <a:moveTo>
                  <a:pt x="32903" y="41814"/>
                </a:moveTo>
                <a:lnTo>
                  <a:pt x="32903" y="43589"/>
                </a:lnTo>
                <a:lnTo>
                  <a:pt x="31128" y="43589"/>
                </a:lnTo>
                <a:lnTo>
                  <a:pt x="31128" y="41814"/>
                </a:lnTo>
                <a:close/>
                <a:moveTo>
                  <a:pt x="34692" y="41814"/>
                </a:moveTo>
                <a:lnTo>
                  <a:pt x="34692" y="43589"/>
                </a:lnTo>
                <a:lnTo>
                  <a:pt x="32979" y="43589"/>
                </a:lnTo>
                <a:lnTo>
                  <a:pt x="32979" y="41814"/>
                </a:lnTo>
                <a:close/>
                <a:moveTo>
                  <a:pt x="36541" y="41814"/>
                </a:moveTo>
                <a:lnTo>
                  <a:pt x="36541" y="43589"/>
                </a:lnTo>
                <a:lnTo>
                  <a:pt x="34768" y="43589"/>
                </a:lnTo>
                <a:lnTo>
                  <a:pt x="34768" y="41814"/>
                </a:lnTo>
                <a:close/>
                <a:moveTo>
                  <a:pt x="38397" y="41814"/>
                </a:moveTo>
                <a:lnTo>
                  <a:pt x="38397" y="43589"/>
                </a:lnTo>
                <a:lnTo>
                  <a:pt x="36618" y="43589"/>
                </a:lnTo>
                <a:lnTo>
                  <a:pt x="36618" y="41814"/>
                </a:lnTo>
                <a:close/>
                <a:moveTo>
                  <a:pt x="40246" y="41814"/>
                </a:moveTo>
                <a:lnTo>
                  <a:pt x="40246" y="43589"/>
                </a:lnTo>
                <a:lnTo>
                  <a:pt x="38472" y="43589"/>
                </a:lnTo>
                <a:lnTo>
                  <a:pt x="38472" y="41814"/>
                </a:lnTo>
                <a:close/>
                <a:moveTo>
                  <a:pt x="42096" y="41814"/>
                </a:moveTo>
                <a:lnTo>
                  <a:pt x="42096" y="43589"/>
                </a:lnTo>
                <a:lnTo>
                  <a:pt x="40321" y="43589"/>
                </a:lnTo>
                <a:lnTo>
                  <a:pt x="40321" y="41814"/>
                </a:lnTo>
                <a:close/>
                <a:moveTo>
                  <a:pt x="43950" y="41814"/>
                </a:moveTo>
                <a:lnTo>
                  <a:pt x="43950" y="43589"/>
                </a:lnTo>
                <a:lnTo>
                  <a:pt x="42172" y="43589"/>
                </a:lnTo>
                <a:lnTo>
                  <a:pt x="42172" y="41814"/>
                </a:lnTo>
                <a:close/>
                <a:moveTo>
                  <a:pt x="45801" y="41814"/>
                </a:moveTo>
                <a:lnTo>
                  <a:pt x="45801" y="43589"/>
                </a:lnTo>
                <a:lnTo>
                  <a:pt x="44027" y="43589"/>
                </a:lnTo>
                <a:lnTo>
                  <a:pt x="44027" y="41814"/>
                </a:lnTo>
                <a:close/>
                <a:moveTo>
                  <a:pt x="47656" y="41814"/>
                </a:moveTo>
                <a:lnTo>
                  <a:pt x="47656" y="43589"/>
                </a:lnTo>
                <a:lnTo>
                  <a:pt x="45876" y="43589"/>
                </a:lnTo>
                <a:lnTo>
                  <a:pt x="45876" y="41814"/>
                </a:lnTo>
                <a:close/>
                <a:moveTo>
                  <a:pt x="49505" y="41814"/>
                </a:moveTo>
                <a:lnTo>
                  <a:pt x="49505" y="43589"/>
                </a:lnTo>
                <a:lnTo>
                  <a:pt x="47731" y="43589"/>
                </a:lnTo>
                <a:lnTo>
                  <a:pt x="47731" y="41814"/>
                </a:lnTo>
                <a:close/>
                <a:moveTo>
                  <a:pt x="51289" y="41814"/>
                </a:moveTo>
                <a:lnTo>
                  <a:pt x="51289" y="43589"/>
                </a:lnTo>
                <a:lnTo>
                  <a:pt x="49581" y="43589"/>
                </a:lnTo>
                <a:lnTo>
                  <a:pt x="49581" y="41814"/>
                </a:lnTo>
                <a:close/>
                <a:moveTo>
                  <a:pt x="53144" y="41814"/>
                </a:moveTo>
                <a:lnTo>
                  <a:pt x="53144" y="43589"/>
                </a:lnTo>
                <a:lnTo>
                  <a:pt x="51370" y="43589"/>
                </a:lnTo>
                <a:lnTo>
                  <a:pt x="51370" y="41814"/>
                </a:lnTo>
                <a:close/>
                <a:moveTo>
                  <a:pt x="54995" y="41814"/>
                </a:moveTo>
                <a:lnTo>
                  <a:pt x="54995" y="43589"/>
                </a:lnTo>
                <a:lnTo>
                  <a:pt x="53220" y="43589"/>
                </a:lnTo>
                <a:lnTo>
                  <a:pt x="53220" y="41814"/>
                </a:lnTo>
                <a:close/>
                <a:moveTo>
                  <a:pt x="56849" y="41814"/>
                </a:moveTo>
                <a:lnTo>
                  <a:pt x="56849" y="43589"/>
                </a:lnTo>
                <a:lnTo>
                  <a:pt x="55070" y="43589"/>
                </a:lnTo>
                <a:lnTo>
                  <a:pt x="55070" y="41814"/>
                </a:lnTo>
                <a:close/>
                <a:moveTo>
                  <a:pt x="58698" y="41814"/>
                </a:moveTo>
                <a:lnTo>
                  <a:pt x="58698" y="43589"/>
                </a:lnTo>
                <a:lnTo>
                  <a:pt x="56924" y="43589"/>
                </a:lnTo>
                <a:lnTo>
                  <a:pt x="56924" y="41814"/>
                </a:lnTo>
                <a:close/>
                <a:moveTo>
                  <a:pt x="60548" y="41814"/>
                </a:moveTo>
                <a:lnTo>
                  <a:pt x="60548" y="43589"/>
                </a:lnTo>
                <a:lnTo>
                  <a:pt x="58775" y="43589"/>
                </a:lnTo>
                <a:lnTo>
                  <a:pt x="58775" y="41814"/>
                </a:lnTo>
                <a:close/>
                <a:moveTo>
                  <a:pt x="62404" y="41814"/>
                </a:moveTo>
                <a:lnTo>
                  <a:pt x="62404" y="43589"/>
                </a:lnTo>
                <a:lnTo>
                  <a:pt x="60629" y="43589"/>
                </a:lnTo>
                <a:lnTo>
                  <a:pt x="60629" y="41814"/>
                </a:lnTo>
                <a:close/>
                <a:moveTo>
                  <a:pt x="64253" y="41814"/>
                </a:moveTo>
                <a:lnTo>
                  <a:pt x="64253" y="43589"/>
                </a:lnTo>
                <a:lnTo>
                  <a:pt x="62479" y="43589"/>
                </a:lnTo>
                <a:lnTo>
                  <a:pt x="62479" y="41814"/>
                </a:lnTo>
                <a:close/>
                <a:moveTo>
                  <a:pt x="66108" y="41814"/>
                </a:moveTo>
                <a:lnTo>
                  <a:pt x="66108" y="43589"/>
                </a:lnTo>
                <a:lnTo>
                  <a:pt x="64328" y="43589"/>
                </a:lnTo>
                <a:lnTo>
                  <a:pt x="64328" y="41814"/>
                </a:lnTo>
                <a:close/>
                <a:moveTo>
                  <a:pt x="3343" y="43664"/>
                </a:moveTo>
                <a:lnTo>
                  <a:pt x="3343" y="45438"/>
                </a:lnTo>
                <a:lnTo>
                  <a:pt x="1568" y="45438"/>
                </a:lnTo>
                <a:lnTo>
                  <a:pt x="1568" y="43664"/>
                </a:lnTo>
                <a:close/>
                <a:moveTo>
                  <a:pt x="5192" y="43664"/>
                </a:moveTo>
                <a:lnTo>
                  <a:pt x="5192" y="45438"/>
                </a:lnTo>
                <a:lnTo>
                  <a:pt x="3418" y="45438"/>
                </a:lnTo>
                <a:lnTo>
                  <a:pt x="3418" y="43664"/>
                </a:lnTo>
                <a:close/>
                <a:moveTo>
                  <a:pt x="7047" y="43664"/>
                </a:moveTo>
                <a:lnTo>
                  <a:pt x="7047" y="45438"/>
                </a:lnTo>
                <a:lnTo>
                  <a:pt x="5267" y="45438"/>
                </a:lnTo>
                <a:lnTo>
                  <a:pt x="5267" y="43664"/>
                </a:lnTo>
                <a:close/>
                <a:moveTo>
                  <a:pt x="8896" y="43664"/>
                </a:moveTo>
                <a:lnTo>
                  <a:pt x="8896" y="45438"/>
                </a:lnTo>
                <a:lnTo>
                  <a:pt x="7123" y="45438"/>
                </a:lnTo>
                <a:lnTo>
                  <a:pt x="7123" y="43664"/>
                </a:lnTo>
                <a:close/>
                <a:moveTo>
                  <a:pt x="10746" y="43664"/>
                </a:moveTo>
                <a:lnTo>
                  <a:pt x="10746" y="45438"/>
                </a:lnTo>
                <a:lnTo>
                  <a:pt x="8972" y="45438"/>
                </a:lnTo>
                <a:lnTo>
                  <a:pt x="8972" y="43664"/>
                </a:lnTo>
                <a:close/>
                <a:moveTo>
                  <a:pt x="12601" y="43664"/>
                </a:moveTo>
                <a:lnTo>
                  <a:pt x="12601" y="45438"/>
                </a:lnTo>
                <a:lnTo>
                  <a:pt x="10827" y="45438"/>
                </a:lnTo>
                <a:lnTo>
                  <a:pt x="10827" y="43664"/>
                </a:lnTo>
                <a:close/>
                <a:moveTo>
                  <a:pt x="14451" y="43664"/>
                </a:moveTo>
                <a:lnTo>
                  <a:pt x="14451" y="45438"/>
                </a:lnTo>
                <a:lnTo>
                  <a:pt x="12676" y="45438"/>
                </a:lnTo>
                <a:lnTo>
                  <a:pt x="12676" y="43664"/>
                </a:lnTo>
                <a:close/>
                <a:moveTo>
                  <a:pt x="16305" y="43664"/>
                </a:moveTo>
                <a:lnTo>
                  <a:pt x="16305" y="45438"/>
                </a:lnTo>
                <a:lnTo>
                  <a:pt x="14526" y="45438"/>
                </a:lnTo>
                <a:lnTo>
                  <a:pt x="14526" y="43664"/>
                </a:lnTo>
                <a:close/>
                <a:moveTo>
                  <a:pt x="18089" y="43664"/>
                </a:moveTo>
                <a:lnTo>
                  <a:pt x="18089" y="45438"/>
                </a:lnTo>
                <a:lnTo>
                  <a:pt x="16381" y="45438"/>
                </a:lnTo>
                <a:lnTo>
                  <a:pt x="16381" y="43664"/>
                </a:lnTo>
                <a:close/>
                <a:moveTo>
                  <a:pt x="19945" y="43664"/>
                </a:moveTo>
                <a:lnTo>
                  <a:pt x="19945" y="45438"/>
                </a:lnTo>
                <a:lnTo>
                  <a:pt x="18166" y="45438"/>
                </a:lnTo>
                <a:lnTo>
                  <a:pt x="18166" y="43664"/>
                </a:lnTo>
                <a:close/>
                <a:moveTo>
                  <a:pt x="21795" y="43664"/>
                </a:moveTo>
                <a:lnTo>
                  <a:pt x="21795" y="45438"/>
                </a:lnTo>
                <a:lnTo>
                  <a:pt x="20020" y="45438"/>
                </a:lnTo>
                <a:lnTo>
                  <a:pt x="20020" y="43664"/>
                </a:lnTo>
                <a:close/>
                <a:moveTo>
                  <a:pt x="23644" y="43664"/>
                </a:moveTo>
                <a:lnTo>
                  <a:pt x="23644" y="45438"/>
                </a:lnTo>
                <a:lnTo>
                  <a:pt x="21870" y="45438"/>
                </a:lnTo>
                <a:lnTo>
                  <a:pt x="21870" y="43664"/>
                </a:lnTo>
                <a:close/>
                <a:moveTo>
                  <a:pt x="25498" y="43664"/>
                </a:moveTo>
                <a:lnTo>
                  <a:pt x="25498" y="45438"/>
                </a:lnTo>
                <a:lnTo>
                  <a:pt x="23719" y="45438"/>
                </a:lnTo>
                <a:lnTo>
                  <a:pt x="23719" y="43664"/>
                </a:lnTo>
                <a:close/>
                <a:moveTo>
                  <a:pt x="27348" y="43664"/>
                </a:moveTo>
                <a:lnTo>
                  <a:pt x="27348" y="45438"/>
                </a:lnTo>
                <a:lnTo>
                  <a:pt x="25575" y="45438"/>
                </a:lnTo>
                <a:lnTo>
                  <a:pt x="25575" y="43664"/>
                </a:lnTo>
                <a:close/>
                <a:moveTo>
                  <a:pt x="29204" y="43664"/>
                </a:moveTo>
                <a:lnTo>
                  <a:pt x="29204" y="45438"/>
                </a:lnTo>
                <a:lnTo>
                  <a:pt x="27424" y="45438"/>
                </a:lnTo>
                <a:lnTo>
                  <a:pt x="27424" y="43664"/>
                </a:lnTo>
                <a:close/>
                <a:moveTo>
                  <a:pt x="31053" y="43664"/>
                </a:moveTo>
                <a:lnTo>
                  <a:pt x="31053" y="45438"/>
                </a:lnTo>
                <a:lnTo>
                  <a:pt x="29279" y="45438"/>
                </a:lnTo>
                <a:lnTo>
                  <a:pt x="29279" y="43664"/>
                </a:lnTo>
                <a:close/>
                <a:moveTo>
                  <a:pt x="32903" y="43664"/>
                </a:moveTo>
                <a:lnTo>
                  <a:pt x="32903" y="45438"/>
                </a:lnTo>
                <a:lnTo>
                  <a:pt x="31128" y="45438"/>
                </a:lnTo>
                <a:lnTo>
                  <a:pt x="31128" y="43664"/>
                </a:lnTo>
                <a:close/>
                <a:moveTo>
                  <a:pt x="34692" y="43664"/>
                </a:moveTo>
                <a:lnTo>
                  <a:pt x="34692" y="45438"/>
                </a:lnTo>
                <a:lnTo>
                  <a:pt x="32979" y="45438"/>
                </a:lnTo>
                <a:lnTo>
                  <a:pt x="32979" y="43664"/>
                </a:lnTo>
                <a:close/>
                <a:moveTo>
                  <a:pt x="36541" y="43664"/>
                </a:moveTo>
                <a:lnTo>
                  <a:pt x="36541" y="45438"/>
                </a:lnTo>
                <a:lnTo>
                  <a:pt x="34768" y="45438"/>
                </a:lnTo>
                <a:lnTo>
                  <a:pt x="34768" y="43664"/>
                </a:lnTo>
                <a:close/>
                <a:moveTo>
                  <a:pt x="38397" y="43664"/>
                </a:moveTo>
                <a:lnTo>
                  <a:pt x="38397" y="45438"/>
                </a:lnTo>
                <a:lnTo>
                  <a:pt x="36618" y="45438"/>
                </a:lnTo>
                <a:lnTo>
                  <a:pt x="36618" y="43664"/>
                </a:lnTo>
                <a:close/>
                <a:moveTo>
                  <a:pt x="40246" y="43664"/>
                </a:moveTo>
                <a:lnTo>
                  <a:pt x="40246" y="45438"/>
                </a:lnTo>
                <a:lnTo>
                  <a:pt x="38472" y="45438"/>
                </a:lnTo>
                <a:lnTo>
                  <a:pt x="38472" y="43664"/>
                </a:lnTo>
                <a:close/>
                <a:moveTo>
                  <a:pt x="42096" y="43664"/>
                </a:moveTo>
                <a:lnTo>
                  <a:pt x="42096" y="45438"/>
                </a:lnTo>
                <a:lnTo>
                  <a:pt x="40321" y="45438"/>
                </a:lnTo>
                <a:lnTo>
                  <a:pt x="40321" y="43664"/>
                </a:lnTo>
                <a:close/>
                <a:moveTo>
                  <a:pt x="43950" y="43664"/>
                </a:moveTo>
                <a:lnTo>
                  <a:pt x="43950" y="45438"/>
                </a:lnTo>
                <a:lnTo>
                  <a:pt x="42172" y="45438"/>
                </a:lnTo>
                <a:lnTo>
                  <a:pt x="42172" y="43664"/>
                </a:lnTo>
                <a:close/>
                <a:moveTo>
                  <a:pt x="45801" y="43664"/>
                </a:moveTo>
                <a:lnTo>
                  <a:pt x="45801" y="45438"/>
                </a:lnTo>
                <a:lnTo>
                  <a:pt x="44027" y="45438"/>
                </a:lnTo>
                <a:lnTo>
                  <a:pt x="44027" y="43664"/>
                </a:lnTo>
                <a:close/>
                <a:moveTo>
                  <a:pt x="47656" y="43664"/>
                </a:moveTo>
                <a:lnTo>
                  <a:pt x="47656" y="45438"/>
                </a:lnTo>
                <a:lnTo>
                  <a:pt x="45876" y="45438"/>
                </a:lnTo>
                <a:lnTo>
                  <a:pt x="45876" y="43664"/>
                </a:lnTo>
                <a:close/>
                <a:moveTo>
                  <a:pt x="49505" y="43664"/>
                </a:moveTo>
                <a:lnTo>
                  <a:pt x="49505" y="45438"/>
                </a:lnTo>
                <a:lnTo>
                  <a:pt x="47731" y="45438"/>
                </a:lnTo>
                <a:lnTo>
                  <a:pt x="47731" y="43664"/>
                </a:lnTo>
                <a:close/>
                <a:moveTo>
                  <a:pt x="51289" y="43664"/>
                </a:moveTo>
                <a:lnTo>
                  <a:pt x="51289" y="45438"/>
                </a:lnTo>
                <a:lnTo>
                  <a:pt x="49581" y="45438"/>
                </a:lnTo>
                <a:lnTo>
                  <a:pt x="49581" y="43664"/>
                </a:lnTo>
                <a:close/>
                <a:moveTo>
                  <a:pt x="53144" y="43664"/>
                </a:moveTo>
                <a:lnTo>
                  <a:pt x="53144" y="45438"/>
                </a:lnTo>
                <a:lnTo>
                  <a:pt x="51370" y="45438"/>
                </a:lnTo>
                <a:lnTo>
                  <a:pt x="51370" y="43664"/>
                </a:lnTo>
                <a:close/>
                <a:moveTo>
                  <a:pt x="54995" y="43664"/>
                </a:moveTo>
                <a:lnTo>
                  <a:pt x="54995" y="45438"/>
                </a:lnTo>
                <a:lnTo>
                  <a:pt x="53220" y="45438"/>
                </a:lnTo>
                <a:lnTo>
                  <a:pt x="53220" y="43664"/>
                </a:lnTo>
                <a:close/>
                <a:moveTo>
                  <a:pt x="56849" y="43664"/>
                </a:moveTo>
                <a:lnTo>
                  <a:pt x="56849" y="45438"/>
                </a:lnTo>
                <a:lnTo>
                  <a:pt x="55070" y="45438"/>
                </a:lnTo>
                <a:lnTo>
                  <a:pt x="55070" y="43664"/>
                </a:lnTo>
                <a:close/>
                <a:moveTo>
                  <a:pt x="58698" y="43664"/>
                </a:moveTo>
                <a:lnTo>
                  <a:pt x="58698" y="45438"/>
                </a:lnTo>
                <a:lnTo>
                  <a:pt x="56924" y="45438"/>
                </a:lnTo>
                <a:lnTo>
                  <a:pt x="56924" y="43664"/>
                </a:lnTo>
                <a:close/>
                <a:moveTo>
                  <a:pt x="60548" y="43664"/>
                </a:moveTo>
                <a:lnTo>
                  <a:pt x="60548" y="45438"/>
                </a:lnTo>
                <a:lnTo>
                  <a:pt x="58775" y="45438"/>
                </a:lnTo>
                <a:lnTo>
                  <a:pt x="58775" y="43664"/>
                </a:lnTo>
                <a:close/>
                <a:moveTo>
                  <a:pt x="62404" y="43664"/>
                </a:moveTo>
                <a:lnTo>
                  <a:pt x="62404" y="45438"/>
                </a:lnTo>
                <a:lnTo>
                  <a:pt x="60629" y="45438"/>
                </a:lnTo>
                <a:lnTo>
                  <a:pt x="60629" y="43664"/>
                </a:lnTo>
                <a:close/>
                <a:moveTo>
                  <a:pt x="64253" y="43664"/>
                </a:moveTo>
                <a:lnTo>
                  <a:pt x="64253" y="45438"/>
                </a:lnTo>
                <a:lnTo>
                  <a:pt x="62479" y="45438"/>
                </a:lnTo>
                <a:lnTo>
                  <a:pt x="62479" y="43664"/>
                </a:lnTo>
                <a:close/>
                <a:moveTo>
                  <a:pt x="66108" y="43664"/>
                </a:moveTo>
                <a:lnTo>
                  <a:pt x="66108" y="45438"/>
                </a:lnTo>
                <a:lnTo>
                  <a:pt x="64328" y="45438"/>
                </a:lnTo>
                <a:lnTo>
                  <a:pt x="64328" y="43664"/>
                </a:lnTo>
                <a:close/>
                <a:moveTo>
                  <a:pt x="3343" y="45518"/>
                </a:moveTo>
                <a:lnTo>
                  <a:pt x="3343" y="47292"/>
                </a:lnTo>
                <a:lnTo>
                  <a:pt x="1568" y="47292"/>
                </a:lnTo>
                <a:lnTo>
                  <a:pt x="1568" y="45518"/>
                </a:lnTo>
                <a:close/>
                <a:moveTo>
                  <a:pt x="5192" y="45518"/>
                </a:moveTo>
                <a:lnTo>
                  <a:pt x="5192" y="47292"/>
                </a:lnTo>
                <a:lnTo>
                  <a:pt x="3418" y="47292"/>
                </a:lnTo>
                <a:lnTo>
                  <a:pt x="3418" y="45518"/>
                </a:lnTo>
                <a:close/>
                <a:moveTo>
                  <a:pt x="7047" y="45518"/>
                </a:moveTo>
                <a:lnTo>
                  <a:pt x="7047" y="47292"/>
                </a:lnTo>
                <a:lnTo>
                  <a:pt x="5267" y="47292"/>
                </a:lnTo>
                <a:lnTo>
                  <a:pt x="5267" y="45518"/>
                </a:lnTo>
                <a:close/>
                <a:moveTo>
                  <a:pt x="8896" y="45518"/>
                </a:moveTo>
                <a:lnTo>
                  <a:pt x="8896" y="47292"/>
                </a:lnTo>
                <a:lnTo>
                  <a:pt x="7123" y="47292"/>
                </a:lnTo>
                <a:lnTo>
                  <a:pt x="7123" y="45518"/>
                </a:lnTo>
                <a:close/>
                <a:moveTo>
                  <a:pt x="10746" y="45518"/>
                </a:moveTo>
                <a:lnTo>
                  <a:pt x="10746" y="47292"/>
                </a:lnTo>
                <a:lnTo>
                  <a:pt x="8972" y="47292"/>
                </a:lnTo>
                <a:lnTo>
                  <a:pt x="8972" y="45518"/>
                </a:lnTo>
                <a:close/>
                <a:moveTo>
                  <a:pt x="12601" y="45518"/>
                </a:moveTo>
                <a:lnTo>
                  <a:pt x="12601" y="47292"/>
                </a:lnTo>
                <a:lnTo>
                  <a:pt x="10827" y="47292"/>
                </a:lnTo>
                <a:lnTo>
                  <a:pt x="10827" y="45518"/>
                </a:lnTo>
                <a:close/>
                <a:moveTo>
                  <a:pt x="14451" y="45518"/>
                </a:moveTo>
                <a:lnTo>
                  <a:pt x="14451" y="47292"/>
                </a:lnTo>
                <a:lnTo>
                  <a:pt x="12676" y="47292"/>
                </a:lnTo>
                <a:lnTo>
                  <a:pt x="12676" y="45518"/>
                </a:lnTo>
                <a:close/>
                <a:moveTo>
                  <a:pt x="16305" y="45518"/>
                </a:moveTo>
                <a:lnTo>
                  <a:pt x="16305" y="47292"/>
                </a:lnTo>
                <a:lnTo>
                  <a:pt x="14526" y="47292"/>
                </a:lnTo>
                <a:lnTo>
                  <a:pt x="14526" y="45518"/>
                </a:lnTo>
                <a:close/>
                <a:moveTo>
                  <a:pt x="18089" y="45518"/>
                </a:moveTo>
                <a:lnTo>
                  <a:pt x="18089" y="47292"/>
                </a:lnTo>
                <a:lnTo>
                  <a:pt x="16381" y="47292"/>
                </a:lnTo>
                <a:lnTo>
                  <a:pt x="16381" y="45518"/>
                </a:lnTo>
                <a:close/>
                <a:moveTo>
                  <a:pt x="19945" y="45518"/>
                </a:moveTo>
                <a:lnTo>
                  <a:pt x="19945" y="47292"/>
                </a:lnTo>
                <a:lnTo>
                  <a:pt x="18166" y="47292"/>
                </a:lnTo>
                <a:lnTo>
                  <a:pt x="18166" y="45518"/>
                </a:lnTo>
                <a:close/>
                <a:moveTo>
                  <a:pt x="21795" y="45518"/>
                </a:moveTo>
                <a:lnTo>
                  <a:pt x="21795" y="47292"/>
                </a:lnTo>
                <a:lnTo>
                  <a:pt x="20020" y="47292"/>
                </a:lnTo>
                <a:lnTo>
                  <a:pt x="20020" y="45518"/>
                </a:lnTo>
                <a:close/>
                <a:moveTo>
                  <a:pt x="23644" y="45518"/>
                </a:moveTo>
                <a:lnTo>
                  <a:pt x="23644" y="47292"/>
                </a:lnTo>
                <a:lnTo>
                  <a:pt x="21870" y="47292"/>
                </a:lnTo>
                <a:lnTo>
                  <a:pt x="21870" y="45518"/>
                </a:lnTo>
                <a:close/>
                <a:moveTo>
                  <a:pt x="25498" y="45518"/>
                </a:moveTo>
                <a:lnTo>
                  <a:pt x="25498" y="47292"/>
                </a:lnTo>
                <a:lnTo>
                  <a:pt x="23719" y="47292"/>
                </a:lnTo>
                <a:lnTo>
                  <a:pt x="23719" y="45518"/>
                </a:lnTo>
                <a:close/>
                <a:moveTo>
                  <a:pt x="27348" y="45518"/>
                </a:moveTo>
                <a:lnTo>
                  <a:pt x="27348" y="47292"/>
                </a:lnTo>
                <a:lnTo>
                  <a:pt x="25575" y="47292"/>
                </a:lnTo>
                <a:lnTo>
                  <a:pt x="25575" y="45518"/>
                </a:lnTo>
                <a:close/>
                <a:moveTo>
                  <a:pt x="29204" y="45518"/>
                </a:moveTo>
                <a:lnTo>
                  <a:pt x="29204" y="47292"/>
                </a:lnTo>
                <a:lnTo>
                  <a:pt x="27424" y="47292"/>
                </a:lnTo>
                <a:lnTo>
                  <a:pt x="27424" y="45518"/>
                </a:lnTo>
                <a:close/>
                <a:moveTo>
                  <a:pt x="31053" y="45518"/>
                </a:moveTo>
                <a:lnTo>
                  <a:pt x="31053" y="47292"/>
                </a:lnTo>
                <a:lnTo>
                  <a:pt x="29279" y="47292"/>
                </a:lnTo>
                <a:lnTo>
                  <a:pt x="29279" y="45518"/>
                </a:lnTo>
                <a:close/>
                <a:moveTo>
                  <a:pt x="32903" y="45518"/>
                </a:moveTo>
                <a:lnTo>
                  <a:pt x="32903" y="47292"/>
                </a:lnTo>
                <a:lnTo>
                  <a:pt x="31128" y="47292"/>
                </a:lnTo>
                <a:lnTo>
                  <a:pt x="31128" y="45518"/>
                </a:lnTo>
                <a:close/>
                <a:moveTo>
                  <a:pt x="34692" y="45518"/>
                </a:moveTo>
                <a:lnTo>
                  <a:pt x="34692" y="47292"/>
                </a:lnTo>
                <a:lnTo>
                  <a:pt x="32979" y="47292"/>
                </a:lnTo>
                <a:lnTo>
                  <a:pt x="32979" y="45518"/>
                </a:lnTo>
                <a:close/>
                <a:moveTo>
                  <a:pt x="36541" y="45518"/>
                </a:moveTo>
                <a:lnTo>
                  <a:pt x="36541" y="47292"/>
                </a:lnTo>
                <a:lnTo>
                  <a:pt x="34768" y="47292"/>
                </a:lnTo>
                <a:lnTo>
                  <a:pt x="34768" y="45518"/>
                </a:lnTo>
                <a:close/>
                <a:moveTo>
                  <a:pt x="38397" y="45518"/>
                </a:moveTo>
                <a:lnTo>
                  <a:pt x="38397" y="47292"/>
                </a:lnTo>
                <a:lnTo>
                  <a:pt x="36618" y="47292"/>
                </a:lnTo>
                <a:lnTo>
                  <a:pt x="36618" y="45518"/>
                </a:lnTo>
                <a:close/>
                <a:moveTo>
                  <a:pt x="40246" y="45518"/>
                </a:moveTo>
                <a:lnTo>
                  <a:pt x="40246" y="47292"/>
                </a:lnTo>
                <a:lnTo>
                  <a:pt x="38472" y="47292"/>
                </a:lnTo>
                <a:lnTo>
                  <a:pt x="38472" y="45518"/>
                </a:lnTo>
                <a:close/>
                <a:moveTo>
                  <a:pt x="42096" y="45518"/>
                </a:moveTo>
                <a:lnTo>
                  <a:pt x="42096" y="47292"/>
                </a:lnTo>
                <a:lnTo>
                  <a:pt x="40321" y="47292"/>
                </a:lnTo>
                <a:lnTo>
                  <a:pt x="40321" y="45518"/>
                </a:lnTo>
                <a:close/>
                <a:moveTo>
                  <a:pt x="43950" y="45518"/>
                </a:moveTo>
                <a:lnTo>
                  <a:pt x="43950" y="47292"/>
                </a:lnTo>
                <a:lnTo>
                  <a:pt x="42172" y="47292"/>
                </a:lnTo>
                <a:lnTo>
                  <a:pt x="42172" y="45518"/>
                </a:lnTo>
                <a:close/>
                <a:moveTo>
                  <a:pt x="45801" y="45518"/>
                </a:moveTo>
                <a:lnTo>
                  <a:pt x="45801" y="47292"/>
                </a:lnTo>
                <a:lnTo>
                  <a:pt x="44027" y="47292"/>
                </a:lnTo>
                <a:lnTo>
                  <a:pt x="44027" y="45518"/>
                </a:lnTo>
                <a:close/>
                <a:moveTo>
                  <a:pt x="47656" y="45518"/>
                </a:moveTo>
                <a:lnTo>
                  <a:pt x="47656" y="47292"/>
                </a:lnTo>
                <a:lnTo>
                  <a:pt x="45876" y="47292"/>
                </a:lnTo>
                <a:lnTo>
                  <a:pt x="45876" y="45518"/>
                </a:lnTo>
                <a:close/>
                <a:moveTo>
                  <a:pt x="49505" y="45518"/>
                </a:moveTo>
                <a:lnTo>
                  <a:pt x="49505" y="47292"/>
                </a:lnTo>
                <a:lnTo>
                  <a:pt x="47731" y="47292"/>
                </a:lnTo>
                <a:lnTo>
                  <a:pt x="47731" y="45518"/>
                </a:lnTo>
                <a:close/>
                <a:moveTo>
                  <a:pt x="51289" y="45518"/>
                </a:moveTo>
                <a:lnTo>
                  <a:pt x="51289" y="47292"/>
                </a:lnTo>
                <a:lnTo>
                  <a:pt x="49581" y="47292"/>
                </a:lnTo>
                <a:lnTo>
                  <a:pt x="49581" y="45518"/>
                </a:lnTo>
                <a:close/>
                <a:moveTo>
                  <a:pt x="53144" y="45518"/>
                </a:moveTo>
                <a:lnTo>
                  <a:pt x="53144" y="47292"/>
                </a:lnTo>
                <a:lnTo>
                  <a:pt x="51370" y="47292"/>
                </a:lnTo>
                <a:lnTo>
                  <a:pt x="51370" y="45518"/>
                </a:lnTo>
                <a:close/>
                <a:moveTo>
                  <a:pt x="54995" y="45518"/>
                </a:moveTo>
                <a:lnTo>
                  <a:pt x="54995" y="47292"/>
                </a:lnTo>
                <a:lnTo>
                  <a:pt x="53220" y="47292"/>
                </a:lnTo>
                <a:lnTo>
                  <a:pt x="53220" y="45518"/>
                </a:lnTo>
                <a:close/>
                <a:moveTo>
                  <a:pt x="56849" y="45518"/>
                </a:moveTo>
                <a:lnTo>
                  <a:pt x="56849" y="47292"/>
                </a:lnTo>
                <a:lnTo>
                  <a:pt x="55070" y="47292"/>
                </a:lnTo>
                <a:lnTo>
                  <a:pt x="55070" y="45518"/>
                </a:lnTo>
                <a:close/>
                <a:moveTo>
                  <a:pt x="58698" y="45518"/>
                </a:moveTo>
                <a:lnTo>
                  <a:pt x="58698" y="47292"/>
                </a:lnTo>
                <a:lnTo>
                  <a:pt x="56924" y="47292"/>
                </a:lnTo>
                <a:lnTo>
                  <a:pt x="56924" y="45518"/>
                </a:lnTo>
                <a:close/>
                <a:moveTo>
                  <a:pt x="60548" y="45518"/>
                </a:moveTo>
                <a:lnTo>
                  <a:pt x="60548" y="47292"/>
                </a:lnTo>
                <a:lnTo>
                  <a:pt x="58775" y="47292"/>
                </a:lnTo>
                <a:lnTo>
                  <a:pt x="58775" y="45518"/>
                </a:lnTo>
                <a:close/>
                <a:moveTo>
                  <a:pt x="62404" y="45518"/>
                </a:moveTo>
                <a:lnTo>
                  <a:pt x="62404" y="47292"/>
                </a:lnTo>
                <a:lnTo>
                  <a:pt x="60629" y="47292"/>
                </a:lnTo>
                <a:lnTo>
                  <a:pt x="60629" y="45518"/>
                </a:lnTo>
                <a:close/>
                <a:moveTo>
                  <a:pt x="64253" y="45518"/>
                </a:moveTo>
                <a:lnTo>
                  <a:pt x="64253" y="47292"/>
                </a:lnTo>
                <a:lnTo>
                  <a:pt x="62479" y="47292"/>
                </a:lnTo>
                <a:lnTo>
                  <a:pt x="62479" y="45518"/>
                </a:lnTo>
                <a:close/>
                <a:moveTo>
                  <a:pt x="66108" y="45518"/>
                </a:moveTo>
                <a:lnTo>
                  <a:pt x="66108" y="47292"/>
                </a:lnTo>
                <a:lnTo>
                  <a:pt x="64328" y="47292"/>
                </a:lnTo>
                <a:lnTo>
                  <a:pt x="64328" y="45518"/>
                </a:lnTo>
                <a:close/>
                <a:moveTo>
                  <a:pt x="3343" y="47369"/>
                </a:moveTo>
                <a:lnTo>
                  <a:pt x="3343" y="49142"/>
                </a:lnTo>
                <a:lnTo>
                  <a:pt x="1568" y="49142"/>
                </a:lnTo>
                <a:lnTo>
                  <a:pt x="1568" y="47369"/>
                </a:lnTo>
                <a:close/>
                <a:moveTo>
                  <a:pt x="5192" y="47369"/>
                </a:moveTo>
                <a:lnTo>
                  <a:pt x="5192" y="49142"/>
                </a:lnTo>
                <a:lnTo>
                  <a:pt x="3418" y="49142"/>
                </a:lnTo>
                <a:lnTo>
                  <a:pt x="3418" y="47369"/>
                </a:lnTo>
                <a:close/>
                <a:moveTo>
                  <a:pt x="7047" y="47369"/>
                </a:moveTo>
                <a:lnTo>
                  <a:pt x="7047" y="49142"/>
                </a:lnTo>
                <a:lnTo>
                  <a:pt x="5267" y="49142"/>
                </a:lnTo>
                <a:lnTo>
                  <a:pt x="5267" y="47369"/>
                </a:lnTo>
                <a:close/>
                <a:moveTo>
                  <a:pt x="8896" y="47369"/>
                </a:moveTo>
                <a:lnTo>
                  <a:pt x="8896" y="49142"/>
                </a:lnTo>
                <a:lnTo>
                  <a:pt x="7123" y="49142"/>
                </a:lnTo>
                <a:lnTo>
                  <a:pt x="7123" y="47369"/>
                </a:lnTo>
                <a:close/>
                <a:moveTo>
                  <a:pt x="10746" y="47369"/>
                </a:moveTo>
                <a:lnTo>
                  <a:pt x="10746" y="49142"/>
                </a:lnTo>
                <a:lnTo>
                  <a:pt x="8972" y="49142"/>
                </a:lnTo>
                <a:lnTo>
                  <a:pt x="8972" y="47369"/>
                </a:lnTo>
                <a:close/>
                <a:moveTo>
                  <a:pt x="12601" y="47369"/>
                </a:moveTo>
                <a:lnTo>
                  <a:pt x="12601" y="49142"/>
                </a:lnTo>
                <a:lnTo>
                  <a:pt x="10827" y="49142"/>
                </a:lnTo>
                <a:lnTo>
                  <a:pt x="10827" y="47369"/>
                </a:lnTo>
                <a:close/>
                <a:moveTo>
                  <a:pt x="14451" y="47369"/>
                </a:moveTo>
                <a:lnTo>
                  <a:pt x="14451" y="49142"/>
                </a:lnTo>
                <a:lnTo>
                  <a:pt x="12676" y="49142"/>
                </a:lnTo>
                <a:lnTo>
                  <a:pt x="12676" y="47369"/>
                </a:lnTo>
                <a:close/>
                <a:moveTo>
                  <a:pt x="16305" y="47369"/>
                </a:moveTo>
                <a:lnTo>
                  <a:pt x="16305" y="49142"/>
                </a:lnTo>
                <a:lnTo>
                  <a:pt x="14526" y="49142"/>
                </a:lnTo>
                <a:lnTo>
                  <a:pt x="14526" y="47369"/>
                </a:lnTo>
                <a:close/>
                <a:moveTo>
                  <a:pt x="18089" y="47369"/>
                </a:moveTo>
                <a:lnTo>
                  <a:pt x="18089" y="49142"/>
                </a:lnTo>
                <a:lnTo>
                  <a:pt x="16381" y="49142"/>
                </a:lnTo>
                <a:lnTo>
                  <a:pt x="16381" y="47369"/>
                </a:lnTo>
                <a:close/>
                <a:moveTo>
                  <a:pt x="19945" y="47369"/>
                </a:moveTo>
                <a:lnTo>
                  <a:pt x="19945" y="49142"/>
                </a:lnTo>
                <a:lnTo>
                  <a:pt x="18166" y="49142"/>
                </a:lnTo>
                <a:lnTo>
                  <a:pt x="18166" y="47369"/>
                </a:lnTo>
                <a:close/>
                <a:moveTo>
                  <a:pt x="21795" y="47369"/>
                </a:moveTo>
                <a:lnTo>
                  <a:pt x="21795" y="49142"/>
                </a:lnTo>
                <a:lnTo>
                  <a:pt x="20020" y="49142"/>
                </a:lnTo>
                <a:lnTo>
                  <a:pt x="20020" y="47369"/>
                </a:lnTo>
                <a:close/>
                <a:moveTo>
                  <a:pt x="23644" y="47369"/>
                </a:moveTo>
                <a:lnTo>
                  <a:pt x="23644" y="49142"/>
                </a:lnTo>
                <a:lnTo>
                  <a:pt x="21870" y="49142"/>
                </a:lnTo>
                <a:lnTo>
                  <a:pt x="21870" y="47369"/>
                </a:lnTo>
                <a:close/>
                <a:moveTo>
                  <a:pt x="25498" y="47369"/>
                </a:moveTo>
                <a:lnTo>
                  <a:pt x="25498" y="49142"/>
                </a:lnTo>
                <a:lnTo>
                  <a:pt x="23719" y="49142"/>
                </a:lnTo>
                <a:lnTo>
                  <a:pt x="23719" y="47369"/>
                </a:lnTo>
                <a:close/>
                <a:moveTo>
                  <a:pt x="27348" y="47369"/>
                </a:moveTo>
                <a:lnTo>
                  <a:pt x="27348" y="49142"/>
                </a:lnTo>
                <a:lnTo>
                  <a:pt x="25575" y="49142"/>
                </a:lnTo>
                <a:lnTo>
                  <a:pt x="25575" y="47369"/>
                </a:lnTo>
                <a:close/>
                <a:moveTo>
                  <a:pt x="29204" y="47369"/>
                </a:moveTo>
                <a:lnTo>
                  <a:pt x="29204" y="49142"/>
                </a:lnTo>
                <a:lnTo>
                  <a:pt x="27424" y="49142"/>
                </a:lnTo>
                <a:lnTo>
                  <a:pt x="27424" y="47369"/>
                </a:lnTo>
                <a:close/>
                <a:moveTo>
                  <a:pt x="31053" y="47369"/>
                </a:moveTo>
                <a:lnTo>
                  <a:pt x="31053" y="49142"/>
                </a:lnTo>
                <a:lnTo>
                  <a:pt x="29279" y="49142"/>
                </a:lnTo>
                <a:lnTo>
                  <a:pt x="29279" y="47369"/>
                </a:lnTo>
                <a:close/>
                <a:moveTo>
                  <a:pt x="32903" y="47369"/>
                </a:moveTo>
                <a:lnTo>
                  <a:pt x="32903" y="49142"/>
                </a:lnTo>
                <a:lnTo>
                  <a:pt x="31128" y="49142"/>
                </a:lnTo>
                <a:lnTo>
                  <a:pt x="31128" y="47369"/>
                </a:lnTo>
                <a:close/>
                <a:moveTo>
                  <a:pt x="34692" y="47369"/>
                </a:moveTo>
                <a:lnTo>
                  <a:pt x="34692" y="49142"/>
                </a:lnTo>
                <a:lnTo>
                  <a:pt x="32979" y="49142"/>
                </a:lnTo>
                <a:lnTo>
                  <a:pt x="32979" y="47369"/>
                </a:lnTo>
                <a:close/>
                <a:moveTo>
                  <a:pt x="36541" y="47369"/>
                </a:moveTo>
                <a:lnTo>
                  <a:pt x="36541" y="49142"/>
                </a:lnTo>
                <a:lnTo>
                  <a:pt x="34768" y="49142"/>
                </a:lnTo>
                <a:lnTo>
                  <a:pt x="34768" y="47369"/>
                </a:lnTo>
                <a:close/>
                <a:moveTo>
                  <a:pt x="38397" y="47369"/>
                </a:moveTo>
                <a:lnTo>
                  <a:pt x="38397" y="49142"/>
                </a:lnTo>
                <a:lnTo>
                  <a:pt x="36618" y="49142"/>
                </a:lnTo>
                <a:lnTo>
                  <a:pt x="36618" y="47369"/>
                </a:lnTo>
                <a:close/>
                <a:moveTo>
                  <a:pt x="40246" y="47369"/>
                </a:moveTo>
                <a:lnTo>
                  <a:pt x="40246" y="49142"/>
                </a:lnTo>
                <a:lnTo>
                  <a:pt x="38472" y="49142"/>
                </a:lnTo>
                <a:lnTo>
                  <a:pt x="38472" y="47369"/>
                </a:lnTo>
                <a:close/>
                <a:moveTo>
                  <a:pt x="42096" y="47369"/>
                </a:moveTo>
                <a:lnTo>
                  <a:pt x="42096" y="49142"/>
                </a:lnTo>
                <a:lnTo>
                  <a:pt x="40321" y="49142"/>
                </a:lnTo>
                <a:lnTo>
                  <a:pt x="40321" y="47369"/>
                </a:lnTo>
                <a:close/>
                <a:moveTo>
                  <a:pt x="43950" y="47369"/>
                </a:moveTo>
                <a:lnTo>
                  <a:pt x="43950" y="49142"/>
                </a:lnTo>
                <a:lnTo>
                  <a:pt x="42172" y="49142"/>
                </a:lnTo>
                <a:lnTo>
                  <a:pt x="42172" y="47369"/>
                </a:lnTo>
                <a:close/>
                <a:moveTo>
                  <a:pt x="45801" y="47369"/>
                </a:moveTo>
                <a:lnTo>
                  <a:pt x="45801" y="49142"/>
                </a:lnTo>
                <a:lnTo>
                  <a:pt x="44027" y="49142"/>
                </a:lnTo>
                <a:lnTo>
                  <a:pt x="44027" y="47369"/>
                </a:lnTo>
                <a:close/>
                <a:moveTo>
                  <a:pt x="47656" y="47369"/>
                </a:moveTo>
                <a:lnTo>
                  <a:pt x="47656" y="49142"/>
                </a:lnTo>
                <a:lnTo>
                  <a:pt x="45876" y="49142"/>
                </a:lnTo>
                <a:lnTo>
                  <a:pt x="45876" y="47369"/>
                </a:lnTo>
                <a:close/>
                <a:moveTo>
                  <a:pt x="49505" y="47369"/>
                </a:moveTo>
                <a:lnTo>
                  <a:pt x="49505" y="49142"/>
                </a:lnTo>
                <a:lnTo>
                  <a:pt x="47731" y="49142"/>
                </a:lnTo>
                <a:lnTo>
                  <a:pt x="47731" y="47369"/>
                </a:lnTo>
                <a:close/>
                <a:moveTo>
                  <a:pt x="51289" y="47369"/>
                </a:moveTo>
                <a:lnTo>
                  <a:pt x="51289" y="49142"/>
                </a:lnTo>
                <a:lnTo>
                  <a:pt x="49581" y="49142"/>
                </a:lnTo>
                <a:lnTo>
                  <a:pt x="49581" y="47369"/>
                </a:lnTo>
                <a:close/>
                <a:moveTo>
                  <a:pt x="53144" y="47369"/>
                </a:moveTo>
                <a:lnTo>
                  <a:pt x="53144" y="49142"/>
                </a:lnTo>
                <a:lnTo>
                  <a:pt x="51370" y="49142"/>
                </a:lnTo>
                <a:lnTo>
                  <a:pt x="51370" y="47369"/>
                </a:lnTo>
                <a:close/>
                <a:moveTo>
                  <a:pt x="54995" y="47369"/>
                </a:moveTo>
                <a:lnTo>
                  <a:pt x="54995" y="49142"/>
                </a:lnTo>
                <a:lnTo>
                  <a:pt x="53220" y="49142"/>
                </a:lnTo>
                <a:lnTo>
                  <a:pt x="53220" y="47369"/>
                </a:lnTo>
                <a:close/>
                <a:moveTo>
                  <a:pt x="56849" y="47369"/>
                </a:moveTo>
                <a:lnTo>
                  <a:pt x="56849" y="49142"/>
                </a:lnTo>
                <a:lnTo>
                  <a:pt x="55070" y="49142"/>
                </a:lnTo>
                <a:lnTo>
                  <a:pt x="55070" y="47369"/>
                </a:lnTo>
                <a:close/>
                <a:moveTo>
                  <a:pt x="58698" y="47369"/>
                </a:moveTo>
                <a:lnTo>
                  <a:pt x="58698" y="49142"/>
                </a:lnTo>
                <a:lnTo>
                  <a:pt x="56924" y="49142"/>
                </a:lnTo>
                <a:lnTo>
                  <a:pt x="56924" y="47369"/>
                </a:lnTo>
                <a:close/>
                <a:moveTo>
                  <a:pt x="60548" y="47369"/>
                </a:moveTo>
                <a:lnTo>
                  <a:pt x="60548" y="49142"/>
                </a:lnTo>
                <a:lnTo>
                  <a:pt x="58775" y="49142"/>
                </a:lnTo>
                <a:lnTo>
                  <a:pt x="58775" y="47369"/>
                </a:lnTo>
                <a:close/>
                <a:moveTo>
                  <a:pt x="62404" y="47369"/>
                </a:moveTo>
                <a:lnTo>
                  <a:pt x="62404" y="49142"/>
                </a:lnTo>
                <a:lnTo>
                  <a:pt x="60629" y="49142"/>
                </a:lnTo>
                <a:lnTo>
                  <a:pt x="60629" y="47369"/>
                </a:lnTo>
                <a:close/>
                <a:moveTo>
                  <a:pt x="64253" y="47369"/>
                </a:moveTo>
                <a:lnTo>
                  <a:pt x="64253" y="49142"/>
                </a:lnTo>
                <a:lnTo>
                  <a:pt x="62479" y="49142"/>
                </a:lnTo>
                <a:lnTo>
                  <a:pt x="62479" y="47369"/>
                </a:lnTo>
                <a:close/>
                <a:moveTo>
                  <a:pt x="66108" y="47369"/>
                </a:moveTo>
                <a:lnTo>
                  <a:pt x="66108" y="49142"/>
                </a:lnTo>
                <a:lnTo>
                  <a:pt x="64328" y="49142"/>
                </a:lnTo>
                <a:lnTo>
                  <a:pt x="64328" y="47369"/>
                </a:lnTo>
                <a:close/>
                <a:moveTo>
                  <a:pt x="1487" y="0"/>
                </a:moveTo>
                <a:lnTo>
                  <a:pt x="1487" y="1493"/>
                </a:lnTo>
                <a:lnTo>
                  <a:pt x="0" y="1493"/>
                </a:lnTo>
                <a:lnTo>
                  <a:pt x="0" y="1568"/>
                </a:lnTo>
                <a:lnTo>
                  <a:pt x="1487" y="1568"/>
                </a:lnTo>
                <a:lnTo>
                  <a:pt x="1487" y="3343"/>
                </a:lnTo>
                <a:lnTo>
                  <a:pt x="0" y="3343"/>
                </a:lnTo>
                <a:lnTo>
                  <a:pt x="0" y="3422"/>
                </a:lnTo>
                <a:lnTo>
                  <a:pt x="1487" y="3422"/>
                </a:lnTo>
                <a:lnTo>
                  <a:pt x="1487" y="5197"/>
                </a:lnTo>
                <a:lnTo>
                  <a:pt x="0" y="5197"/>
                </a:lnTo>
                <a:lnTo>
                  <a:pt x="0" y="5273"/>
                </a:lnTo>
                <a:lnTo>
                  <a:pt x="1487" y="5273"/>
                </a:lnTo>
                <a:lnTo>
                  <a:pt x="1487" y="7047"/>
                </a:lnTo>
                <a:lnTo>
                  <a:pt x="0" y="7047"/>
                </a:lnTo>
                <a:lnTo>
                  <a:pt x="0" y="7123"/>
                </a:lnTo>
                <a:lnTo>
                  <a:pt x="1487" y="7123"/>
                </a:lnTo>
                <a:lnTo>
                  <a:pt x="1487" y="8902"/>
                </a:lnTo>
                <a:lnTo>
                  <a:pt x="0" y="8902"/>
                </a:lnTo>
                <a:lnTo>
                  <a:pt x="0" y="8977"/>
                </a:lnTo>
                <a:lnTo>
                  <a:pt x="1487" y="8977"/>
                </a:lnTo>
                <a:lnTo>
                  <a:pt x="1487" y="10752"/>
                </a:lnTo>
                <a:lnTo>
                  <a:pt x="0" y="10752"/>
                </a:lnTo>
                <a:lnTo>
                  <a:pt x="0" y="10827"/>
                </a:lnTo>
                <a:lnTo>
                  <a:pt x="1487" y="10827"/>
                </a:lnTo>
                <a:lnTo>
                  <a:pt x="1487" y="12601"/>
                </a:lnTo>
                <a:lnTo>
                  <a:pt x="0" y="12601"/>
                </a:lnTo>
                <a:lnTo>
                  <a:pt x="0" y="12682"/>
                </a:lnTo>
                <a:lnTo>
                  <a:pt x="1487" y="12682"/>
                </a:lnTo>
                <a:lnTo>
                  <a:pt x="1487" y="14456"/>
                </a:lnTo>
                <a:lnTo>
                  <a:pt x="0" y="14456"/>
                </a:lnTo>
                <a:lnTo>
                  <a:pt x="0" y="14532"/>
                </a:lnTo>
                <a:lnTo>
                  <a:pt x="1487" y="14532"/>
                </a:lnTo>
                <a:lnTo>
                  <a:pt x="1487" y="16305"/>
                </a:lnTo>
                <a:lnTo>
                  <a:pt x="0" y="16305"/>
                </a:lnTo>
                <a:lnTo>
                  <a:pt x="0" y="16381"/>
                </a:lnTo>
                <a:lnTo>
                  <a:pt x="1487" y="16381"/>
                </a:lnTo>
                <a:lnTo>
                  <a:pt x="1487" y="16421"/>
                </a:lnTo>
                <a:lnTo>
                  <a:pt x="1487" y="17873"/>
                </a:lnTo>
                <a:lnTo>
                  <a:pt x="1487" y="17914"/>
                </a:lnTo>
                <a:lnTo>
                  <a:pt x="0" y="17914"/>
                </a:lnTo>
                <a:lnTo>
                  <a:pt x="0" y="17989"/>
                </a:lnTo>
                <a:lnTo>
                  <a:pt x="1487" y="17989"/>
                </a:lnTo>
                <a:lnTo>
                  <a:pt x="1487" y="19763"/>
                </a:lnTo>
                <a:lnTo>
                  <a:pt x="0" y="19763"/>
                </a:lnTo>
                <a:lnTo>
                  <a:pt x="0" y="19838"/>
                </a:lnTo>
                <a:lnTo>
                  <a:pt x="1487" y="19838"/>
                </a:lnTo>
                <a:lnTo>
                  <a:pt x="1487" y="21613"/>
                </a:lnTo>
                <a:lnTo>
                  <a:pt x="0" y="21613"/>
                </a:lnTo>
                <a:lnTo>
                  <a:pt x="0" y="21688"/>
                </a:lnTo>
                <a:lnTo>
                  <a:pt x="1487" y="21688"/>
                </a:lnTo>
                <a:lnTo>
                  <a:pt x="1487" y="23467"/>
                </a:lnTo>
                <a:lnTo>
                  <a:pt x="0" y="23467"/>
                </a:lnTo>
                <a:lnTo>
                  <a:pt x="0" y="23544"/>
                </a:lnTo>
                <a:lnTo>
                  <a:pt x="1487" y="23544"/>
                </a:lnTo>
                <a:lnTo>
                  <a:pt x="1487" y="25317"/>
                </a:lnTo>
                <a:lnTo>
                  <a:pt x="0" y="25317"/>
                </a:lnTo>
                <a:lnTo>
                  <a:pt x="0" y="25393"/>
                </a:lnTo>
                <a:lnTo>
                  <a:pt x="1487" y="25393"/>
                </a:lnTo>
                <a:lnTo>
                  <a:pt x="1487" y="27173"/>
                </a:lnTo>
                <a:lnTo>
                  <a:pt x="0" y="27173"/>
                </a:lnTo>
                <a:lnTo>
                  <a:pt x="0" y="27248"/>
                </a:lnTo>
                <a:lnTo>
                  <a:pt x="1487" y="27248"/>
                </a:lnTo>
                <a:lnTo>
                  <a:pt x="1487" y="29022"/>
                </a:lnTo>
                <a:lnTo>
                  <a:pt x="0" y="29022"/>
                </a:lnTo>
                <a:lnTo>
                  <a:pt x="0" y="29097"/>
                </a:lnTo>
                <a:lnTo>
                  <a:pt x="1487" y="29097"/>
                </a:lnTo>
                <a:lnTo>
                  <a:pt x="1487" y="30872"/>
                </a:lnTo>
                <a:lnTo>
                  <a:pt x="0" y="30872"/>
                </a:lnTo>
                <a:lnTo>
                  <a:pt x="0" y="30948"/>
                </a:lnTo>
                <a:lnTo>
                  <a:pt x="1487" y="30948"/>
                </a:lnTo>
                <a:lnTo>
                  <a:pt x="1487" y="32726"/>
                </a:lnTo>
                <a:lnTo>
                  <a:pt x="0" y="32726"/>
                </a:lnTo>
                <a:lnTo>
                  <a:pt x="0" y="32802"/>
                </a:lnTo>
                <a:lnTo>
                  <a:pt x="1487" y="32802"/>
                </a:lnTo>
                <a:lnTo>
                  <a:pt x="1487" y="32837"/>
                </a:lnTo>
                <a:lnTo>
                  <a:pt x="1487" y="34289"/>
                </a:lnTo>
                <a:lnTo>
                  <a:pt x="1487" y="34329"/>
                </a:lnTo>
                <a:lnTo>
                  <a:pt x="0" y="34329"/>
                </a:lnTo>
                <a:lnTo>
                  <a:pt x="0" y="34405"/>
                </a:lnTo>
                <a:lnTo>
                  <a:pt x="1487" y="34405"/>
                </a:lnTo>
                <a:lnTo>
                  <a:pt x="1487" y="36180"/>
                </a:lnTo>
                <a:lnTo>
                  <a:pt x="0" y="36180"/>
                </a:lnTo>
                <a:lnTo>
                  <a:pt x="0" y="36259"/>
                </a:lnTo>
                <a:lnTo>
                  <a:pt x="1487" y="36259"/>
                </a:lnTo>
                <a:lnTo>
                  <a:pt x="1487" y="38034"/>
                </a:lnTo>
                <a:lnTo>
                  <a:pt x="0" y="38034"/>
                </a:lnTo>
                <a:lnTo>
                  <a:pt x="0" y="38109"/>
                </a:lnTo>
                <a:lnTo>
                  <a:pt x="1487" y="38109"/>
                </a:lnTo>
                <a:lnTo>
                  <a:pt x="1487" y="39883"/>
                </a:lnTo>
                <a:lnTo>
                  <a:pt x="0" y="39883"/>
                </a:lnTo>
                <a:lnTo>
                  <a:pt x="0" y="39960"/>
                </a:lnTo>
                <a:lnTo>
                  <a:pt x="1487" y="39960"/>
                </a:lnTo>
                <a:lnTo>
                  <a:pt x="1487" y="41738"/>
                </a:lnTo>
                <a:lnTo>
                  <a:pt x="0" y="41738"/>
                </a:lnTo>
                <a:lnTo>
                  <a:pt x="0" y="41814"/>
                </a:lnTo>
                <a:lnTo>
                  <a:pt x="1487" y="41814"/>
                </a:lnTo>
                <a:lnTo>
                  <a:pt x="1487" y="43589"/>
                </a:lnTo>
                <a:lnTo>
                  <a:pt x="0" y="43589"/>
                </a:lnTo>
                <a:lnTo>
                  <a:pt x="0" y="43664"/>
                </a:lnTo>
                <a:lnTo>
                  <a:pt x="1487" y="43664"/>
                </a:lnTo>
                <a:lnTo>
                  <a:pt x="1487" y="45438"/>
                </a:lnTo>
                <a:lnTo>
                  <a:pt x="0" y="45438"/>
                </a:lnTo>
                <a:lnTo>
                  <a:pt x="0" y="45518"/>
                </a:lnTo>
                <a:lnTo>
                  <a:pt x="1487" y="45518"/>
                </a:lnTo>
                <a:lnTo>
                  <a:pt x="1487" y="47292"/>
                </a:lnTo>
                <a:lnTo>
                  <a:pt x="0" y="47292"/>
                </a:lnTo>
                <a:lnTo>
                  <a:pt x="0" y="47369"/>
                </a:lnTo>
                <a:lnTo>
                  <a:pt x="1487" y="47369"/>
                </a:lnTo>
                <a:lnTo>
                  <a:pt x="1487" y="49142"/>
                </a:lnTo>
                <a:lnTo>
                  <a:pt x="0" y="49142"/>
                </a:lnTo>
                <a:lnTo>
                  <a:pt x="0" y="49218"/>
                </a:lnTo>
                <a:lnTo>
                  <a:pt x="1487" y="49218"/>
                </a:lnTo>
                <a:lnTo>
                  <a:pt x="1487" y="50710"/>
                </a:lnTo>
                <a:lnTo>
                  <a:pt x="1568" y="50710"/>
                </a:lnTo>
                <a:lnTo>
                  <a:pt x="1568" y="49218"/>
                </a:lnTo>
                <a:lnTo>
                  <a:pt x="3343" y="49218"/>
                </a:lnTo>
                <a:lnTo>
                  <a:pt x="3343" y="50710"/>
                </a:lnTo>
                <a:lnTo>
                  <a:pt x="3418" y="50710"/>
                </a:lnTo>
                <a:lnTo>
                  <a:pt x="3418" y="49218"/>
                </a:lnTo>
                <a:lnTo>
                  <a:pt x="5192" y="49218"/>
                </a:lnTo>
                <a:lnTo>
                  <a:pt x="5192" y="50710"/>
                </a:lnTo>
                <a:lnTo>
                  <a:pt x="5267" y="50710"/>
                </a:lnTo>
                <a:lnTo>
                  <a:pt x="5267" y="49218"/>
                </a:lnTo>
                <a:lnTo>
                  <a:pt x="7047" y="49218"/>
                </a:lnTo>
                <a:lnTo>
                  <a:pt x="7047" y="50710"/>
                </a:lnTo>
                <a:lnTo>
                  <a:pt x="7123" y="50710"/>
                </a:lnTo>
                <a:lnTo>
                  <a:pt x="7123" y="49218"/>
                </a:lnTo>
                <a:lnTo>
                  <a:pt x="8896" y="49218"/>
                </a:lnTo>
                <a:lnTo>
                  <a:pt x="8896" y="50710"/>
                </a:lnTo>
                <a:lnTo>
                  <a:pt x="8972" y="50710"/>
                </a:lnTo>
                <a:lnTo>
                  <a:pt x="8972" y="49218"/>
                </a:lnTo>
                <a:lnTo>
                  <a:pt x="10746" y="49218"/>
                </a:lnTo>
                <a:lnTo>
                  <a:pt x="10746" y="50710"/>
                </a:lnTo>
                <a:lnTo>
                  <a:pt x="10827" y="50710"/>
                </a:lnTo>
                <a:lnTo>
                  <a:pt x="10827" y="49218"/>
                </a:lnTo>
                <a:lnTo>
                  <a:pt x="12601" y="49218"/>
                </a:lnTo>
                <a:lnTo>
                  <a:pt x="12601" y="50710"/>
                </a:lnTo>
                <a:lnTo>
                  <a:pt x="12676" y="50710"/>
                </a:lnTo>
                <a:lnTo>
                  <a:pt x="12676" y="49218"/>
                </a:lnTo>
                <a:lnTo>
                  <a:pt x="14451" y="49218"/>
                </a:lnTo>
                <a:lnTo>
                  <a:pt x="14451" y="50710"/>
                </a:lnTo>
                <a:lnTo>
                  <a:pt x="14526" y="50710"/>
                </a:lnTo>
                <a:lnTo>
                  <a:pt x="14526" y="49218"/>
                </a:lnTo>
                <a:lnTo>
                  <a:pt x="16305" y="49218"/>
                </a:lnTo>
                <a:lnTo>
                  <a:pt x="16305" y="50710"/>
                </a:lnTo>
                <a:lnTo>
                  <a:pt x="16381" y="50710"/>
                </a:lnTo>
                <a:lnTo>
                  <a:pt x="16381" y="49218"/>
                </a:lnTo>
                <a:lnTo>
                  <a:pt x="18089" y="49218"/>
                </a:lnTo>
                <a:lnTo>
                  <a:pt x="18089" y="50710"/>
                </a:lnTo>
                <a:lnTo>
                  <a:pt x="18166" y="50710"/>
                </a:lnTo>
                <a:lnTo>
                  <a:pt x="18166" y="49218"/>
                </a:lnTo>
                <a:lnTo>
                  <a:pt x="19945" y="49218"/>
                </a:lnTo>
                <a:lnTo>
                  <a:pt x="19945" y="50710"/>
                </a:lnTo>
                <a:lnTo>
                  <a:pt x="20020" y="50710"/>
                </a:lnTo>
                <a:lnTo>
                  <a:pt x="20020" y="49218"/>
                </a:lnTo>
                <a:lnTo>
                  <a:pt x="21795" y="49218"/>
                </a:lnTo>
                <a:lnTo>
                  <a:pt x="21795" y="50710"/>
                </a:lnTo>
                <a:lnTo>
                  <a:pt x="21870" y="50710"/>
                </a:lnTo>
                <a:lnTo>
                  <a:pt x="21870" y="49218"/>
                </a:lnTo>
                <a:lnTo>
                  <a:pt x="23644" y="49218"/>
                </a:lnTo>
                <a:lnTo>
                  <a:pt x="23644" y="50710"/>
                </a:lnTo>
                <a:lnTo>
                  <a:pt x="23719" y="50710"/>
                </a:lnTo>
                <a:lnTo>
                  <a:pt x="23719" y="49218"/>
                </a:lnTo>
                <a:lnTo>
                  <a:pt x="25498" y="49218"/>
                </a:lnTo>
                <a:lnTo>
                  <a:pt x="25498" y="50710"/>
                </a:lnTo>
                <a:lnTo>
                  <a:pt x="25575" y="50710"/>
                </a:lnTo>
                <a:lnTo>
                  <a:pt x="25575" y="49218"/>
                </a:lnTo>
                <a:lnTo>
                  <a:pt x="27348" y="49218"/>
                </a:lnTo>
                <a:lnTo>
                  <a:pt x="27348" y="50710"/>
                </a:lnTo>
                <a:lnTo>
                  <a:pt x="27424" y="50710"/>
                </a:lnTo>
                <a:lnTo>
                  <a:pt x="27424" y="49218"/>
                </a:lnTo>
                <a:lnTo>
                  <a:pt x="29204" y="49218"/>
                </a:lnTo>
                <a:lnTo>
                  <a:pt x="29204" y="50710"/>
                </a:lnTo>
                <a:lnTo>
                  <a:pt x="29279" y="50710"/>
                </a:lnTo>
                <a:lnTo>
                  <a:pt x="29279" y="49218"/>
                </a:lnTo>
                <a:lnTo>
                  <a:pt x="31053" y="49218"/>
                </a:lnTo>
                <a:lnTo>
                  <a:pt x="31053" y="50710"/>
                </a:lnTo>
                <a:lnTo>
                  <a:pt x="31128" y="50710"/>
                </a:lnTo>
                <a:lnTo>
                  <a:pt x="31128" y="49218"/>
                </a:lnTo>
                <a:lnTo>
                  <a:pt x="32903" y="49218"/>
                </a:lnTo>
                <a:lnTo>
                  <a:pt x="32903" y="50710"/>
                </a:lnTo>
                <a:lnTo>
                  <a:pt x="32979" y="50710"/>
                </a:lnTo>
                <a:lnTo>
                  <a:pt x="32979" y="49218"/>
                </a:lnTo>
                <a:lnTo>
                  <a:pt x="34692" y="49218"/>
                </a:lnTo>
                <a:lnTo>
                  <a:pt x="34692" y="50710"/>
                </a:lnTo>
                <a:lnTo>
                  <a:pt x="34768" y="50710"/>
                </a:lnTo>
                <a:lnTo>
                  <a:pt x="34768" y="49218"/>
                </a:lnTo>
                <a:lnTo>
                  <a:pt x="36541" y="49218"/>
                </a:lnTo>
                <a:lnTo>
                  <a:pt x="36541" y="50710"/>
                </a:lnTo>
                <a:lnTo>
                  <a:pt x="36618" y="50710"/>
                </a:lnTo>
                <a:lnTo>
                  <a:pt x="36618" y="49218"/>
                </a:lnTo>
                <a:lnTo>
                  <a:pt x="38397" y="49218"/>
                </a:lnTo>
                <a:lnTo>
                  <a:pt x="38397" y="50710"/>
                </a:lnTo>
                <a:lnTo>
                  <a:pt x="38472" y="50710"/>
                </a:lnTo>
                <a:lnTo>
                  <a:pt x="38472" y="49218"/>
                </a:lnTo>
                <a:lnTo>
                  <a:pt x="40246" y="49218"/>
                </a:lnTo>
                <a:lnTo>
                  <a:pt x="40246" y="50710"/>
                </a:lnTo>
                <a:lnTo>
                  <a:pt x="40321" y="50710"/>
                </a:lnTo>
                <a:lnTo>
                  <a:pt x="40321" y="49218"/>
                </a:lnTo>
                <a:lnTo>
                  <a:pt x="42096" y="49218"/>
                </a:lnTo>
                <a:lnTo>
                  <a:pt x="42096" y="50710"/>
                </a:lnTo>
                <a:lnTo>
                  <a:pt x="42172" y="50710"/>
                </a:lnTo>
                <a:lnTo>
                  <a:pt x="42172" y="49218"/>
                </a:lnTo>
                <a:lnTo>
                  <a:pt x="43950" y="49218"/>
                </a:lnTo>
                <a:lnTo>
                  <a:pt x="43950" y="50710"/>
                </a:lnTo>
                <a:lnTo>
                  <a:pt x="44027" y="50710"/>
                </a:lnTo>
                <a:lnTo>
                  <a:pt x="44027" y="49218"/>
                </a:lnTo>
                <a:lnTo>
                  <a:pt x="45801" y="49218"/>
                </a:lnTo>
                <a:lnTo>
                  <a:pt x="45801" y="50710"/>
                </a:lnTo>
                <a:lnTo>
                  <a:pt x="45876" y="50710"/>
                </a:lnTo>
                <a:lnTo>
                  <a:pt x="45876" y="49218"/>
                </a:lnTo>
                <a:lnTo>
                  <a:pt x="47656" y="49218"/>
                </a:lnTo>
                <a:lnTo>
                  <a:pt x="47656" y="50710"/>
                </a:lnTo>
                <a:lnTo>
                  <a:pt x="47731" y="50710"/>
                </a:lnTo>
                <a:lnTo>
                  <a:pt x="47731" y="49218"/>
                </a:lnTo>
                <a:lnTo>
                  <a:pt x="49505" y="49218"/>
                </a:lnTo>
                <a:lnTo>
                  <a:pt x="49505" y="50710"/>
                </a:lnTo>
                <a:lnTo>
                  <a:pt x="49581" y="50710"/>
                </a:lnTo>
                <a:lnTo>
                  <a:pt x="49581" y="49218"/>
                </a:lnTo>
                <a:lnTo>
                  <a:pt x="51289" y="49218"/>
                </a:lnTo>
                <a:lnTo>
                  <a:pt x="51289" y="50710"/>
                </a:lnTo>
                <a:lnTo>
                  <a:pt x="51370" y="50710"/>
                </a:lnTo>
                <a:lnTo>
                  <a:pt x="51370" y="49218"/>
                </a:lnTo>
                <a:lnTo>
                  <a:pt x="53144" y="49218"/>
                </a:lnTo>
                <a:lnTo>
                  <a:pt x="53144" y="50710"/>
                </a:lnTo>
                <a:lnTo>
                  <a:pt x="53220" y="50710"/>
                </a:lnTo>
                <a:lnTo>
                  <a:pt x="53220" y="49218"/>
                </a:lnTo>
                <a:lnTo>
                  <a:pt x="54995" y="49218"/>
                </a:lnTo>
                <a:lnTo>
                  <a:pt x="54995" y="50710"/>
                </a:lnTo>
                <a:lnTo>
                  <a:pt x="55070" y="50710"/>
                </a:lnTo>
                <a:lnTo>
                  <a:pt x="55070" y="49218"/>
                </a:lnTo>
                <a:lnTo>
                  <a:pt x="56849" y="49218"/>
                </a:lnTo>
                <a:lnTo>
                  <a:pt x="56849" y="50710"/>
                </a:lnTo>
                <a:lnTo>
                  <a:pt x="56924" y="50710"/>
                </a:lnTo>
                <a:lnTo>
                  <a:pt x="56924" y="49218"/>
                </a:lnTo>
                <a:lnTo>
                  <a:pt x="58698" y="49218"/>
                </a:lnTo>
                <a:lnTo>
                  <a:pt x="58698" y="50710"/>
                </a:lnTo>
                <a:lnTo>
                  <a:pt x="58775" y="50710"/>
                </a:lnTo>
                <a:lnTo>
                  <a:pt x="58775" y="49218"/>
                </a:lnTo>
                <a:lnTo>
                  <a:pt x="60548" y="49218"/>
                </a:lnTo>
                <a:lnTo>
                  <a:pt x="60548" y="50710"/>
                </a:lnTo>
                <a:lnTo>
                  <a:pt x="60629" y="50710"/>
                </a:lnTo>
                <a:lnTo>
                  <a:pt x="60629" y="49218"/>
                </a:lnTo>
                <a:lnTo>
                  <a:pt x="62404" y="49218"/>
                </a:lnTo>
                <a:lnTo>
                  <a:pt x="62404" y="50710"/>
                </a:lnTo>
                <a:lnTo>
                  <a:pt x="62479" y="50710"/>
                </a:lnTo>
                <a:lnTo>
                  <a:pt x="62479" y="49218"/>
                </a:lnTo>
                <a:lnTo>
                  <a:pt x="64253" y="49218"/>
                </a:lnTo>
                <a:lnTo>
                  <a:pt x="64253" y="50710"/>
                </a:lnTo>
                <a:lnTo>
                  <a:pt x="64328" y="50710"/>
                </a:lnTo>
                <a:lnTo>
                  <a:pt x="64328" y="49218"/>
                </a:lnTo>
                <a:lnTo>
                  <a:pt x="66108" y="49218"/>
                </a:lnTo>
                <a:lnTo>
                  <a:pt x="66108" y="50710"/>
                </a:lnTo>
                <a:lnTo>
                  <a:pt x="66184" y="50710"/>
                </a:lnTo>
                <a:lnTo>
                  <a:pt x="66184" y="49218"/>
                </a:lnTo>
                <a:lnTo>
                  <a:pt x="67670" y="49218"/>
                </a:lnTo>
                <a:lnTo>
                  <a:pt x="67670" y="49142"/>
                </a:lnTo>
                <a:lnTo>
                  <a:pt x="66184" y="49142"/>
                </a:lnTo>
                <a:lnTo>
                  <a:pt x="66184" y="47369"/>
                </a:lnTo>
                <a:lnTo>
                  <a:pt x="67670" y="47369"/>
                </a:lnTo>
                <a:lnTo>
                  <a:pt x="67670" y="47292"/>
                </a:lnTo>
                <a:lnTo>
                  <a:pt x="66184" y="47292"/>
                </a:lnTo>
                <a:lnTo>
                  <a:pt x="66184" y="45518"/>
                </a:lnTo>
                <a:lnTo>
                  <a:pt x="67670" y="45518"/>
                </a:lnTo>
                <a:lnTo>
                  <a:pt x="67670" y="45438"/>
                </a:lnTo>
                <a:lnTo>
                  <a:pt x="66184" y="45438"/>
                </a:lnTo>
                <a:lnTo>
                  <a:pt x="66184" y="43664"/>
                </a:lnTo>
                <a:lnTo>
                  <a:pt x="67670" y="43664"/>
                </a:lnTo>
                <a:lnTo>
                  <a:pt x="67670" y="43589"/>
                </a:lnTo>
                <a:lnTo>
                  <a:pt x="66184" y="43589"/>
                </a:lnTo>
                <a:lnTo>
                  <a:pt x="66184" y="41814"/>
                </a:lnTo>
                <a:lnTo>
                  <a:pt x="67670" y="41814"/>
                </a:lnTo>
                <a:lnTo>
                  <a:pt x="67670" y="41738"/>
                </a:lnTo>
                <a:lnTo>
                  <a:pt x="66184" y="41738"/>
                </a:lnTo>
                <a:lnTo>
                  <a:pt x="66184" y="39960"/>
                </a:lnTo>
                <a:lnTo>
                  <a:pt x="67670" y="39960"/>
                </a:lnTo>
                <a:lnTo>
                  <a:pt x="67670" y="39883"/>
                </a:lnTo>
                <a:lnTo>
                  <a:pt x="66184" y="39883"/>
                </a:lnTo>
                <a:lnTo>
                  <a:pt x="66184" y="38109"/>
                </a:lnTo>
                <a:lnTo>
                  <a:pt x="67670" y="38109"/>
                </a:lnTo>
                <a:lnTo>
                  <a:pt x="67670" y="38034"/>
                </a:lnTo>
                <a:lnTo>
                  <a:pt x="66184" y="38034"/>
                </a:lnTo>
                <a:lnTo>
                  <a:pt x="66184" y="36259"/>
                </a:lnTo>
                <a:lnTo>
                  <a:pt x="67670" y="36259"/>
                </a:lnTo>
                <a:lnTo>
                  <a:pt x="67670" y="36180"/>
                </a:lnTo>
                <a:lnTo>
                  <a:pt x="66184" y="36180"/>
                </a:lnTo>
                <a:lnTo>
                  <a:pt x="66184" y="34405"/>
                </a:lnTo>
                <a:lnTo>
                  <a:pt x="67670" y="34405"/>
                </a:lnTo>
                <a:lnTo>
                  <a:pt x="67670" y="34329"/>
                </a:lnTo>
                <a:lnTo>
                  <a:pt x="66184" y="34329"/>
                </a:lnTo>
                <a:lnTo>
                  <a:pt x="66184" y="34289"/>
                </a:lnTo>
                <a:lnTo>
                  <a:pt x="66184" y="32837"/>
                </a:lnTo>
                <a:lnTo>
                  <a:pt x="66184" y="32802"/>
                </a:lnTo>
                <a:lnTo>
                  <a:pt x="67670" y="32802"/>
                </a:lnTo>
                <a:lnTo>
                  <a:pt x="67670" y="32726"/>
                </a:lnTo>
                <a:lnTo>
                  <a:pt x="66184" y="32726"/>
                </a:lnTo>
                <a:lnTo>
                  <a:pt x="66184" y="30948"/>
                </a:lnTo>
                <a:lnTo>
                  <a:pt x="67670" y="30948"/>
                </a:lnTo>
                <a:lnTo>
                  <a:pt x="67670" y="30872"/>
                </a:lnTo>
                <a:lnTo>
                  <a:pt x="66184" y="30872"/>
                </a:lnTo>
                <a:lnTo>
                  <a:pt x="66184" y="29097"/>
                </a:lnTo>
                <a:lnTo>
                  <a:pt x="67670" y="29097"/>
                </a:lnTo>
                <a:lnTo>
                  <a:pt x="67670" y="29022"/>
                </a:lnTo>
                <a:lnTo>
                  <a:pt x="66184" y="29022"/>
                </a:lnTo>
                <a:lnTo>
                  <a:pt x="66184" y="27248"/>
                </a:lnTo>
                <a:lnTo>
                  <a:pt x="67670" y="27248"/>
                </a:lnTo>
                <a:lnTo>
                  <a:pt x="67670" y="27173"/>
                </a:lnTo>
                <a:lnTo>
                  <a:pt x="66184" y="27173"/>
                </a:lnTo>
                <a:lnTo>
                  <a:pt x="66184" y="25393"/>
                </a:lnTo>
                <a:lnTo>
                  <a:pt x="67670" y="25393"/>
                </a:lnTo>
                <a:lnTo>
                  <a:pt x="67670" y="25317"/>
                </a:lnTo>
                <a:lnTo>
                  <a:pt x="66184" y="25317"/>
                </a:lnTo>
                <a:lnTo>
                  <a:pt x="66184" y="23544"/>
                </a:lnTo>
                <a:lnTo>
                  <a:pt x="67670" y="23544"/>
                </a:lnTo>
                <a:lnTo>
                  <a:pt x="67670" y="23467"/>
                </a:lnTo>
                <a:lnTo>
                  <a:pt x="66184" y="23467"/>
                </a:lnTo>
                <a:lnTo>
                  <a:pt x="66184" y="21688"/>
                </a:lnTo>
                <a:lnTo>
                  <a:pt x="67670" y="21688"/>
                </a:lnTo>
                <a:lnTo>
                  <a:pt x="67670" y="21613"/>
                </a:lnTo>
                <a:lnTo>
                  <a:pt x="66184" y="21613"/>
                </a:lnTo>
                <a:lnTo>
                  <a:pt x="66184" y="19838"/>
                </a:lnTo>
                <a:lnTo>
                  <a:pt x="67670" y="19838"/>
                </a:lnTo>
                <a:lnTo>
                  <a:pt x="67670" y="19763"/>
                </a:lnTo>
                <a:lnTo>
                  <a:pt x="66184" y="19763"/>
                </a:lnTo>
                <a:lnTo>
                  <a:pt x="66184" y="17989"/>
                </a:lnTo>
                <a:lnTo>
                  <a:pt x="67670" y="17989"/>
                </a:lnTo>
                <a:lnTo>
                  <a:pt x="67670" y="17914"/>
                </a:lnTo>
                <a:lnTo>
                  <a:pt x="66184" y="17914"/>
                </a:lnTo>
                <a:lnTo>
                  <a:pt x="66184" y="17873"/>
                </a:lnTo>
                <a:lnTo>
                  <a:pt x="66184" y="16421"/>
                </a:lnTo>
                <a:lnTo>
                  <a:pt x="66184" y="16381"/>
                </a:lnTo>
                <a:lnTo>
                  <a:pt x="67670" y="16381"/>
                </a:lnTo>
                <a:lnTo>
                  <a:pt x="67670" y="16305"/>
                </a:lnTo>
                <a:lnTo>
                  <a:pt x="66184" y="16305"/>
                </a:lnTo>
                <a:lnTo>
                  <a:pt x="66184" y="14532"/>
                </a:lnTo>
                <a:lnTo>
                  <a:pt x="67670" y="14532"/>
                </a:lnTo>
                <a:lnTo>
                  <a:pt x="67670" y="14456"/>
                </a:lnTo>
                <a:lnTo>
                  <a:pt x="66184" y="14456"/>
                </a:lnTo>
                <a:lnTo>
                  <a:pt x="66184" y="12682"/>
                </a:lnTo>
                <a:lnTo>
                  <a:pt x="67670" y="12682"/>
                </a:lnTo>
                <a:lnTo>
                  <a:pt x="67670" y="12601"/>
                </a:lnTo>
                <a:lnTo>
                  <a:pt x="66184" y="12601"/>
                </a:lnTo>
                <a:lnTo>
                  <a:pt x="66184" y="10827"/>
                </a:lnTo>
                <a:lnTo>
                  <a:pt x="67670" y="10827"/>
                </a:lnTo>
                <a:lnTo>
                  <a:pt x="67670" y="10752"/>
                </a:lnTo>
                <a:lnTo>
                  <a:pt x="66184" y="10752"/>
                </a:lnTo>
                <a:lnTo>
                  <a:pt x="66184" y="8977"/>
                </a:lnTo>
                <a:lnTo>
                  <a:pt x="67670" y="8977"/>
                </a:lnTo>
                <a:lnTo>
                  <a:pt x="67670" y="8902"/>
                </a:lnTo>
                <a:lnTo>
                  <a:pt x="66184" y="8902"/>
                </a:lnTo>
                <a:lnTo>
                  <a:pt x="66184" y="7123"/>
                </a:lnTo>
                <a:lnTo>
                  <a:pt x="67670" y="7123"/>
                </a:lnTo>
                <a:lnTo>
                  <a:pt x="67670" y="7047"/>
                </a:lnTo>
                <a:lnTo>
                  <a:pt x="66184" y="7047"/>
                </a:lnTo>
                <a:lnTo>
                  <a:pt x="66184" y="5273"/>
                </a:lnTo>
                <a:lnTo>
                  <a:pt x="67670" y="5273"/>
                </a:lnTo>
                <a:lnTo>
                  <a:pt x="67670" y="5197"/>
                </a:lnTo>
                <a:lnTo>
                  <a:pt x="66184" y="5197"/>
                </a:lnTo>
                <a:lnTo>
                  <a:pt x="66184" y="3422"/>
                </a:lnTo>
                <a:lnTo>
                  <a:pt x="67670" y="3422"/>
                </a:lnTo>
                <a:lnTo>
                  <a:pt x="67670" y="3343"/>
                </a:lnTo>
                <a:lnTo>
                  <a:pt x="66184" y="3343"/>
                </a:lnTo>
                <a:lnTo>
                  <a:pt x="66184" y="1568"/>
                </a:lnTo>
                <a:lnTo>
                  <a:pt x="67670" y="1568"/>
                </a:lnTo>
                <a:lnTo>
                  <a:pt x="67670" y="1493"/>
                </a:lnTo>
                <a:lnTo>
                  <a:pt x="66184" y="1493"/>
                </a:lnTo>
                <a:lnTo>
                  <a:pt x="66184" y="0"/>
                </a:lnTo>
                <a:lnTo>
                  <a:pt x="66108" y="0"/>
                </a:lnTo>
                <a:lnTo>
                  <a:pt x="66108" y="1493"/>
                </a:lnTo>
                <a:lnTo>
                  <a:pt x="64328" y="1493"/>
                </a:lnTo>
                <a:lnTo>
                  <a:pt x="64328" y="0"/>
                </a:lnTo>
                <a:lnTo>
                  <a:pt x="64253" y="0"/>
                </a:lnTo>
                <a:lnTo>
                  <a:pt x="64253" y="1493"/>
                </a:lnTo>
                <a:lnTo>
                  <a:pt x="62479" y="1493"/>
                </a:lnTo>
                <a:lnTo>
                  <a:pt x="62479" y="0"/>
                </a:lnTo>
                <a:lnTo>
                  <a:pt x="62404" y="0"/>
                </a:lnTo>
                <a:lnTo>
                  <a:pt x="62404" y="1493"/>
                </a:lnTo>
                <a:lnTo>
                  <a:pt x="60629" y="1493"/>
                </a:lnTo>
                <a:lnTo>
                  <a:pt x="60629" y="0"/>
                </a:lnTo>
                <a:lnTo>
                  <a:pt x="60548" y="0"/>
                </a:lnTo>
                <a:lnTo>
                  <a:pt x="60548" y="1493"/>
                </a:lnTo>
                <a:lnTo>
                  <a:pt x="58775" y="1493"/>
                </a:lnTo>
                <a:lnTo>
                  <a:pt x="58775" y="0"/>
                </a:lnTo>
                <a:lnTo>
                  <a:pt x="58698" y="0"/>
                </a:lnTo>
                <a:lnTo>
                  <a:pt x="58698" y="1493"/>
                </a:lnTo>
                <a:lnTo>
                  <a:pt x="56924" y="1493"/>
                </a:lnTo>
                <a:lnTo>
                  <a:pt x="56924" y="0"/>
                </a:lnTo>
                <a:lnTo>
                  <a:pt x="56849" y="0"/>
                </a:lnTo>
                <a:lnTo>
                  <a:pt x="56849" y="1493"/>
                </a:lnTo>
                <a:lnTo>
                  <a:pt x="55070" y="1493"/>
                </a:lnTo>
                <a:lnTo>
                  <a:pt x="55070" y="0"/>
                </a:lnTo>
                <a:lnTo>
                  <a:pt x="54995" y="0"/>
                </a:lnTo>
                <a:lnTo>
                  <a:pt x="54995" y="1493"/>
                </a:lnTo>
                <a:lnTo>
                  <a:pt x="53220" y="1493"/>
                </a:lnTo>
                <a:lnTo>
                  <a:pt x="53220" y="0"/>
                </a:lnTo>
                <a:lnTo>
                  <a:pt x="53144" y="0"/>
                </a:lnTo>
                <a:lnTo>
                  <a:pt x="53144" y="1493"/>
                </a:lnTo>
                <a:lnTo>
                  <a:pt x="51370" y="1493"/>
                </a:lnTo>
                <a:lnTo>
                  <a:pt x="51370" y="0"/>
                </a:lnTo>
                <a:lnTo>
                  <a:pt x="51289" y="0"/>
                </a:lnTo>
                <a:lnTo>
                  <a:pt x="51289" y="1493"/>
                </a:lnTo>
                <a:lnTo>
                  <a:pt x="49581" y="1493"/>
                </a:lnTo>
                <a:lnTo>
                  <a:pt x="49581" y="0"/>
                </a:lnTo>
                <a:lnTo>
                  <a:pt x="49505" y="0"/>
                </a:lnTo>
                <a:lnTo>
                  <a:pt x="49505" y="1493"/>
                </a:lnTo>
                <a:lnTo>
                  <a:pt x="47731" y="1493"/>
                </a:lnTo>
                <a:lnTo>
                  <a:pt x="47731" y="0"/>
                </a:lnTo>
                <a:lnTo>
                  <a:pt x="47656" y="0"/>
                </a:lnTo>
                <a:lnTo>
                  <a:pt x="47656" y="1493"/>
                </a:lnTo>
                <a:lnTo>
                  <a:pt x="45876" y="1493"/>
                </a:lnTo>
                <a:lnTo>
                  <a:pt x="45876" y="0"/>
                </a:lnTo>
                <a:lnTo>
                  <a:pt x="45801" y="0"/>
                </a:lnTo>
                <a:lnTo>
                  <a:pt x="45801" y="1493"/>
                </a:lnTo>
                <a:lnTo>
                  <a:pt x="44027" y="1493"/>
                </a:lnTo>
                <a:lnTo>
                  <a:pt x="44027" y="0"/>
                </a:lnTo>
                <a:lnTo>
                  <a:pt x="43950" y="0"/>
                </a:lnTo>
                <a:lnTo>
                  <a:pt x="43950" y="1493"/>
                </a:lnTo>
                <a:lnTo>
                  <a:pt x="42172" y="1493"/>
                </a:lnTo>
                <a:lnTo>
                  <a:pt x="42172" y="0"/>
                </a:lnTo>
                <a:lnTo>
                  <a:pt x="42096" y="0"/>
                </a:lnTo>
                <a:lnTo>
                  <a:pt x="42096" y="1493"/>
                </a:lnTo>
                <a:lnTo>
                  <a:pt x="40321" y="1493"/>
                </a:lnTo>
                <a:lnTo>
                  <a:pt x="40321" y="0"/>
                </a:lnTo>
                <a:lnTo>
                  <a:pt x="40246" y="0"/>
                </a:lnTo>
                <a:lnTo>
                  <a:pt x="40246" y="1493"/>
                </a:lnTo>
                <a:lnTo>
                  <a:pt x="38472" y="1493"/>
                </a:lnTo>
                <a:lnTo>
                  <a:pt x="38472" y="0"/>
                </a:lnTo>
                <a:lnTo>
                  <a:pt x="38397" y="0"/>
                </a:lnTo>
                <a:lnTo>
                  <a:pt x="38397" y="1493"/>
                </a:lnTo>
                <a:lnTo>
                  <a:pt x="36618" y="1493"/>
                </a:lnTo>
                <a:lnTo>
                  <a:pt x="36618" y="0"/>
                </a:lnTo>
                <a:lnTo>
                  <a:pt x="36541" y="0"/>
                </a:lnTo>
                <a:lnTo>
                  <a:pt x="36541" y="1493"/>
                </a:lnTo>
                <a:lnTo>
                  <a:pt x="34768" y="1493"/>
                </a:lnTo>
                <a:lnTo>
                  <a:pt x="34768" y="0"/>
                </a:lnTo>
                <a:lnTo>
                  <a:pt x="34692" y="0"/>
                </a:lnTo>
                <a:lnTo>
                  <a:pt x="34692" y="1493"/>
                </a:lnTo>
                <a:lnTo>
                  <a:pt x="32979" y="1493"/>
                </a:lnTo>
                <a:lnTo>
                  <a:pt x="32979" y="0"/>
                </a:lnTo>
                <a:lnTo>
                  <a:pt x="32903" y="0"/>
                </a:lnTo>
                <a:lnTo>
                  <a:pt x="32903" y="1493"/>
                </a:lnTo>
                <a:lnTo>
                  <a:pt x="31128" y="1493"/>
                </a:lnTo>
                <a:lnTo>
                  <a:pt x="31128" y="0"/>
                </a:lnTo>
                <a:lnTo>
                  <a:pt x="31053" y="0"/>
                </a:lnTo>
                <a:lnTo>
                  <a:pt x="31053" y="1493"/>
                </a:lnTo>
                <a:lnTo>
                  <a:pt x="29279" y="1493"/>
                </a:lnTo>
                <a:lnTo>
                  <a:pt x="29279" y="0"/>
                </a:lnTo>
                <a:lnTo>
                  <a:pt x="29204" y="0"/>
                </a:lnTo>
                <a:lnTo>
                  <a:pt x="29204" y="1493"/>
                </a:lnTo>
                <a:lnTo>
                  <a:pt x="27424" y="1493"/>
                </a:lnTo>
                <a:lnTo>
                  <a:pt x="27424" y="0"/>
                </a:lnTo>
                <a:lnTo>
                  <a:pt x="27348" y="0"/>
                </a:lnTo>
                <a:lnTo>
                  <a:pt x="27348" y="1493"/>
                </a:lnTo>
                <a:lnTo>
                  <a:pt x="25575" y="1493"/>
                </a:lnTo>
                <a:lnTo>
                  <a:pt x="25575" y="0"/>
                </a:lnTo>
                <a:lnTo>
                  <a:pt x="25498" y="0"/>
                </a:lnTo>
                <a:lnTo>
                  <a:pt x="25498" y="1493"/>
                </a:lnTo>
                <a:lnTo>
                  <a:pt x="23719" y="1493"/>
                </a:lnTo>
                <a:lnTo>
                  <a:pt x="23719" y="0"/>
                </a:lnTo>
                <a:lnTo>
                  <a:pt x="23644" y="0"/>
                </a:lnTo>
                <a:lnTo>
                  <a:pt x="23644" y="1493"/>
                </a:lnTo>
                <a:lnTo>
                  <a:pt x="21870" y="1493"/>
                </a:lnTo>
                <a:lnTo>
                  <a:pt x="21870" y="0"/>
                </a:lnTo>
                <a:lnTo>
                  <a:pt x="21795" y="0"/>
                </a:lnTo>
                <a:lnTo>
                  <a:pt x="21795" y="1493"/>
                </a:lnTo>
                <a:lnTo>
                  <a:pt x="20020" y="1493"/>
                </a:lnTo>
                <a:lnTo>
                  <a:pt x="20020" y="0"/>
                </a:lnTo>
                <a:lnTo>
                  <a:pt x="19945" y="0"/>
                </a:lnTo>
                <a:lnTo>
                  <a:pt x="19945" y="1493"/>
                </a:lnTo>
                <a:lnTo>
                  <a:pt x="18166" y="1493"/>
                </a:lnTo>
                <a:lnTo>
                  <a:pt x="18166" y="0"/>
                </a:lnTo>
                <a:lnTo>
                  <a:pt x="18089" y="0"/>
                </a:lnTo>
                <a:lnTo>
                  <a:pt x="18089" y="1493"/>
                </a:lnTo>
                <a:lnTo>
                  <a:pt x="16381" y="1493"/>
                </a:lnTo>
                <a:lnTo>
                  <a:pt x="16381" y="0"/>
                </a:lnTo>
                <a:lnTo>
                  <a:pt x="16305" y="0"/>
                </a:lnTo>
                <a:lnTo>
                  <a:pt x="16305" y="1493"/>
                </a:lnTo>
                <a:lnTo>
                  <a:pt x="14526" y="1493"/>
                </a:lnTo>
                <a:lnTo>
                  <a:pt x="14526" y="0"/>
                </a:lnTo>
                <a:lnTo>
                  <a:pt x="14451" y="0"/>
                </a:lnTo>
                <a:lnTo>
                  <a:pt x="14451" y="1493"/>
                </a:lnTo>
                <a:lnTo>
                  <a:pt x="12676" y="1493"/>
                </a:lnTo>
                <a:lnTo>
                  <a:pt x="12676" y="0"/>
                </a:lnTo>
                <a:lnTo>
                  <a:pt x="12601" y="0"/>
                </a:lnTo>
                <a:lnTo>
                  <a:pt x="12601" y="1493"/>
                </a:lnTo>
                <a:lnTo>
                  <a:pt x="10827" y="1493"/>
                </a:lnTo>
                <a:lnTo>
                  <a:pt x="10827" y="0"/>
                </a:lnTo>
                <a:lnTo>
                  <a:pt x="10746" y="0"/>
                </a:lnTo>
                <a:lnTo>
                  <a:pt x="10746" y="1493"/>
                </a:lnTo>
                <a:lnTo>
                  <a:pt x="8972" y="1493"/>
                </a:lnTo>
                <a:lnTo>
                  <a:pt x="8972" y="0"/>
                </a:lnTo>
                <a:lnTo>
                  <a:pt x="8896" y="0"/>
                </a:lnTo>
                <a:lnTo>
                  <a:pt x="8896" y="1493"/>
                </a:lnTo>
                <a:lnTo>
                  <a:pt x="7123" y="1493"/>
                </a:lnTo>
                <a:lnTo>
                  <a:pt x="7123" y="0"/>
                </a:lnTo>
                <a:lnTo>
                  <a:pt x="7047" y="0"/>
                </a:lnTo>
                <a:lnTo>
                  <a:pt x="7047" y="1493"/>
                </a:lnTo>
                <a:lnTo>
                  <a:pt x="5267" y="1493"/>
                </a:lnTo>
                <a:lnTo>
                  <a:pt x="5267" y="0"/>
                </a:lnTo>
                <a:lnTo>
                  <a:pt x="5192" y="0"/>
                </a:lnTo>
                <a:lnTo>
                  <a:pt x="5192" y="1493"/>
                </a:lnTo>
                <a:lnTo>
                  <a:pt x="3418" y="1493"/>
                </a:lnTo>
                <a:lnTo>
                  <a:pt x="3418" y="0"/>
                </a:lnTo>
                <a:lnTo>
                  <a:pt x="3343" y="0"/>
                </a:lnTo>
                <a:lnTo>
                  <a:pt x="3343" y="1493"/>
                </a:lnTo>
                <a:lnTo>
                  <a:pt x="1568" y="1493"/>
                </a:lnTo>
                <a:lnTo>
                  <a:pt x="1568" y="0"/>
                </a:lnTo>
                <a:close/>
              </a:path>
            </a:pathLst>
          </a:custGeom>
          <a:solidFill>
            <a:srgbClr val="E0C1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611125" y="-771950"/>
            <a:ext cx="2066400" cy="206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22375" y="-1315825"/>
            <a:ext cx="3331800" cy="3331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34025" y="4440975"/>
            <a:ext cx="2066400" cy="2066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2630675" y="-960400"/>
            <a:ext cx="3891300" cy="7117200"/>
          </a:xfrm>
          <a:prstGeom prst="round2SameRect">
            <a:avLst>
              <a:gd name="adj1" fmla="val 9242"/>
              <a:gd name="adj2" fmla="val 0"/>
            </a:avLst>
          </a:prstGeom>
          <a:solidFill>
            <a:srgbClr val="2362E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017597" y="652550"/>
            <a:ext cx="396000" cy="3892800"/>
          </a:xfrm>
          <a:prstGeom prst="rect">
            <a:avLst/>
          </a:prstGeom>
          <a:solidFill>
            <a:srgbClr val="E5488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858300" y="894175"/>
            <a:ext cx="460600" cy="3409550"/>
            <a:chOff x="858300" y="894175"/>
            <a:chExt cx="460600" cy="3409550"/>
          </a:xfrm>
        </p:grpSpPr>
        <p:grpSp>
          <p:nvGrpSpPr>
            <p:cNvPr id="16" name="Google Shape;16;p2"/>
            <p:cNvGrpSpPr/>
            <p:nvPr/>
          </p:nvGrpSpPr>
          <p:grpSpPr>
            <a:xfrm>
              <a:off x="858300" y="4097025"/>
              <a:ext cx="460600" cy="206700"/>
              <a:chOff x="858300" y="859025"/>
              <a:chExt cx="460600" cy="20670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rgbClr val="FCF1D9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>
              <a:off x="858300" y="3639475"/>
              <a:ext cx="460600" cy="206700"/>
              <a:chOff x="858300" y="859025"/>
              <a:chExt cx="460600" cy="20670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rgbClr val="FCF1D9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858300" y="3181925"/>
              <a:ext cx="460600" cy="206700"/>
              <a:chOff x="858300" y="859025"/>
              <a:chExt cx="460600" cy="20670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rgbClr val="FCF1D9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>
              <a:off x="858300" y="2724375"/>
              <a:ext cx="460600" cy="206700"/>
              <a:chOff x="858300" y="859025"/>
              <a:chExt cx="460600" cy="206700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rgbClr val="FCF1D9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28;p2"/>
            <p:cNvGrpSpPr/>
            <p:nvPr/>
          </p:nvGrpSpPr>
          <p:grpSpPr>
            <a:xfrm>
              <a:off x="858300" y="2266825"/>
              <a:ext cx="460600" cy="206700"/>
              <a:chOff x="858300" y="859025"/>
              <a:chExt cx="460600" cy="206700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rgbClr val="FCF1D9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858300" y="1809275"/>
              <a:ext cx="460600" cy="206700"/>
              <a:chOff x="858300" y="859025"/>
              <a:chExt cx="460600" cy="206700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rgbClr val="FCF1D9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>
              <a:off x="858300" y="1351725"/>
              <a:ext cx="460600" cy="206700"/>
              <a:chOff x="858300" y="859025"/>
              <a:chExt cx="460600" cy="206700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rgbClr val="FCF1D9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858300" y="894175"/>
              <a:ext cx="460600" cy="206700"/>
              <a:chOff x="858300" y="859025"/>
              <a:chExt cx="460600" cy="206700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rgbClr val="FCF1D9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1951950" y="1697950"/>
            <a:ext cx="5442900" cy="177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800">
                <a:solidFill>
                  <a:srgbClr val="000000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 rot="-407829">
            <a:off x="4992138" y="3351122"/>
            <a:ext cx="2139337" cy="621497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44"/>
          <p:cNvSpPr/>
          <p:nvPr/>
        </p:nvSpPr>
        <p:spPr>
          <a:xfrm>
            <a:off x="-22000" y="0"/>
            <a:ext cx="9166037" cy="5143515"/>
          </a:xfrm>
          <a:custGeom>
            <a:avLst/>
            <a:gdLst/>
            <a:ahLst/>
            <a:cxnLst/>
            <a:rect l="l" t="t" r="r" b="b"/>
            <a:pathLst>
              <a:path w="67671" h="50710" extrusionOk="0">
                <a:moveTo>
                  <a:pt x="3343" y="1568"/>
                </a:moveTo>
                <a:lnTo>
                  <a:pt x="3343" y="3343"/>
                </a:lnTo>
                <a:lnTo>
                  <a:pt x="1568" y="3343"/>
                </a:lnTo>
                <a:lnTo>
                  <a:pt x="1568" y="1568"/>
                </a:lnTo>
                <a:close/>
                <a:moveTo>
                  <a:pt x="5192" y="1568"/>
                </a:moveTo>
                <a:lnTo>
                  <a:pt x="5192" y="3343"/>
                </a:lnTo>
                <a:lnTo>
                  <a:pt x="3418" y="3343"/>
                </a:lnTo>
                <a:lnTo>
                  <a:pt x="3418" y="1568"/>
                </a:lnTo>
                <a:close/>
                <a:moveTo>
                  <a:pt x="7047" y="1568"/>
                </a:moveTo>
                <a:lnTo>
                  <a:pt x="7047" y="3343"/>
                </a:lnTo>
                <a:lnTo>
                  <a:pt x="5267" y="3343"/>
                </a:lnTo>
                <a:lnTo>
                  <a:pt x="5267" y="1568"/>
                </a:lnTo>
                <a:close/>
                <a:moveTo>
                  <a:pt x="8896" y="1568"/>
                </a:moveTo>
                <a:lnTo>
                  <a:pt x="8896" y="3343"/>
                </a:lnTo>
                <a:lnTo>
                  <a:pt x="7123" y="3343"/>
                </a:lnTo>
                <a:lnTo>
                  <a:pt x="7123" y="1568"/>
                </a:lnTo>
                <a:close/>
                <a:moveTo>
                  <a:pt x="10746" y="1568"/>
                </a:moveTo>
                <a:lnTo>
                  <a:pt x="10746" y="3343"/>
                </a:lnTo>
                <a:lnTo>
                  <a:pt x="8972" y="3343"/>
                </a:lnTo>
                <a:lnTo>
                  <a:pt x="8972" y="1568"/>
                </a:lnTo>
                <a:close/>
                <a:moveTo>
                  <a:pt x="12601" y="1568"/>
                </a:moveTo>
                <a:lnTo>
                  <a:pt x="12601" y="3343"/>
                </a:lnTo>
                <a:lnTo>
                  <a:pt x="10827" y="3343"/>
                </a:lnTo>
                <a:lnTo>
                  <a:pt x="10827" y="1568"/>
                </a:lnTo>
                <a:close/>
                <a:moveTo>
                  <a:pt x="14451" y="1568"/>
                </a:moveTo>
                <a:lnTo>
                  <a:pt x="14451" y="3343"/>
                </a:lnTo>
                <a:lnTo>
                  <a:pt x="12676" y="3343"/>
                </a:lnTo>
                <a:lnTo>
                  <a:pt x="12676" y="1568"/>
                </a:lnTo>
                <a:close/>
                <a:moveTo>
                  <a:pt x="16305" y="1568"/>
                </a:moveTo>
                <a:lnTo>
                  <a:pt x="16305" y="3343"/>
                </a:lnTo>
                <a:lnTo>
                  <a:pt x="14526" y="3343"/>
                </a:lnTo>
                <a:lnTo>
                  <a:pt x="14526" y="1568"/>
                </a:lnTo>
                <a:close/>
                <a:moveTo>
                  <a:pt x="18089" y="1568"/>
                </a:moveTo>
                <a:lnTo>
                  <a:pt x="18089" y="3343"/>
                </a:lnTo>
                <a:lnTo>
                  <a:pt x="16381" y="3343"/>
                </a:lnTo>
                <a:lnTo>
                  <a:pt x="16381" y="1568"/>
                </a:lnTo>
                <a:close/>
                <a:moveTo>
                  <a:pt x="19945" y="1568"/>
                </a:moveTo>
                <a:lnTo>
                  <a:pt x="19945" y="3343"/>
                </a:lnTo>
                <a:lnTo>
                  <a:pt x="18166" y="3343"/>
                </a:lnTo>
                <a:lnTo>
                  <a:pt x="18166" y="1568"/>
                </a:lnTo>
                <a:close/>
                <a:moveTo>
                  <a:pt x="21795" y="1568"/>
                </a:moveTo>
                <a:lnTo>
                  <a:pt x="21795" y="3343"/>
                </a:lnTo>
                <a:lnTo>
                  <a:pt x="20020" y="3343"/>
                </a:lnTo>
                <a:lnTo>
                  <a:pt x="20020" y="1568"/>
                </a:lnTo>
                <a:close/>
                <a:moveTo>
                  <a:pt x="23644" y="1568"/>
                </a:moveTo>
                <a:lnTo>
                  <a:pt x="23644" y="3343"/>
                </a:lnTo>
                <a:lnTo>
                  <a:pt x="21870" y="3343"/>
                </a:lnTo>
                <a:lnTo>
                  <a:pt x="21870" y="1568"/>
                </a:lnTo>
                <a:close/>
                <a:moveTo>
                  <a:pt x="25498" y="1568"/>
                </a:moveTo>
                <a:lnTo>
                  <a:pt x="25498" y="3343"/>
                </a:lnTo>
                <a:lnTo>
                  <a:pt x="23719" y="3343"/>
                </a:lnTo>
                <a:lnTo>
                  <a:pt x="23719" y="1568"/>
                </a:lnTo>
                <a:close/>
                <a:moveTo>
                  <a:pt x="27348" y="1568"/>
                </a:moveTo>
                <a:lnTo>
                  <a:pt x="27348" y="3343"/>
                </a:lnTo>
                <a:lnTo>
                  <a:pt x="25575" y="3343"/>
                </a:lnTo>
                <a:lnTo>
                  <a:pt x="25575" y="1568"/>
                </a:lnTo>
                <a:close/>
                <a:moveTo>
                  <a:pt x="29204" y="1568"/>
                </a:moveTo>
                <a:lnTo>
                  <a:pt x="29204" y="3343"/>
                </a:lnTo>
                <a:lnTo>
                  <a:pt x="27424" y="3343"/>
                </a:lnTo>
                <a:lnTo>
                  <a:pt x="27424" y="1568"/>
                </a:lnTo>
                <a:close/>
                <a:moveTo>
                  <a:pt x="31053" y="1568"/>
                </a:moveTo>
                <a:lnTo>
                  <a:pt x="31053" y="3343"/>
                </a:lnTo>
                <a:lnTo>
                  <a:pt x="29279" y="3343"/>
                </a:lnTo>
                <a:lnTo>
                  <a:pt x="29279" y="1568"/>
                </a:lnTo>
                <a:close/>
                <a:moveTo>
                  <a:pt x="32903" y="1568"/>
                </a:moveTo>
                <a:lnTo>
                  <a:pt x="32903" y="3343"/>
                </a:lnTo>
                <a:lnTo>
                  <a:pt x="31128" y="3343"/>
                </a:lnTo>
                <a:lnTo>
                  <a:pt x="31128" y="1568"/>
                </a:lnTo>
                <a:close/>
                <a:moveTo>
                  <a:pt x="34692" y="1568"/>
                </a:moveTo>
                <a:lnTo>
                  <a:pt x="34692" y="3343"/>
                </a:lnTo>
                <a:lnTo>
                  <a:pt x="32979" y="3343"/>
                </a:lnTo>
                <a:lnTo>
                  <a:pt x="32979" y="1568"/>
                </a:lnTo>
                <a:close/>
                <a:moveTo>
                  <a:pt x="36541" y="1568"/>
                </a:moveTo>
                <a:lnTo>
                  <a:pt x="36541" y="3343"/>
                </a:lnTo>
                <a:lnTo>
                  <a:pt x="34768" y="3343"/>
                </a:lnTo>
                <a:lnTo>
                  <a:pt x="34768" y="1568"/>
                </a:lnTo>
                <a:close/>
                <a:moveTo>
                  <a:pt x="38397" y="1568"/>
                </a:moveTo>
                <a:lnTo>
                  <a:pt x="38397" y="3343"/>
                </a:lnTo>
                <a:lnTo>
                  <a:pt x="36618" y="3343"/>
                </a:lnTo>
                <a:lnTo>
                  <a:pt x="36618" y="1568"/>
                </a:lnTo>
                <a:close/>
                <a:moveTo>
                  <a:pt x="40246" y="1568"/>
                </a:moveTo>
                <a:lnTo>
                  <a:pt x="40246" y="3343"/>
                </a:lnTo>
                <a:lnTo>
                  <a:pt x="38472" y="3343"/>
                </a:lnTo>
                <a:lnTo>
                  <a:pt x="38472" y="1568"/>
                </a:lnTo>
                <a:close/>
                <a:moveTo>
                  <a:pt x="42096" y="1568"/>
                </a:moveTo>
                <a:lnTo>
                  <a:pt x="42096" y="3343"/>
                </a:lnTo>
                <a:lnTo>
                  <a:pt x="40321" y="3343"/>
                </a:lnTo>
                <a:lnTo>
                  <a:pt x="40321" y="1568"/>
                </a:lnTo>
                <a:close/>
                <a:moveTo>
                  <a:pt x="43950" y="1568"/>
                </a:moveTo>
                <a:lnTo>
                  <a:pt x="43950" y="3343"/>
                </a:lnTo>
                <a:lnTo>
                  <a:pt x="42172" y="3343"/>
                </a:lnTo>
                <a:lnTo>
                  <a:pt x="42172" y="1568"/>
                </a:lnTo>
                <a:close/>
                <a:moveTo>
                  <a:pt x="45801" y="1568"/>
                </a:moveTo>
                <a:lnTo>
                  <a:pt x="45801" y="3343"/>
                </a:lnTo>
                <a:lnTo>
                  <a:pt x="44027" y="3343"/>
                </a:lnTo>
                <a:lnTo>
                  <a:pt x="44027" y="1568"/>
                </a:lnTo>
                <a:close/>
                <a:moveTo>
                  <a:pt x="47656" y="1568"/>
                </a:moveTo>
                <a:lnTo>
                  <a:pt x="47656" y="3343"/>
                </a:lnTo>
                <a:lnTo>
                  <a:pt x="45876" y="3343"/>
                </a:lnTo>
                <a:lnTo>
                  <a:pt x="45876" y="1568"/>
                </a:lnTo>
                <a:close/>
                <a:moveTo>
                  <a:pt x="49505" y="1568"/>
                </a:moveTo>
                <a:lnTo>
                  <a:pt x="49505" y="3343"/>
                </a:lnTo>
                <a:lnTo>
                  <a:pt x="47731" y="3343"/>
                </a:lnTo>
                <a:lnTo>
                  <a:pt x="47731" y="1568"/>
                </a:lnTo>
                <a:close/>
                <a:moveTo>
                  <a:pt x="51289" y="1568"/>
                </a:moveTo>
                <a:lnTo>
                  <a:pt x="51289" y="3343"/>
                </a:lnTo>
                <a:lnTo>
                  <a:pt x="49581" y="3343"/>
                </a:lnTo>
                <a:lnTo>
                  <a:pt x="49581" y="1568"/>
                </a:lnTo>
                <a:close/>
                <a:moveTo>
                  <a:pt x="53144" y="1568"/>
                </a:moveTo>
                <a:lnTo>
                  <a:pt x="53144" y="3343"/>
                </a:lnTo>
                <a:lnTo>
                  <a:pt x="51370" y="3343"/>
                </a:lnTo>
                <a:lnTo>
                  <a:pt x="51370" y="1568"/>
                </a:lnTo>
                <a:close/>
                <a:moveTo>
                  <a:pt x="54995" y="1568"/>
                </a:moveTo>
                <a:lnTo>
                  <a:pt x="54995" y="3343"/>
                </a:lnTo>
                <a:lnTo>
                  <a:pt x="53220" y="3343"/>
                </a:lnTo>
                <a:lnTo>
                  <a:pt x="53220" y="1568"/>
                </a:lnTo>
                <a:close/>
                <a:moveTo>
                  <a:pt x="56849" y="1568"/>
                </a:moveTo>
                <a:lnTo>
                  <a:pt x="56849" y="3343"/>
                </a:lnTo>
                <a:lnTo>
                  <a:pt x="55070" y="3343"/>
                </a:lnTo>
                <a:lnTo>
                  <a:pt x="55070" y="1568"/>
                </a:lnTo>
                <a:close/>
                <a:moveTo>
                  <a:pt x="58698" y="1568"/>
                </a:moveTo>
                <a:lnTo>
                  <a:pt x="58698" y="3343"/>
                </a:lnTo>
                <a:lnTo>
                  <a:pt x="56924" y="3343"/>
                </a:lnTo>
                <a:lnTo>
                  <a:pt x="56924" y="1568"/>
                </a:lnTo>
                <a:close/>
                <a:moveTo>
                  <a:pt x="60548" y="1568"/>
                </a:moveTo>
                <a:lnTo>
                  <a:pt x="60548" y="3343"/>
                </a:lnTo>
                <a:lnTo>
                  <a:pt x="58775" y="3343"/>
                </a:lnTo>
                <a:lnTo>
                  <a:pt x="58775" y="1568"/>
                </a:lnTo>
                <a:close/>
                <a:moveTo>
                  <a:pt x="62404" y="1568"/>
                </a:moveTo>
                <a:lnTo>
                  <a:pt x="62404" y="3343"/>
                </a:lnTo>
                <a:lnTo>
                  <a:pt x="60629" y="3343"/>
                </a:lnTo>
                <a:lnTo>
                  <a:pt x="60629" y="1568"/>
                </a:lnTo>
                <a:close/>
                <a:moveTo>
                  <a:pt x="64253" y="1568"/>
                </a:moveTo>
                <a:lnTo>
                  <a:pt x="64253" y="3343"/>
                </a:lnTo>
                <a:lnTo>
                  <a:pt x="62479" y="3343"/>
                </a:lnTo>
                <a:lnTo>
                  <a:pt x="62479" y="1568"/>
                </a:lnTo>
                <a:close/>
                <a:moveTo>
                  <a:pt x="66108" y="1568"/>
                </a:moveTo>
                <a:lnTo>
                  <a:pt x="66108" y="3343"/>
                </a:lnTo>
                <a:lnTo>
                  <a:pt x="64328" y="3343"/>
                </a:lnTo>
                <a:lnTo>
                  <a:pt x="64328" y="1568"/>
                </a:lnTo>
                <a:close/>
                <a:moveTo>
                  <a:pt x="3343" y="3422"/>
                </a:moveTo>
                <a:lnTo>
                  <a:pt x="3343" y="5197"/>
                </a:lnTo>
                <a:lnTo>
                  <a:pt x="1568" y="5197"/>
                </a:lnTo>
                <a:lnTo>
                  <a:pt x="1568" y="3422"/>
                </a:lnTo>
                <a:close/>
                <a:moveTo>
                  <a:pt x="5192" y="3422"/>
                </a:moveTo>
                <a:lnTo>
                  <a:pt x="5192" y="5197"/>
                </a:lnTo>
                <a:lnTo>
                  <a:pt x="3418" y="5197"/>
                </a:lnTo>
                <a:lnTo>
                  <a:pt x="3418" y="3422"/>
                </a:lnTo>
                <a:close/>
                <a:moveTo>
                  <a:pt x="7047" y="3422"/>
                </a:moveTo>
                <a:lnTo>
                  <a:pt x="7047" y="5197"/>
                </a:lnTo>
                <a:lnTo>
                  <a:pt x="5267" y="5197"/>
                </a:lnTo>
                <a:lnTo>
                  <a:pt x="5267" y="3422"/>
                </a:lnTo>
                <a:close/>
                <a:moveTo>
                  <a:pt x="8896" y="3422"/>
                </a:moveTo>
                <a:lnTo>
                  <a:pt x="8896" y="5197"/>
                </a:lnTo>
                <a:lnTo>
                  <a:pt x="7123" y="5197"/>
                </a:lnTo>
                <a:lnTo>
                  <a:pt x="7123" y="3422"/>
                </a:lnTo>
                <a:close/>
                <a:moveTo>
                  <a:pt x="10746" y="3422"/>
                </a:moveTo>
                <a:lnTo>
                  <a:pt x="10746" y="5197"/>
                </a:lnTo>
                <a:lnTo>
                  <a:pt x="8972" y="5197"/>
                </a:lnTo>
                <a:lnTo>
                  <a:pt x="8972" y="3422"/>
                </a:lnTo>
                <a:close/>
                <a:moveTo>
                  <a:pt x="12601" y="3422"/>
                </a:moveTo>
                <a:lnTo>
                  <a:pt x="12601" y="5197"/>
                </a:lnTo>
                <a:lnTo>
                  <a:pt x="10827" y="5197"/>
                </a:lnTo>
                <a:lnTo>
                  <a:pt x="10827" y="3422"/>
                </a:lnTo>
                <a:close/>
                <a:moveTo>
                  <a:pt x="14451" y="3422"/>
                </a:moveTo>
                <a:lnTo>
                  <a:pt x="14451" y="5197"/>
                </a:lnTo>
                <a:lnTo>
                  <a:pt x="12676" y="5197"/>
                </a:lnTo>
                <a:lnTo>
                  <a:pt x="12676" y="3422"/>
                </a:lnTo>
                <a:close/>
                <a:moveTo>
                  <a:pt x="16305" y="3422"/>
                </a:moveTo>
                <a:lnTo>
                  <a:pt x="16305" y="5197"/>
                </a:lnTo>
                <a:lnTo>
                  <a:pt x="14526" y="5197"/>
                </a:lnTo>
                <a:lnTo>
                  <a:pt x="14526" y="3422"/>
                </a:lnTo>
                <a:close/>
                <a:moveTo>
                  <a:pt x="18089" y="3422"/>
                </a:moveTo>
                <a:lnTo>
                  <a:pt x="18089" y="5197"/>
                </a:lnTo>
                <a:lnTo>
                  <a:pt x="16381" y="5197"/>
                </a:lnTo>
                <a:lnTo>
                  <a:pt x="16381" y="3422"/>
                </a:lnTo>
                <a:close/>
                <a:moveTo>
                  <a:pt x="19945" y="3422"/>
                </a:moveTo>
                <a:lnTo>
                  <a:pt x="19945" y="5197"/>
                </a:lnTo>
                <a:lnTo>
                  <a:pt x="18166" y="5197"/>
                </a:lnTo>
                <a:lnTo>
                  <a:pt x="18166" y="3422"/>
                </a:lnTo>
                <a:close/>
                <a:moveTo>
                  <a:pt x="21795" y="3422"/>
                </a:moveTo>
                <a:lnTo>
                  <a:pt x="21795" y="5197"/>
                </a:lnTo>
                <a:lnTo>
                  <a:pt x="20020" y="5197"/>
                </a:lnTo>
                <a:lnTo>
                  <a:pt x="20020" y="3422"/>
                </a:lnTo>
                <a:close/>
                <a:moveTo>
                  <a:pt x="23644" y="3422"/>
                </a:moveTo>
                <a:lnTo>
                  <a:pt x="23644" y="5197"/>
                </a:lnTo>
                <a:lnTo>
                  <a:pt x="21870" y="5197"/>
                </a:lnTo>
                <a:lnTo>
                  <a:pt x="21870" y="3422"/>
                </a:lnTo>
                <a:close/>
                <a:moveTo>
                  <a:pt x="25498" y="3422"/>
                </a:moveTo>
                <a:lnTo>
                  <a:pt x="25498" y="5197"/>
                </a:lnTo>
                <a:lnTo>
                  <a:pt x="23719" y="5197"/>
                </a:lnTo>
                <a:lnTo>
                  <a:pt x="23719" y="3422"/>
                </a:lnTo>
                <a:close/>
                <a:moveTo>
                  <a:pt x="27348" y="3422"/>
                </a:moveTo>
                <a:lnTo>
                  <a:pt x="27348" y="5197"/>
                </a:lnTo>
                <a:lnTo>
                  <a:pt x="25575" y="5197"/>
                </a:lnTo>
                <a:lnTo>
                  <a:pt x="25575" y="3422"/>
                </a:lnTo>
                <a:close/>
                <a:moveTo>
                  <a:pt x="29204" y="3422"/>
                </a:moveTo>
                <a:lnTo>
                  <a:pt x="29204" y="5197"/>
                </a:lnTo>
                <a:lnTo>
                  <a:pt x="27424" y="5197"/>
                </a:lnTo>
                <a:lnTo>
                  <a:pt x="27424" y="3422"/>
                </a:lnTo>
                <a:close/>
                <a:moveTo>
                  <a:pt x="31053" y="3422"/>
                </a:moveTo>
                <a:lnTo>
                  <a:pt x="31053" y="5197"/>
                </a:lnTo>
                <a:lnTo>
                  <a:pt x="29279" y="5197"/>
                </a:lnTo>
                <a:lnTo>
                  <a:pt x="29279" y="3422"/>
                </a:lnTo>
                <a:close/>
                <a:moveTo>
                  <a:pt x="32903" y="3422"/>
                </a:moveTo>
                <a:lnTo>
                  <a:pt x="32903" y="5197"/>
                </a:lnTo>
                <a:lnTo>
                  <a:pt x="31128" y="5197"/>
                </a:lnTo>
                <a:lnTo>
                  <a:pt x="31128" y="3422"/>
                </a:lnTo>
                <a:close/>
                <a:moveTo>
                  <a:pt x="34692" y="3422"/>
                </a:moveTo>
                <a:lnTo>
                  <a:pt x="34692" y="5197"/>
                </a:lnTo>
                <a:lnTo>
                  <a:pt x="32979" y="5197"/>
                </a:lnTo>
                <a:lnTo>
                  <a:pt x="32979" y="3422"/>
                </a:lnTo>
                <a:close/>
                <a:moveTo>
                  <a:pt x="36541" y="3422"/>
                </a:moveTo>
                <a:lnTo>
                  <a:pt x="36541" y="5197"/>
                </a:lnTo>
                <a:lnTo>
                  <a:pt x="34768" y="5197"/>
                </a:lnTo>
                <a:lnTo>
                  <a:pt x="34768" y="3422"/>
                </a:lnTo>
                <a:close/>
                <a:moveTo>
                  <a:pt x="38397" y="3422"/>
                </a:moveTo>
                <a:lnTo>
                  <a:pt x="38397" y="5197"/>
                </a:lnTo>
                <a:lnTo>
                  <a:pt x="36618" y="5197"/>
                </a:lnTo>
                <a:lnTo>
                  <a:pt x="36618" y="3422"/>
                </a:lnTo>
                <a:close/>
                <a:moveTo>
                  <a:pt x="40246" y="3422"/>
                </a:moveTo>
                <a:lnTo>
                  <a:pt x="40246" y="5197"/>
                </a:lnTo>
                <a:lnTo>
                  <a:pt x="38472" y="5197"/>
                </a:lnTo>
                <a:lnTo>
                  <a:pt x="38472" y="3422"/>
                </a:lnTo>
                <a:close/>
                <a:moveTo>
                  <a:pt x="42096" y="3422"/>
                </a:moveTo>
                <a:lnTo>
                  <a:pt x="42096" y="5197"/>
                </a:lnTo>
                <a:lnTo>
                  <a:pt x="40321" y="5197"/>
                </a:lnTo>
                <a:lnTo>
                  <a:pt x="40321" y="3422"/>
                </a:lnTo>
                <a:close/>
                <a:moveTo>
                  <a:pt x="43950" y="3422"/>
                </a:moveTo>
                <a:lnTo>
                  <a:pt x="43950" y="5197"/>
                </a:lnTo>
                <a:lnTo>
                  <a:pt x="42172" y="5197"/>
                </a:lnTo>
                <a:lnTo>
                  <a:pt x="42172" y="3422"/>
                </a:lnTo>
                <a:close/>
                <a:moveTo>
                  <a:pt x="45801" y="3422"/>
                </a:moveTo>
                <a:lnTo>
                  <a:pt x="45801" y="5197"/>
                </a:lnTo>
                <a:lnTo>
                  <a:pt x="44027" y="5197"/>
                </a:lnTo>
                <a:lnTo>
                  <a:pt x="44027" y="3422"/>
                </a:lnTo>
                <a:close/>
                <a:moveTo>
                  <a:pt x="47656" y="3422"/>
                </a:moveTo>
                <a:lnTo>
                  <a:pt x="47656" y="5197"/>
                </a:lnTo>
                <a:lnTo>
                  <a:pt x="45876" y="5197"/>
                </a:lnTo>
                <a:lnTo>
                  <a:pt x="45876" y="3422"/>
                </a:lnTo>
                <a:close/>
                <a:moveTo>
                  <a:pt x="49505" y="3422"/>
                </a:moveTo>
                <a:lnTo>
                  <a:pt x="49505" y="5197"/>
                </a:lnTo>
                <a:lnTo>
                  <a:pt x="47731" y="5197"/>
                </a:lnTo>
                <a:lnTo>
                  <a:pt x="47731" y="3422"/>
                </a:lnTo>
                <a:close/>
                <a:moveTo>
                  <a:pt x="51289" y="3422"/>
                </a:moveTo>
                <a:lnTo>
                  <a:pt x="51289" y="5197"/>
                </a:lnTo>
                <a:lnTo>
                  <a:pt x="49581" y="5197"/>
                </a:lnTo>
                <a:lnTo>
                  <a:pt x="49581" y="3422"/>
                </a:lnTo>
                <a:close/>
                <a:moveTo>
                  <a:pt x="53144" y="3422"/>
                </a:moveTo>
                <a:lnTo>
                  <a:pt x="53144" y="5197"/>
                </a:lnTo>
                <a:lnTo>
                  <a:pt x="51370" y="5197"/>
                </a:lnTo>
                <a:lnTo>
                  <a:pt x="51370" y="3422"/>
                </a:lnTo>
                <a:close/>
                <a:moveTo>
                  <a:pt x="54995" y="3422"/>
                </a:moveTo>
                <a:lnTo>
                  <a:pt x="54995" y="5197"/>
                </a:lnTo>
                <a:lnTo>
                  <a:pt x="53220" y="5197"/>
                </a:lnTo>
                <a:lnTo>
                  <a:pt x="53220" y="3422"/>
                </a:lnTo>
                <a:close/>
                <a:moveTo>
                  <a:pt x="56849" y="3422"/>
                </a:moveTo>
                <a:lnTo>
                  <a:pt x="56849" y="5197"/>
                </a:lnTo>
                <a:lnTo>
                  <a:pt x="55070" y="5197"/>
                </a:lnTo>
                <a:lnTo>
                  <a:pt x="55070" y="3422"/>
                </a:lnTo>
                <a:close/>
                <a:moveTo>
                  <a:pt x="58698" y="3422"/>
                </a:moveTo>
                <a:lnTo>
                  <a:pt x="58698" y="5197"/>
                </a:lnTo>
                <a:lnTo>
                  <a:pt x="56924" y="5197"/>
                </a:lnTo>
                <a:lnTo>
                  <a:pt x="56924" y="3422"/>
                </a:lnTo>
                <a:close/>
                <a:moveTo>
                  <a:pt x="60548" y="3422"/>
                </a:moveTo>
                <a:lnTo>
                  <a:pt x="60548" y="5197"/>
                </a:lnTo>
                <a:lnTo>
                  <a:pt x="58775" y="5197"/>
                </a:lnTo>
                <a:lnTo>
                  <a:pt x="58775" y="3422"/>
                </a:lnTo>
                <a:close/>
                <a:moveTo>
                  <a:pt x="62404" y="3422"/>
                </a:moveTo>
                <a:lnTo>
                  <a:pt x="62404" y="5197"/>
                </a:lnTo>
                <a:lnTo>
                  <a:pt x="60629" y="5197"/>
                </a:lnTo>
                <a:lnTo>
                  <a:pt x="60629" y="3422"/>
                </a:lnTo>
                <a:close/>
                <a:moveTo>
                  <a:pt x="64253" y="3422"/>
                </a:moveTo>
                <a:lnTo>
                  <a:pt x="64253" y="5197"/>
                </a:lnTo>
                <a:lnTo>
                  <a:pt x="62479" y="5197"/>
                </a:lnTo>
                <a:lnTo>
                  <a:pt x="62479" y="3422"/>
                </a:lnTo>
                <a:close/>
                <a:moveTo>
                  <a:pt x="66108" y="3422"/>
                </a:moveTo>
                <a:lnTo>
                  <a:pt x="66108" y="5197"/>
                </a:lnTo>
                <a:lnTo>
                  <a:pt x="64328" y="5197"/>
                </a:lnTo>
                <a:lnTo>
                  <a:pt x="64328" y="3422"/>
                </a:lnTo>
                <a:close/>
                <a:moveTo>
                  <a:pt x="3343" y="5273"/>
                </a:moveTo>
                <a:lnTo>
                  <a:pt x="3343" y="7047"/>
                </a:lnTo>
                <a:lnTo>
                  <a:pt x="1568" y="7047"/>
                </a:lnTo>
                <a:lnTo>
                  <a:pt x="1568" y="5273"/>
                </a:lnTo>
                <a:close/>
                <a:moveTo>
                  <a:pt x="5192" y="5273"/>
                </a:moveTo>
                <a:lnTo>
                  <a:pt x="5192" y="7047"/>
                </a:lnTo>
                <a:lnTo>
                  <a:pt x="3418" y="7047"/>
                </a:lnTo>
                <a:lnTo>
                  <a:pt x="3418" y="5273"/>
                </a:lnTo>
                <a:close/>
                <a:moveTo>
                  <a:pt x="7047" y="5273"/>
                </a:moveTo>
                <a:lnTo>
                  <a:pt x="7047" y="7047"/>
                </a:lnTo>
                <a:lnTo>
                  <a:pt x="5267" y="7047"/>
                </a:lnTo>
                <a:lnTo>
                  <a:pt x="5267" y="5273"/>
                </a:lnTo>
                <a:close/>
                <a:moveTo>
                  <a:pt x="8896" y="5273"/>
                </a:moveTo>
                <a:lnTo>
                  <a:pt x="8896" y="7047"/>
                </a:lnTo>
                <a:lnTo>
                  <a:pt x="7123" y="7047"/>
                </a:lnTo>
                <a:lnTo>
                  <a:pt x="7123" y="5273"/>
                </a:lnTo>
                <a:close/>
                <a:moveTo>
                  <a:pt x="10746" y="5273"/>
                </a:moveTo>
                <a:lnTo>
                  <a:pt x="10746" y="7047"/>
                </a:lnTo>
                <a:lnTo>
                  <a:pt x="8972" y="7047"/>
                </a:lnTo>
                <a:lnTo>
                  <a:pt x="8972" y="5273"/>
                </a:lnTo>
                <a:close/>
                <a:moveTo>
                  <a:pt x="12601" y="5273"/>
                </a:moveTo>
                <a:lnTo>
                  <a:pt x="12601" y="7047"/>
                </a:lnTo>
                <a:lnTo>
                  <a:pt x="10827" y="7047"/>
                </a:lnTo>
                <a:lnTo>
                  <a:pt x="10827" y="5273"/>
                </a:lnTo>
                <a:close/>
                <a:moveTo>
                  <a:pt x="14451" y="5273"/>
                </a:moveTo>
                <a:lnTo>
                  <a:pt x="14451" y="7047"/>
                </a:lnTo>
                <a:lnTo>
                  <a:pt x="12676" y="7047"/>
                </a:lnTo>
                <a:lnTo>
                  <a:pt x="12676" y="5273"/>
                </a:lnTo>
                <a:close/>
                <a:moveTo>
                  <a:pt x="16305" y="5273"/>
                </a:moveTo>
                <a:lnTo>
                  <a:pt x="16305" y="7047"/>
                </a:lnTo>
                <a:lnTo>
                  <a:pt x="14526" y="7047"/>
                </a:lnTo>
                <a:lnTo>
                  <a:pt x="14526" y="5273"/>
                </a:lnTo>
                <a:close/>
                <a:moveTo>
                  <a:pt x="18089" y="5273"/>
                </a:moveTo>
                <a:lnTo>
                  <a:pt x="18089" y="7047"/>
                </a:lnTo>
                <a:lnTo>
                  <a:pt x="16381" y="7047"/>
                </a:lnTo>
                <a:lnTo>
                  <a:pt x="16381" y="5273"/>
                </a:lnTo>
                <a:close/>
                <a:moveTo>
                  <a:pt x="19945" y="5273"/>
                </a:moveTo>
                <a:lnTo>
                  <a:pt x="19945" y="7047"/>
                </a:lnTo>
                <a:lnTo>
                  <a:pt x="18166" y="7047"/>
                </a:lnTo>
                <a:lnTo>
                  <a:pt x="18166" y="5273"/>
                </a:lnTo>
                <a:close/>
                <a:moveTo>
                  <a:pt x="21795" y="5273"/>
                </a:moveTo>
                <a:lnTo>
                  <a:pt x="21795" y="7047"/>
                </a:lnTo>
                <a:lnTo>
                  <a:pt x="20020" y="7047"/>
                </a:lnTo>
                <a:lnTo>
                  <a:pt x="20020" y="5273"/>
                </a:lnTo>
                <a:close/>
                <a:moveTo>
                  <a:pt x="23644" y="5273"/>
                </a:moveTo>
                <a:lnTo>
                  <a:pt x="23644" y="7047"/>
                </a:lnTo>
                <a:lnTo>
                  <a:pt x="21870" y="7047"/>
                </a:lnTo>
                <a:lnTo>
                  <a:pt x="21870" y="5273"/>
                </a:lnTo>
                <a:close/>
                <a:moveTo>
                  <a:pt x="25498" y="5273"/>
                </a:moveTo>
                <a:lnTo>
                  <a:pt x="25498" y="7047"/>
                </a:lnTo>
                <a:lnTo>
                  <a:pt x="23719" y="7047"/>
                </a:lnTo>
                <a:lnTo>
                  <a:pt x="23719" y="5273"/>
                </a:lnTo>
                <a:close/>
                <a:moveTo>
                  <a:pt x="27348" y="5273"/>
                </a:moveTo>
                <a:lnTo>
                  <a:pt x="27348" y="7047"/>
                </a:lnTo>
                <a:lnTo>
                  <a:pt x="25575" y="7047"/>
                </a:lnTo>
                <a:lnTo>
                  <a:pt x="25575" y="5273"/>
                </a:lnTo>
                <a:close/>
                <a:moveTo>
                  <a:pt x="29204" y="5273"/>
                </a:moveTo>
                <a:lnTo>
                  <a:pt x="29204" y="7047"/>
                </a:lnTo>
                <a:lnTo>
                  <a:pt x="27424" y="7047"/>
                </a:lnTo>
                <a:lnTo>
                  <a:pt x="27424" y="5273"/>
                </a:lnTo>
                <a:close/>
                <a:moveTo>
                  <a:pt x="31053" y="5273"/>
                </a:moveTo>
                <a:lnTo>
                  <a:pt x="31053" y="7047"/>
                </a:lnTo>
                <a:lnTo>
                  <a:pt x="29279" y="7047"/>
                </a:lnTo>
                <a:lnTo>
                  <a:pt x="29279" y="5273"/>
                </a:lnTo>
                <a:close/>
                <a:moveTo>
                  <a:pt x="32903" y="5273"/>
                </a:moveTo>
                <a:lnTo>
                  <a:pt x="32903" y="7047"/>
                </a:lnTo>
                <a:lnTo>
                  <a:pt x="31128" y="7047"/>
                </a:lnTo>
                <a:lnTo>
                  <a:pt x="31128" y="5273"/>
                </a:lnTo>
                <a:close/>
                <a:moveTo>
                  <a:pt x="34692" y="5273"/>
                </a:moveTo>
                <a:lnTo>
                  <a:pt x="34692" y="7047"/>
                </a:lnTo>
                <a:lnTo>
                  <a:pt x="32979" y="7047"/>
                </a:lnTo>
                <a:lnTo>
                  <a:pt x="32979" y="5273"/>
                </a:lnTo>
                <a:close/>
                <a:moveTo>
                  <a:pt x="36541" y="5273"/>
                </a:moveTo>
                <a:lnTo>
                  <a:pt x="36541" y="7047"/>
                </a:lnTo>
                <a:lnTo>
                  <a:pt x="34768" y="7047"/>
                </a:lnTo>
                <a:lnTo>
                  <a:pt x="34768" y="5273"/>
                </a:lnTo>
                <a:close/>
                <a:moveTo>
                  <a:pt x="38397" y="5273"/>
                </a:moveTo>
                <a:lnTo>
                  <a:pt x="38397" y="7047"/>
                </a:lnTo>
                <a:lnTo>
                  <a:pt x="36618" y="7047"/>
                </a:lnTo>
                <a:lnTo>
                  <a:pt x="36618" y="5273"/>
                </a:lnTo>
                <a:close/>
                <a:moveTo>
                  <a:pt x="40246" y="5273"/>
                </a:moveTo>
                <a:lnTo>
                  <a:pt x="40246" y="7047"/>
                </a:lnTo>
                <a:lnTo>
                  <a:pt x="38472" y="7047"/>
                </a:lnTo>
                <a:lnTo>
                  <a:pt x="38472" y="5273"/>
                </a:lnTo>
                <a:close/>
                <a:moveTo>
                  <a:pt x="42096" y="5273"/>
                </a:moveTo>
                <a:lnTo>
                  <a:pt x="42096" y="7047"/>
                </a:lnTo>
                <a:lnTo>
                  <a:pt x="40321" y="7047"/>
                </a:lnTo>
                <a:lnTo>
                  <a:pt x="40321" y="5273"/>
                </a:lnTo>
                <a:close/>
                <a:moveTo>
                  <a:pt x="43950" y="5273"/>
                </a:moveTo>
                <a:lnTo>
                  <a:pt x="43950" y="7047"/>
                </a:lnTo>
                <a:lnTo>
                  <a:pt x="42172" y="7047"/>
                </a:lnTo>
                <a:lnTo>
                  <a:pt x="42172" y="5273"/>
                </a:lnTo>
                <a:close/>
                <a:moveTo>
                  <a:pt x="45801" y="5273"/>
                </a:moveTo>
                <a:lnTo>
                  <a:pt x="45801" y="7047"/>
                </a:lnTo>
                <a:lnTo>
                  <a:pt x="44027" y="7047"/>
                </a:lnTo>
                <a:lnTo>
                  <a:pt x="44027" y="5273"/>
                </a:lnTo>
                <a:close/>
                <a:moveTo>
                  <a:pt x="47656" y="5273"/>
                </a:moveTo>
                <a:lnTo>
                  <a:pt x="47656" y="7047"/>
                </a:lnTo>
                <a:lnTo>
                  <a:pt x="45876" y="7047"/>
                </a:lnTo>
                <a:lnTo>
                  <a:pt x="45876" y="5273"/>
                </a:lnTo>
                <a:close/>
                <a:moveTo>
                  <a:pt x="49505" y="5273"/>
                </a:moveTo>
                <a:lnTo>
                  <a:pt x="49505" y="7047"/>
                </a:lnTo>
                <a:lnTo>
                  <a:pt x="47731" y="7047"/>
                </a:lnTo>
                <a:lnTo>
                  <a:pt x="47731" y="5273"/>
                </a:lnTo>
                <a:close/>
                <a:moveTo>
                  <a:pt x="51289" y="5273"/>
                </a:moveTo>
                <a:lnTo>
                  <a:pt x="51289" y="7047"/>
                </a:lnTo>
                <a:lnTo>
                  <a:pt x="49581" y="7047"/>
                </a:lnTo>
                <a:lnTo>
                  <a:pt x="49581" y="5273"/>
                </a:lnTo>
                <a:close/>
                <a:moveTo>
                  <a:pt x="53144" y="5273"/>
                </a:moveTo>
                <a:lnTo>
                  <a:pt x="53144" y="7047"/>
                </a:lnTo>
                <a:lnTo>
                  <a:pt x="51370" y="7047"/>
                </a:lnTo>
                <a:lnTo>
                  <a:pt x="51370" y="5273"/>
                </a:lnTo>
                <a:close/>
                <a:moveTo>
                  <a:pt x="54995" y="5273"/>
                </a:moveTo>
                <a:lnTo>
                  <a:pt x="54995" y="7047"/>
                </a:lnTo>
                <a:lnTo>
                  <a:pt x="53220" y="7047"/>
                </a:lnTo>
                <a:lnTo>
                  <a:pt x="53220" y="5273"/>
                </a:lnTo>
                <a:close/>
                <a:moveTo>
                  <a:pt x="56849" y="5273"/>
                </a:moveTo>
                <a:lnTo>
                  <a:pt x="56849" y="7047"/>
                </a:lnTo>
                <a:lnTo>
                  <a:pt x="55070" y="7047"/>
                </a:lnTo>
                <a:lnTo>
                  <a:pt x="55070" y="5273"/>
                </a:lnTo>
                <a:close/>
                <a:moveTo>
                  <a:pt x="58698" y="5273"/>
                </a:moveTo>
                <a:lnTo>
                  <a:pt x="58698" y="7047"/>
                </a:lnTo>
                <a:lnTo>
                  <a:pt x="56924" y="7047"/>
                </a:lnTo>
                <a:lnTo>
                  <a:pt x="56924" y="5273"/>
                </a:lnTo>
                <a:close/>
                <a:moveTo>
                  <a:pt x="60548" y="5273"/>
                </a:moveTo>
                <a:lnTo>
                  <a:pt x="60548" y="7047"/>
                </a:lnTo>
                <a:lnTo>
                  <a:pt x="58775" y="7047"/>
                </a:lnTo>
                <a:lnTo>
                  <a:pt x="58775" y="5273"/>
                </a:lnTo>
                <a:close/>
                <a:moveTo>
                  <a:pt x="62404" y="5273"/>
                </a:moveTo>
                <a:lnTo>
                  <a:pt x="62404" y="7047"/>
                </a:lnTo>
                <a:lnTo>
                  <a:pt x="60629" y="7047"/>
                </a:lnTo>
                <a:lnTo>
                  <a:pt x="60629" y="5273"/>
                </a:lnTo>
                <a:close/>
                <a:moveTo>
                  <a:pt x="64253" y="5273"/>
                </a:moveTo>
                <a:lnTo>
                  <a:pt x="64253" y="7047"/>
                </a:lnTo>
                <a:lnTo>
                  <a:pt x="62479" y="7047"/>
                </a:lnTo>
                <a:lnTo>
                  <a:pt x="62479" y="5273"/>
                </a:lnTo>
                <a:close/>
                <a:moveTo>
                  <a:pt x="66108" y="5273"/>
                </a:moveTo>
                <a:lnTo>
                  <a:pt x="66108" y="7047"/>
                </a:lnTo>
                <a:lnTo>
                  <a:pt x="64328" y="7047"/>
                </a:lnTo>
                <a:lnTo>
                  <a:pt x="64328" y="5273"/>
                </a:lnTo>
                <a:close/>
                <a:moveTo>
                  <a:pt x="3343" y="7123"/>
                </a:moveTo>
                <a:lnTo>
                  <a:pt x="3343" y="8902"/>
                </a:lnTo>
                <a:lnTo>
                  <a:pt x="1568" y="8902"/>
                </a:lnTo>
                <a:lnTo>
                  <a:pt x="1568" y="7123"/>
                </a:lnTo>
                <a:close/>
                <a:moveTo>
                  <a:pt x="5192" y="7123"/>
                </a:moveTo>
                <a:lnTo>
                  <a:pt x="5192" y="8902"/>
                </a:lnTo>
                <a:lnTo>
                  <a:pt x="3418" y="8902"/>
                </a:lnTo>
                <a:lnTo>
                  <a:pt x="3418" y="7123"/>
                </a:lnTo>
                <a:close/>
                <a:moveTo>
                  <a:pt x="7047" y="7123"/>
                </a:moveTo>
                <a:lnTo>
                  <a:pt x="7047" y="8902"/>
                </a:lnTo>
                <a:lnTo>
                  <a:pt x="5267" y="8902"/>
                </a:lnTo>
                <a:lnTo>
                  <a:pt x="5267" y="7123"/>
                </a:lnTo>
                <a:close/>
                <a:moveTo>
                  <a:pt x="8896" y="7123"/>
                </a:moveTo>
                <a:lnTo>
                  <a:pt x="8896" y="8902"/>
                </a:lnTo>
                <a:lnTo>
                  <a:pt x="7123" y="8902"/>
                </a:lnTo>
                <a:lnTo>
                  <a:pt x="7123" y="7123"/>
                </a:lnTo>
                <a:close/>
                <a:moveTo>
                  <a:pt x="10746" y="7123"/>
                </a:moveTo>
                <a:lnTo>
                  <a:pt x="10746" y="8902"/>
                </a:lnTo>
                <a:lnTo>
                  <a:pt x="8972" y="8902"/>
                </a:lnTo>
                <a:lnTo>
                  <a:pt x="8972" y="7123"/>
                </a:lnTo>
                <a:close/>
                <a:moveTo>
                  <a:pt x="12601" y="7123"/>
                </a:moveTo>
                <a:lnTo>
                  <a:pt x="12601" y="8902"/>
                </a:lnTo>
                <a:lnTo>
                  <a:pt x="10827" y="8902"/>
                </a:lnTo>
                <a:lnTo>
                  <a:pt x="10827" y="7123"/>
                </a:lnTo>
                <a:close/>
                <a:moveTo>
                  <a:pt x="14451" y="7123"/>
                </a:moveTo>
                <a:lnTo>
                  <a:pt x="14451" y="8902"/>
                </a:lnTo>
                <a:lnTo>
                  <a:pt x="12676" y="8902"/>
                </a:lnTo>
                <a:lnTo>
                  <a:pt x="12676" y="7123"/>
                </a:lnTo>
                <a:close/>
                <a:moveTo>
                  <a:pt x="16305" y="7123"/>
                </a:moveTo>
                <a:lnTo>
                  <a:pt x="16305" y="8902"/>
                </a:lnTo>
                <a:lnTo>
                  <a:pt x="14526" y="8902"/>
                </a:lnTo>
                <a:lnTo>
                  <a:pt x="14526" y="7123"/>
                </a:lnTo>
                <a:close/>
                <a:moveTo>
                  <a:pt x="18089" y="7123"/>
                </a:moveTo>
                <a:lnTo>
                  <a:pt x="18089" y="8902"/>
                </a:lnTo>
                <a:lnTo>
                  <a:pt x="16381" y="8902"/>
                </a:lnTo>
                <a:lnTo>
                  <a:pt x="16381" y="7123"/>
                </a:lnTo>
                <a:close/>
                <a:moveTo>
                  <a:pt x="19945" y="7123"/>
                </a:moveTo>
                <a:lnTo>
                  <a:pt x="19945" y="8902"/>
                </a:lnTo>
                <a:lnTo>
                  <a:pt x="18166" y="8902"/>
                </a:lnTo>
                <a:lnTo>
                  <a:pt x="18166" y="7123"/>
                </a:lnTo>
                <a:close/>
                <a:moveTo>
                  <a:pt x="21795" y="7123"/>
                </a:moveTo>
                <a:lnTo>
                  <a:pt x="21795" y="8902"/>
                </a:lnTo>
                <a:lnTo>
                  <a:pt x="20020" y="8902"/>
                </a:lnTo>
                <a:lnTo>
                  <a:pt x="20020" y="7123"/>
                </a:lnTo>
                <a:close/>
                <a:moveTo>
                  <a:pt x="23644" y="7123"/>
                </a:moveTo>
                <a:lnTo>
                  <a:pt x="23644" y="8902"/>
                </a:lnTo>
                <a:lnTo>
                  <a:pt x="21870" y="8902"/>
                </a:lnTo>
                <a:lnTo>
                  <a:pt x="21870" y="7123"/>
                </a:lnTo>
                <a:close/>
                <a:moveTo>
                  <a:pt x="25498" y="7123"/>
                </a:moveTo>
                <a:lnTo>
                  <a:pt x="25498" y="8902"/>
                </a:lnTo>
                <a:lnTo>
                  <a:pt x="23719" y="8902"/>
                </a:lnTo>
                <a:lnTo>
                  <a:pt x="23719" y="7123"/>
                </a:lnTo>
                <a:close/>
                <a:moveTo>
                  <a:pt x="27348" y="7123"/>
                </a:moveTo>
                <a:lnTo>
                  <a:pt x="27348" y="8902"/>
                </a:lnTo>
                <a:lnTo>
                  <a:pt x="25575" y="8902"/>
                </a:lnTo>
                <a:lnTo>
                  <a:pt x="25575" y="7123"/>
                </a:lnTo>
                <a:close/>
                <a:moveTo>
                  <a:pt x="29204" y="7123"/>
                </a:moveTo>
                <a:lnTo>
                  <a:pt x="29204" y="8902"/>
                </a:lnTo>
                <a:lnTo>
                  <a:pt x="27424" y="8902"/>
                </a:lnTo>
                <a:lnTo>
                  <a:pt x="27424" y="7123"/>
                </a:lnTo>
                <a:close/>
                <a:moveTo>
                  <a:pt x="31053" y="7123"/>
                </a:moveTo>
                <a:lnTo>
                  <a:pt x="31053" y="8902"/>
                </a:lnTo>
                <a:lnTo>
                  <a:pt x="29279" y="8902"/>
                </a:lnTo>
                <a:lnTo>
                  <a:pt x="29279" y="7123"/>
                </a:lnTo>
                <a:close/>
                <a:moveTo>
                  <a:pt x="32903" y="7123"/>
                </a:moveTo>
                <a:lnTo>
                  <a:pt x="32903" y="8902"/>
                </a:lnTo>
                <a:lnTo>
                  <a:pt x="31128" y="8902"/>
                </a:lnTo>
                <a:lnTo>
                  <a:pt x="31128" y="7123"/>
                </a:lnTo>
                <a:close/>
                <a:moveTo>
                  <a:pt x="34692" y="7123"/>
                </a:moveTo>
                <a:lnTo>
                  <a:pt x="34692" y="8902"/>
                </a:lnTo>
                <a:lnTo>
                  <a:pt x="32979" y="8902"/>
                </a:lnTo>
                <a:lnTo>
                  <a:pt x="32979" y="7123"/>
                </a:lnTo>
                <a:close/>
                <a:moveTo>
                  <a:pt x="36541" y="7123"/>
                </a:moveTo>
                <a:lnTo>
                  <a:pt x="36541" y="8902"/>
                </a:lnTo>
                <a:lnTo>
                  <a:pt x="34768" y="8902"/>
                </a:lnTo>
                <a:lnTo>
                  <a:pt x="34768" y="7123"/>
                </a:lnTo>
                <a:close/>
                <a:moveTo>
                  <a:pt x="38397" y="7123"/>
                </a:moveTo>
                <a:lnTo>
                  <a:pt x="38397" y="8902"/>
                </a:lnTo>
                <a:lnTo>
                  <a:pt x="36618" y="8902"/>
                </a:lnTo>
                <a:lnTo>
                  <a:pt x="36618" y="7123"/>
                </a:lnTo>
                <a:close/>
                <a:moveTo>
                  <a:pt x="40246" y="7123"/>
                </a:moveTo>
                <a:lnTo>
                  <a:pt x="40246" y="8902"/>
                </a:lnTo>
                <a:lnTo>
                  <a:pt x="38472" y="8902"/>
                </a:lnTo>
                <a:lnTo>
                  <a:pt x="38472" y="7123"/>
                </a:lnTo>
                <a:close/>
                <a:moveTo>
                  <a:pt x="42096" y="7123"/>
                </a:moveTo>
                <a:lnTo>
                  <a:pt x="42096" y="8902"/>
                </a:lnTo>
                <a:lnTo>
                  <a:pt x="40321" y="8902"/>
                </a:lnTo>
                <a:lnTo>
                  <a:pt x="40321" y="7123"/>
                </a:lnTo>
                <a:close/>
                <a:moveTo>
                  <a:pt x="43950" y="7123"/>
                </a:moveTo>
                <a:lnTo>
                  <a:pt x="43950" y="8902"/>
                </a:lnTo>
                <a:lnTo>
                  <a:pt x="42172" y="8902"/>
                </a:lnTo>
                <a:lnTo>
                  <a:pt x="42172" y="7123"/>
                </a:lnTo>
                <a:close/>
                <a:moveTo>
                  <a:pt x="45801" y="7123"/>
                </a:moveTo>
                <a:lnTo>
                  <a:pt x="45801" y="8902"/>
                </a:lnTo>
                <a:lnTo>
                  <a:pt x="44027" y="8902"/>
                </a:lnTo>
                <a:lnTo>
                  <a:pt x="44027" y="7123"/>
                </a:lnTo>
                <a:close/>
                <a:moveTo>
                  <a:pt x="47656" y="7123"/>
                </a:moveTo>
                <a:lnTo>
                  <a:pt x="47656" y="8902"/>
                </a:lnTo>
                <a:lnTo>
                  <a:pt x="45876" y="8902"/>
                </a:lnTo>
                <a:lnTo>
                  <a:pt x="45876" y="7123"/>
                </a:lnTo>
                <a:close/>
                <a:moveTo>
                  <a:pt x="49505" y="7123"/>
                </a:moveTo>
                <a:lnTo>
                  <a:pt x="49505" y="8902"/>
                </a:lnTo>
                <a:lnTo>
                  <a:pt x="47731" y="8902"/>
                </a:lnTo>
                <a:lnTo>
                  <a:pt x="47731" y="7123"/>
                </a:lnTo>
                <a:close/>
                <a:moveTo>
                  <a:pt x="51289" y="7123"/>
                </a:moveTo>
                <a:lnTo>
                  <a:pt x="51289" y="8902"/>
                </a:lnTo>
                <a:lnTo>
                  <a:pt x="49581" y="8902"/>
                </a:lnTo>
                <a:lnTo>
                  <a:pt x="49581" y="7123"/>
                </a:lnTo>
                <a:close/>
                <a:moveTo>
                  <a:pt x="53144" y="7123"/>
                </a:moveTo>
                <a:lnTo>
                  <a:pt x="53144" y="8902"/>
                </a:lnTo>
                <a:lnTo>
                  <a:pt x="51370" y="8902"/>
                </a:lnTo>
                <a:lnTo>
                  <a:pt x="51370" y="7123"/>
                </a:lnTo>
                <a:close/>
                <a:moveTo>
                  <a:pt x="54995" y="7123"/>
                </a:moveTo>
                <a:lnTo>
                  <a:pt x="54995" y="8902"/>
                </a:lnTo>
                <a:lnTo>
                  <a:pt x="53220" y="8902"/>
                </a:lnTo>
                <a:lnTo>
                  <a:pt x="53220" y="7123"/>
                </a:lnTo>
                <a:close/>
                <a:moveTo>
                  <a:pt x="56849" y="7123"/>
                </a:moveTo>
                <a:lnTo>
                  <a:pt x="56849" y="8902"/>
                </a:lnTo>
                <a:lnTo>
                  <a:pt x="55070" y="8902"/>
                </a:lnTo>
                <a:lnTo>
                  <a:pt x="55070" y="7123"/>
                </a:lnTo>
                <a:close/>
                <a:moveTo>
                  <a:pt x="58698" y="7123"/>
                </a:moveTo>
                <a:lnTo>
                  <a:pt x="58698" y="8902"/>
                </a:lnTo>
                <a:lnTo>
                  <a:pt x="56924" y="8902"/>
                </a:lnTo>
                <a:lnTo>
                  <a:pt x="56924" y="7123"/>
                </a:lnTo>
                <a:close/>
                <a:moveTo>
                  <a:pt x="60548" y="7123"/>
                </a:moveTo>
                <a:lnTo>
                  <a:pt x="60548" y="8902"/>
                </a:lnTo>
                <a:lnTo>
                  <a:pt x="58775" y="8902"/>
                </a:lnTo>
                <a:lnTo>
                  <a:pt x="58775" y="7123"/>
                </a:lnTo>
                <a:close/>
                <a:moveTo>
                  <a:pt x="62404" y="7123"/>
                </a:moveTo>
                <a:lnTo>
                  <a:pt x="62404" y="8902"/>
                </a:lnTo>
                <a:lnTo>
                  <a:pt x="60629" y="8902"/>
                </a:lnTo>
                <a:lnTo>
                  <a:pt x="60629" y="7123"/>
                </a:lnTo>
                <a:close/>
                <a:moveTo>
                  <a:pt x="64253" y="7123"/>
                </a:moveTo>
                <a:lnTo>
                  <a:pt x="64253" y="8902"/>
                </a:lnTo>
                <a:lnTo>
                  <a:pt x="62479" y="8902"/>
                </a:lnTo>
                <a:lnTo>
                  <a:pt x="62479" y="7123"/>
                </a:lnTo>
                <a:close/>
                <a:moveTo>
                  <a:pt x="66108" y="7123"/>
                </a:moveTo>
                <a:lnTo>
                  <a:pt x="66108" y="8902"/>
                </a:lnTo>
                <a:lnTo>
                  <a:pt x="64328" y="8902"/>
                </a:lnTo>
                <a:lnTo>
                  <a:pt x="64328" y="7123"/>
                </a:lnTo>
                <a:close/>
                <a:moveTo>
                  <a:pt x="3343" y="8977"/>
                </a:moveTo>
                <a:lnTo>
                  <a:pt x="3343" y="10752"/>
                </a:lnTo>
                <a:lnTo>
                  <a:pt x="1568" y="10752"/>
                </a:lnTo>
                <a:lnTo>
                  <a:pt x="1568" y="8977"/>
                </a:lnTo>
                <a:close/>
                <a:moveTo>
                  <a:pt x="5192" y="8977"/>
                </a:moveTo>
                <a:lnTo>
                  <a:pt x="5192" y="10752"/>
                </a:lnTo>
                <a:lnTo>
                  <a:pt x="3418" y="10752"/>
                </a:lnTo>
                <a:lnTo>
                  <a:pt x="3418" y="8977"/>
                </a:lnTo>
                <a:close/>
                <a:moveTo>
                  <a:pt x="7047" y="8977"/>
                </a:moveTo>
                <a:lnTo>
                  <a:pt x="7047" y="10752"/>
                </a:lnTo>
                <a:lnTo>
                  <a:pt x="5267" y="10752"/>
                </a:lnTo>
                <a:lnTo>
                  <a:pt x="5267" y="8977"/>
                </a:lnTo>
                <a:close/>
                <a:moveTo>
                  <a:pt x="8896" y="8977"/>
                </a:moveTo>
                <a:lnTo>
                  <a:pt x="8896" y="10752"/>
                </a:lnTo>
                <a:lnTo>
                  <a:pt x="7123" y="10752"/>
                </a:lnTo>
                <a:lnTo>
                  <a:pt x="7123" y="8977"/>
                </a:lnTo>
                <a:close/>
                <a:moveTo>
                  <a:pt x="10746" y="8977"/>
                </a:moveTo>
                <a:lnTo>
                  <a:pt x="10746" y="10752"/>
                </a:lnTo>
                <a:lnTo>
                  <a:pt x="8972" y="10752"/>
                </a:lnTo>
                <a:lnTo>
                  <a:pt x="8972" y="8977"/>
                </a:lnTo>
                <a:close/>
                <a:moveTo>
                  <a:pt x="12601" y="8977"/>
                </a:moveTo>
                <a:lnTo>
                  <a:pt x="12601" y="10752"/>
                </a:lnTo>
                <a:lnTo>
                  <a:pt x="10827" y="10752"/>
                </a:lnTo>
                <a:lnTo>
                  <a:pt x="10827" y="8977"/>
                </a:lnTo>
                <a:close/>
                <a:moveTo>
                  <a:pt x="14451" y="8977"/>
                </a:moveTo>
                <a:lnTo>
                  <a:pt x="14451" y="10752"/>
                </a:lnTo>
                <a:lnTo>
                  <a:pt x="12676" y="10752"/>
                </a:lnTo>
                <a:lnTo>
                  <a:pt x="12676" y="8977"/>
                </a:lnTo>
                <a:close/>
                <a:moveTo>
                  <a:pt x="16305" y="8977"/>
                </a:moveTo>
                <a:lnTo>
                  <a:pt x="16305" y="10752"/>
                </a:lnTo>
                <a:lnTo>
                  <a:pt x="14526" y="10752"/>
                </a:lnTo>
                <a:lnTo>
                  <a:pt x="14526" y="8977"/>
                </a:lnTo>
                <a:close/>
                <a:moveTo>
                  <a:pt x="18089" y="8977"/>
                </a:moveTo>
                <a:lnTo>
                  <a:pt x="18089" y="10752"/>
                </a:lnTo>
                <a:lnTo>
                  <a:pt x="16381" y="10752"/>
                </a:lnTo>
                <a:lnTo>
                  <a:pt x="16381" y="8977"/>
                </a:lnTo>
                <a:close/>
                <a:moveTo>
                  <a:pt x="19945" y="8977"/>
                </a:moveTo>
                <a:lnTo>
                  <a:pt x="19945" y="10752"/>
                </a:lnTo>
                <a:lnTo>
                  <a:pt x="18166" y="10752"/>
                </a:lnTo>
                <a:lnTo>
                  <a:pt x="18166" y="8977"/>
                </a:lnTo>
                <a:close/>
                <a:moveTo>
                  <a:pt x="21795" y="8977"/>
                </a:moveTo>
                <a:lnTo>
                  <a:pt x="21795" y="10752"/>
                </a:lnTo>
                <a:lnTo>
                  <a:pt x="20020" y="10752"/>
                </a:lnTo>
                <a:lnTo>
                  <a:pt x="20020" y="8977"/>
                </a:lnTo>
                <a:close/>
                <a:moveTo>
                  <a:pt x="23644" y="8977"/>
                </a:moveTo>
                <a:lnTo>
                  <a:pt x="23644" y="10752"/>
                </a:lnTo>
                <a:lnTo>
                  <a:pt x="21870" y="10752"/>
                </a:lnTo>
                <a:lnTo>
                  <a:pt x="21870" y="8977"/>
                </a:lnTo>
                <a:close/>
                <a:moveTo>
                  <a:pt x="25498" y="8977"/>
                </a:moveTo>
                <a:lnTo>
                  <a:pt x="25498" y="10752"/>
                </a:lnTo>
                <a:lnTo>
                  <a:pt x="23719" y="10752"/>
                </a:lnTo>
                <a:lnTo>
                  <a:pt x="23719" y="8977"/>
                </a:lnTo>
                <a:close/>
                <a:moveTo>
                  <a:pt x="27348" y="8977"/>
                </a:moveTo>
                <a:lnTo>
                  <a:pt x="27348" y="10752"/>
                </a:lnTo>
                <a:lnTo>
                  <a:pt x="25575" y="10752"/>
                </a:lnTo>
                <a:lnTo>
                  <a:pt x="25575" y="8977"/>
                </a:lnTo>
                <a:close/>
                <a:moveTo>
                  <a:pt x="29204" y="8977"/>
                </a:moveTo>
                <a:lnTo>
                  <a:pt x="29204" y="10752"/>
                </a:lnTo>
                <a:lnTo>
                  <a:pt x="27424" y="10752"/>
                </a:lnTo>
                <a:lnTo>
                  <a:pt x="27424" y="8977"/>
                </a:lnTo>
                <a:close/>
                <a:moveTo>
                  <a:pt x="31053" y="8977"/>
                </a:moveTo>
                <a:lnTo>
                  <a:pt x="31053" y="10752"/>
                </a:lnTo>
                <a:lnTo>
                  <a:pt x="29279" y="10752"/>
                </a:lnTo>
                <a:lnTo>
                  <a:pt x="29279" y="8977"/>
                </a:lnTo>
                <a:close/>
                <a:moveTo>
                  <a:pt x="32903" y="8977"/>
                </a:moveTo>
                <a:lnTo>
                  <a:pt x="32903" y="10752"/>
                </a:lnTo>
                <a:lnTo>
                  <a:pt x="31128" y="10752"/>
                </a:lnTo>
                <a:lnTo>
                  <a:pt x="31128" y="8977"/>
                </a:lnTo>
                <a:close/>
                <a:moveTo>
                  <a:pt x="34692" y="8977"/>
                </a:moveTo>
                <a:lnTo>
                  <a:pt x="34692" y="10752"/>
                </a:lnTo>
                <a:lnTo>
                  <a:pt x="32979" y="10752"/>
                </a:lnTo>
                <a:lnTo>
                  <a:pt x="32979" y="8977"/>
                </a:lnTo>
                <a:close/>
                <a:moveTo>
                  <a:pt x="36541" y="8977"/>
                </a:moveTo>
                <a:lnTo>
                  <a:pt x="36541" y="10752"/>
                </a:lnTo>
                <a:lnTo>
                  <a:pt x="34768" y="10752"/>
                </a:lnTo>
                <a:lnTo>
                  <a:pt x="34768" y="8977"/>
                </a:lnTo>
                <a:close/>
                <a:moveTo>
                  <a:pt x="38397" y="8977"/>
                </a:moveTo>
                <a:lnTo>
                  <a:pt x="38397" y="10752"/>
                </a:lnTo>
                <a:lnTo>
                  <a:pt x="36618" y="10752"/>
                </a:lnTo>
                <a:lnTo>
                  <a:pt x="36618" y="8977"/>
                </a:lnTo>
                <a:close/>
                <a:moveTo>
                  <a:pt x="40246" y="8977"/>
                </a:moveTo>
                <a:lnTo>
                  <a:pt x="40246" y="10752"/>
                </a:lnTo>
                <a:lnTo>
                  <a:pt x="38472" y="10752"/>
                </a:lnTo>
                <a:lnTo>
                  <a:pt x="38472" y="8977"/>
                </a:lnTo>
                <a:close/>
                <a:moveTo>
                  <a:pt x="42096" y="8977"/>
                </a:moveTo>
                <a:lnTo>
                  <a:pt x="42096" y="10752"/>
                </a:lnTo>
                <a:lnTo>
                  <a:pt x="40321" y="10752"/>
                </a:lnTo>
                <a:lnTo>
                  <a:pt x="40321" y="8977"/>
                </a:lnTo>
                <a:close/>
                <a:moveTo>
                  <a:pt x="43950" y="8977"/>
                </a:moveTo>
                <a:lnTo>
                  <a:pt x="43950" y="10752"/>
                </a:lnTo>
                <a:lnTo>
                  <a:pt x="42172" y="10752"/>
                </a:lnTo>
                <a:lnTo>
                  <a:pt x="42172" y="8977"/>
                </a:lnTo>
                <a:close/>
                <a:moveTo>
                  <a:pt x="45801" y="8977"/>
                </a:moveTo>
                <a:lnTo>
                  <a:pt x="45801" y="10752"/>
                </a:lnTo>
                <a:lnTo>
                  <a:pt x="44027" y="10752"/>
                </a:lnTo>
                <a:lnTo>
                  <a:pt x="44027" y="8977"/>
                </a:lnTo>
                <a:close/>
                <a:moveTo>
                  <a:pt x="47656" y="8977"/>
                </a:moveTo>
                <a:lnTo>
                  <a:pt x="47656" y="10752"/>
                </a:lnTo>
                <a:lnTo>
                  <a:pt x="45876" y="10752"/>
                </a:lnTo>
                <a:lnTo>
                  <a:pt x="45876" y="8977"/>
                </a:lnTo>
                <a:close/>
                <a:moveTo>
                  <a:pt x="49505" y="8977"/>
                </a:moveTo>
                <a:lnTo>
                  <a:pt x="49505" y="10752"/>
                </a:lnTo>
                <a:lnTo>
                  <a:pt x="47731" y="10752"/>
                </a:lnTo>
                <a:lnTo>
                  <a:pt x="47731" y="8977"/>
                </a:lnTo>
                <a:close/>
                <a:moveTo>
                  <a:pt x="51289" y="8977"/>
                </a:moveTo>
                <a:lnTo>
                  <a:pt x="51289" y="10752"/>
                </a:lnTo>
                <a:lnTo>
                  <a:pt x="49581" y="10752"/>
                </a:lnTo>
                <a:lnTo>
                  <a:pt x="49581" y="8977"/>
                </a:lnTo>
                <a:close/>
                <a:moveTo>
                  <a:pt x="53144" y="8977"/>
                </a:moveTo>
                <a:lnTo>
                  <a:pt x="53144" y="10752"/>
                </a:lnTo>
                <a:lnTo>
                  <a:pt x="51370" y="10752"/>
                </a:lnTo>
                <a:lnTo>
                  <a:pt x="51370" y="8977"/>
                </a:lnTo>
                <a:close/>
                <a:moveTo>
                  <a:pt x="54995" y="8977"/>
                </a:moveTo>
                <a:lnTo>
                  <a:pt x="54995" y="10752"/>
                </a:lnTo>
                <a:lnTo>
                  <a:pt x="53220" y="10752"/>
                </a:lnTo>
                <a:lnTo>
                  <a:pt x="53220" y="8977"/>
                </a:lnTo>
                <a:close/>
                <a:moveTo>
                  <a:pt x="56849" y="8977"/>
                </a:moveTo>
                <a:lnTo>
                  <a:pt x="56849" y="10752"/>
                </a:lnTo>
                <a:lnTo>
                  <a:pt x="55070" y="10752"/>
                </a:lnTo>
                <a:lnTo>
                  <a:pt x="55070" y="8977"/>
                </a:lnTo>
                <a:close/>
                <a:moveTo>
                  <a:pt x="58698" y="8977"/>
                </a:moveTo>
                <a:lnTo>
                  <a:pt x="58698" y="10752"/>
                </a:lnTo>
                <a:lnTo>
                  <a:pt x="56924" y="10752"/>
                </a:lnTo>
                <a:lnTo>
                  <a:pt x="56924" y="8977"/>
                </a:lnTo>
                <a:close/>
                <a:moveTo>
                  <a:pt x="60548" y="8977"/>
                </a:moveTo>
                <a:lnTo>
                  <a:pt x="60548" y="10752"/>
                </a:lnTo>
                <a:lnTo>
                  <a:pt x="58775" y="10752"/>
                </a:lnTo>
                <a:lnTo>
                  <a:pt x="58775" y="8977"/>
                </a:lnTo>
                <a:close/>
                <a:moveTo>
                  <a:pt x="62404" y="8977"/>
                </a:moveTo>
                <a:lnTo>
                  <a:pt x="62404" y="10752"/>
                </a:lnTo>
                <a:lnTo>
                  <a:pt x="60629" y="10752"/>
                </a:lnTo>
                <a:lnTo>
                  <a:pt x="60629" y="8977"/>
                </a:lnTo>
                <a:close/>
                <a:moveTo>
                  <a:pt x="64253" y="8977"/>
                </a:moveTo>
                <a:lnTo>
                  <a:pt x="64253" y="10752"/>
                </a:lnTo>
                <a:lnTo>
                  <a:pt x="62479" y="10752"/>
                </a:lnTo>
                <a:lnTo>
                  <a:pt x="62479" y="8977"/>
                </a:lnTo>
                <a:close/>
                <a:moveTo>
                  <a:pt x="66108" y="8977"/>
                </a:moveTo>
                <a:lnTo>
                  <a:pt x="66108" y="10752"/>
                </a:lnTo>
                <a:lnTo>
                  <a:pt x="64328" y="10752"/>
                </a:lnTo>
                <a:lnTo>
                  <a:pt x="64328" y="8977"/>
                </a:lnTo>
                <a:close/>
                <a:moveTo>
                  <a:pt x="3343" y="10827"/>
                </a:moveTo>
                <a:lnTo>
                  <a:pt x="3343" y="12601"/>
                </a:lnTo>
                <a:lnTo>
                  <a:pt x="1568" y="12601"/>
                </a:lnTo>
                <a:lnTo>
                  <a:pt x="1568" y="10827"/>
                </a:lnTo>
                <a:close/>
                <a:moveTo>
                  <a:pt x="5192" y="10827"/>
                </a:moveTo>
                <a:lnTo>
                  <a:pt x="5192" y="12601"/>
                </a:lnTo>
                <a:lnTo>
                  <a:pt x="3418" y="12601"/>
                </a:lnTo>
                <a:lnTo>
                  <a:pt x="3418" y="10827"/>
                </a:lnTo>
                <a:close/>
                <a:moveTo>
                  <a:pt x="7047" y="10827"/>
                </a:moveTo>
                <a:lnTo>
                  <a:pt x="7047" y="12601"/>
                </a:lnTo>
                <a:lnTo>
                  <a:pt x="5267" y="12601"/>
                </a:lnTo>
                <a:lnTo>
                  <a:pt x="5267" y="10827"/>
                </a:lnTo>
                <a:close/>
                <a:moveTo>
                  <a:pt x="8896" y="10827"/>
                </a:moveTo>
                <a:lnTo>
                  <a:pt x="8896" y="12601"/>
                </a:lnTo>
                <a:lnTo>
                  <a:pt x="7123" y="12601"/>
                </a:lnTo>
                <a:lnTo>
                  <a:pt x="7123" y="10827"/>
                </a:lnTo>
                <a:close/>
                <a:moveTo>
                  <a:pt x="10746" y="10827"/>
                </a:moveTo>
                <a:lnTo>
                  <a:pt x="10746" y="12601"/>
                </a:lnTo>
                <a:lnTo>
                  <a:pt x="8972" y="12601"/>
                </a:lnTo>
                <a:lnTo>
                  <a:pt x="8972" y="10827"/>
                </a:lnTo>
                <a:close/>
                <a:moveTo>
                  <a:pt x="12601" y="10827"/>
                </a:moveTo>
                <a:lnTo>
                  <a:pt x="12601" y="12601"/>
                </a:lnTo>
                <a:lnTo>
                  <a:pt x="10827" y="12601"/>
                </a:lnTo>
                <a:lnTo>
                  <a:pt x="10827" y="10827"/>
                </a:lnTo>
                <a:close/>
                <a:moveTo>
                  <a:pt x="14451" y="10827"/>
                </a:moveTo>
                <a:lnTo>
                  <a:pt x="14451" y="12601"/>
                </a:lnTo>
                <a:lnTo>
                  <a:pt x="12676" y="12601"/>
                </a:lnTo>
                <a:lnTo>
                  <a:pt x="12676" y="10827"/>
                </a:lnTo>
                <a:close/>
                <a:moveTo>
                  <a:pt x="16305" y="10827"/>
                </a:moveTo>
                <a:lnTo>
                  <a:pt x="16305" y="12601"/>
                </a:lnTo>
                <a:lnTo>
                  <a:pt x="14526" y="12601"/>
                </a:lnTo>
                <a:lnTo>
                  <a:pt x="14526" y="10827"/>
                </a:lnTo>
                <a:close/>
                <a:moveTo>
                  <a:pt x="18089" y="10827"/>
                </a:moveTo>
                <a:lnTo>
                  <a:pt x="18089" y="12601"/>
                </a:lnTo>
                <a:lnTo>
                  <a:pt x="16381" y="12601"/>
                </a:lnTo>
                <a:lnTo>
                  <a:pt x="16381" y="10827"/>
                </a:lnTo>
                <a:close/>
                <a:moveTo>
                  <a:pt x="19945" y="10827"/>
                </a:moveTo>
                <a:lnTo>
                  <a:pt x="19945" y="12601"/>
                </a:lnTo>
                <a:lnTo>
                  <a:pt x="18166" y="12601"/>
                </a:lnTo>
                <a:lnTo>
                  <a:pt x="18166" y="10827"/>
                </a:lnTo>
                <a:close/>
                <a:moveTo>
                  <a:pt x="21795" y="10827"/>
                </a:moveTo>
                <a:lnTo>
                  <a:pt x="21795" y="12601"/>
                </a:lnTo>
                <a:lnTo>
                  <a:pt x="20020" y="12601"/>
                </a:lnTo>
                <a:lnTo>
                  <a:pt x="20020" y="10827"/>
                </a:lnTo>
                <a:close/>
                <a:moveTo>
                  <a:pt x="23644" y="10827"/>
                </a:moveTo>
                <a:lnTo>
                  <a:pt x="23644" y="12601"/>
                </a:lnTo>
                <a:lnTo>
                  <a:pt x="21870" y="12601"/>
                </a:lnTo>
                <a:lnTo>
                  <a:pt x="21870" y="10827"/>
                </a:lnTo>
                <a:close/>
                <a:moveTo>
                  <a:pt x="25498" y="10827"/>
                </a:moveTo>
                <a:lnTo>
                  <a:pt x="25498" y="12601"/>
                </a:lnTo>
                <a:lnTo>
                  <a:pt x="23719" y="12601"/>
                </a:lnTo>
                <a:lnTo>
                  <a:pt x="23719" y="10827"/>
                </a:lnTo>
                <a:close/>
                <a:moveTo>
                  <a:pt x="27348" y="10827"/>
                </a:moveTo>
                <a:lnTo>
                  <a:pt x="27348" y="12601"/>
                </a:lnTo>
                <a:lnTo>
                  <a:pt x="25575" y="12601"/>
                </a:lnTo>
                <a:lnTo>
                  <a:pt x="25575" y="10827"/>
                </a:lnTo>
                <a:close/>
                <a:moveTo>
                  <a:pt x="29204" y="10827"/>
                </a:moveTo>
                <a:lnTo>
                  <a:pt x="29204" y="12601"/>
                </a:lnTo>
                <a:lnTo>
                  <a:pt x="27424" y="12601"/>
                </a:lnTo>
                <a:lnTo>
                  <a:pt x="27424" y="10827"/>
                </a:lnTo>
                <a:close/>
                <a:moveTo>
                  <a:pt x="31053" y="10827"/>
                </a:moveTo>
                <a:lnTo>
                  <a:pt x="31053" y="12601"/>
                </a:lnTo>
                <a:lnTo>
                  <a:pt x="29279" y="12601"/>
                </a:lnTo>
                <a:lnTo>
                  <a:pt x="29279" y="10827"/>
                </a:lnTo>
                <a:close/>
                <a:moveTo>
                  <a:pt x="32903" y="10827"/>
                </a:moveTo>
                <a:lnTo>
                  <a:pt x="32903" y="12601"/>
                </a:lnTo>
                <a:lnTo>
                  <a:pt x="31128" y="12601"/>
                </a:lnTo>
                <a:lnTo>
                  <a:pt x="31128" y="10827"/>
                </a:lnTo>
                <a:close/>
                <a:moveTo>
                  <a:pt x="34692" y="10827"/>
                </a:moveTo>
                <a:lnTo>
                  <a:pt x="34692" y="12601"/>
                </a:lnTo>
                <a:lnTo>
                  <a:pt x="32979" y="12601"/>
                </a:lnTo>
                <a:lnTo>
                  <a:pt x="32979" y="10827"/>
                </a:lnTo>
                <a:close/>
                <a:moveTo>
                  <a:pt x="36541" y="10827"/>
                </a:moveTo>
                <a:lnTo>
                  <a:pt x="36541" y="12601"/>
                </a:lnTo>
                <a:lnTo>
                  <a:pt x="34768" y="12601"/>
                </a:lnTo>
                <a:lnTo>
                  <a:pt x="34768" y="10827"/>
                </a:lnTo>
                <a:close/>
                <a:moveTo>
                  <a:pt x="38397" y="10827"/>
                </a:moveTo>
                <a:lnTo>
                  <a:pt x="38397" y="12601"/>
                </a:lnTo>
                <a:lnTo>
                  <a:pt x="36618" y="12601"/>
                </a:lnTo>
                <a:lnTo>
                  <a:pt x="36618" y="10827"/>
                </a:lnTo>
                <a:close/>
                <a:moveTo>
                  <a:pt x="40246" y="10827"/>
                </a:moveTo>
                <a:lnTo>
                  <a:pt x="40246" y="12601"/>
                </a:lnTo>
                <a:lnTo>
                  <a:pt x="38472" y="12601"/>
                </a:lnTo>
                <a:lnTo>
                  <a:pt x="38472" y="10827"/>
                </a:lnTo>
                <a:close/>
                <a:moveTo>
                  <a:pt x="42096" y="10827"/>
                </a:moveTo>
                <a:lnTo>
                  <a:pt x="42096" y="12601"/>
                </a:lnTo>
                <a:lnTo>
                  <a:pt x="40321" y="12601"/>
                </a:lnTo>
                <a:lnTo>
                  <a:pt x="40321" y="10827"/>
                </a:lnTo>
                <a:close/>
                <a:moveTo>
                  <a:pt x="43950" y="10827"/>
                </a:moveTo>
                <a:lnTo>
                  <a:pt x="43950" y="12601"/>
                </a:lnTo>
                <a:lnTo>
                  <a:pt x="42172" y="12601"/>
                </a:lnTo>
                <a:lnTo>
                  <a:pt x="42172" y="10827"/>
                </a:lnTo>
                <a:close/>
                <a:moveTo>
                  <a:pt x="45801" y="10827"/>
                </a:moveTo>
                <a:lnTo>
                  <a:pt x="45801" y="12601"/>
                </a:lnTo>
                <a:lnTo>
                  <a:pt x="44027" y="12601"/>
                </a:lnTo>
                <a:lnTo>
                  <a:pt x="44027" y="10827"/>
                </a:lnTo>
                <a:close/>
                <a:moveTo>
                  <a:pt x="47656" y="10827"/>
                </a:moveTo>
                <a:lnTo>
                  <a:pt x="47656" y="12601"/>
                </a:lnTo>
                <a:lnTo>
                  <a:pt x="45876" y="12601"/>
                </a:lnTo>
                <a:lnTo>
                  <a:pt x="45876" y="10827"/>
                </a:lnTo>
                <a:close/>
                <a:moveTo>
                  <a:pt x="49505" y="10827"/>
                </a:moveTo>
                <a:lnTo>
                  <a:pt x="49505" y="12601"/>
                </a:lnTo>
                <a:lnTo>
                  <a:pt x="47731" y="12601"/>
                </a:lnTo>
                <a:lnTo>
                  <a:pt x="47731" y="10827"/>
                </a:lnTo>
                <a:close/>
                <a:moveTo>
                  <a:pt x="51289" y="10827"/>
                </a:moveTo>
                <a:lnTo>
                  <a:pt x="51289" y="12601"/>
                </a:lnTo>
                <a:lnTo>
                  <a:pt x="49581" y="12601"/>
                </a:lnTo>
                <a:lnTo>
                  <a:pt x="49581" y="10827"/>
                </a:lnTo>
                <a:close/>
                <a:moveTo>
                  <a:pt x="53144" y="10827"/>
                </a:moveTo>
                <a:lnTo>
                  <a:pt x="53144" y="12601"/>
                </a:lnTo>
                <a:lnTo>
                  <a:pt x="51370" y="12601"/>
                </a:lnTo>
                <a:lnTo>
                  <a:pt x="51370" y="10827"/>
                </a:lnTo>
                <a:close/>
                <a:moveTo>
                  <a:pt x="54995" y="10827"/>
                </a:moveTo>
                <a:lnTo>
                  <a:pt x="54995" y="12601"/>
                </a:lnTo>
                <a:lnTo>
                  <a:pt x="53220" y="12601"/>
                </a:lnTo>
                <a:lnTo>
                  <a:pt x="53220" y="10827"/>
                </a:lnTo>
                <a:close/>
                <a:moveTo>
                  <a:pt x="56849" y="10827"/>
                </a:moveTo>
                <a:lnTo>
                  <a:pt x="56849" y="12601"/>
                </a:lnTo>
                <a:lnTo>
                  <a:pt x="55070" y="12601"/>
                </a:lnTo>
                <a:lnTo>
                  <a:pt x="55070" y="10827"/>
                </a:lnTo>
                <a:close/>
                <a:moveTo>
                  <a:pt x="58698" y="10827"/>
                </a:moveTo>
                <a:lnTo>
                  <a:pt x="58698" y="12601"/>
                </a:lnTo>
                <a:lnTo>
                  <a:pt x="56924" y="12601"/>
                </a:lnTo>
                <a:lnTo>
                  <a:pt x="56924" y="10827"/>
                </a:lnTo>
                <a:close/>
                <a:moveTo>
                  <a:pt x="60548" y="10827"/>
                </a:moveTo>
                <a:lnTo>
                  <a:pt x="60548" y="12601"/>
                </a:lnTo>
                <a:lnTo>
                  <a:pt x="58775" y="12601"/>
                </a:lnTo>
                <a:lnTo>
                  <a:pt x="58775" y="10827"/>
                </a:lnTo>
                <a:close/>
                <a:moveTo>
                  <a:pt x="62404" y="10827"/>
                </a:moveTo>
                <a:lnTo>
                  <a:pt x="62404" y="12601"/>
                </a:lnTo>
                <a:lnTo>
                  <a:pt x="60629" y="12601"/>
                </a:lnTo>
                <a:lnTo>
                  <a:pt x="60629" y="10827"/>
                </a:lnTo>
                <a:close/>
                <a:moveTo>
                  <a:pt x="64253" y="10827"/>
                </a:moveTo>
                <a:lnTo>
                  <a:pt x="64253" y="12601"/>
                </a:lnTo>
                <a:lnTo>
                  <a:pt x="62479" y="12601"/>
                </a:lnTo>
                <a:lnTo>
                  <a:pt x="62479" y="10827"/>
                </a:lnTo>
                <a:close/>
                <a:moveTo>
                  <a:pt x="66108" y="10827"/>
                </a:moveTo>
                <a:lnTo>
                  <a:pt x="66108" y="12601"/>
                </a:lnTo>
                <a:lnTo>
                  <a:pt x="64328" y="12601"/>
                </a:lnTo>
                <a:lnTo>
                  <a:pt x="64328" y="10827"/>
                </a:lnTo>
                <a:close/>
                <a:moveTo>
                  <a:pt x="3343" y="12682"/>
                </a:moveTo>
                <a:lnTo>
                  <a:pt x="3343" y="14456"/>
                </a:lnTo>
                <a:lnTo>
                  <a:pt x="1568" y="14456"/>
                </a:lnTo>
                <a:lnTo>
                  <a:pt x="1568" y="12682"/>
                </a:lnTo>
                <a:close/>
                <a:moveTo>
                  <a:pt x="5192" y="12682"/>
                </a:moveTo>
                <a:lnTo>
                  <a:pt x="5192" y="14456"/>
                </a:lnTo>
                <a:lnTo>
                  <a:pt x="3418" y="14456"/>
                </a:lnTo>
                <a:lnTo>
                  <a:pt x="3418" y="12682"/>
                </a:lnTo>
                <a:close/>
                <a:moveTo>
                  <a:pt x="7047" y="12682"/>
                </a:moveTo>
                <a:lnTo>
                  <a:pt x="7047" y="14456"/>
                </a:lnTo>
                <a:lnTo>
                  <a:pt x="5267" y="14456"/>
                </a:lnTo>
                <a:lnTo>
                  <a:pt x="5267" y="12682"/>
                </a:lnTo>
                <a:close/>
                <a:moveTo>
                  <a:pt x="8896" y="12682"/>
                </a:moveTo>
                <a:lnTo>
                  <a:pt x="8896" y="14456"/>
                </a:lnTo>
                <a:lnTo>
                  <a:pt x="7123" y="14456"/>
                </a:lnTo>
                <a:lnTo>
                  <a:pt x="7123" y="12682"/>
                </a:lnTo>
                <a:close/>
                <a:moveTo>
                  <a:pt x="10746" y="12682"/>
                </a:moveTo>
                <a:lnTo>
                  <a:pt x="10746" y="14456"/>
                </a:lnTo>
                <a:lnTo>
                  <a:pt x="8972" y="14456"/>
                </a:lnTo>
                <a:lnTo>
                  <a:pt x="8972" y="12682"/>
                </a:lnTo>
                <a:close/>
                <a:moveTo>
                  <a:pt x="12601" y="12682"/>
                </a:moveTo>
                <a:lnTo>
                  <a:pt x="12601" y="14456"/>
                </a:lnTo>
                <a:lnTo>
                  <a:pt x="10827" y="14456"/>
                </a:lnTo>
                <a:lnTo>
                  <a:pt x="10827" y="12682"/>
                </a:lnTo>
                <a:close/>
                <a:moveTo>
                  <a:pt x="14451" y="12682"/>
                </a:moveTo>
                <a:lnTo>
                  <a:pt x="14451" y="14456"/>
                </a:lnTo>
                <a:lnTo>
                  <a:pt x="12676" y="14456"/>
                </a:lnTo>
                <a:lnTo>
                  <a:pt x="12676" y="12682"/>
                </a:lnTo>
                <a:close/>
                <a:moveTo>
                  <a:pt x="16305" y="12682"/>
                </a:moveTo>
                <a:lnTo>
                  <a:pt x="16305" y="14456"/>
                </a:lnTo>
                <a:lnTo>
                  <a:pt x="14526" y="14456"/>
                </a:lnTo>
                <a:lnTo>
                  <a:pt x="14526" y="12682"/>
                </a:lnTo>
                <a:close/>
                <a:moveTo>
                  <a:pt x="18089" y="12682"/>
                </a:moveTo>
                <a:lnTo>
                  <a:pt x="18089" y="14456"/>
                </a:lnTo>
                <a:lnTo>
                  <a:pt x="16381" y="14456"/>
                </a:lnTo>
                <a:lnTo>
                  <a:pt x="16381" y="12682"/>
                </a:lnTo>
                <a:close/>
                <a:moveTo>
                  <a:pt x="19945" y="12682"/>
                </a:moveTo>
                <a:lnTo>
                  <a:pt x="19945" y="14456"/>
                </a:lnTo>
                <a:lnTo>
                  <a:pt x="18166" y="14456"/>
                </a:lnTo>
                <a:lnTo>
                  <a:pt x="18166" y="12682"/>
                </a:lnTo>
                <a:close/>
                <a:moveTo>
                  <a:pt x="21795" y="12682"/>
                </a:moveTo>
                <a:lnTo>
                  <a:pt x="21795" y="14456"/>
                </a:lnTo>
                <a:lnTo>
                  <a:pt x="20020" y="14456"/>
                </a:lnTo>
                <a:lnTo>
                  <a:pt x="20020" y="12682"/>
                </a:lnTo>
                <a:close/>
                <a:moveTo>
                  <a:pt x="23644" y="12682"/>
                </a:moveTo>
                <a:lnTo>
                  <a:pt x="23644" y="14456"/>
                </a:lnTo>
                <a:lnTo>
                  <a:pt x="21870" y="14456"/>
                </a:lnTo>
                <a:lnTo>
                  <a:pt x="21870" y="12682"/>
                </a:lnTo>
                <a:close/>
                <a:moveTo>
                  <a:pt x="25498" y="12682"/>
                </a:moveTo>
                <a:lnTo>
                  <a:pt x="25498" y="14456"/>
                </a:lnTo>
                <a:lnTo>
                  <a:pt x="23719" y="14456"/>
                </a:lnTo>
                <a:lnTo>
                  <a:pt x="23719" y="12682"/>
                </a:lnTo>
                <a:close/>
                <a:moveTo>
                  <a:pt x="27348" y="12682"/>
                </a:moveTo>
                <a:lnTo>
                  <a:pt x="27348" y="14456"/>
                </a:lnTo>
                <a:lnTo>
                  <a:pt x="25575" y="14456"/>
                </a:lnTo>
                <a:lnTo>
                  <a:pt x="25575" y="12682"/>
                </a:lnTo>
                <a:close/>
                <a:moveTo>
                  <a:pt x="29204" y="12682"/>
                </a:moveTo>
                <a:lnTo>
                  <a:pt x="29204" y="14456"/>
                </a:lnTo>
                <a:lnTo>
                  <a:pt x="27424" y="14456"/>
                </a:lnTo>
                <a:lnTo>
                  <a:pt x="27424" y="12682"/>
                </a:lnTo>
                <a:close/>
                <a:moveTo>
                  <a:pt x="31053" y="12682"/>
                </a:moveTo>
                <a:lnTo>
                  <a:pt x="31053" y="14456"/>
                </a:lnTo>
                <a:lnTo>
                  <a:pt x="29279" y="14456"/>
                </a:lnTo>
                <a:lnTo>
                  <a:pt x="29279" y="12682"/>
                </a:lnTo>
                <a:close/>
                <a:moveTo>
                  <a:pt x="32903" y="12682"/>
                </a:moveTo>
                <a:lnTo>
                  <a:pt x="32903" y="14456"/>
                </a:lnTo>
                <a:lnTo>
                  <a:pt x="31128" y="14456"/>
                </a:lnTo>
                <a:lnTo>
                  <a:pt x="31128" y="12682"/>
                </a:lnTo>
                <a:close/>
                <a:moveTo>
                  <a:pt x="34692" y="12682"/>
                </a:moveTo>
                <a:lnTo>
                  <a:pt x="34692" y="14456"/>
                </a:lnTo>
                <a:lnTo>
                  <a:pt x="32979" y="14456"/>
                </a:lnTo>
                <a:lnTo>
                  <a:pt x="32979" y="12682"/>
                </a:lnTo>
                <a:close/>
                <a:moveTo>
                  <a:pt x="36541" y="12682"/>
                </a:moveTo>
                <a:lnTo>
                  <a:pt x="36541" y="14456"/>
                </a:lnTo>
                <a:lnTo>
                  <a:pt x="34768" y="14456"/>
                </a:lnTo>
                <a:lnTo>
                  <a:pt x="34768" y="12682"/>
                </a:lnTo>
                <a:close/>
                <a:moveTo>
                  <a:pt x="38397" y="12682"/>
                </a:moveTo>
                <a:lnTo>
                  <a:pt x="38397" y="14456"/>
                </a:lnTo>
                <a:lnTo>
                  <a:pt x="36618" y="14456"/>
                </a:lnTo>
                <a:lnTo>
                  <a:pt x="36618" y="12682"/>
                </a:lnTo>
                <a:close/>
                <a:moveTo>
                  <a:pt x="40246" y="12682"/>
                </a:moveTo>
                <a:lnTo>
                  <a:pt x="40246" y="14456"/>
                </a:lnTo>
                <a:lnTo>
                  <a:pt x="38472" y="14456"/>
                </a:lnTo>
                <a:lnTo>
                  <a:pt x="38472" y="12682"/>
                </a:lnTo>
                <a:close/>
                <a:moveTo>
                  <a:pt x="42096" y="12682"/>
                </a:moveTo>
                <a:lnTo>
                  <a:pt x="42096" y="14456"/>
                </a:lnTo>
                <a:lnTo>
                  <a:pt x="40321" y="14456"/>
                </a:lnTo>
                <a:lnTo>
                  <a:pt x="40321" y="12682"/>
                </a:lnTo>
                <a:close/>
                <a:moveTo>
                  <a:pt x="43950" y="12682"/>
                </a:moveTo>
                <a:lnTo>
                  <a:pt x="43950" y="14456"/>
                </a:lnTo>
                <a:lnTo>
                  <a:pt x="42172" y="14456"/>
                </a:lnTo>
                <a:lnTo>
                  <a:pt x="42172" y="12682"/>
                </a:lnTo>
                <a:close/>
                <a:moveTo>
                  <a:pt x="45801" y="12682"/>
                </a:moveTo>
                <a:lnTo>
                  <a:pt x="45801" y="14456"/>
                </a:lnTo>
                <a:lnTo>
                  <a:pt x="44027" y="14456"/>
                </a:lnTo>
                <a:lnTo>
                  <a:pt x="44027" y="12682"/>
                </a:lnTo>
                <a:close/>
                <a:moveTo>
                  <a:pt x="47656" y="12682"/>
                </a:moveTo>
                <a:lnTo>
                  <a:pt x="47656" y="14456"/>
                </a:lnTo>
                <a:lnTo>
                  <a:pt x="45876" y="14456"/>
                </a:lnTo>
                <a:lnTo>
                  <a:pt x="45876" y="12682"/>
                </a:lnTo>
                <a:close/>
                <a:moveTo>
                  <a:pt x="49505" y="12682"/>
                </a:moveTo>
                <a:lnTo>
                  <a:pt x="49505" y="14456"/>
                </a:lnTo>
                <a:lnTo>
                  <a:pt x="47731" y="14456"/>
                </a:lnTo>
                <a:lnTo>
                  <a:pt x="47731" y="12682"/>
                </a:lnTo>
                <a:close/>
                <a:moveTo>
                  <a:pt x="51289" y="12682"/>
                </a:moveTo>
                <a:lnTo>
                  <a:pt x="51289" y="14456"/>
                </a:lnTo>
                <a:lnTo>
                  <a:pt x="49581" y="14456"/>
                </a:lnTo>
                <a:lnTo>
                  <a:pt x="49581" y="12682"/>
                </a:lnTo>
                <a:close/>
                <a:moveTo>
                  <a:pt x="53144" y="12682"/>
                </a:moveTo>
                <a:lnTo>
                  <a:pt x="53144" y="14456"/>
                </a:lnTo>
                <a:lnTo>
                  <a:pt x="51370" y="14456"/>
                </a:lnTo>
                <a:lnTo>
                  <a:pt x="51370" y="12682"/>
                </a:lnTo>
                <a:close/>
                <a:moveTo>
                  <a:pt x="54995" y="12682"/>
                </a:moveTo>
                <a:lnTo>
                  <a:pt x="54995" y="14456"/>
                </a:lnTo>
                <a:lnTo>
                  <a:pt x="53220" y="14456"/>
                </a:lnTo>
                <a:lnTo>
                  <a:pt x="53220" y="12682"/>
                </a:lnTo>
                <a:close/>
                <a:moveTo>
                  <a:pt x="56849" y="12682"/>
                </a:moveTo>
                <a:lnTo>
                  <a:pt x="56849" y="14456"/>
                </a:lnTo>
                <a:lnTo>
                  <a:pt x="55070" y="14456"/>
                </a:lnTo>
                <a:lnTo>
                  <a:pt x="55070" y="12682"/>
                </a:lnTo>
                <a:close/>
                <a:moveTo>
                  <a:pt x="58698" y="12682"/>
                </a:moveTo>
                <a:lnTo>
                  <a:pt x="58698" y="14456"/>
                </a:lnTo>
                <a:lnTo>
                  <a:pt x="56924" y="14456"/>
                </a:lnTo>
                <a:lnTo>
                  <a:pt x="56924" y="12682"/>
                </a:lnTo>
                <a:close/>
                <a:moveTo>
                  <a:pt x="60548" y="12682"/>
                </a:moveTo>
                <a:lnTo>
                  <a:pt x="60548" y="14456"/>
                </a:lnTo>
                <a:lnTo>
                  <a:pt x="58775" y="14456"/>
                </a:lnTo>
                <a:lnTo>
                  <a:pt x="58775" y="12682"/>
                </a:lnTo>
                <a:close/>
                <a:moveTo>
                  <a:pt x="62404" y="12682"/>
                </a:moveTo>
                <a:lnTo>
                  <a:pt x="62404" y="14456"/>
                </a:lnTo>
                <a:lnTo>
                  <a:pt x="60629" y="14456"/>
                </a:lnTo>
                <a:lnTo>
                  <a:pt x="60629" y="12682"/>
                </a:lnTo>
                <a:close/>
                <a:moveTo>
                  <a:pt x="64253" y="12682"/>
                </a:moveTo>
                <a:lnTo>
                  <a:pt x="64253" y="14456"/>
                </a:lnTo>
                <a:lnTo>
                  <a:pt x="62479" y="14456"/>
                </a:lnTo>
                <a:lnTo>
                  <a:pt x="62479" y="12682"/>
                </a:lnTo>
                <a:close/>
                <a:moveTo>
                  <a:pt x="66108" y="12682"/>
                </a:moveTo>
                <a:lnTo>
                  <a:pt x="66108" y="14456"/>
                </a:lnTo>
                <a:lnTo>
                  <a:pt x="64328" y="14456"/>
                </a:lnTo>
                <a:lnTo>
                  <a:pt x="64328" y="12682"/>
                </a:lnTo>
                <a:close/>
                <a:moveTo>
                  <a:pt x="3343" y="14532"/>
                </a:moveTo>
                <a:lnTo>
                  <a:pt x="3343" y="16305"/>
                </a:lnTo>
                <a:lnTo>
                  <a:pt x="1568" y="16305"/>
                </a:lnTo>
                <a:lnTo>
                  <a:pt x="1568" y="14532"/>
                </a:lnTo>
                <a:close/>
                <a:moveTo>
                  <a:pt x="5192" y="14532"/>
                </a:moveTo>
                <a:lnTo>
                  <a:pt x="5192" y="16305"/>
                </a:lnTo>
                <a:lnTo>
                  <a:pt x="3418" y="16305"/>
                </a:lnTo>
                <a:lnTo>
                  <a:pt x="3418" y="14532"/>
                </a:lnTo>
                <a:close/>
                <a:moveTo>
                  <a:pt x="7047" y="14532"/>
                </a:moveTo>
                <a:lnTo>
                  <a:pt x="7047" y="16305"/>
                </a:lnTo>
                <a:lnTo>
                  <a:pt x="5267" y="16305"/>
                </a:lnTo>
                <a:lnTo>
                  <a:pt x="5267" y="14532"/>
                </a:lnTo>
                <a:close/>
                <a:moveTo>
                  <a:pt x="8896" y="14532"/>
                </a:moveTo>
                <a:lnTo>
                  <a:pt x="8896" y="16305"/>
                </a:lnTo>
                <a:lnTo>
                  <a:pt x="7123" y="16305"/>
                </a:lnTo>
                <a:lnTo>
                  <a:pt x="7123" y="14532"/>
                </a:lnTo>
                <a:close/>
                <a:moveTo>
                  <a:pt x="10746" y="14532"/>
                </a:moveTo>
                <a:lnTo>
                  <a:pt x="10746" y="16305"/>
                </a:lnTo>
                <a:lnTo>
                  <a:pt x="8972" y="16305"/>
                </a:lnTo>
                <a:lnTo>
                  <a:pt x="8972" y="14532"/>
                </a:lnTo>
                <a:close/>
                <a:moveTo>
                  <a:pt x="12601" y="14532"/>
                </a:moveTo>
                <a:lnTo>
                  <a:pt x="12601" y="16305"/>
                </a:lnTo>
                <a:lnTo>
                  <a:pt x="10827" y="16305"/>
                </a:lnTo>
                <a:lnTo>
                  <a:pt x="10827" y="14532"/>
                </a:lnTo>
                <a:close/>
                <a:moveTo>
                  <a:pt x="14451" y="14532"/>
                </a:moveTo>
                <a:lnTo>
                  <a:pt x="14451" y="16305"/>
                </a:lnTo>
                <a:lnTo>
                  <a:pt x="12676" y="16305"/>
                </a:lnTo>
                <a:lnTo>
                  <a:pt x="12676" y="14532"/>
                </a:lnTo>
                <a:close/>
                <a:moveTo>
                  <a:pt x="16305" y="14532"/>
                </a:moveTo>
                <a:lnTo>
                  <a:pt x="16305" y="16305"/>
                </a:lnTo>
                <a:lnTo>
                  <a:pt x="14526" y="16305"/>
                </a:lnTo>
                <a:lnTo>
                  <a:pt x="14526" y="14532"/>
                </a:lnTo>
                <a:close/>
                <a:moveTo>
                  <a:pt x="18089" y="14532"/>
                </a:moveTo>
                <a:lnTo>
                  <a:pt x="18089" y="16305"/>
                </a:lnTo>
                <a:lnTo>
                  <a:pt x="16381" y="16305"/>
                </a:lnTo>
                <a:lnTo>
                  <a:pt x="16381" y="14532"/>
                </a:lnTo>
                <a:close/>
                <a:moveTo>
                  <a:pt x="19945" y="14532"/>
                </a:moveTo>
                <a:lnTo>
                  <a:pt x="19945" y="16305"/>
                </a:lnTo>
                <a:lnTo>
                  <a:pt x="18166" y="16305"/>
                </a:lnTo>
                <a:lnTo>
                  <a:pt x="18166" y="14532"/>
                </a:lnTo>
                <a:close/>
                <a:moveTo>
                  <a:pt x="21795" y="14532"/>
                </a:moveTo>
                <a:lnTo>
                  <a:pt x="21795" y="16305"/>
                </a:lnTo>
                <a:lnTo>
                  <a:pt x="20020" y="16305"/>
                </a:lnTo>
                <a:lnTo>
                  <a:pt x="20020" y="14532"/>
                </a:lnTo>
                <a:close/>
                <a:moveTo>
                  <a:pt x="23644" y="14532"/>
                </a:moveTo>
                <a:lnTo>
                  <a:pt x="23644" y="16305"/>
                </a:lnTo>
                <a:lnTo>
                  <a:pt x="21870" y="16305"/>
                </a:lnTo>
                <a:lnTo>
                  <a:pt x="21870" y="14532"/>
                </a:lnTo>
                <a:close/>
                <a:moveTo>
                  <a:pt x="25498" y="14532"/>
                </a:moveTo>
                <a:lnTo>
                  <a:pt x="25498" y="16305"/>
                </a:lnTo>
                <a:lnTo>
                  <a:pt x="23719" y="16305"/>
                </a:lnTo>
                <a:lnTo>
                  <a:pt x="23719" y="14532"/>
                </a:lnTo>
                <a:close/>
                <a:moveTo>
                  <a:pt x="27348" y="14532"/>
                </a:moveTo>
                <a:lnTo>
                  <a:pt x="27348" y="16305"/>
                </a:lnTo>
                <a:lnTo>
                  <a:pt x="25575" y="16305"/>
                </a:lnTo>
                <a:lnTo>
                  <a:pt x="25575" y="14532"/>
                </a:lnTo>
                <a:close/>
                <a:moveTo>
                  <a:pt x="29204" y="14532"/>
                </a:moveTo>
                <a:lnTo>
                  <a:pt x="29204" y="16305"/>
                </a:lnTo>
                <a:lnTo>
                  <a:pt x="27424" y="16305"/>
                </a:lnTo>
                <a:lnTo>
                  <a:pt x="27424" y="14532"/>
                </a:lnTo>
                <a:close/>
                <a:moveTo>
                  <a:pt x="31053" y="14532"/>
                </a:moveTo>
                <a:lnTo>
                  <a:pt x="31053" y="16305"/>
                </a:lnTo>
                <a:lnTo>
                  <a:pt x="29279" y="16305"/>
                </a:lnTo>
                <a:lnTo>
                  <a:pt x="29279" y="14532"/>
                </a:lnTo>
                <a:close/>
                <a:moveTo>
                  <a:pt x="32903" y="14532"/>
                </a:moveTo>
                <a:lnTo>
                  <a:pt x="32903" y="16305"/>
                </a:lnTo>
                <a:lnTo>
                  <a:pt x="31128" y="16305"/>
                </a:lnTo>
                <a:lnTo>
                  <a:pt x="31128" y="14532"/>
                </a:lnTo>
                <a:close/>
                <a:moveTo>
                  <a:pt x="34692" y="14532"/>
                </a:moveTo>
                <a:lnTo>
                  <a:pt x="34692" y="16305"/>
                </a:lnTo>
                <a:lnTo>
                  <a:pt x="32979" y="16305"/>
                </a:lnTo>
                <a:lnTo>
                  <a:pt x="32979" y="14532"/>
                </a:lnTo>
                <a:close/>
                <a:moveTo>
                  <a:pt x="36541" y="14532"/>
                </a:moveTo>
                <a:lnTo>
                  <a:pt x="36541" y="16305"/>
                </a:lnTo>
                <a:lnTo>
                  <a:pt x="34768" y="16305"/>
                </a:lnTo>
                <a:lnTo>
                  <a:pt x="34768" y="14532"/>
                </a:lnTo>
                <a:close/>
                <a:moveTo>
                  <a:pt x="38397" y="14532"/>
                </a:moveTo>
                <a:lnTo>
                  <a:pt x="38397" y="16305"/>
                </a:lnTo>
                <a:lnTo>
                  <a:pt x="36618" y="16305"/>
                </a:lnTo>
                <a:lnTo>
                  <a:pt x="36618" y="14532"/>
                </a:lnTo>
                <a:close/>
                <a:moveTo>
                  <a:pt x="40246" y="14532"/>
                </a:moveTo>
                <a:lnTo>
                  <a:pt x="40246" y="16305"/>
                </a:lnTo>
                <a:lnTo>
                  <a:pt x="38472" y="16305"/>
                </a:lnTo>
                <a:lnTo>
                  <a:pt x="38472" y="14532"/>
                </a:lnTo>
                <a:close/>
                <a:moveTo>
                  <a:pt x="42096" y="14532"/>
                </a:moveTo>
                <a:lnTo>
                  <a:pt x="42096" y="16305"/>
                </a:lnTo>
                <a:lnTo>
                  <a:pt x="40321" y="16305"/>
                </a:lnTo>
                <a:lnTo>
                  <a:pt x="40321" y="14532"/>
                </a:lnTo>
                <a:close/>
                <a:moveTo>
                  <a:pt x="43950" y="14532"/>
                </a:moveTo>
                <a:lnTo>
                  <a:pt x="43950" y="16305"/>
                </a:lnTo>
                <a:lnTo>
                  <a:pt x="42172" y="16305"/>
                </a:lnTo>
                <a:lnTo>
                  <a:pt x="42172" y="14532"/>
                </a:lnTo>
                <a:close/>
                <a:moveTo>
                  <a:pt x="45801" y="14532"/>
                </a:moveTo>
                <a:lnTo>
                  <a:pt x="45801" y="16305"/>
                </a:lnTo>
                <a:lnTo>
                  <a:pt x="44027" y="16305"/>
                </a:lnTo>
                <a:lnTo>
                  <a:pt x="44027" y="14532"/>
                </a:lnTo>
                <a:close/>
                <a:moveTo>
                  <a:pt x="47656" y="14532"/>
                </a:moveTo>
                <a:lnTo>
                  <a:pt x="47656" y="16305"/>
                </a:lnTo>
                <a:lnTo>
                  <a:pt x="45876" y="16305"/>
                </a:lnTo>
                <a:lnTo>
                  <a:pt x="45876" y="14532"/>
                </a:lnTo>
                <a:close/>
                <a:moveTo>
                  <a:pt x="49505" y="14532"/>
                </a:moveTo>
                <a:lnTo>
                  <a:pt x="49505" y="16305"/>
                </a:lnTo>
                <a:lnTo>
                  <a:pt x="47731" y="16305"/>
                </a:lnTo>
                <a:lnTo>
                  <a:pt x="47731" y="14532"/>
                </a:lnTo>
                <a:close/>
                <a:moveTo>
                  <a:pt x="51289" y="14532"/>
                </a:moveTo>
                <a:lnTo>
                  <a:pt x="51289" y="16305"/>
                </a:lnTo>
                <a:lnTo>
                  <a:pt x="49581" y="16305"/>
                </a:lnTo>
                <a:lnTo>
                  <a:pt x="49581" y="14532"/>
                </a:lnTo>
                <a:close/>
                <a:moveTo>
                  <a:pt x="53144" y="14532"/>
                </a:moveTo>
                <a:lnTo>
                  <a:pt x="53144" y="16305"/>
                </a:lnTo>
                <a:lnTo>
                  <a:pt x="51370" y="16305"/>
                </a:lnTo>
                <a:lnTo>
                  <a:pt x="51370" y="14532"/>
                </a:lnTo>
                <a:close/>
                <a:moveTo>
                  <a:pt x="54995" y="14532"/>
                </a:moveTo>
                <a:lnTo>
                  <a:pt x="54995" y="16305"/>
                </a:lnTo>
                <a:lnTo>
                  <a:pt x="53220" y="16305"/>
                </a:lnTo>
                <a:lnTo>
                  <a:pt x="53220" y="14532"/>
                </a:lnTo>
                <a:close/>
                <a:moveTo>
                  <a:pt x="56849" y="14532"/>
                </a:moveTo>
                <a:lnTo>
                  <a:pt x="56849" y="16305"/>
                </a:lnTo>
                <a:lnTo>
                  <a:pt x="55070" y="16305"/>
                </a:lnTo>
                <a:lnTo>
                  <a:pt x="55070" y="14532"/>
                </a:lnTo>
                <a:close/>
                <a:moveTo>
                  <a:pt x="58698" y="14532"/>
                </a:moveTo>
                <a:lnTo>
                  <a:pt x="58698" y="16305"/>
                </a:lnTo>
                <a:lnTo>
                  <a:pt x="56924" y="16305"/>
                </a:lnTo>
                <a:lnTo>
                  <a:pt x="56924" y="14532"/>
                </a:lnTo>
                <a:close/>
                <a:moveTo>
                  <a:pt x="60548" y="14532"/>
                </a:moveTo>
                <a:lnTo>
                  <a:pt x="60548" y="16305"/>
                </a:lnTo>
                <a:lnTo>
                  <a:pt x="58775" y="16305"/>
                </a:lnTo>
                <a:lnTo>
                  <a:pt x="58775" y="14532"/>
                </a:lnTo>
                <a:close/>
                <a:moveTo>
                  <a:pt x="62404" y="14532"/>
                </a:moveTo>
                <a:lnTo>
                  <a:pt x="62404" y="16305"/>
                </a:lnTo>
                <a:lnTo>
                  <a:pt x="60629" y="16305"/>
                </a:lnTo>
                <a:lnTo>
                  <a:pt x="60629" y="14532"/>
                </a:lnTo>
                <a:close/>
                <a:moveTo>
                  <a:pt x="64253" y="14532"/>
                </a:moveTo>
                <a:lnTo>
                  <a:pt x="64253" y="16305"/>
                </a:lnTo>
                <a:lnTo>
                  <a:pt x="62479" y="16305"/>
                </a:lnTo>
                <a:lnTo>
                  <a:pt x="62479" y="14532"/>
                </a:lnTo>
                <a:close/>
                <a:moveTo>
                  <a:pt x="66108" y="14532"/>
                </a:moveTo>
                <a:lnTo>
                  <a:pt x="66108" y="16305"/>
                </a:lnTo>
                <a:lnTo>
                  <a:pt x="64328" y="16305"/>
                </a:lnTo>
                <a:lnTo>
                  <a:pt x="64328" y="14532"/>
                </a:lnTo>
                <a:close/>
                <a:moveTo>
                  <a:pt x="3343" y="16381"/>
                </a:moveTo>
                <a:lnTo>
                  <a:pt x="3343" y="16421"/>
                </a:lnTo>
                <a:lnTo>
                  <a:pt x="3343" y="17873"/>
                </a:lnTo>
                <a:lnTo>
                  <a:pt x="3343" y="17914"/>
                </a:lnTo>
                <a:lnTo>
                  <a:pt x="1568" y="17914"/>
                </a:lnTo>
                <a:lnTo>
                  <a:pt x="1568" y="17873"/>
                </a:lnTo>
                <a:lnTo>
                  <a:pt x="1568" y="16421"/>
                </a:lnTo>
                <a:lnTo>
                  <a:pt x="1568" y="16381"/>
                </a:lnTo>
                <a:close/>
                <a:moveTo>
                  <a:pt x="5192" y="16381"/>
                </a:moveTo>
                <a:lnTo>
                  <a:pt x="5192" y="16421"/>
                </a:lnTo>
                <a:lnTo>
                  <a:pt x="5192" y="17873"/>
                </a:lnTo>
                <a:lnTo>
                  <a:pt x="5192" y="17914"/>
                </a:lnTo>
                <a:lnTo>
                  <a:pt x="3418" y="17914"/>
                </a:lnTo>
                <a:lnTo>
                  <a:pt x="3418" y="17873"/>
                </a:lnTo>
                <a:lnTo>
                  <a:pt x="3418" y="16421"/>
                </a:lnTo>
                <a:lnTo>
                  <a:pt x="3418" y="16381"/>
                </a:lnTo>
                <a:close/>
                <a:moveTo>
                  <a:pt x="7047" y="16381"/>
                </a:moveTo>
                <a:lnTo>
                  <a:pt x="7047" y="16421"/>
                </a:lnTo>
                <a:lnTo>
                  <a:pt x="7047" y="17873"/>
                </a:lnTo>
                <a:lnTo>
                  <a:pt x="7047" y="17914"/>
                </a:lnTo>
                <a:lnTo>
                  <a:pt x="5267" y="17914"/>
                </a:lnTo>
                <a:lnTo>
                  <a:pt x="5267" y="17873"/>
                </a:lnTo>
                <a:lnTo>
                  <a:pt x="5267" y="16421"/>
                </a:lnTo>
                <a:lnTo>
                  <a:pt x="5267" y="16381"/>
                </a:lnTo>
                <a:close/>
                <a:moveTo>
                  <a:pt x="8896" y="16381"/>
                </a:moveTo>
                <a:lnTo>
                  <a:pt x="8896" y="16421"/>
                </a:lnTo>
                <a:lnTo>
                  <a:pt x="8896" y="17873"/>
                </a:lnTo>
                <a:lnTo>
                  <a:pt x="8896" y="17914"/>
                </a:lnTo>
                <a:lnTo>
                  <a:pt x="7123" y="17914"/>
                </a:lnTo>
                <a:lnTo>
                  <a:pt x="7123" y="17873"/>
                </a:lnTo>
                <a:lnTo>
                  <a:pt x="7123" y="16421"/>
                </a:lnTo>
                <a:lnTo>
                  <a:pt x="7123" y="16381"/>
                </a:lnTo>
                <a:close/>
                <a:moveTo>
                  <a:pt x="10746" y="16381"/>
                </a:moveTo>
                <a:lnTo>
                  <a:pt x="10746" y="16421"/>
                </a:lnTo>
                <a:lnTo>
                  <a:pt x="10746" y="17873"/>
                </a:lnTo>
                <a:lnTo>
                  <a:pt x="10746" y="17914"/>
                </a:lnTo>
                <a:lnTo>
                  <a:pt x="8972" y="17914"/>
                </a:lnTo>
                <a:lnTo>
                  <a:pt x="8972" y="17873"/>
                </a:lnTo>
                <a:lnTo>
                  <a:pt x="8972" y="16421"/>
                </a:lnTo>
                <a:lnTo>
                  <a:pt x="8972" y="16381"/>
                </a:lnTo>
                <a:close/>
                <a:moveTo>
                  <a:pt x="12601" y="16381"/>
                </a:moveTo>
                <a:lnTo>
                  <a:pt x="12601" y="16421"/>
                </a:lnTo>
                <a:lnTo>
                  <a:pt x="12601" y="17873"/>
                </a:lnTo>
                <a:lnTo>
                  <a:pt x="12601" y="17914"/>
                </a:lnTo>
                <a:lnTo>
                  <a:pt x="10827" y="17914"/>
                </a:lnTo>
                <a:lnTo>
                  <a:pt x="10827" y="17873"/>
                </a:lnTo>
                <a:lnTo>
                  <a:pt x="10827" y="16421"/>
                </a:lnTo>
                <a:lnTo>
                  <a:pt x="10827" y="16381"/>
                </a:lnTo>
                <a:close/>
                <a:moveTo>
                  <a:pt x="14451" y="16381"/>
                </a:moveTo>
                <a:lnTo>
                  <a:pt x="14451" y="16421"/>
                </a:lnTo>
                <a:lnTo>
                  <a:pt x="14451" y="17873"/>
                </a:lnTo>
                <a:lnTo>
                  <a:pt x="14451" y="17914"/>
                </a:lnTo>
                <a:lnTo>
                  <a:pt x="12676" y="17914"/>
                </a:lnTo>
                <a:lnTo>
                  <a:pt x="12676" y="17873"/>
                </a:lnTo>
                <a:lnTo>
                  <a:pt x="12676" y="16421"/>
                </a:lnTo>
                <a:lnTo>
                  <a:pt x="12676" y="16381"/>
                </a:lnTo>
                <a:close/>
                <a:moveTo>
                  <a:pt x="16305" y="16381"/>
                </a:moveTo>
                <a:lnTo>
                  <a:pt x="16305" y="16421"/>
                </a:lnTo>
                <a:lnTo>
                  <a:pt x="16305" y="17873"/>
                </a:lnTo>
                <a:lnTo>
                  <a:pt x="16305" y="17914"/>
                </a:lnTo>
                <a:lnTo>
                  <a:pt x="14526" y="17914"/>
                </a:lnTo>
                <a:lnTo>
                  <a:pt x="14526" y="17873"/>
                </a:lnTo>
                <a:lnTo>
                  <a:pt x="14526" y="16421"/>
                </a:lnTo>
                <a:lnTo>
                  <a:pt x="14526" y="16381"/>
                </a:lnTo>
                <a:close/>
                <a:moveTo>
                  <a:pt x="18089" y="16381"/>
                </a:moveTo>
                <a:lnTo>
                  <a:pt x="18089" y="16421"/>
                </a:lnTo>
                <a:lnTo>
                  <a:pt x="18089" y="17873"/>
                </a:lnTo>
                <a:lnTo>
                  <a:pt x="18089" y="17914"/>
                </a:lnTo>
                <a:lnTo>
                  <a:pt x="16381" y="17914"/>
                </a:lnTo>
                <a:lnTo>
                  <a:pt x="16381" y="17873"/>
                </a:lnTo>
                <a:lnTo>
                  <a:pt x="16381" y="16421"/>
                </a:lnTo>
                <a:lnTo>
                  <a:pt x="16381" y="16381"/>
                </a:lnTo>
                <a:close/>
                <a:moveTo>
                  <a:pt x="19945" y="16381"/>
                </a:moveTo>
                <a:lnTo>
                  <a:pt x="19945" y="16421"/>
                </a:lnTo>
                <a:lnTo>
                  <a:pt x="19945" y="17873"/>
                </a:lnTo>
                <a:lnTo>
                  <a:pt x="19945" y="17914"/>
                </a:lnTo>
                <a:lnTo>
                  <a:pt x="18166" y="17914"/>
                </a:lnTo>
                <a:lnTo>
                  <a:pt x="18166" y="17873"/>
                </a:lnTo>
                <a:lnTo>
                  <a:pt x="18166" y="16421"/>
                </a:lnTo>
                <a:lnTo>
                  <a:pt x="18166" y="16381"/>
                </a:lnTo>
                <a:close/>
                <a:moveTo>
                  <a:pt x="21795" y="16381"/>
                </a:moveTo>
                <a:lnTo>
                  <a:pt x="21795" y="16421"/>
                </a:lnTo>
                <a:lnTo>
                  <a:pt x="21795" y="17873"/>
                </a:lnTo>
                <a:lnTo>
                  <a:pt x="21795" y="17914"/>
                </a:lnTo>
                <a:lnTo>
                  <a:pt x="20020" y="17914"/>
                </a:lnTo>
                <a:lnTo>
                  <a:pt x="20020" y="17873"/>
                </a:lnTo>
                <a:lnTo>
                  <a:pt x="20020" y="16421"/>
                </a:lnTo>
                <a:lnTo>
                  <a:pt x="20020" y="16381"/>
                </a:lnTo>
                <a:close/>
                <a:moveTo>
                  <a:pt x="23644" y="16381"/>
                </a:moveTo>
                <a:lnTo>
                  <a:pt x="23644" y="16421"/>
                </a:lnTo>
                <a:lnTo>
                  <a:pt x="23644" y="17873"/>
                </a:lnTo>
                <a:lnTo>
                  <a:pt x="23644" y="17914"/>
                </a:lnTo>
                <a:lnTo>
                  <a:pt x="21870" y="17914"/>
                </a:lnTo>
                <a:lnTo>
                  <a:pt x="21870" y="17873"/>
                </a:lnTo>
                <a:lnTo>
                  <a:pt x="21870" y="16421"/>
                </a:lnTo>
                <a:lnTo>
                  <a:pt x="21870" y="16381"/>
                </a:lnTo>
                <a:close/>
                <a:moveTo>
                  <a:pt x="25498" y="16381"/>
                </a:moveTo>
                <a:lnTo>
                  <a:pt x="25498" y="16421"/>
                </a:lnTo>
                <a:lnTo>
                  <a:pt x="25498" y="17873"/>
                </a:lnTo>
                <a:lnTo>
                  <a:pt x="25498" y="17914"/>
                </a:lnTo>
                <a:lnTo>
                  <a:pt x="23719" y="17914"/>
                </a:lnTo>
                <a:lnTo>
                  <a:pt x="23719" y="17873"/>
                </a:lnTo>
                <a:lnTo>
                  <a:pt x="23719" y="16421"/>
                </a:lnTo>
                <a:lnTo>
                  <a:pt x="23719" y="16381"/>
                </a:lnTo>
                <a:close/>
                <a:moveTo>
                  <a:pt x="27348" y="16381"/>
                </a:moveTo>
                <a:lnTo>
                  <a:pt x="27348" y="16421"/>
                </a:lnTo>
                <a:lnTo>
                  <a:pt x="27348" y="17873"/>
                </a:lnTo>
                <a:lnTo>
                  <a:pt x="27348" y="17914"/>
                </a:lnTo>
                <a:lnTo>
                  <a:pt x="25575" y="17914"/>
                </a:lnTo>
                <a:lnTo>
                  <a:pt x="25575" y="17873"/>
                </a:lnTo>
                <a:lnTo>
                  <a:pt x="25575" y="16421"/>
                </a:lnTo>
                <a:lnTo>
                  <a:pt x="25575" y="16381"/>
                </a:lnTo>
                <a:close/>
                <a:moveTo>
                  <a:pt x="29204" y="16381"/>
                </a:moveTo>
                <a:lnTo>
                  <a:pt x="29204" y="16421"/>
                </a:lnTo>
                <a:lnTo>
                  <a:pt x="29204" y="17873"/>
                </a:lnTo>
                <a:lnTo>
                  <a:pt x="29204" y="17914"/>
                </a:lnTo>
                <a:lnTo>
                  <a:pt x="27424" y="17914"/>
                </a:lnTo>
                <a:lnTo>
                  <a:pt x="27424" y="17873"/>
                </a:lnTo>
                <a:lnTo>
                  <a:pt x="27424" y="16421"/>
                </a:lnTo>
                <a:lnTo>
                  <a:pt x="27424" y="16381"/>
                </a:lnTo>
                <a:close/>
                <a:moveTo>
                  <a:pt x="31053" y="16381"/>
                </a:moveTo>
                <a:lnTo>
                  <a:pt x="31053" y="16421"/>
                </a:lnTo>
                <a:lnTo>
                  <a:pt x="31053" y="17873"/>
                </a:lnTo>
                <a:lnTo>
                  <a:pt x="31053" y="17914"/>
                </a:lnTo>
                <a:lnTo>
                  <a:pt x="29279" y="17914"/>
                </a:lnTo>
                <a:lnTo>
                  <a:pt x="29279" y="17873"/>
                </a:lnTo>
                <a:lnTo>
                  <a:pt x="29279" y="16421"/>
                </a:lnTo>
                <a:lnTo>
                  <a:pt x="29279" y="16381"/>
                </a:lnTo>
                <a:close/>
                <a:moveTo>
                  <a:pt x="32903" y="16381"/>
                </a:moveTo>
                <a:lnTo>
                  <a:pt x="32903" y="16421"/>
                </a:lnTo>
                <a:lnTo>
                  <a:pt x="32903" y="17873"/>
                </a:lnTo>
                <a:lnTo>
                  <a:pt x="32903" y="17914"/>
                </a:lnTo>
                <a:lnTo>
                  <a:pt x="31128" y="17914"/>
                </a:lnTo>
                <a:lnTo>
                  <a:pt x="31128" y="17873"/>
                </a:lnTo>
                <a:lnTo>
                  <a:pt x="31128" y="16421"/>
                </a:lnTo>
                <a:lnTo>
                  <a:pt x="31128" y="16381"/>
                </a:lnTo>
                <a:close/>
                <a:moveTo>
                  <a:pt x="34692" y="16381"/>
                </a:moveTo>
                <a:lnTo>
                  <a:pt x="34692" y="16421"/>
                </a:lnTo>
                <a:lnTo>
                  <a:pt x="34692" y="17873"/>
                </a:lnTo>
                <a:lnTo>
                  <a:pt x="34692" y="17914"/>
                </a:lnTo>
                <a:lnTo>
                  <a:pt x="32979" y="17914"/>
                </a:lnTo>
                <a:lnTo>
                  <a:pt x="32979" y="17873"/>
                </a:lnTo>
                <a:lnTo>
                  <a:pt x="32979" y="16421"/>
                </a:lnTo>
                <a:lnTo>
                  <a:pt x="32979" y="16381"/>
                </a:lnTo>
                <a:close/>
                <a:moveTo>
                  <a:pt x="36541" y="16381"/>
                </a:moveTo>
                <a:lnTo>
                  <a:pt x="36541" y="16421"/>
                </a:lnTo>
                <a:lnTo>
                  <a:pt x="36541" y="17873"/>
                </a:lnTo>
                <a:lnTo>
                  <a:pt x="36541" y="17914"/>
                </a:lnTo>
                <a:lnTo>
                  <a:pt x="34768" y="17914"/>
                </a:lnTo>
                <a:lnTo>
                  <a:pt x="34768" y="17873"/>
                </a:lnTo>
                <a:lnTo>
                  <a:pt x="34768" y="16421"/>
                </a:lnTo>
                <a:lnTo>
                  <a:pt x="34768" y="16381"/>
                </a:lnTo>
                <a:close/>
                <a:moveTo>
                  <a:pt x="38397" y="16381"/>
                </a:moveTo>
                <a:lnTo>
                  <a:pt x="38397" y="16421"/>
                </a:lnTo>
                <a:lnTo>
                  <a:pt x="38397" y="17873"/>
                </a:lnTo>
                <a:lnTo>
                  <a:pt x="38397" y="17914"/>
                </a:lnTo>
                <a:lnTo>
                  <a:pt x="36618" y="17914"/>
                </a:lnTo>
                <a:lnTo>
                  <a:pt x="36618" y="17873"/>
                </a:lnTo>
                <a:lnTo>
                  <a:pt x="36618" y="16421"/>
                </a:lnTo>
                <a:lnTo>
                  <a:pt x="36618" y="16381"/>
                </a:lnTo>
                <a:close/>
                <a:moveTo>
                  <a:pt x="40246" y="16381"/>
                </a:moveTo>
                <a:lnTo>
                  <a:pt x="40246" y="16421"/>
                </a:lnTo>
                <a:lnTo>
                  <a:pt x="40246" y="17873"/>
                </a:lnTo>
                <a:lnTo>
                  <a:pt x="40246" y="17914"/>
                </a:lnTo>
                <a:lnTo>
                  <a:pt x="38472" y="17914"/>
                </a:lnTo>
                <a:lnTo>
                  <a:pt x="38472" y="17873"/>
                </a:lnTo>
                <a:lnTo>
                  <a:pt x="38472" y="16421"/>
                </a:lnTo>
                <a:lnTo>
                  <a:pt x="38472" y="16381"/>
                </a:lnTo>
                <a:close/>
                <a:moveTo>
                  <a:pt x="42096" y="16381"/>
                </a:moveTo>
                <a:lnTo>
                  <a:pt x="42096" y="16421"/>
                </a:lnTo>
                <a:lnTo>
                  <a:pt x="42096" y="17873"/>
                </a:lnTo>
                <a:lnTo>
                  <a:pt x="42096" y="17914"/>
                </a:lnTo>
                <a:lnTo>
                  <a:pt x="40321" y="17914"/>
                </a:lnTo>
                <a:lnTo>
                  <a:pt x="40321" y="17873"/>
                </a:lnTo>
                <a:lnTo>
                  <a:pt x="40321" y="16421"/>
                </a:lnTo>
                <a:lnTo>
                  <a:pt x="40321" y="16381"/>
                </a:lnTo>
                <a:close/>
                <a:moveTo>
                  <a:pt x="43950" y="16381"/>
                </a:moveTo>
                <a:lnTo>
                  <a:pt x="43950" y="16421"/>
                </a:lnTo>
                <a:lnTo>
                  <a:pt x="43950" y="17873"/>
                </a:lnTo>
                <a:lnTo>
                  <a:pt x="43950" y="17914"/>
                </a:lnTo>
                <a:lnTo>
                  <a:pt x="42172" y="17914"/>
                </a:lnTo>
                <a:lnTo>
                  <a:pt x="42172" y="17873"/>
                </a:lnTo>
                <a:lnTo>
                  <a:pt x="42172" y="16421"/>
                </a:lnTo>
                <a:lnTo>
                  <a:pt x="42172" y="16381"/>
                </a:lnTo>
                <a:close/>
                <a:moveTo>
                  <a:pt x="45801" y="16381"/>
                </a:moveTo>
                <a:lnTo>
                  <a:pt x="45801" y="16421"/>
                </a:lnTo>
                <a:lnTo>
                  <a:pt x="45801" y="17873"/>
                </a:lnTo>
                <a:lnTo>
                  <a:pt x="45801" y="17914"/>
                </a:lnTo>
                <a:lnTo>
                  <a:pt x="44027" y="17914"/>
                </a:lnTo>
                <a:lnTo>
                  <a:pt x="44027" y="17873"/>
                </a:lnTo>
                <a:lnTo>
                  <a:pt x="44027" y="16421"/>
                </a:lnTo>
                <a:lnTo>
                  <a:pt x="44027" y="16381"/>
                </a:lnTo>
                <a:close/>
                <a:moveTo>
                  <a:pt x="47656" y="16381"/>
                </a:moveTo>
                <a:lnTo>
                  <a:pt x="47656" y="16421"/>
                </a:lnTo>
                <a:lnTo>
                  <a:pt x="47656" y="17873"/>
                </a:lnTo>
                <a:lnTo>
                  <a:pt x="47656" y="17914"/>
                </a:lnTo>
                <a:lnTo>
                  <a:pt x="45876" y="17914"/>
                </a:lnTo>
                <a:lnTo>
                  <a:pt x="45876" y="17873"/>
                </a:lnTo>
                <a:lnTo>
                  <a:pt x="45876" y="16421"/>
                </a:lnTo>
                <a:lnTo>
                  <a:pt x="45876" y="16381"/>
                </a:lnTo>
                <a:close/>
                <a:moveTo>
                  <a:pt x="49505" y="16381"/>
                </a:moveTo>
                <a:lnTo>
                  <a:pt x="49505" y="16421"/>
                </a:lnTo>
                <a:lnTo>
                  <a:pt x="49505" y="17873"/>
                </a:lnTo>
                <a:lnTo>
                  <a:pt x="49505" y="17914"/>
                </a:lnTo>
                <a:lnTo>
                  <a:pt x="47731" y="17914"/>
                </a:lnTo>
                <a:lnTo>
                  <a:pt x="47731" y="17873"/>
                </a:lnTo>
                <a:lnTo>
                  <a:pt x="47731" y="16421"/>
                </a:lnTo>
                <a:lnTo>
                  <a:pt x="47731" y="16381"/>
                </a:lnTo>
                <a:close/>
                <a:moveTo>
                  <a:pt x="51289" y="16381"/>
                </a:moveTo>
                <a:lnTo>
                  <a:pt x="51289" y="16421"/>
                </a:lnTo>
                <a:lnTo>
                  <a:pt x="51289" y="17873"/>
                </a:lnTo>
                <a:lnTo>
                  <a:pt x="51289" y="17914"/>
                </a:lnTo>
                <a:lnTo>
                  <a:pt x="49581" y="17914"/>
                </a:lnTo>
                <a:lnTo>
                  <a:pt x="49581" y="17873"/>
                </a:lnTo>
                <a:lnTo>
                  <a:pt x="49581" y="16421"/>
                </a:lnTo>
                <a:lnTo>
                  <a:pt x="49581" y="16381"/>
                </a:lnTo>
                <a:close/>
                <a:moveTo>
                  <a:pt x="53144" y="16381"/>
                </a:moveTo>
                <a:lnTo>
                  <a:pt x="53144" y="16421"/>
                </a:lnTo>
                <a:lnTo>
                  <a:pt x="53144" y="17873"/>
                </a:lnTo>
                <a:lnTo>
                  <a:pt x="53144" y="17914"/>
                </a:lnTo>
                <a:lnTo>
                  <a:pt x="51370" y="17914"/>
                </a:lnTo>
                <a:lnTo>
                  <a:pt x="51370" y="17873"/>
                </a:lnTo>
                <a:lnTo>
                  <a:pt x="51370" y="16421"/>
                </a:lnTo>
                <a:lnTo>
                  <a:pt x="51370" y="16381"/>
                </a:lnTo>
                <a:close/>
                <a:moveTo>
                  <a:pt x="54995" y="16381"/>
                </a:moveTo>
                <a:lnTo>
                  <a:pt x="54995" y="16421"/>
                </a:lnTo>
                <a:lnTo>
                  <a:pt x="54995" y="17873"/>
                </a:lnTo>
                <a:lnTo>
                  <a:pt x="54995" y="17914"/>
                </a:lnTo>
                <a:lnTo>
                  <a:pt x="53220" y="17914"/>
                </a:lnTo>
                <a:lnTo>
                  <a:pt x="53220" y="17873"/>
                </a:lnTo>
                <a:lnTo>
                  <a:pt x="53220" y="16421"/>
                </a:lnTo>
                <a:lnTo>
                  <a:pt x="53220" y="16381"/>
                </a:lnTo>
                <a:close/>
                <a:moveTo>
                  <a:pt x="56849" y="16381"/>
                </a:moveTo>
                <a:lnTo>
                  <a:pt x="56849" y="16421"/>
                </a:lnTo>
                <a:lnTo>
                  <a:pt x="56849" y="17873"/>
                </a:lnTo>
                <a:lnTo>
                  <a:pt x="56849" y="17914"/>
                </a:lnTo>
                <a:lnTo>
                  <a:pt x="55070" y="17914"/>
                </a:lnTo>
                <a:lnTo>
                  <a:pt x="55070" y="17873"/>
                </a:lnTo>
                <a:lnTo>
                  <a:pt x="55070" y="16421"/>
                </a:lnTo>
                <a:lnTo>
                  <a:pt x="55070" y="16381"/>
                </a:lnTo>
                <a:close/>
                <a:moveTo>
                  <a:pt x="58698" y="16381"/>
                </a:moveTo>
                <a:lnTo>
                  <a:pt x="58698" y="16421"/>
                </a:lnTo>
                <a:lnTo>
                  <a:pt x="58698" y="17873"/>
                </a:lnTo>
                <a:lnTo>
                  <a:pt x="58698" y="17914"/>
                </a:lnTo>
                <a:lnTo>
                  <a:pt x="56924" y="17914"/>
                </a:lnTo>
                <a:lnTo>
                  <a:pt x="56924" y="17873"/>
                </a:lnTo>
                <a:lnTo>
                  <a:pt x="56924" y="16421"/>
                </a:lnTo>
                <a:lnTo>
                  <a:pt x="56924" y="16381"/>
                </a:lnTo>
                <a:close/>
                <a:moveTo>
                  <a:pt x="60548" y="16381"/>
                </a:moveTo>
                <a:lnTo>
                  <a:pt x="60548" y="16421"/>
                </a:lnTo>
                <a:lnTo>
                  <a:pt x="60548" y="17873"/>
                </a:lnTo>
                <a:lnTo>
                  <a:pt x="60548" y="17914"/>
                </a:lnTo>
                <a:lnTo>
                  <a:pt x="58775" y="17914"/>
                </a:lnTo>
                <a:lnTo>
                  <a:pt x="58775" y="17873"/>
                </a:lnTo>
                <a:lnTo>
                  <a:pt x="58775" y="16421"/>
                </a:lnTo>
                <a:lnTo>
                  <a:pt x="58775" y="16381"/>
                </a:lnTo>
                <a:close/>
                <a:moveTo>
                  <a:pt x="62404" y="16381"/>
                </a:moveTo>
                <a:lnTo>
                  <a:pt x="62404" y="16421"/>
                </a:lnTo>
                <a:lnTo>
                  <a:pt x="62404" y="17873"/>
                </a:lnTo>
                <a:lnTo>
                  <a:pt x="62404" y="17914"/>
                </a:lnTo>
                <a:lnTo>
                  <a:pt x="60629" y="17914"/>
                </a:lnTo>
                <a:lnTo>
                  <a:pt x="60629" y="17873"/>
                </a:lnTo>
                <a:lnTo>
                  <a:pt x="60629" y="16421"/>
                </a:lnTo>
                <a:lnTo>
                  <a:pt x="60629" y="16381"/>
                </a:lnTo>
                <a:close/>
                <a:moveTo>
                  <a:pt x="64253" y="16381"/>
                </a:moveTo>
                <a:lnTo>
                  <a:pt x="64253" y="16421"/>
                </a:lnTo>
                <a:lnTo>
                  <a:pt x="64253" y="17873"/>
                </a:lnTo>
                <a:lnTo>
                  <a:pt x="64253" y="17914"/>
                </a:lnTo>
                <a:lnTo>
                  <a:pt x="62479" y="17914"/>
                </a:lnTo>
                <a:lnTo>
                  <a:pt x="62479" y="17873"/>
                </a:lnTo>
                <a:lnTo>
                  <a:pt x="62479" y="16421"/>
                </a:lnTo>
                <a:lnTo>
                  <a:pt x="62479" y="16381"/>
                </a:lnTo>
                <a:close/>
                <a:moveTo>
                  <a:pt x="66108" y="16381"/>
                </a:moveTo>
                <a:lnTo>
                  <a:pt x="66108" y="16421"/>
                </a:lnTo>
                <a:lnTo>
                  <a:pt x="66108" y="17873"/>
                </a:lnTo>
                <a:lnTo>
                  <a:pt x="66108" y="17914"/>
                </a:lnTo>
                <a:lnTo>
                  <a:pt x="64328" y="17914"/>
                </a:lnTo>
                <a:lnTo>
                  <a:pt x="64328" y="17873"/>
                </a:lnTo>
                <a:lnTo>
                  <a:pt x="64328" y="16421"/>
                </a:lnTo>
                <a:lnTo>
                  <a:pt x="64328" y="16381"/>
                </a:lnTo>
                <a:close/>
                <a:moveTo>
                  <a:pt x="3343" y="17989"/>
                </a:moveTo>
                <a:lnTo>
                  <a:pt x="3343" y="19763"/>
                </a:lnTo>
                <a:lnTo>
                  <a:pt x="1568" y="19763"/>
                </a:lnTo>
                <a:lnTo>
                  <a:pt x="1568" y="17989"/>
                </a:lnTo>
                <a:close/>
                <a:moveTo>
                  <a:pt x="5192" y="17989"/>
                </a:moveTo>
                <a:lnTo>
                  <a:pt x="5192" y="19763"/>
                </a:lnTo>
                <a:lnTo>
                  <a:pt x="3418" y="19763"/>
                </a:lnTo>
                <a:lnTo>
                  <a:pt x="3418" y="17989"/>
                </a:lnTo>
                <a:close/>
                <a:moveTo>
                  <a:pt x="7047" y="17989"/>
                </a:moveTo>
                <a:lnTo>
                  <a:pt x="7047" y="19763"/>
                </a:lnTo>
                <a:lnTo>
                  <a:pt x="5267" y="19763"/>
                </a:lnTo>
                <a:lnTo>
                  <a:pt x="5267" y="17989"/>
                </a:lnTo>
                <a:close/>
                <a:moveTo>
                  <a:pt x="8896" y="17989"/>
                </a:moveTo>
                <a:lnTo>
                  <a:pt x="8896" y="19763"/>
                </a:lnTo>
                <a:lnTo>
                  <a:pt x="7123" y="19763"/>
                </a:lnTo>
                <a:lnTo>
                  <a:pt x="7123" y="17989"/>
                </a:lnTo>
                <a:close/>
                <a:moveTo>
                  <a:pt x="10746" y="17989"/>
                </a:moveTo>
                <a:lnTo>
                  <a:pt x="10746" y="19763"/>
                </a:lnTo>
                <a:lnTo>
                  <a:pt x="8972" y="19763"/>
                </a:lnTo>
                <a:lnTo>
                  <a:pt x="8972" y="17989"/>
                </a:lnTo>
                <a:close/>
                <a:moveTo>
                  <a:pt x="12601" y="17989"/>
                </a:moveTo>
                <a:lnTo>
                  <a:pt x="12601" y="19763"/>
                </a:lnTo>
                <a:lnTo>
                  <a:pt x="10827" y="19763"/>
                </a:lnTo>
                <a:lnTo>
                  <a:pt x="10827" y="17989"/>
                </a:lnTo>
                <a:close/>
                <a:moveTo>
                  <a:pt x="14451" y="17989"/>
                </a:moveTo>
                <a:lnTo>
                  <a:pt x="14451" y="19763"/>
                </a:lnTo>
                <a:lnTo>
                  <a:pt x="12676" y="19763"/>
                </a:lnTo>
                <a:lnTo>
                  <a:pt x="12676" y="17989"/>
                </a:lnTo>
                <a:close/>
                <a:moveTo>
                  <a:pt x="16305" y="17989"/>
                </a:moveTo>
                <a:lnTo>
                  <a:pt x="16305" y="19763"/>
                </a:lnTo>
                <a:lnTo>
                  <a:pt x="14526" y="19763"/>
                </a:lnTo>
                <a:lnTo>
                  <a:pt x="14526" y="17989"/>
                </a:lnTo>
                <a:close/>
                <a:moveTo>
                  <a:pt x="18089" y="17989"/>
                </a:moveTo>
                <a:lnTo>
                  <a:pt x="18089" y="19763"/>
                </a:lnTo>
                <a:lnTo>
                  <a:pt x="16381" y="19763"/>
                </a:lnTo>
                <a:lnTo>
                  <a:pt x="16381" y="17989"/>
                </a:lnTo>
                <a:close/>
                <a:moveTo>
                  <a:pt x="19945" y="17989"/>
                </a:moveTo>
                <a:lnTo>
                  <a:pt x="19945" y="19763"/>
                </a:lnTo>
                <a:lnTo>
                  <a:pt x="18166" y="19763"/>
                </a:lnTo>
                <a:lnTo>
                  <a:pt x="18166" y="17989"/>
                </a:lnTo>
                <a:close/>
                <a:moveTo>
                  <a:pt x="21795" y="17989"/>
                </a:moveTo>
                <a:lnTo>
                  <a:pt x="21795" y="19763"/>
                </a:lnTo>
                <a:lnTo>
                  <a:pt x="20020" y="19763"/>
                </a:lnTo>
                <a:lnTo>
                  <a:pt x="20020" y="17989"/>
                </a:lnTo>
                <a:close/>
                <a:moveTo>
                  <a:pt x="23644" y="17989"/>
                </a:moveTo>
                <a:lnTo>
                  <a:pt x="23644" y="19763"/>
                </a:lnTo>
                <a:lnTo>
                  <a:pt x="21870" y="19763"/>
                </a:lnTo>
                <a:lnTo>
                  <a:pt x="21870" y="17989"/>
                </a:lnTo>
                <a:close/>
                <a:moveTo>
                  <a:pt x="25498" y="17989"/>
                </a:moveTo>
                <a:lnTo>
                  <a:pt x="25498" y="19763"/>
                </a:lnTo>
                <a:lnTo>
                  <a:pt x="23719" y="19763"/>
                </a:lnTo>
                <a:lnTo>
                  <a:pt x="23719" y="17989"/>
                </a:lnTo>
                <a:close/>
                <a:moveTo>
                  <a:pt x="27348" y="17989"/>
                </a:moveTo>
                <a:lnTo>
                  <a:pt x="27348" y="19763"/>
                </a:lnTo>
                <a:lnTo>
                  <a:pt x="25575" y="19763"/>
                </a:lnTo>
                <a:lnTo>
                  <a:pt x="25575" y="17989"/>
                </a:lnTo>
                <a:close/>
                <a:moveTo>
                  <a:pt x="29204" y="17989"/>
                </a:moveTo>
                <a:lnTo>
                  <a:pt x="29204" y="19763"/>
                </a:lnTo>
                <a:lnTo>
                  <a:pt x="27424" y="19763"/>
                </a:lnTo>
                <a:lnTo>
                  <a:pt x="27424" y="17989"/>
                </a:lnTo>
                <a:close/>
                <a:moveTo>
                  <a:pt x="31053" y="17989"/>
                </a:moveTo>
                <a:lnTo>
                  <a:pt x="31053" y="19763"/>
                </a:lnTo>
                <a:lnTo>
                  <a:pt x="29279" y="19763"/>
                </a:lnTo>
                <a:lnTo>
                  <a:pt x="29279" y="17989"/>
                </a:lnTo>
                <a:close/>
                <a:moveTo>
                  <a:pt x="32903" y="17989"/>
                </a:moveTo>
                <a:lnTo>
                  <a:pt x="32903" y="19763"/>
                </a:lnTo>
                <a:lnTo>
                  <a:pt x="31128" y="19763"/>
                </a:lnTo>
                <a:lnTo>
                  <a:pt x="31128" y="17989"/>
                </a:lnTo>
                <a:close/>
                <a:moveTo>
                  <a:pt x="34692" y="17989"/>
                </a:moveTo>
                <a:lnTo>
                  <a:pt x="34692" y="19763"/>
                </a:lnTo>
                <a:lnTo>
                  <a:pt x="32979" y="19763"/>
                </a:lnTo>
                <a:lnTo>
                  <a:pt x="32979" y="17989"/>
                </a:lnTo>
                <a:close/>
                <a:moveTo>
                  <a:pt x="36541" y="17989"/>
                </a:moveTo>
                <a:lnTo>
                  <a:pt x="36541" y="19763"/>
                </a:lnTo>
                <a:lnTo>
                  <a:pt x="34768" y="19763"/>
                </a:lnTo>
                <a:lnTo>
                  <a:pt x="34768" y="17989"/>
                </a:lnTo>
                <a:close/>
                <a:moveTo>
                  <a:pt x="38397" y="17989"/>
                </a:moveTo>
                <a:lnTo>
                  <a:pt x="38397" y="19763"/>
                </a:lnTo>
                <a:lnTo>
                  <a:pt x="36618" y="19763"/>
                </a:lnTo>
                <a:lnTo>
                  <a:pt x="36618" y="17989"/>
                </a:lnTo>
                <a:close/>
                <a:moveTo>
                  <a:pt x="40246" y="17989"/>
                </a:moveTo>
                <a:lnTo>
                  <a:pt x="40246" y="19763"/>
                </a:lnTo>
                <a:lnTo>
                  <a:pt x="38472" y="19763"/>
                </a:lnTo>
                <a:lnTo>
                  <a:pt x="38472" y="17989"/>
                </a:lnTo>
                <a:close/>
                <a:moveTo>
                  <a:pt x="42096" y="17989"/>
                </a:moveTo>
                <a:lnTo>
                  <a:pt x="42096" y="19763"/>
                </a:lnTo>
                <a:lnTo>
                  <a:pt x="40321" y="19763"/>
                </a:lnTo>
                <a:lnTo>
                  <a:pt x="40321" y="17989"/>
                </a:lnTo>
                <a:close/>
                <a:moveTo>
                  <a:pt x="43950" y="17989"/>
                </a:moveTo>
                <a:lnTo>
                  <a:pt x="43950" y="19763"/>
                </a:lnTo>
                <a:lnTo>
                  <a:pt x="42172" y="19763"/>
                </a:lnTo>
                <a:lnTo>
                  <a:pt x="42172" y="17989"/>
                </a:lnTo>
                <a:close/>
                <a:moveTo>
                  <a:pt x="45801" y="17989"/>
                </a:moveTo>
                <a:lnTo>
                  <a:pt x="45801" y="19763"/>
                </a:lnTo>
                <a:lnTo>
                  <a:pt x="44027" y="19763"/>
                </a:lnTo>
                <a:lnTo>
                  <a:pt x="44027" y="17989"/>
                </a:lnTo>
                <a:close/>
                <a:moveTo>
                  <a:pt x="47656" y="17989"/>
                </a:moveTo>
                <a:lnTo>
                  <a:pt x="47656" y="19763"/>
                </a:lnTo>
                <a:lnTo>
                  <a:pt x="45876" y="19763"/>
                </a:lnTo>
                <a:lnTo>
                  <a:pt x="45876" y="17989"/>
                </a:lnTo>
                <a:close/>
                <a:moveTo>
                  <a:pt x="49505" y="17989"/>
                </a:moveTo>
                <a:lnTo>
                  <a:pt x="49505" y="19763"/>
                </a:lnTo>
                <a:lnTo>
                  <a:pt x="47731" y="19763"/>
                </a:lnTo>
                <a:lnTo>
                  <a:pt x="47731" y="17989"/>
                </a:lnTo>
                <a:close/>
                <a:moveTo>
                  <a:pt x="51289" y="17989"/>
                </a:moveTo>
                <a:lnTo>
                  <a:pt x="51289" y="19763"/>
                </a:lnTo>
                <a:lnTo>
                  <a:pt x="49581" y="19763"/>
                </a:lnTo>
                <a:lnTo>
                  <a:pt x="49581" y="17989"/>
                </a:lnTo>
                <a:close/>
                <a:moveTo>
                  <a:pt x="53144" y="17989"/>
                </a:moveTo>
                <a:lnTo>
                  <a:pt x="53144" y="19763"/>
                </a:lnTo>
                <a:lnTo>
                  <a:pt x="51370" y="19763"/>
                </a:lnTo>
                <a:lnTo>
                  <a:pt x="51370" y="17989"/>
                </a:lnTo>
                <a:close/>
                <a:moveTo>
                  <a:pt x="54995" y="17989"/>
                </a:moveTo>
                <a:lnTo>
                  <a:pt x="54995" y="19763"/>
                </a:lnTo>
                <a:lnTo>
                  <a:pt x="53220" y="19763"/>
                </a:lnTo>
                <a:lnTo>
                  <a:pt x="53220" y="17989"/>
                </a:lnTo>
                <a:close/>
                <a:moveTo>
                  <a:pt x="56849" y="17989"/>
                </a:moveTo>
                <a:lnTo>
                  <a:pt x="56849" y="19763"/>
                </a:lnTo>
                <a:lnTo>
                  <a:pt x="55070" y="19763"/>
                </a:lnTo>
                <a:lnTo>
                  <a:pt x="55070" y="17989"/>
                </a:lnTo>
                <a:close/>
                <a:moveTo>
                  <a:pt x="58698" y="17989"/>
                </a:moveTo>
                <a:lnTo>
                  <a:pt x="58698" y="19763"/>
                </a:lnTo>
                <a:lnTo>
                  <a:pt x="56924" y="19763"/>
                </a:lnTo>
                <a:lnTo>
                  <a:pt x="56924" y="17989"/>
                </a:lnTo>
                <a:close/>
                <a:moveTo>
                  <a:pt x="60548" y="17989"/>
                </a:moveTo>
                <a:lnTo>
                  <a:pt x="60548" y="19763"/>
                </a:lnTo>
                <a:lnTo>
                  <a:pt x="58775" y="19763"/>
                </a:lnTo>
                <a:lnTo>
                  <a:pt x="58775" y="17989"/>
                </a:lnTo>
                <a:close/>
                <a:moveTo>
                  <a:pt x="62404" y="17989"/>
                </a:moveTo>
                <a:lnTo>
                  <a:pt x="62404" y="19763"/>
                </a:lnTo>
                <a:lnTo>
                  <a:pt x="60629" y="19763"/>
                </a:lnTo>
                <a:lnTo>
                  <a:pt x="60629" y="17989"/>
                </a:lnTo>
                <a:close/>
                <a:moveTo>
                  <a:pt x="64253" y="17989"/>
                </a:moveTo>
                <a:lnTo>
                  <a:pt x="64253" y="19763"/>
                </a:lnTo>
                <a:lnTo>
                  <a:pt x="62479" y="19763"/>
                </a:lnTo>
                <a:lnTo>
                  <a:pt x="62479" y="17989"/>
                </a:lnTo>
                <a:close/>
                <a:moveTo>
                  <a:pt x="66108" y="17989"/>
                </a:moveTo>
                <a:lnTo>
                  <a:pt x="66108" y="19763"/>
                </a:lnTo>
                <a:lnTo>
                  <a:pt x="64328" y="19763"/>
                </a:lnTo>
                <a:lnTo>
                  <a:pt x="64328" y="17989"/>
                </a:lnTo>
                <a:close/>
                <a:moveTo>
                  <a:pt x="3343" y="19838"/>
                </a:moveTo>
                <a:lnTo>
                  <a:pt x="3343" y="21613"/>
                </a:lnTo>
                <a:lnTo>
                  <a:pt x="1568" y="21613"/>
                </a:lnTo>
                <a:lnTo>
                  <a:pt x="1568" y="19838"/>
                </a:lnTo>
                <a:close/>
                <a:moveTo>
                  <a:pt x="5192" y="19838"/>
                </a:moveTo>
                <a:lnTo>
                  <a:pt x="5192" y="21613"/>
                </a:lnTo>
                <a:lnTo>
                  <a:pt x="3418" y="21613"/>
                </a:lnTo>
                <a:lnTo>
                  <a:pt x="3418" y="19838"/>
                </a:lnTo>
                <a:close/>
                <a:moveTo>
                  <a:pt x="7047" y="19838"/>
                </a:moveTo>
                <a:lnTo>
                  <a:pt x="7047" y="21613"/>
                </a:lnTo>
                <a:lnTo>
                  <a:pt x="5267" y="21613"/>
                </a:lnTo>
                <a:lnTo>
                  <a:pt x="5267" y="19838"/>
                </a:lnTo>
                <a:close/>
                <a:moveTo>
                  <a:pt x="8896" y="19838"/>
                </a:moveTo>
                <a:lnTo>
                  <a:pt x="8896" y="21613"/>
                </a:lnTo>
                <a:lnTo>
                  <a:pt x="7123" y="21613"/>
                </a:lnTo>
                <a:lnTo>
                  <a:pt x="7123" y="19838"/>
                </a:lnTo>
                <a:close/>
                <a:moveTo>
                  <a:pt x="10746" y="19838"/>
                </a:moveTo>
                <a:lnTo>
                  <a:pt x="10746" y="21613"/>
                </a:lnTo>
                <a:lnTo>
                  <a:pt x="8972" y="21613"/>
                </a:lnTo>
                <a:lnTo>
                  <a:pt x="8972" y="19838"/>
                </a:lnTo>
                <a:close/>
                <a:moveTo>
                  <a:pt x="12601" y="19838"/>
                </a:moveTo>
                <a:lnTo>
                  <a:pt x="12601" y="21613"/>
                </a:lnTo>
                <a:lnTo>
                  <a:pt x="10827" y="21613"/>
                </a:lnTo>
                <a:lnTo>
                  <a:pt x="10827" y="19838"/>
                </a:lnTo>
                <a:close/>
                <a:moveTo>
                  <a:pt x="14451" y="19838"/>
                </a:moveTo>
                <a:lnTo>
                  <a:pt x="14451" y="21613"/>
                </a:lnTo>
                <a:lnTo>
                  <a:pt x="12676" y="21613"/>
                </a:lnTo>
                <a:lnTo>
                  <a:pt x="12676" y="19838"/>
                </a:lnTo>
                <a:close/>
                <a:moveTo>
                  <a:pt x="16305" y="19838"/>
                </a:moveTo>
                <a:lnTo>
                  <a:pt x="16305" y="21613"/>
                </a:lnTo>
                <a:lnTo>
                  <a:pt x="14526" y="21613"/>
                </a:lnTo>
                <a:lnTo>
                  <a:pt x="14526" y="19838"/>
                </a:lnTo>
                <a:close/>
                <a:moveTo>
                  <a:pt x="18089" y="19838"/>
                </a:moveTo>
                <a:lnTo>
                  <a:pt x="18089" y="21613"/>
                </a:lnTo>
                <a:lnTo>
                  <a:pt x="16381" y="21613"/>
                </a:lnTo>
                <a:lnTo>
                  <a:pt x="16381" y="19838"/>
                </a:lnTo>
                <a:close/>
                <a:moveTo>
                  <a:pt x="19945" y="19838"/>
                </a:moveTo>
                <a:lnTo>
                  <a:pt x="19945" y="21613"/>
                </a:lnTo>
                <a:lnTo>
                  <a:pt x="18166" y="21613"/>
                </a:lnTo>
                <a:lnTo>
                  <a:pt x="18166" y="19838"/>
                </a:lnTo>
                <a:close/>
                <a:moveTo>
                  <a:pt x="21795" y="19838"/>
                </a:moveTo>
                <a:lnTo>
                  <a:pt x="21795" y="21613"/>
                </a:lnTo>
                <a:lnTo>
                  <a:pt x="20020" y="21613"/>
                </a:lnTo>
                <a:lnTo>
                  <a:pt x="20020" y="19838"/>
                </a:lnTo>
                <a:close/>
                <a:moveTo>
                  <a:pt x="23644" y="19838"/>
                </a:moveTo>
                <a:lnTo>
                  <a:pt x="23644" y="21613"/>
                </a:lnTo>
                <a:lnTo>
                  <a:pt x="21870" y="21613"/>
                </a:lnTo>
                <a:lnTo>
                  <a:pt x="21870" y="19838"/>
                </a:lnTo>
                <a:close/>
                <a:moveTo>
                  <a:pt x="25498" y="19838"/>
                </a:moveTo>
                <a:lnTo>
                  <a:pt x="25498" y="21613"/>
                </a:lnTo>
                <a:lnTo>
                  <a:pt x="23719" y="21613"/>
                </a:lnTo>
                <a:lnTo>
                  <a:pt x="23719" y="19838"/>
                </a:lnTo>
                <a:close/>
                <a:moveTo>
                  <a:pt x="27348" y="19838"/>
                </a:moveTo>
                <a:lnTo>
                  <a:pt x="27348" y="21613"/>
                </a:lnTo>
                <a:lnTo>
                  <a:pt x="25575" y="21613"/>
                </a:lnTo>
                <a:lnTo>
                  <a:pt x="25575" y="19838"/>
                </a:lnTo>
                <a:close/>
                <a:moveTo>
                  <a:pt x="29204" y="19838"/>
                </a:moveTo>
                <a:lnTo>
                  <a:pt x="29204" y="21613"/>
                </a:lnTo>
                <a:lnTo>
                  <a:pt x="27424" y="21613"/>
                </a:lnTo>
                <a:lnTo>
                  <a:pt x="27424" y="19838"/>
                </a:lnTo>
                <a:close/>
                <a:moveTo>
                  <a:pt x="31053" y="19838"/>
                </a:moveTo>
                <a:lnTo>
                  <a:pt x="31053" y="21613"/>
                </a:lnTo>
                <a:lnTo>
                  <a:pt x="29279" y="21613"/>
                </a:lnTo>
                <a:lnTo>
                  <a:pt x="29279" y="19838"/>
                </a:lnTo>
                <a:close/>
                <a:moveTo>
                  <a:pt x="32903" y="19838"/>
                </a:moveTo>
                <a:lnTo>
                  <a:pt x="32903" y="21613"/>
                </a:lnTo>
                <a:lnTo>
                  <a:pt x="31128" y="21613"/>
                </a:lnTo>
                <a:lnTo>
                  <a:pt x="31128" y="19838"/>
                </a:lnTo>
                <a:close/>
                <a:moveTo>
                  <a:pt x="34692" y="19838"/>
                </a:moveTo>
                <a:lnTo>
                  <a:pt x="34692" y="21613"/>
                </a:lnTo>
                <a:lnTo>
                  <a:pt x="32979" y="21613"/>
                </a:lnTo>
                <a:lnTo>
                  <a:pt x="32979" y="19838"/>
                </a:lnTo>
                <a:close/>
                <a:moveTo>
                  <a:pt x="36541" y="19838"/>
                </a:moveTo>
                <a:lnTo>
                  <a:pt x="36541" y="21613"/>
                </a:lnTo>
                <a:lnTo>
                  <a:pt x="34768" y="21613"/>
                </a:lnTo>
                <a:lnTo>
                  <a:pt x="34768" y="19838"/>
                </a:lnTo>
                <a:close/>
                <a:moveTo>
                  <a:pt x="38397" y="19838"/>
                </a:moveTo>
                <a:lnTo>
                  <a:pt x="38397" y="21613"/>
                </a:lnTo>
                <a:lnTo>
                  <a:pt x="36618" y="21613"/>
                </a:lnTo>
                <a:lnTo>
                  <a:pt x="36618" y="19838"/>
                </a:lnTo>
                <a:close/>
                <a:moveTo>
                  <a:pt x="40246" y="19838"/>
                </a:moveTo>
                <a:lnTo>
                  <a:pt x="40246" y="21613"/>
                </a:lnTo>
                <a:lnTo>
                  <a:pt x="38472" y="21613"/>
                </a:lnTo>
                <a:lnTo>
                  <a:pt x="38472" y="19838"/>
                </a:lnTo>
                <a:close/>
                <a:moveTo>
                  <a:pt x="42096" y="19838"/>
                </a:moveTo>
                <a:lnTo>
                  <a:pt x="42096" y="21613"/>
                </a:lnTo>
                <a:lnTo>
                  <a:pt x="40321" y="21613"/>
                </a:lnTo>
                <a:lnTo>
                  <a:pt x="40321" y="19838"/>
                </a:lnTo>
                <a:close/>
                <a:moveTo>
                  <a:pt x="43950" y="19838"/>
                </a:moveTo>
                <a:lnTo>
                  <a:pt x="43950" y="21613"/>
                </a:lnTo>
                <a:lnTo>
                  <a:pt x="42172" y="21613"/>
                </a:lnTo>
                <a:lnTo>
                  <a:pt x="42172" y="19838"/>
                </a:lnTo>
                <a:close/>
                <a:moveTo>
                  <a:pt x="45801" y="19838"/>
                </a:moveTo>
                <a:lnTo>
                  <a:pt x="45801" y="21613"/>
                </a:lnTo>
                <a:lnTo>
                  <a:pt x="44027" y="21613"/>
                </a:lnTo>
                <a:lnTo>
                  <a:pt x="44027" y="19838"/>
                </a:lnTo>
                <a:close/>
                <a:moveTo>
                  <a:pt x="47656" y="19838"/>
                </a:moveTo>
                <a:lnTo>
                  <a:pt x="47656" y="21613"/>
                </a:lnTo>
                <a:lnTo>
                  <a:pt x="45876" y="21613"/>
                </a:lnTo>
                <a:lnTo>
                  <a:pt x="45876" y="19838"/>
                </a:lnTo>
                <a:close/>
                <a:moveTo>
                  <a:pt x="49505" y="19838"/>
                </a:moveTo>
                <a:lnTo>
                  <a:pt x="49505" y="21613"/>
                </a:lnTo>
                <a:lnTo>
                  <a:pt x="47731" y="21613"/>
                </a:lnTo>
                <a:lnTo>
                  <a:pt x="47731" y="19838"/>
                </a:lnTo>
                <a:close/>
                <a:moveTo>
                  <a:pt x="51289" y="19838"/>
                </a:moveTo>
                <a:lnTo>
                  <a:pt x="51289" y="21613"/>
                </a:lnTo>
                <a:lnTo>
                  <a:pt x="49581" y="21613"/>
                </a:lnTo>
                <a:lnTo>
                  <a:pt x="49581" y="19838"/>
                </a:lnTo>
                <a:close/>
                <a:moveTo>
                  <a:pt x="53144" y="19838"/>
                </a:moveTo>
                <a:lnTo>
                  <a:pt x="53144" y="21613"/>
                </a:lnTo>
                <a:lnTo>
                  <a:pt x="51370" y="21613"/>
                </a:lnTo>
                <a:lnTo>
                  <a:pt x="51370" y="19838"/>
                </a:lnTo>
                <a:close/>
                <a:moveTo>
                  <a:pt x="54995" y="19838"/>
                </a:moveTo>
                <a:lnTo>
                  <a:pt x="54995" y="21613"/>
                </a:lnTo>
                <a:lnTo>
                  <a:pt x="53220" y="21613"/>
                </a:lnTo>
                <a:lnTo>
                  <a:pt x="53220" y="19838"/>
                </a:lnTo>
                <a:close/>
                <a:moveTo>
                  <a:pt x="56849" y="19838"/>
                </a:moveTo>
                <a:lnTo>
                  <a:pt x="56849" y="21613"/>
                </a:lnTo>
                <a:lnTo>
                  <a:pt x="55070" y="21613"/>
                </a:lnTo>
                <a:lnTo>
                  <a:pt x="55070" y="19838"/>
                </a:lnTo>
                <a:close/>
                <a:moveTo>
                  <a:pt x="58698" y="19838"/>
                </a:moveTo>
                <a:lnTo>
                  <a:pt x="58698" y="21613"/>
                </a:lnTo>
                <a:lnTo>
                  <a:pt x="56924" y="21613"/>
                </a:lnTo>
                <a:lnTo>
                  <a:pt x="56924" y="19838"/>
                </a:lnTo>
                <a:close/>
                <a:moveTo>
                  <a:pt x="60548" y="19838"/>
                </a:moveTo>
                <a:lnTo>
                  <a:pt x="60548" y="21613"/>
                </a:lnTo>
                <a:lnTo>
                  <a:pt x="58775" y="21613"/>
                </a:lnTo>
                <a:lnTo>
                  <a:pt x="58775" y="19838"/>
                </a:lnTo>
                <a:close/>
                <a:moveTo>
                  <a:pt x="62404" y="19838"/>
                </a:moveTo>
                <a:lnTo>
                  <a:pt x="62404" y="21613"/>
                </a:lnTo>
                <a:lnTo>
                  <a:pt x="60629" y="21613"/>
                </a:lnTo>
                <a:lnTo>
                  <a:pt x="60629" y="19838"/>
                </a:lnTo>
                <a:close/>
                <a:moveTo>
                  <a:pt x="64253" y="19838"/>
                </a:moveTo>
                <a:lnTo>
                  <a:pt x="64253" y="21613"/>
                </a:lnTo>
                <a:lnTo>
                  <a:pt x="62479" y="21613"/>
                </a:lnTo>
                <a:lnTo>
                  <a:pt x="62479" y="19838"/>
                </a:lnTo>
                <a:close/>
                <a:moveTo>
                  <a:pt x="66108" y="19838"/>
                </a:moveTo>
                <a:lnTo>
                  <a:pt x="66108" y="21613"/>
                </a:lnTo>
                <a:lnTo>
                  <a:pt x="64328" y="21613"/>
                </a:lnTo>
                <a:lnTo>
                  <a:pt x="64328" y="19838"/>
                </a:lnTo>
                <a:close/>
                <a:moveTo>
                  <a:pt x="3343" y="21688"/>
                </a:moveTo>
                <a:lnTo>
                  <a:pt x="3343" y="23467"/>
                </a:lnTo>
                <a:lnTo>
                  <a:pt x="1568" y="23467"/>
                </a:lnTo>
                <a:lnTo>
                  <a:pt x="1568" y="21688"/>
                </a:lnTo>
                <a:close/>
                <a:moveTo>
                  <a:pt x="5192" y="21688"/>
                </a:moveTo>
                <a:lnTo>
                  <a:pt x="5192" y="23467"/>
                </a:lnTo>
                <a:lnTo>
                  <a:pt x="3418" y="23467"/>
                </a:lnTo>
                <a:lnTo>
                  <a:pt x="3418" y="21688"/>
                </a:lnTo>
                <a:close/>
                <a:moveTo>
                  <a:pt x="7047" y="21688"/>
                </a:moveTo>
                <a:lnTo>
                  <a:pt x="7047" y="23467"/>
                </a:lnTo>
                <a:lnTo>
                  <a:pt x="5267" y="23467"/>
                </a:lnTo>
                <a:lnTo>
                  <a:pt x="5267" y="21688"/>
                </a:lnTo>
                <a:close/>
                <a:moveTo>
                  <a:pt x="8896" y="21688"/>
                </a:moveTo>
                <a:lnTo>
                  <a:pt x="8896" y="23467"/>
                </a:lnTo>
                <a:lnTo>
                  <a:pt x="7123" y="23467"/>
                </a:lnTo>
                <a:lnTo>
                  <a:pt x="7123" y="21688"/>
                </a:lnTo>
                <a:close/>
                <a:moveTo>
                  <a:pt x="10746" y="21688"/>
                </a:moveTo>
                <a:lnTo>
                  <a:pt x="10746" y="23467"/>
                </a:lnTo>
                <a:lnTo>
                  <a:pt x="8972" y="23467"/>
                </a:lnTo>
                <a:lnTo>
                  <a:pt x="8972" y="21688"/>
                </a:lnTo>
                <a:close/>
                <a:moveTo>
                  <a:pt x="12601" y="21688"/>
                </a:moveTo>
                <a:lnTo>
                  <a:pt x="12601" y="23467"/>
                </a:lnTo>
                <a:lnTo>
                  <a:pt x="10827" y="23467"/>
                </a:lnTo>
                <a:lnTo>
                  <a:pt x="10827" y="21688"/>
                </a:lnTo>
                <a:close/>
                <a:moveTo>
                  <a:pt x="14451" y="21688"/>
                </a:moveTo>
                <a:lnTo>
                  <a:pt x="14451" y="23467"/>
                </a:lnTo>
                <a:lnTo>
                  <a:pt x="12676" y="23467"/>
                </a:lnTo>
                <a:lnTo>
                  <a:pt x="12676" y="21688"/>
                </a:lnTo>
                <a:close/>
                <a:moveTo>
                  <a:pt x="16305" y="21688"/>
                </a:moveTo>
                <a:lnTo>
                  <a:pt x="16305" y="23467"/>
                </a:lnTo>
                <a:lnTo>
                  <a:pt x="14526" y="23467"/>
                </a:lnTo>
                <a:lnTo>
                  <a:pt x="14526" y="21688"/>
                </a:lnTo>
                <a:close/>
                <a:moveTo>
                  <a:pt x="18089" y="21688"/>
                </a:moveTo>
                <a:lnTo>
                  <a:pt x="18089" y="23467"/>
                </a:lnTo>
                <a:lnTo>
                  <a:pt x="16381" y="23467"/>
                </a:lnTo>
                <a:lnTo>
                  <a:pt x="16381" y="21688"/>
                </a:lnTo>
                <a:close/>
                <a:moveTo>
                  <a:pt x="19945" y="21688"/>
                </a:moveTo>
                <a:lnTo>
                  <a:pt x="19945" y="23467"/>
                </a:lnTo>
                <a:lnTo>
                  <a:pt x="18166" y="23467"/>
                </a:lnTo>
                <a:lnTo>
                  <a:pt x="18166" y="21688"/>
                </a:lnTo>
                <a:close/>
                <a:moveTo>
                  <a:pt x="21795" y="21688"/>
                </a:moveTo>
                <a:lnTo>
                  <a:pt x="21795" y="23467"/>
                </a:lnTo>
                <a:lnTo>
                  <a:pt x="20020" y="23467"/>
                </a:lnTo>
                <a:lnTo>
                  <a:pt x="20020" y="21688"/>
                </a:lnTo>
                <a:close/>
                <a:moveTo>
                  <a:pt x="23644" y="21688"/>
                </a:moveTo>
                <a:lnTo>
                  <a:pt x="23644" y="23467"/>
                </a:lnTo>
                <a:lnTo>
                  <a:pt x="21870" y="23467"/>
                </a:lnTo>
                <a:lnTo>
                  <a:pt x="21870" y="21688"/>
                </a:lnTo>
                <a:close/>
                <a:moveTo>
                  <a:pt x="25498" y="21688"/>
                </a:moveTo>
                <a:lnTo>
                  <a:pt x="25498" y="23467"/>
                </a:lnTo>
                <a:lnTo>
                  <a:pt x="23719" y="23467"/>
                </a:lnTo>
                <a:lnTo>
                  <a:pt x="23719" y="21688"/>
                </a:lnTo>
                <a:close/>
                <a:moveTo>
                  <a:pt x="27348" y="21688"/>
                </a:moveTo>
                <a:lnTo>
                  <a:pt x="27348" y="23467"/>
                </a:lnTo>
                <a:lnTo>
                  <a:pt x="25575" y="23467"/>
                </a:lnTo>
                <a:lnTo>
                  <a:pt x="25575" y="21688"/>
                </a:lnTo>
                <a:close/>
                <a:moveTo>
                  <a:pt x="29204" y="21688"/>
                </a:moveTo>
                <a:lnTo>
                  <a:pt x="29204" y="23467"/>
                </a:lnTo>
                <a:lnTo>
                  <a:pt x="27424" y="23467"/>
                </a:lnTo>
                <a:lnTo>
                  <a:pt x="27424" y="21688"/>
                </a:lnTo>
                <a:close/>
                <a:moveTo>
                  <a:pt x="31053" y="21688"/>
                </a:moveTo>
                <a:lnTo>
                  <a:pt x="31053" y="23467"/>
                </a:lnTo>
                <a:lnTo>
                  <a:pt x="29279" y="23467"/>
                </a:lnTo>
                <a:lnTo>
                  <a:pt x="29279" y="21688"/>
                </a:lnTo>
                <a:close/>
                <a:moveTo>
                  <a:pt x="32903" y="21688"/>
                </a:moveTo>
                <a:lnTo>
                  <a:pt x="32903" y="23467"/>
                </a:lnTo>
                <a:lnTo>
                  <a:pt x="31128" y="23467"/>
                </a:lnTo>
                <a:lnTo>
                  <a:pt x="31128" y="21688"/>
                </a:lnTo>
                <a:close/>
                <a:moveTo>
                  <a:pt x="34692" y="21688"/>
                </a:moveTo>
                <a:lnTo>
                  <a:pt x="34692" y="23467"/>
                </a:lnTo>
                <a:lnTo>
                  <a:pt x="32979" y="23467"/>
                </a:lnTo>
                <a:lnTo>
                  <a:pt x="32979" y="21688"/>
                </a:lnTo>
                <a:close/>
                <a:moveTo>
                  <a:pt x="36541" y="21688"/>
                </a:moveTo>
                <a:lnTo>
                  <a:pt x="36541" y="23467"/>
                </a:lnTo>
                <a:lnTo>
                  <a:pt x="34768" y="23467"/>
                </a:lnTo>
                <a:lnTo>
                  <a:pt x="34768" y="21688"/>
                </a:lnTo>
                <a:close/>
                <a:moveTo>
                  <a:pt x="38397" y="21688"/>
                </a:moveTo>
                <a:lnTo>
                  <a:pt x="38397" y="23467"/>
                </a:lnTo>
                <a:lnTo>
                  <a:pt x="36618" y="23467"/>
                </a:lnTo>
                <a:lnTo>
                  <a:pt x="36618" y="21688"/>
                </a:lnTo>
                <a:close/>
                <a:moveTo>
                  <a:pt x="40246" y="21688"/>
                </a:moveTo>
                <a:lnTo>
                  <a:pt x="40246" y="23467"/>
                </a:lnTo>
                <a:lnTo>
                  <a:pt x="38472" y="23467"/>
                </a:lnTo>
                <a:lnTo>
                  <a:pt x="38472" y="21688"/>
                </a:lnTo>
                <a:close/>
                <a:moveTo>
                  <a:pt x="42096" y="21688"/>
                </a:moveTo>
                <a:lnTo>
                  <a:pt x="42096" y="23467"/>
                </a:lnTo>
                <a:lnTo>
                  <a:pt x="40321" y="23467"/>
                </a:lnTo>
                <a:lnTo>
                  <a:pt x="40321" y="21688"/>
                </a:lnTo>
                <a:close/>
                <a:moveTo>
                  <a:pt x="43950" y="21688"/>
                </a:moveTo>
                <a:lnTo>
                  <a:pt x="43950" y="23467"/>
                </a:lnTo>
                <a:lnTo>
                  <a:pt x="42172" y="23467"/>
                </a:lnTo>
                <a:lnTo>
                  <a:pt x="42172" y="21688"/>
                </a:lnTo>
                <a:close/>
                <a:moveTo>
                  <a:pt x="45801" y="21688"/>
                </a:moveTo>
                <a:lnTo>
                  <a:pt x="45801" y="23467"/>
                </a:lnTo>
                <a:lnTo>
                  <a:pt x="44027" y="23467"/>
                </a:lnTo>
                <a:lnTo>
                  <a:pt x="44027" y="21688"/>
                </a:lnTo>
                <a:close/>
                <a:moveTo>
                  <a:pt x="47656" y="21688"/>
                </a:moveTo>
                <a:lnTo>
                  <a:pt x="47656" y="23467"/>
                </a:lnTo>
                <a:lnTo>
                  <a:pt x="45876" y="23467"/>
                </a:lnTo>
                <a:lnTo>
                  <a:pt x="45876" y="21688"/>
                </a:lnTo>
                <a:close/>
                <a:moveTo>
                  <a:pt x="49505" y="21688"/>
                </a:moveTo>
                <a:lnTo>
                  <a:pt x="49505" y="23467"/>
                </a:lnTo>
                <a:lnTo>
                  <a:pt x="47731" y="23467"/>
                </a:lnTo>
                <a:lnTo>
                  <a:pt x="47731" y="21688"/>
                </a:lnTo>
                <a:close/>
                <a:moveTo>
                  <a:pt x="51289" y="21688"/>
                </a:moveTo>
                <a:lnTo>
                  <a:pt x="51289" y="23467"/>
                </a:lnTo>
                <a:lnTo>
                  <a:pt x="49581" y="23467"/>
                </a:lnTo>
                <a:lnTo>
                  <a:pt x="49581" y="21688"/>
                </a:lnTo>
                <a:close/>
                <a:moveTo>
                  <a:pt x="53144" y="21688"/>
                </a:moveTo>
                <a:lnTo>
                  <a:pt x="53144" y="23467"/>
                </a:lnTo>
                <a:lnTo>
                  <a:pt x="51370" y="23467"/>
                </a:lnTo>
                <a:lnTo>
                  <a:pt x="51370" y="21688"/>
                </a:lnTo>
                <a:close/>
                <a:moveTo>
                  <a:pt x="54995" y="21688"/>
                </a:moveTo>
                <a:lnTo>
                  <a:pt x="54995" y="23467"/>
                </a:lnTo>
                <a:lnTo>
                  <a:pt x="53220" y="23467"/>
                </a:lnTo>
                <a:lnTo>
                  <a:pt x="53220" y="21688"/>
                </a:lnTo>
                <a:close/>
                <a:moveTo>
                  <a:pt x="56849" y="21688"/>
                </a:moveTo>
                <a:lnTo>
                  <a:pt x="56849" y="23467"/>
                </a:lnTo>
                <a:lnTo>
                  <a:pt x="55070" y="23467"/>
                </a:lnTo>
                <a:lnTo>
                  <a:pt x="55070" y="21688"/>
                </a:lnTo>
                <a:close/>
                <a:moveTo>
                  <a:pt x="58698" y="21688"/>
                </a:moveTo>
                <a:lnTo>
                  <a:pt x="58698" y="23467"/>
                </a:lnTo>
                <a:lnTo>
                  <a:pt x="56924" y="23467"/>
                </a:lnTo>
                <a:lnTo>
                  <a:pt x="56924" y="21688"/>
                </a:lnTo>
                <a:close/>
                <a:moveTo>
                  <a:pt x="60548" y="21688"/>
                </a:moveTo>
                <a:lnTo>
                  <a:pt x="60548" y="23467"/>
                </a:lnTo>
                <a:lnTo>
                  <a:pt x="58775" y="23467"/>
                </a:lnTo>
                <a:lnTo>
                  <a:pt x="58775" y="21688"/>
                </a:lnTo>
                <a:close/>
                <a:moveTo>
                  <a:pt x="62404" y="21688"/>
                </a:moveTo>
                <a:lnTo>
                  <a:pt x="62404" y="23467"/>
                </a:lnTo>
                <a:lnTo>
                  <a:pt x="60629" y="23467"/>
                </a:lnTo>
                <a:lnTo>
                  <a:pt x="60629" y="21688"/>
                </a:lnTo>
                <a:close/>
                <a:moveTo>
                  <a:pt x="64253" y="21688"/>
                </a:moveTo>
                <a:lnTo>
                  <a:pt x="64253" y="23467"/>
                </a:lnTo>
                <a:lnTo>
                  <a:pt x="62479" y="23467"/>
                </a:lnTo>
                <a:lnTo>
                  <a:pt x="62479" y="21688"/>
                </a:lnTo>
                <a:close/>
                <a:moveTo>
                  <a:pt x="66108" y="21688"/>
                </a:moveTo>
                <a:lnTo>
                  <a:pt x="66108" y="23467"/>
                </a:lnTo>
                <a:lnTo>
                  <a:pt x="64328" y="23467"/>
                </a:lnTo>
                <a:lnTo>
                  <a:pt x="64328" y="21688"/>
                </a:lnTo>
                <a:close/>
                <a:moveTo>
                  <a:pt x="3343" y="23544"/>
                </a:moveTo>
                <a:lnTo>
                  <a:pt x="3343" y="25317"/>
                </a:lnTo>
                <a:lnTo>
                  <a:pt x="1568" y="25317"/>
                </a:lnTo>
                <a:lnTo>
                  <a:pt x="1568" y="23544"/>
                </a:lnTo>
                <a:close/>
                <a:moveTo>
                  <a:pt x="5192" y="23544"/>
                </a:moveTo>
                <a:lnTo>
                  <a:pt x="5192" y="25317"/>
                </a:lnTo>
                <a:lnTo>
                  <a:pt x="3418" y="25317"/>
                </a:lnTo>
                <a:lnTo>
                  <a:pt x="3418" y="23544"/>
                </a:lnTo>
                <a:close/>
                <a:moveTo>
                  <a:pt x="7047" y="23544"/>
                </a:moveTo>
                <a:lnTo>
                  <a:pt x="7047" y="25317"/>
                </a:lnTo>
                <a:lnTo>
                  <a:pt x="5267" y="25317"/>
                </a:lnTo>
                <a:lnTo>
                  <a:pt x="5267" y="23544"/>
                </a:lnTo>
                <a:close/>
                <a:moveTo>
                  <a:pt x="8896" y="23544"/>
                </a:moveTo>
                <a:lnTo>
                  <a:pt x="8896" y="25317"/>
                </a:lnTo>
                <a:lnTo>
                  <a:pt x="7123" y="25317"/>
                </a:lnTo>
                <a:lnTo>
                  <a:pt x="7123" y="23544"/>
                </a:lnTo>
                <a:close/>
                <a:moveTo>
                  <a:pt x="10746" y="23544"/>
                </a:moveTo>
                <a:lnTo>
                  <a:pt x="10746" y="25317"/>
                </a:lnTo>
                <a:lnTo>
                  <a:pt x="8972" y="25317"/>
                </a:lnTo>
                <a:lnTo>
                  <a:pt x="8972" y="23544"/>
                </a:lnTo>
                <a:close/>
                <a:moveTo>
                  <a:pt x="12601" y="23544"/>
                </a:moveTo>
                <a:lnTo>
                  <a:pt x="12601" y="25317"/>
                </a:lnTo>
                <a:lnTo>
                  <a:pt x="10827" y="25317"/>
                </a:lnTo>
                <a:lnTo>
                  <a:pt x="10827" y="23544"/>
                </a:lnTo>
                <a:close/>
                <a:moveTo>
                  <a:pt x="14451" y="23544"/>
                </a:moveTo>
                <a:lnTo>
                  <a:pt x="14451" y="25317"/>
                </a:lnTo>
                <a:lnTo>
                  <a:pt x="12676" y="25317"/>
                </a:lnTo>
                <a:lnTo>
                  <a:pt x="12676" y="23544"/>
                </a:lnTo>
                <a:close/>
                <a:moveTo>
                  <a:pt x="16305" y="23544"/>
                </a:moveTo>
                <a:lnTo>
                  <a:pt x="16305" y="25317"/>
                </a:lnTo>
                <a:lnTo>
                  <a:pt x="14526" y="25317"/>
                </a:lnTo>
                <a:lnTo>
                  <a:pt x="14526" y="23544"/>
                </a:lnTo>
                <a:close/>
                <a:moveTo>
                  <a:pt x="18089" y="23544"/>
                </a:moveTo>
                <a:lnTo>
                  <a:pt x="18089" y="25317"/>
                </a:lnTo>
                <a:lnTo>
                  <a:pt x="16381" y="25317"/>
                </a:lnTo>
                <a:lnTo>
                  <a:pt x="16381" y="23544"/>
                </a:lnTo>
                <a:close/>
                <a:moveTo>
                  <a:pt x="19945" y="23544"/>
                </a:moveTo>
                <a:lnTo>
                  <a:pt x="19945" y="25317"/>
                </a:lnTo>
                <a:lnTo>
                  <a:pt x="18166" y="25317"/>
                </a:lnTo>
                <a:lnTo>
                  <a:pt x="18166" y="23544"/>
                </a:lnTo>
                <a:close/>
                <a:moveTo>
                  <a:pt x="21795" y="23544"/>
                </a:moveTo>
                <a:lnTo>
                  <a:pt x="21795" y="25317"/>
                </a:lnTo>
                <a:lnTo>
                  <a:pt x="20020" y="25317"/>
                </a:lnTo>
                <a:lnTo>
                  <a:pt x="20020" y="23544"/>
                </a:lnTo>
                <a:close/>
                <a:moveTo>
                  <a:pt x="23644" y="23544"/>
                </a:moveTo>
                <a:lnTo>
                  <a:pt x="23644" y="25317"/>
                </a:lnTo>
                <a:lnTo>
                  <a:pt x="21870" y="25317"/>
                </a:lnTo>
                <a:lnTo>
                  <a:pt x="21870" y="23544"/>
                </a:lnTo>
                <a:close/>
                <a:moveTo>
                  <a:pt x="25498" y="23544"/>
                </a:moveTo>
                <a:lnTo>
                  <a:pt x="25498" y="25317"/>
                </a:lnTo>
                <a:lnTo>
                  <a:pt x="23719" y="25317"/>
                </a:lnTo>
                <a:lnTo>
                  <a:pt x="23719" y="23544"/>
                </a:lnTo>
                <a:close/>
                <a:moveTo>
                  <a:pt x="27348" y="23544"/>
                </a:moveTo>
                <a:lnTo>
                  <a:pt x="27348" y="25317"/>
                </a:lnTo>
                <a:lnTo>
                  <a:pt x="25575" y="25317"/>
                </a:lnTo>
                <a:lnTo>
                  <a:pt x="25575" y="23544"/>
                </a:lnTo>
                <a:close/>
                <a:moveTo>
                  <a:pt x="29204" y="23544"/>
                </a:moveTo>
                <a:lnTo>
                  <a:pt x="29204" y="25317"/>
                </a:lnTo>
                <a:lnTo>
                  <a:pt x="27424" y="25317"/>
                </a:lnTo>
                <a:lnTo>
                  <a:pt x="27424" y="23544"/>
                </a:lnTo>
                <a:close/>
                <a:moveTo>
                  <a:pt x="31053" y="23544"/>
                </a:moveTo>
                <a:lnTo>
                  <a:pt x="31053" y="25317"/>
                </a:lnTo>
                <a:lnTo>
                  <a:pt x="29279" y="25317"/>
                </a:lnTo>
                <a:lnTo>
                  <a:pt x="29279" y="23544"/>
                </a:lnTo>
                <a:close/>
                <a:moveTo>
                  <a:pt x="32903" y="23544"/>
                </a:moveTo>
                <a:lnTo>
                  <a:pt x="32903" y="25317"/>
                </a:lnTo>
                <a:lnTo>
                  <a:pt x="31128" y="25317"/>
                </a:lnTo>
                <a:lnTo>
                  <a:pt x="31128" y="23544"/>
                </a:lnTo>
                <a:close/>
                <a:moveTo>
                  <a:pt x="34692" y="23544"/>
                </a:moveTo>
                <a:lnTo>
                  <a:pt x="34692" y="25317"/>
                </a:lnTo>
                <a:lnTo>
                  <a:pt x="32979" y="25317"/>
                </a:lnTo>
                <a:lnTo>
                  <a:pt x="32979" y="23544"/>
                </a:lnTo>
                <a:close/>
                <a:moveTo>
                  <a:pt x="36541" y="23544"/>
                </a:moveTo>
                <a:lnTo>
                  <a:pt x="36541" y="25317"/>
                </a:lnTo>
                <a:lnTo>
                  <a:pt x="34768" y="25317"/>
                </a:lnTo>
                <a:lnTo>
                  <a:pt x="34768" y="23544"/>
                </a:lnTo>
                <a:close/>
                <a:moveTo>
                  <a:pt x="38397" y="23544"/>
                </a:moveTo>
                <a:lnTo>
                  <a:pt x="38397" y="25317"/>
                </a:lnTo>
                <a:lnTo>
                  <a:pt x="36618" y="25317"/>
                </a:lnTo>
                <a:lnTo>
                  <a:pt x="36618" y="23544"/>
                </a:lnTo>
                <a:close/>
                <a:moveTo>
                  <a:pt x="40246" y="23544"/>
                </a:moveTo>
                <a:lnTo>
                  <a:pt x="40246" y="25317"/>
                </a:lnTo>
                <a:lnTo>
                  <a:pt x="38472" y="25317"/>
                </a:lnTo>
                <a:lnTo>
                  <a:pt x="38472" y="23544"/>
                </a:lnTo>
                <a:close/>
                <a:moveTo>
                  <a:pt x="42096" y="23544"/>
                </a:moveTo>
                <a:lnTo>
                  <a:pt x="42096" y="25317"/>
                </a:lnTo>
                <a:lnTo>
                  <a:pt x="40321" y="25317"/>
                </a:lnTo>
                <a:lnTo>
                  <a:pt x="40321" y="23544"/>
                </a:lnTo>
                <a:close/>
                <a:moveTo>
                  <a:pt x="43950" y="23544"/>
                </a:moveTo>
                <a:lnTo>
                  <a:pt x="43950" y="25317"/>
                </a:lnTo>
                <a:lnTo>
                  <a:pt x="42172" y="25317"/>
                </a:lnTo>
                <a:lnTo>
                  <a:pt x="42172" y="23544"/>
                </a:lnTo>
                <a:close/>
                <a:moveTo>
                  <a:pt x="45801" y="23544"/>
                </a:moveTo>
                <a:lnTo>
                  <a:pt x="45801" y="25317"/>
                </a:lnTo>
                <a:lnTo>
                  <a:pt x="44027" y="25317"/>
                </a:lnTo>
                <a:lnTo>
                  <a:pt x="44027" y="23544"/>
                </a:lnTo>
                <a:close/>
                <a:moveTo>
                  <a:pt x="47656" y="23544"/>
                </a:moveTo>
                <a:lnTo>
                  <a:pt x="47656" y="25317"/>
                </a:lnTo>
                <a:lnTo>
                  <a:pt x="45876" y="25317"/>
                </a:lnTo>
                <a:lnTo>
                  <a:pt x="45876" y="23544"/>
                </a:lnTo>
                <a:close/>
                <a:moveTo>
                  <a:pt x="49505" y="23544"/>
                </a:moveTo>
                <a:lnTo>
                  <a:pt x="49505" y="25317"/>
                </a:lnTo>
                <a:lnTo>
                  <a:pt x="47731" y="25317"/>
                </a:lnTo>
                <a:lnTo>
                  <a:pt x="47731" y="23544"/>
                </a:lnTo>
                <a:close/>
                <a:moveTo>
                  <a:pt x="51289" y="23544"/>
                </a:moveTo>
                <a:lnTo>
                  <a:pt x="51289" y="25317"/>
                </a:lnTo>
                <a:lnTo>
                  <a:pt x="49581" y="25317"/>
                </a:lnTo>
                <a:lnTo>
                  <a:pt x="49581" y="23544"/>
                </a:lnTo>
                <a:close/>
                <a:moveTo>
                  <a:pt x="53144" y="23544"/>
                </a:moveTo>
                <a:lnTo>
                  <a:pt x="53144" y="25317"/>
                </a:lnTo>
                <a:lnTo>
                  <a:pt x="51370" y="25317"/>
                </a:lnTo>
                <a:lnTo>
                  <a:pt x="51370" y="23544"/>
                </a:lnTo>
                <a:close/>
                <a:moveTo>
                  <a:pt x="54995" y="23544"/>
                </a:moveTo>
                <a:lnTo>
                  <a:pt x="54995" y="25317"/>
                </a:lnTo>
                <a:lnTo>
                  <a:pt x="53220" y="25317"/>
                </a:lnTo>
                <a:lnTo>
                  <a:pt x="53220" y="23544"/>
                </a:lnTo>
                <a:close/>
                <a:moveTo>
                  <a:pt x="56849" y="23544"/>
                </a:moveTo>
                <a:lnTo>
                  <a:pt x="56849" y="25317"/>
                </a:lnTo>
                <a:lnTo>
                  <a:pt x="55070" y="25317"/>
                </a:lnTo>
                <a:lnTo>
                  <a:pt x="55070" y="23544"/>
                </a:lnTo>
                <a:close/>
                <a:moveTo>
                  <a:pt x="58698" y="23544"/>
                </a:moveTo>
                <a:lnTo>
                  <a:pt x="58698" y="25317"/>
                </a:lnTo>
                <a:lnTo>
                  <a:pt x="56924" y="25317"/>
                </a:lnTo>
                <a:lnTo>
                  <a:pt x="56924" y="23544"/>
                </a:lnTo>
                <a:close/>
                <a:moveTo>
                  <a:pt x="60548" y="23544"/>
                </a:moveTo>
                <a:lnTo>
                  <a:pt x="60548" y="25317"/>
                </a:lnTo>
                <a:lnTo>
                  <a:pt x="58775" y="25317"/>
                </a:lnTo>
                <a:lnTo>
                  <a:pt x="58775" y="23544"/>
                </a:lnTo>
                <a:close/>
                <a:moveTo>
                  <a:pt x="62404" y="23544"/>
                </a:moveTo>
                <a:lnTo>
                  <a:pt x="62404" y="25317"/>
                </a:lnTo>
                <a:lnTo>
                  <a:pt x="60629" y="25317"/>
                </a:lnTo>
                <a:lnTo>
                  <a:pt x="60629" y="23544"/>
                </a:lnTo>
                <a:close/>
                <a:moveTo>
                  <a:pt x="64253" y="23544"/>
                </a:moveTo>
                <a:lnTo>
                  <a:pt x="64253" y="25317"/>
                </a:lnTo>
                <a:lnTo>
                  <a:pt x="62479" y="25317"/>
                </a:lnTo>
                <a:lnTo>
                  <a:pt x="62479" y="23544"/>
                </a:lnTo>
                <a:close/>
                <a:moveTo>
                  <a:pt x="66108" y="23544"/>
                </a:moveTo>
                <a:lnTo>
                  <a:pt x="66108" y="25317"/>
                </a:lnTo>
                <a:lnTo>
                  <a:pt x="64328" y="25317"/>
                </a:lnTo>
                <a:lnTo>
                  <a:pt x="64328" y="23544"/>
                </a:lnTo>
                <a:close/>
                <a:moveTo>
                  <a:pt x="3343" y="25393"/>
                </a:moveTo>
                <a:lnTo>
                  <a:pt x="3343" y="27173"/>
                </a:lnTo>
                <a:lnTo>
                  <a:pt x="1568" y="27173"/>
                </a:lnTo>
                <a:lnTo>
                  <a:pt x="1568" y="25393"/>
                </a:lnTo>
                <a:close/>
                <a:moveTo>
                  <a:pt x="5192" y="25393"/>
                </a:moveTo>
                <a:lnTo>
                  <a:pt x="5192" y="27173"/>
                </a:lnTo>
                <a:lnTo>
                  <a:pt x="3418" y="27173"/>
                </a:lnTo>
                <a:lnTo>
                  <a:pt x="3418" y="25393"/>
                </a:lnTo>
                <a:close/>
                <a:moveTo>
                  <a:pt x="7047" y="25393"/>
                </a:moveTo>
                <a:lnTo>
                  <a:pt x="7047" y="27173"/>
                </a:lnTo>
                <a:lnTo>
                  <a:pt x="5267" y="27173"/>
                </a:lnTo>
                <a:lnTo>
                  <a:pt x="5267" y="25393"/>
                </a:lnTo>
                <a:close/>
                <a:moveTo>
                  <a:pt x="8896" y="25393"/>
                </a:moveTo>
                <a:lnTo>
                  <a:pt x="8896" y="27173"/>
                </a:lnTo>
                <a:lnTo>
                  <a:pt x="7123" y="27173"/>
                </a:lnTo>
                <a:lnTo>
                  <a:pt x="7123" y="25393"/>
                </a:lnTo>
                <a:close/>
                <a:moveTo>
                  <a:pt x="10746" y="25393"/>
                </a:moveTo>
                <a:lnTo>
                  <a:pt x="10746" y="27173"/>
                </a:lnTo>
                <a:lnTo>
                  <a:pt x="8972" y="27173"/>
                </a:lnTo>
                <a:lnTo>
                  <a:pt x="8972" y="25393"/>
                </a:lnTo>
                <a:close/>
                <a:moveTo>
                  <a:pt x="12601" y="25393"/>
                </a:moveTo>
                <a:lnTo>
                  <a:pt x="12601" y="27173"/>
                </a:lnTo>
                <a:lnTo>
                  <a:pt x="10827" y="27173"/>
                </a:lnTo>
                <a:lnTo>
                  <a:pt x="10827" y="25393"/>
                </a:lnTo>
                <a:close/>
                <a:moveTo>
                  <a:pt x="14451" y="25393"/>
                </a:moveTo>
                <a:lnTo>
                  <a:pt x="14451" y="27173"/>
                </a:lnTo>
                <a:lnTo>
                  <a:pt x="12676" y="27173"/>
                </a:lnTo>
                <a:lnTo>
                  <a:pt x="12676" y="25393"/>
                </a:lnTo>
                <a:close/>
                <a:moveTo>
                  <a:pt x="16305" y="25393"/>
                </a:moveTo>
                <a:lnTo>
                  <a:pt x="16305" y="27173"/>
                </a:lnTo>
                <a:lnTo>
                  <a:pt x="14526" y="27173"/>
                </a:lnTo>
                <a:lnTo>
                  <a:pt x="14526" y="25393"/>
                </a:lnTo>
                <a:close/>
                <a:moveTo>
                  <a:pt x="18089" y="25393"/>
                </a:moveTo>
                <a:lnTo>
                  <a:pt x="18089" y="27173"/>
                </a:lnTo>
                <a:lnTo>
                  <a:pt x="16381" y="27173"/>
                </a:lnTo>
                <a:lnTo>
                  <a:pt x="16381" y="25393"/>
                </a:lnTo>
                <a:close/>
                <a:moveTo>
                  <a:pt x="19945" y="25393"/>
                </a:moveTo>
                <a:lnTo>
                  <a:pt x="19945" y="27173"/>
                </a:lnTo>
                <a:lnTo>
                  <a:pt x="18166" y="27173"/>
                </a:lnTo>
                <a:lnTo>
                  <a:pt x="18166" y="25393"/>
                </a:lnTo>
                <a:close/>
                <a:moveTo>
                  <a:pt x="21795" y="25393"/>
                </a:moveTo>
                <a:lnTo>
                  <a:pt x="21795" y="27173"/>
                </a:lnTo>
                <a:lnTo>
                  <a:pt x="20020" y="27173"/>
                </a:lnTo>
                <a:lnTo>
                  <a:pt x="20020" y="25393"/>
                </a:lnTo>
                <a:close/>
                <a:moveTo>
                  <a:pt x="23644" y="25393"/>
                </a:moveTo>
                <a:lnTo>
                  <a:pt x="23644" y="27173"/>
                </a:lnTo>
                <a:lnTo>
                  <a:pt x="21870" y="27173"/>
                </a:lnTo>
                <a:lnTo>
                  <a:pt x="21870" y="25393"/>
                </a:lnTo>
                <a:close/>
                <a:moveTo>
                  <a:pt x="25498" y="25393"/>
                </a:moveTo>
                <a:lnTo>
                  <a:pt x="25498" y="27173"/>
                </a:lnTo>
                <a:lnTo>
                  <a:pt x="23719" y="27173"/>
                </a:lnTo>
                <a:lnTo>
                  <a:pt x="23719" y="25393"/>
                </a:lnTo>
                <a:close/>
                <a:moveTo>
                  <a:pt x="27348" y="25393"/>
                </a:moveTo>
                <a:lnTo>
                  <a:pt x="27348" y="27173"/>
                </a:lnTo>
                <a:lnTo>
                  <a:pt x="25575" y="27173"/>
                </a:lnTo>
                <a:lnTo>
                  <a:pt x="25575" y="25393"/>
                </a:lnTo>
                <a:close/>
                <a:moveTo>
                  <a:pt x="29204" y="25393"/>
                </a:moveTo>
                <a:lnTo>
                  <a:pt x="29204" y="27173"/>
                </a:lnTo>
                <a:lnTo>
                  <a:pt x="27424" y="27173"/>
                </a:lnTo>
                <a:lnTo>
                  <a:pt x="27424" y="25393"/>
                </a:lnTo>
                <a:close/>
                <a:moveTo>
                  <a:pt x="31053" y="25393"/>
                </a:moveTo>
                <a:lnTo>
                  <a:pt x="31053" y="27173"/>
                </a:lnTo>
                <a:lnTo>
                  <a:pt x="29279" y="27173"/>
                </a:lnTo>
                <a:lnTo>
                  <a:pt x="29279" y="25393"/>
                </a:lnTo>
                <a:close/>
                <a:moveTo>
                  <a:pt x="32903" y="25393"/>
                </a:moveTo>
                <a:lnTo>
                  <a:pt x="32903" y="27173"/>
                </a:lnTo>
                <a:lnTo>
                  <a:pt x="31128" y="27173"/>
                </a:lnTo>
                <a:lnTo>
                  <a:pt x="31128" y="25393"/>
                </a:lnTo>
                <a:close/>
                <a:moveTo>
                  <a:pt x="34692" y="25393"/>
                </a:moveTo>
                <a:lnTo>
                  <a:pt x="34692" y="27173"/>
                </a:lnTo>
                <a:lnTo>
                  <a:pt x="32979" y="27173"/>
                </a:lnTo>
                <a:lnTo>
                  <a:pt x="32979" y="25393"/>
                </a:lnTo>
                <a:close/>
                <a:moveTo>
                  <a:pt x="36541" y="25393"/>
                </a:moveTo>
                <a:lnTo>
                  <a:pt x="36541" y="27173"/>
                </a:lnTo>
                <a:lnTo>
                  <a:pt x="34768" y="27173"/>
                </a:lnTo>
                <a:lnTo>
                  <a:pt x="34768" y="25393"/>
                </a:lnTo>
                <a:close/>
                <a:moveTo>
                  <a:pt x="38397" y="25393"/>
                </a:moveTo>
                <a:lnTo>
                  <a:pt x="38397" y="27173"/>
                </a:lnTo>
                <a:lnTo>
                  <a:pt x="36618" y="27173"/>
                </a:lnTo>
                <a:lnTo>
                  <a:pt x="36618" y="25393"/>
                </a:lnTo>
                <a:close/>
                <a:moveTo>
                  <a:pt x="40246" y="25393"/>
                </a:moveTo>
                <a:lnTo>
                  <a:pt x="40246" y="27173"/>
                </a:lnTo>
                <a:lnTo>
                  <a:pt x="38472" y="27173"/>
                </a:lnTo>
                <a:lnTo>
                  <a:pt x="38472" y="25393"/>
                </a:lnTo>
                <a:close/>
                <a:moveTo>
                  <a:pt x="42096" y="25393"/>
                </a:moveTo>
                <a:lnTo>
                  <a:pt x="42096" y="27173"/>
                </a:lnTo>
                <a:lnTo>
                  <a:pt x="40321" y="27173"/>
                </a:lnTo>
                <a:lnTo>
                  <a:pt x="40321" y="25393"/>
                </a:lnTo>
                <a:close/>
                <a:moveTo>
                  <a:pt x="43950" y="25393"/>
                </a:moveTo>
                <a:lnTo>
                  <a:pt x="43950" y="27173"/>
                </a:lnTo>
                <a:lnTo>
                  <a:pt x="42172" y="27173"/>
                </a:lnTo>
                <a:lnTo>
                  <a:pt x="42172" y="25393"/>
                </a:lnTo>
                <a:close/>
                <a:moveTo>
                  <a:pt x="45801" y="25393"/>
                </a:moveTo>
                <a:lnTo>
                  <a:pt x="45801" y="27173"/>
                </a:lnTo>
                <a:lnTo>
                  <a:pt x="44027" y="27173"/>
                </a:lnTo>
                <a:lnTo>
                  <a:pt x="44027" y="25393"/>
                </a:lnTo>
                <a:close/>
                <a:moveTo>
                  <a:pt x="47656" y="25393"/>
                </a:moveTo>
                <a:lnTo>
                  <a:pt x="47656" y="27173"/>
                </a:lnTo>
                <a:lnTo>
                  <a:pt x="45876" y="27173"/>
                </a:lnTo>
                <a:lnTo>
                  <a:pt x="45876" y="25393"/>
                </a:lnTo>
                <a:close/>
                <a:moveTo>
                  <a:pt x="49505" y="25393"/>
                </a:moveTo>
                <a:lnTo>
                  <a:pt x="49505" y="27173"/>
                </a:lnTo>
                <a:lnTo>
                  <a:pt x="47731" y="27173"/>
                </a:lnTo>
                <a:lnTo>
                  <a:pt x="47731" y="25393"/>
                </a:lnTo>
                <a:close/>
                <a:moveTo>
                  <a:pt x="51289" y="25393"/>
                </a:moveTo>
                <a:lnTo>
                  <a:pt x="51289" y="27173"/>
                </a:lnTo>
                <a:lnTo>
                  <a:pt x="49581" y="27173"/>
                </a:lnTo>
                <a:lnTo>
                  <a:pt x="49581" y="25393"/>
                </a:lnTo>
                <a:close/>
                <a:moveTo>
                  <a:pt x="53144" y="25393"/>
                </a:moveTo>
                <a:lnTo>
                  <a:pt x="53144" y="27173"/>
                </a:lnTo>
                <a:lnTo>
                  <a:pt x="51370" y="27173"/>
                </a:lnTo>
                <a:lnTo>
                  <a:pt x="51370" y="25393"/>
                </a:lnTo>
                <a:close/>
                <a:moveTo>
                  <a:pt x="54995" y="25393"/>
                </a:moveTo>
                <a:lnTo>
                  <a:pt x="54995" y="27173"/>
                </a:lnTo>
                <a:lnTo>
                  <a:pt x="53220" y="27173"/>
                </a:lnTo>
                <a:lnTo>
                  <a:pt x="53220" y="25393"/>
                </a:lnTo>
                <a:close/>
                <a:moveTo>
                  <a:pt x="56849" y="25393"/>
                </a:moveTo>
                <a:lnTo>
                  <a:pt x="56849" y="27173"/>
                </a:lnTo>
                <a:lnTo>
                  <a:pt x="55070" y="27173"/>
                </a:lnTo>
                <a:lnTo>
                  <a:pt x="55070" y="25393"/>
                </a:lnTo>
                <a:close/>
                <a:moveTo>
                  <a:pt x="58698" y="25393"/>
                </a:moveTo>
                <a:lnTo>
                  <a:pt x="58698" y="27173"/>
                </a:lnTo>
                <a:lnTo>
                  <a:pt x="56924" y="27173"/>
                </a:lnTo>
                <a:lnTo>
                  <a:pt x="56924" y="25393"/>
                </a:lnTo>
                <a:close/>
                <a:moveTo>
                  <a:pt x="60548" y="25393"/>
                </a:moveTo>
                <a:lnTo>
                  <a:pt x="60548" y="27173"/>
                </a:lnTo>
                <a:lnTo>
                  <a:pt x="58775" y="27173"/>
                </a:lnTo>
                <a:lnTo>
                  <a:pt x="58775" y="25393"/>
                </a:lnTo>
                <a:close/>
                <a:moveTo>
                  <a:pt x="62404" y="25393"/>
                </a:moveTo>
                <a:lnTo>
                  <a:pt x="62404" y="27173"/>
                </a:lnTo>
                <a:lnTo>
                  <a:pt x="60629" y="27173"/>
                </a:lnTo>
                <a:lnTo>
                  <a:pt x="60629" y="25393"/>
                </a:lnTo>
                <a:close/>
                <a:moveTo>
                  <a:pt x="64253" y="25393"/>
                </a:moveTo>
                <a:lnTo>
                  <a:pt x="64253" y="27173"/>
                </a:lnTo>
                <a:lnTo>
                  <a:pt x="62479" y="27173"/>
                </a:lnTo>
                <a:lnTo>
                  <a:pt x="62479" y="25393"/>
                </a:lnTo>
                <a:close/>
                <a:moveTo>
                  <a:pt x="66108" y="25393"/>
                </a:moveTo>
                <a:lnTo>
                  <a:pt x="66108" y="27173"/>
                </a:lnTo>
                <a:lnTo>
                  <a:pt x="64328" y="27173"/>
                </a:lnTo>
                <a:lnTo>
                  <a:pt x="64328" y="25393"/>
                </a:lnTo>
                <a:close/>
                <a:moveTo>
                  <a:pt x="3343" y="27248"/>
                </a:moveTo>
                <a:lnTo>
                  <a:pt x="3343" y="29022"/>
                </a:lnTo>
                <a:lnTo>
                  <a:pt x="1568" y="29022"/>
                </a:lnTo>
                <a:lnTo>
                  <a:pt x="1568" y="27248"/>
                </a:lnTo>
                <a:close/>
                <a:moveTo>
                  <a:pt x="5192" y="27248"/>
                </a:moveTo>
                <a:lnTo>
                  <a:pt x="5192" y="29022"/>
                </a:lnTo>
                <a:lnTo>
                  <a:pt x="3418" y="29022"/>
                </a:lnTo>
                <a:lnTo>
                  <a:pt x="3418" y="27248"/>
                </a:lnTo>
                <a:close/>
                <a:moveTo>
                  <a:pt x="7047" y="27248"/>
                </a:moveTo>
                <a:lnTo>
                  <a:pt x="7047" y="29022"/>
                </a:lnTo>
                <a:lnTo>
                  <a:pt x="5267" y="29022"/>
                </a:lnTo>
                <a:lnTo>
                  <a:pt x="5267" y="27248"/>
                </a:lnTo>
                <a:close/>
                <a:moveTo>
                  <a:pt x="8896" y="27248"/>
                </a:moveTo>
                <a:lnTo>
                  <a:pt x="8896" y="29022"/>
                </a:lnTo>
                <a:lnTo>
                  <a:pt x="7123" y="29022"/>
                </a:lnTo>
                <a:lnTo>
                  <a:pt x="7123" y="27248"/>
                </a:lnTo>
                <a:close/>
                <a:moveTo>
                  <a:pt x="10746" y="27248"/>
                </a:moveTo>
                <a:lnTo>
                  <a:pt x="10746" y="29022"/>
                </a:lnTo>
                <a:lnTo>
                  <a:pt x="8972" y="29022"/>
                </a:lnTo>
                <a:lnTo>
                  <a:pt x="8972" y="27248"/>
                </a:lnTo>
                <a:close/>
                <a:moveTo>
                  <a:pt x="12601" y="27248"/>
                </a:moveTo>
                <a:lnTo>
                  <a:pt x="12601" y="29022"/>
                </a:lnTo>
                <a:lnTo>
                  <a:pt x="10827" y="29022"/>
                </a:lnTo>
                <a:lnTo>
                  <a:pt x="10827" y="27248"/>
                </a:lnTo>
                <a:close/>
                <a:moveTo>
                  <a:pt x="14451" y="27248"/>
                </a:moveTo>
                <a:lnTo>
                  <a:pt x="14451" y="29022"/>
                </a:lnTo>
                <a:lnTo>
                  <a:pt x="12676" y="29022"/>
                </a:lnTo>
                <a:lnTo>
                  <a:pt x="12676" y="27248"/>
                </a:lnTo>
                <a:close/>
                <a:moveTo>
                  <a:pt x="16305" y="27248"/>
                </a:moveTo>
                <a:lnTo>
                  <a:pt x="16305" y="29022"/>
                </a:lnTo>
                <a:lnTo>
                  <a:pt x="14526" y="29022"/>
                </a:lnTo>
                <a:lnTo>
                  <a:pt x="14526" y="27248"/>
                </a:lnTo>
                <a:close/>
                <a:moveTo>
                  <a:pt x="18089" y="27248"/>
                </a:moveTo>
                <a:lnTo>
                  <a:pt x="18089" y="29022"/>
                </a:lnTo>
                <a:lnTo>
                  <a:pt x="16381" y="29022"/>
                </a:lnTo>
                <a:lnTo>
                  <a:pt x="16381" y="27248"/>
                </a:lnTo>
                <a:close/>
                <a:moveTo>
                  <a:pt x="19945" y="27248"/>
                </a:moveTo>
                <a:lnTo>
                  <a:pt x="19945" y="29022"/>
                </a:lnTo>
                <a:lnTo>
                  <a:pt x="18166" y="29022"/>
                </a:lnTo>
                <a:lnTo>
                  <a:pt x="18166" y="27248"/>
                </a:lnTo>
                <a:close/>
                <a:moveTo>
                  <a:pt x="21795" y="27248"/>
                </a:moveTo>
                <a:lnTo>
                  <a:pt x="21795" y="29022"/>
                </a:lnTo>
                <a:lnTo>
                  <a:pt x="20020" y="29022"/>
                </a:lnTo>
                <a:lnTo>
                  <a:pt x="20020" y="27248"/>
                </a:lnTo>
                <a:close/>
                <a:moveTo>
                  <a:pt x="23644" y="27248"/>
                </a:moveTo>
                <a:lnTo>
                  <a:pt x="23644" y="29022"/>
                </a:lnTo>
                <a:lnTo>
                  <a:pt x="21870" y="29022"/>
                </a:lnTo>
                <a:lnTo>
                  <a:pt x="21870" y="27248"/>
                </a:lnTo>
                <a:close/>
                <a:moveTo>
                  <a:pt x="25498" y="27248"/>
                </a:moveTo>
                <a:lnTo>
                  <a:pt x="25498" y="29022"/>
                </a:lnTo>
                <a:lnTo>
                  <a:pt x="23719" y="29022"/>
                </a:lnTo>
                <a:lnTo>
                  <a:pt x="23719" y="27248"/>
                </a:lnTo>
                <a:close/>
                <a:moveTo>
                  <a:pt x="27348" y="27248"/>
                </a:moveTo>
                <a:lnTo>
                  <a:pt x="27348" y="29022"/>
                </a:lnTo>
                <a:lnTo>
                  <a:pt x="25575" y="29022"/>
                </a:lnTo>
                <a:lnTo>
                  <a:pt x="25575" y="27248"/>
                </a:lnTo>
                <a:close/>
                <a:moveTo>
                  <a:pt x="29204" y="27248"/>
                </a:moveTo>
                <a:lnTo>
                  <a:pt x="29204" y="29022"/>
                </a:lnTo>
                <a:lnTo>
                  <a:pt x="27424" y="29022"/>
                </a:lnTo>
                <a:lnTo>
                  <a:pt x="27424" y="27248"/>
                </a:lnTo>
                <a:close/>
                <a:moveTo>
                  <a:pt x="31053" y="27248"/>
                </a:moveTo>
                <a:lnTo>
                  <a:pt x="31053" y="29022"/>
                </a:lnTo>
                <a:lnTo>
                  <a:pt x="29279" y="29022"/>
                </a:lnTo>
                <a:lnTo>
                  <a:pt x="29279" y="27248"/>
                </a:lnTo>
                <a:close/>
                <a:moveTo>
                  <a:pt x="32903" y="27248"/>
                </a:moveTo>
                <a:lnTo>
                  <a:pt x="32903" y="29022"/>
                </a:lnTo>
                <a:lnTo>
                  <a:pt x="31128" y="29022"/>
                </a:lnTo>
                <a:lnTo>
                  <a:pt x="31128" y="27248"/>
                </a:lnTo>
                <a:close/>
                <a:moveTo>
                  <a:pt x="34692" y="27248"/>
                </a:moveTo>
                <a:lnTo>
                  <a:pt x="34692" y="29022"/>
                </a:lnTo>
                <a:lnTo>
                  <a:pt x="32979" y="29022"/>
                </a:lnTo>
                <a:lnTo>
                  <a:pt x="32979" y="27248"/>
                </a:lnTo>
                <a:close/>
                <a:moveTo>
                  <a:pt x="36541" y="27248"/>
                </a:moveTo>
                <a:lnTo>
                  <a:pt x="36541" y="29022"/>
                </a:lnTo>
                <a:lnTo>
                  <a:pt x="34768" y="29022"/>
                </a:lnTo>
                <a:lnTo>
                  <a:pt x="34768" y="27248"/>
                </a:lnTo>
                <a:close/>
                <a:moveTo>
                  <a:pt x="38397" y="27248"/>
                </a:moveTo>
                <a:lnTo>
                  <a:pt x="38397" y="29022"/>
                </a:lnTo>
                <a:lnTo>
                  <a:pt x="36618" y="29022"/>
                </a:lnTo>
                <a:lnTo>
                  <a:pt x="36618" y="27248"/>
                </a:lnTo>
                <a:close/>
                <a:moveTo>
                  <a:pt x="40246" y="27248"/>
                </a:moveTo>
                <a:lnTo>
                  <a:pt x="40246" y="29022"/>
                </a:lnTo>
                <a:lnTo>
                  <a:pt x="38472" y="29022"/>
                </a:lnTo>
                <a:lnTo>
                  <a:pt x="38472" y="27248"/>
                </a:lnTo>
                <a:close/>
                <a:moveTo>
                  <a:pt x="42096" y="27248"/>
                </a:moveTo>
                <a:lnTo>
                  <a:pt x="42096" y="29022"/>
                </a:lnTo>
                <a:lnTo>
                  <a:pt x="40321" y="29022"/>
                </a:lnTo>
                <a:lnTo>
                  <a:pt x="40321" y="27248"/>
                </a:lnTo>
                <a:close/>
                <a:moveTo>
                  <a:pt x="43950" y="27248"/>
                </a:moveTo>
                <a:lnTo>
                  <a:pt x="43950" y="29022"/>
                </a:lnTo>
                <a:lnTo>
                  <a:pt x="42172" y="29022"/>
                </a:lnTo>
                <a:lnTo>
                  <a:pt x="42172" y="27248"/>
                </a:lnTo>
                <a:close/>
                <a:moveTo>
                  <a:pt x="45801" y="27248"/>
                </a:moveTo>
                <a:lnTo>
                  <a:pt x="45801" y="29022"/>
                </a:lnTo>
                <a:lnTo>
                  <a:pt x="44027" y="29022"/>
                </a:lnTo>
                <a:lnTo>
                  <a:pt x="44027" y="27248"/>
                </a:lnTo>
                <a:close/>
                <a:moveTo>
                  <a:pt x="47656" y="27248"/>
                </a:moveTo>
                <a:lnTo>
                  <a:pt x="47656" y="29022"/>
                </a:lnTo>
                <a:lnTo>
                  <a:pt x="45876" y="29022"/>
                </a:lnTo>
                <a:lnTo>
                  <a:pt x="45876" y="27248"/>
                </a:lnTo>
                <a:close/>
                <a:moveTo>
                  <a:pt x="49505" y="27248"/>
                </a:moveTo>
                <a:lnTo>
                  <a:pt x="49505" y="29022"/>
                </a:lnTo>
                <a:lnTo>
                  <a:pt x="47731" y="29022"/>
                </a:lnTo>
                <a:lnTo>
                  <a:pt x="47731" y="27248"/>
                </a:lnTo>
                <a:close/>
                <a:moveTo>
                  <a:pt x="51289" y="27248"/>
                </a:moveTo>
                <a:lnTo>
                  <a:pt x="51289" y="29022"/>
                </a:lnTo>
                <a:lnTo>
                  <a:pt x="49581" y="29022"/>
                </a:lnTo>
                <a:lnTo>
                  <a:pt x="49581" y="27248"/>
                </a:lnTo>
                <a:close/>
                <a:moveTo>
                  <a:pt x="53144" y="27248"/>
                </a:moveTo>
                <a:lnTo>
                  <a:pt x="53144" y="29022"/>
                </a:lnTo>
                <a:lnTo>
                  <a:pt x="51370" y="29022"/>
                </a:lnTo>
                <a:lnTo>
                  <a:pt x="51370" y="27248"/>
                </a:lnTo>
                <a:close/>
                <a:moveTo>
                  <a:pt x="54995" y="27248"/>
                </a:moveTo>
                <a:lnTo>
                  <a:pt x="54995" y="29022"/>
                </a:lnTo>
                <a:lnTo>
                  <a:pt x="53220" y="29022"/>
                </a:lnTo>
                <a:lnTo>
                  <a:pt x="53220" y="27248"/>
                </a:lnTo>
                <a:close/>
                <a:moveTo>
                  <a:pt x="56849" y="27248"/>
                </a:moveTo>
                <a:lnTo>
                  <a:pt x="56849" y="29022"/>
                </a:lnTo>
                <a:lnTo>
                  <a:pt x="55070" y="29022"/>
                </a:lnTo>
                <a:lnTo>
                  <a:pt x="55070" y="27248"/>
                </a:lnTo>
                <a:close/>
                <a:moveTo>
                  <a:pt x="58698" y="27248"/>
                </a:moveTo>
                <a:lnTo>
                  <a:pt x="58698" y="29022"/>
                </a:lnTo>
                <a:lnTo>
                  <a:pt x="56924" y="29022"/>
                </a:lnTo>
                <a:lnTo>
                  <a:pt x="56924" y="27248"/>
                </a:lnTo>
                <a:close/>
                <a:moveTo>
                  <a:pt x="60548" y="27248"/>
                </a:moveTo>
                <a:lnTo>
                  <a:pt x="60548" y="29022"/>
                </a:lnTo>
                <a:lnTo>
                  <a:pt x="58775" y="29022"/>
                </a:lnTo>
                <a:lnTo>
                  <a:pt x="58775" y="27248"/>
                </a:lnTo>
                <a:close/>
                <a:moveTo>
                  <a:pt x="62404" y="27248"/>
                </a:moveTo>
                <a:lnTo>
                  <a:pt x="62404" y="29022"/>
                </a:lnTo>
                <a:lnTo>
                  <a:pt x="60629" y="29022"/>
                </a:lnTo>
                <a:lnTo>
                  <a:pt x="60629" y="27248"/>
                </a:lnTo>
                <a:close/>
                <a:moveTo>
                  <a:pt x="64253" y="27248"/>
                </a:moveTo>
                <a:lnTo>
                  <a:pt x="64253" y="29022"/>
                </a:lnTo>
                <a:lnTo>
                  <a:pt x="62479" y="29022"/>
                </a:lnTo>
                <a:lnTo>
                  <a:pt x="62479" y="27248"/>
                </a:lnTo>
                <a:close/>
                <a:moveTo>
                  <a:pt x="66108" y="27248"/>
                </a:moveTo>
                <a:lnTo>
                  <a:pt x="66108" y="29022"/>
                </a:lnTo>
                <a:lnTo>
                  <a:pt x="64328" y="29022"/>
                </a:lnTo>
                <a:lnTo>
                  <a:pt x="64328" y="27248"/>
                </a:lnTo>
                <a:close/>
                <a:moveTo>
                  <a:pt x="3343" y="29097"/>
                </a:moveTo>
                <a:lnTo>
                  <a:pt x="3343" y="30872"/>
                </a:lnTo>
                <a:lnTo>
                  <a:pt x="1568" y="30872"/>
                </a:lnTo>
                <a:lnTo>
                  <a:pt x="1568" y="29097"/>
                </a:lnTo>
                <a:close/>
                <a:moveTo>
                  <a:pt x="5192" y="29097"/>
                </a:moveTo>
                <a:lnTo>
                  <a:pt x="5192" y="30872"/>
                </a:lnTo>
                <a:lnTo>
                  <a:pt x="3418" y="30872"/>
                </a:lnTo>
                <a:lnTo>
                  <a:pt x="3418" y="29097"/>
                </a:lnTo>
                <a:close/>
                <a:moveTo>
                  <a:pt x="7047" y="29097"/>
                </a:moveTo>
                <a:lnTo>
                  <a:pt x="7047" y="30872"/>
                </a:lnTo>
                <a:lnTo>
                  <a:pt x="5267" y="30872"/>
                </a:lnTo>
                <a:lnTo>
                  <a:pt x="5267" y="29097"/>
                </a:lnTo>
                <a:close/>
                <a:moveTo>
                  <a:pt x="8896" y="29097"/>
                </a:moveTo>
                <a:lnTo>
                  <a:pt x="8896" y="30872"/>
                </a:lnTo>
                <a:lnTo>
                  <a:pt x="7123" y="30872"/>
                </a:lnTo>
                <a:lnTo>
                  <a:pt x="7123" y="29097"/>
                </a:lnTo>
                <a:close/>
                <a:moveTo>
                  <a:pt x="10746" y="29097"/>
                </a:moveTo>
                <a:lnTo>
                  <a:pt x="10746" y="30872"/>
                </a:lnTo>
                <a:lnTo>
                  <a:pt x="8972" y="30872"/>
                </a:lnTo>
                <a:lnTo>
                  <a:pt x="8972" y="29097"/>
                </a:lnTo>
                <a:close/>
                <a:moveTo>
                  <a:pt x="12601" y="29097"/>
                </a:moveTo>
                <a:lnTo>
                  <a:pt x="12601" y="30872"/>
                </a:lnTo>
                <a:lnTo>
                  <a:pt x="10827" y="30872"/>
                </a:lnTo>
                <a:lnTo>
                  <a:pt x="10827" y="29097"/>
                </a:lnTo>
                <a:close/>
                <a:moveTo>
                  <a:pt x="14451" y="29097"/>
                </a:moveTo>
                <a:lnTo>
                  <a:pt x="14451" y="30872"/>
                </a:lnTo>
                <a:lnTo>
                  <a:pt x="12676" y="30872"/>
                </a:lnTo>
                <a:lnTo>
                  <a:pt x="12676" y="29097"/>
                </a:lnTo>
                <a:close/>
                <a:moveTo>
                  <a:pt x="16305" y="29097"/>
                </a:moveTo>
                <a:lnTo>
                  <a:pt x="16305" y="30872"/>
                </a:lnTo>
                <a:lnTo>
                  <a:pt x="14526" y="30872"/>
                </a:lnTo>
                <a:lnTo>
                  <a:pt x="14526" y="29097"/>
                </a:lnTo>
                <a:close/>
                <a:moveTo>
                  <a:pt x="18089" y="29097"/>
                </a:moveTo>
                <a:lnTo>
                  <a:pt x="18089" y="30872"/>
                </a:lnTo>
                <a:lnTo>
                  <a:pt x="16381" y="30872"/>
                </a:lnTo>
                <a:lnTo>
                  <a:pt x="16381" y="29097"/>
                </a:lnTo>
                <a:close/>
                <a:moveTo>
                  <a:pt x="19945" y="29097"/>
                </a:moveTo>
                <a:lnTo>
                  <a:pt x="19945" y="30872"/>
                </a:lnTo>
                <a:lnTo>
                  <a:pt x="18166" y="30872"/>
                </a:lnTo>
                <a:lnTo>
                  <a:pt x="18166" y="29097"/>
                </a:lnTo>
                <a:close/>
                <a:moveTo>
                  <a:pt x="21795" y="29097"/>
                </a:moveTo>
                <a:lnTo>
                  <a:pt x="21795" y="30872"/>
                </a:lnTo>
                <a:lnTo>
                  <a:pt x="20020" y="30872"/>
                </a:lnTo>
                <a:lnTo>
                  <a:pt x="20020" y="29097"/>
                </a:lnTo>
                <a:close/>
                <a:moveTo>
                  <a:pt x="23644" y="29097"/>
                </a:moveTo>
                <a:lnTo>
                  <a:pt x="23644" y="30872"/>
                </a:lnTo>
                <a:lnTo>
                  <a:pt x="21870" y="30872"/>
                </a:lnTo>
                <a:lnTo>
                  <a:pt x="21870" y="29097"/>
                </a:lnTo>
                <a:close/>
                <a:moveTo>
                  <a:pt x="25498" y="29097"/>
                </a:moveTo>
                <a:lnTo>
                  <a:pt x="25498" y="30872"/>
                </a:lnTo>
                <a:lnTo>
                  <a:pt x="23719" y="30872"/>
                </a:lnTo>
                <a:lnTo>
                  <a:pt x="23719" y="29097"/>
                </a:lnTo>
                <a:close/>
                <a:moveTo>
                  <a:pt x="27348" y="29097"/>
                </a:moveTo>
                <a:lnTo>
                  <a:pt x="27348" y="30872"/>
                </a:lnTo>
                <a:lnTo>
                  <a:pt x="25575" y="30872"/>
                </a:lnTo>
                <a:lnTo>
                  <a:pt x="25575" y="29097"/>
                </a:lnTo>
                <a:close/>
                <a:moveTo>
                  <a:pt x="29204" y="29097"/>
                </a:moveTo>
                <a:lnTo>
                  <a:pt x="29204" y="30872"/>
                </a:lnTo>
                <a:lnTo>
                  <a:pt x="27424" y="30872"/>
                </a:lnTo>
                <a:lnTo>
                  <a:pt x="27424" y="29097"/>
                </a:lnTo>
                <a:close/>
                <a:moveTo>
                  <a:pt x="31053" y="29097"/>
                </a:moveTo>
                <a:lnTo>
                  <a:pt x="31053" y="30872"/>
                </a:lnTo>
                <a:lnTo>
                  <a:pt x="29279" y="30872"/>
                </a:lnTo>
                <a:lnTo>
                  <a:pt x="29279" y="29097"/>
                </a:lnTo>
                <a:close/>
                <a:moveTo>
                  <a:pt x="32903" y="29097"/>
                </a:moveTo>
                <a:lnTo>
                  <a:pt x="32903" y="30872"/>
                </a:lnTo>
                <a:lnTo>
                  <a:pt x="31128" y="30872"/>
                </a:lnTo>
                <a:lnTo>
                  <a:pt x="31128" y="29097"/>
                </a:lnTo>
                <a:close/>
                <a:moveTo>
                  <a:pt x="34692" y="29097"/>
                </a:moveTo>
                <a:lnTo>
                  <a:pt x="34692" y="30872"/>
                </a:lnTo>
                <a:lnTo>
                  <a:pt x="32979" y="30872"/>
                </a:lnTo>
                <a:lnTo>
                  <a:pt x="32979" y="29097"/>
                </a:lnTo>
                <a:close/>
                <a:moveTo>
                  <a:pt x="36541" y="29097"/>
                </a:moveTo>
                <a:lnTo>
                  <a:pt x="36541" y="30872"/>
                </a:lnTo>
                <a:lnTo>
                  <a:pt x="34768" y="30872"/>
                </a:lnTo>
                <a:lnTo>
                  <a:pt x="34768" y="29097"/>
                </a:lnTo>
                <a:close/>
                <a:moveTo>
                  <a:pt x="38397" y="29097"/>
                </a:moveTo>
                <a:lnTo>
                  <a:pt x="38397" y="30872"/>
                </a:lnTo>
                <a:lnTo>
                  <a:pt x="36618" y="30872"/>
                </a:lnTo>
                <a:lnTo>
                  <a:pt x="36618" y="29097"/>
                </a:lnTo>
                <a:close/>
                <a:moveTo>
                  <a:pt x="40246" y="29097"/>
                </a:moveTo>
                <a:lnTo>
                  <a:pt x="40246" y="30872"/>
                </a:lnTo>
                <a:lnTo>
                  <a:pt x="38472" y="30872"/>
                </a:lnTo>
                <a:lnTo>
                  <a:pt x="38472" y="29097"/>
                </a:lnTo>
                <a:close/>
                <a:moveTo>
                  <a:pt x="42096" y="29097"/>
                </a:moveTo>
                <a:lnTo>
                  <a:pt x="42096" y="30872"/>
                </a:lnTo>
                <a:lnTo>
                  <a:pt x="40321" y="30872"/>
                </a:lnTo>
                <a:lnTo>
                  <a:pt x="40321" y="29097"/>
                </a:lnTo>
                <a:close/>
                <a:moveTo>
                  <a:pt x="43950" y="29097"/>
                </a:moveTo>
                <a:lnTo>
                  <a:pt x="43950" y="30872"/>
                </a:lnTo>
                <a:lnTo>
                  <a:pt x="42172" y="30872"/>
                </a:lnTo>
                <a:lnTo>
                  <a:pt x="42172" y="29097"/>
                </a:lnTo>
                <a:close/>
                <a:moveTo>
                  <a:pt x="45801" y="29097"/>
                </a:moveTo>
                <a:lnTo>
                  <a:pt x="45801" y="30872"/>
                </a:lnTo>
                <a:lnTo>
                  <a:pt x="44027" y="30872"/>
                </a:lnTo>
                <a:lnTo>
                  <a:pt x="44027" y="29097"/>
                </a:lnTo>
                <a:close/>
                <a:moveTo>
                  <a:pt x="47656" y="29097"/>
                </a:moveTo>
                <a:lnTo>
                  <a:pt x="47656" y="30872"/>
                </a:lnTo>
                <a:lnTo>
                  <a:pt x="45876" y="30872"/>
                </a:lnTo>
                <a:lnTo>
                  <a:pt x="45876" y="29097"/>
                </a:lnTo>
                <a:close/>
                <a:moveTo>
                  <a:pt x="49505" y="29097"/>
                </a:moveTo>
                <a:lnTo>
                  <a:pt x="49505" y="30872"/>
                </a:lnTo>
                <a:lnTo>
                  <a:pt x="47731" y="30872"/>
                </a:lnTo>
                <a:lnTo>
                  <a:pt x="47731" y="29097"/>
                </a:lnTo>
                <a:close/>
                <a:moveTo>
                  <a:pt x="51289" y="29097"/>
                </a:moveTo>
                <a:lnTo>
                  <a:pt x="51289" y="30872"/>
                </a:lnTo>
                <a:lnTo>
                  <a:pt x="49581" y="30872"/>
                </a:lnTo>
                <a:lnTo>
                  <a:pt x="49581" y="29097"/>
                </a:lnTo>
                <a:close/>
                <a:moveTo>
                  <a:pt x="53144" y="29097"/>
                </a:moveTo>
                <a:lnTo>
                  <a:pt x="53144" y="30872"/>
                </a:lnTo>
                <a:lnTo>
                  <a:pt x="51370" y="30872"/>
                </a:lnTo>
                <a:lnTo>
                  <a:pt x="51370" y="29097"/>
                </a:lnTo>
                <a:close/>
                <a:moveTo>
                  <a:pt x="54995" y="29097"/>
                </a:moveTo>
                <a:lnTo>
                  <a:pt x="54995" y="30872"/>
                </a:lnTo>
                <a:lnTo>
                  <a:pt x="53220" y="30872"/>
                </a:lnTo>
                <a:lnTo>
                  <a:pt x="53220" y="29097"/>
                </a:lnTo>
                <a:close/>
                <a:moveTo>
                  <a:pt x="56849" y="29097"/>
                </a:moveTo>
                <a:lnTo>
                  <a:pt x="56849" y="30872"/>
                </a:lnTo>
                <a:lnTo>
                  <a:pt x="55070" y="30872"/>
                </a:lnTo>
                <a:lnTo>
                  <a:pt x="55070" y="29097"/>
                </a:lnTo>
                <a:close/>
                <a:moveTo>
                  <a:pt x="58698" y="29097"/>
                </a:moveTo>
                <a:lnTo>
                  <a:pt x="58698" y="30872"/>
                </a:lnTo>
                <a:lnTo>
                  <a:pt x="56924" y="30872"/>
                </a:lnTo>
                <a:lnTo>
                  <a:pt x="56924" y="29097"/>
                </a:lnTo>
                <a:close/>
                <a:moveTo>
                  <a:pt x="60548" y="29097"/>
                </a:moveTo>
                <a:lnTo>
                  <a:pt x="60548" y="30872"/>
                </a:lnTo>
                <a:lnTo>
                  <a:pt x="58775" y="30872"/>
                </a:lnTo>
                <a:lnTo>
                  <a:pt x="58775" y="29097"/>
                </a:lnTo>
                <a:close/>
                <a:moveTo>
                  <a:pt x="62404" y="29097"/>
                </a:moveTo>
                <a:lnTo>
                  <a:pt x="62404" y="30872"/>
                </a:lnTo>
                <a:lnTo>
                  <a:pt x="60629" y="30872"/>
                </a:lnTo>
                <a:lnTo>
                  <a:pt x="60629" y="29097"/>
                </a:lnTo>
                <a:close/>
                <a:moveTo>
                  <a:pt x="64253" y="29097"/>
                </a:moveTo>
                <a:lnTo>
                  <a:pt x="64253" y="30872"/>
                </a:lnTo>
                <a:lnTo>
                  <a:pt x="62479" y="30872"/>
                </a:lnTo>
                <a:lnTo>
                  <a:pt x="62479" y="29097"/>
                </a:lnTo>
                <a:close/>
                <a:moveTo>
                  <a:pt x="66108" y="29097"/>
                </a:moveTo>
                <a:lnTo>
                  <a:pt x="66108" y="30872"/>
                </a:lnTo>
                <a:lnTo>
                  <a:pt x="64328" y="30872"/>
                </a:lnTo>
                <a:lnTo>
                  <a:pt x="64328" y="29097"/>
                </a:lnTo>
                <a:close/>
                <a:moveTo>
                  <a:pt x="3343" y="30948"/>
                </a:moveTo>
                <a:lnTo>
                  <a:pt x="3343" y="32726"/>
                </a:lnTo>
                <a:lnTo>
                  <a:pt x="1568" y="32726"/>
                </a:lnTo>
                <a:lnTo>
                  <a:pt x="1568" y="30948"/>
                </a:lnTo>
                <a:close/>
                <a:moveTo>
                  <a:pt x="5192" y="30948"/>
                </a:moveTo>
                <a:lnTo>
                  <a:pt x="5192" y="32726"/>
                </a:lnTo>
                <a:lnTo>
                  <a:pt x="3418" y="32726"/>
                </a:lnTo>
                <a:lnTo>
                  <a:pt x="3418" y="30948"/>
                </a:lnTo>
                <a:close/>
                <a:moveTo>
                  <a:pt x="7047" y="30948"/>
                </a:moveTo>
                <a:lnTo>
                  <a:pt x="7047" y="32726"/>
                </a:lnTo>
                <a:lnTo>
                  <a:pt x="5267" y="32726"/>
                </a:lnTo>
                <a:lnTo>
                  <a:pt x="5267" y="30948"/>
                </a:lnTo>
                <a:close/>
                <a:moveTo>
                  <a:pt x="8896" y="30948"/>
                </a:moveTo>
                <a:lnTo>
                  <a:pt x="8896" y="32726"/>
                </a:lnTo>
                <a:lnTo>
                  <a:pt x="7123" y="32726"/>
                </a:lnTo>
                <a:lnTo>
                  <a:pt x="7123" y="30948"/>
                </a:lnTo>
                <a:close/>
                <a:moveTo>
                  <a:pt x="10746" y="30948"/>
                </a:moveTo>
                <a:lnTo>
                  <a:pt x="10746" y="32726"/>
                </a:lnTo>
                <a:lnTo>
                  <a:pt x="8972" y="32726"/>
                </a:lnTo>
                <a:lnTo>
                  <a:pt x="8972" y="30948"/>
                </a:lnTo>
                <a:close/>
                <a:moveTo>
                  <a:pt x="12601" y="30948"/>
                </a:moveTo>
                <a:lnTo>
                  <a:pt x="12601" y="32726"/>
                </a:lnTo>
                <a:lnTo>
                  <a:pt x="10827" y="32726"/>
                </a:lnTo>
                <a:lnTo>
                  <a:pt x="10827" y="30948"/>
                </a:lnTo>
                <a:close/>
                <a:moveTo>
                  <a:pt x="14451" y="30948"/>
                </a:moveTo>
                <a:lnTo>
                  <a:pt x="14451" y="32726"/>
                </a:lnTo>
                <a:lnTo>
                  <a:pt x="12676" y="32726"/>
                </a:lnTo>
                <a:lnTo>
                  <a:pt x="12676" y="30948"/>
                </a:lnTo>
                <a:close/>
                <a:moveTo>
                  <a:pt x="16305" y="30948"/>
                </a:moveTo>
                <a:lnTo>
                  <a:pt x="16305" y="32726"/>
                </a:lnTo>
                <a:lnTo>
                  <a:pt x="14526" y="32726"/>
                </a:lnTo>
                <a:lnTo>
                  <a:pt x="14526" y="30948"/>
                </a:lnTo>
                <a:close/>
                <a:moveTo>
                  <a:pt x="18089" y="30948"/>
                </a:moveTo>
                <a:lnTo>
                  <a:pt x="18089" y="32726"/>
                </a:lnTo>
                <a:lnTo>
                  <a:pt x="16381" y="32726"/>
                </a:lnTo>
                <a:lnTo>
                  <a:pt x="16381" y="30948"/>
                </a:lnTo>
                <a:close/>
                <a:moveTo>
                  <a:pt x="19945" y="30948"/>
                </a:moveTo>
                <a:lnTo>
                  <a:pt x="19945" y="32726"/>
                </a:lnTo>
                <a:lnTo>
                  <a:pt x="18166" y="32726"/>
                </a:lnTo>
                <a:lnTo>
                  <a:pt x="18166" y="30948"/>
                </a:lnTo>
                <a:close/>
                <a:moveTo>
                  <a:pt x="21795" y="30948"/>
                </a:moveTo>
                <a:lnTo>
                  <a:pt x="21795" y="32726"/>
                </a:lnTo>
                <a:lnTo>
                  <a:pt x="20020" y="32726"/>
                </a:lnTo>
                <a:lnTo>
                  <a:pt x="20020" y="30948"/>
                </a:lnTo>
                <a:close/>
                <a:moveTo>
                  <a:pt x="23644" y="30948"/>
                </a:moveTo>
                <a:lnTo>
                  <a:pt x="23644" y="32726"/>
                </a:lnTo>
                <a:lnTo>
                  <a:pt x="21870" y="32726"/>
                </a:lnTo>
                <a:lnTo>
                  <a:pt x="21870" y="30948"/>
                </a:lnTo>
                <a:close/>
                <a:moveTo>
                  <a:pt x="25498" y="30948"/>
                </a:moveTo>
                <a:lnTo>
                  <a:pt x="25498" y="32726"/>
                </a:lnTo>
                <a:lnTo>
                  <a:pt x="23719" y="32726"/>
                </a:lnTo>
                <a:lnTo>
                  <a:pt x="23719" y="30948"/>
                </a:lnTo>
                <a:close/>
                <a:moveTo>
                  <a:pt x="27348" y="30948"/>
                </a:moveTo>
                <a:lnTo>
                  <a:pt x="27348" y="32726"/>
                </a:lnTo>
                <a:lnTo>
                  <a:pt x="25575" y="32726"/>
                </a:lnTo>
                <a:lnTo>
                  <a:pt x="25575" y="30948"/>
                </a:lnTo>
                <a:close/>
                <a:moveTo>
                  <a:pt x="29204" y="30948"/>
                </a:moveTo>
                <a:lnTo>
                  <a:pt x="29204" y="32726"/>
                </a:lnTo>
                <a:lnTo>
                  <a:pt x="27424" y="32726"/>
                </a:lnTo>
                <a:lnTo>
                  <a:pt x="27424" y="30948"/>
                </a:lnTo>
                <a:close/>
                <a:moveTo>
                  <a:pt x="31053" y="30948"/>
                </a:moveTo>
                <a:lnTo>
                  <a:pt x="31053" y="32726"/>
                </a:lnTo>
                <a:lnTo>
                  <a:pt x="29279" y="32726"/>
                </a:lnTo>
                <a:lnTo>
                  <a:pt x="29279" y="30948"/>
                </a:lnTo>
                <a:close/>
                <a:moveTo>
                  <a:pt x="32903" y="30948"/>
                </a:moveTo>
                <a:lnTo>
                  <a:pt x="32903" y="32726"/>
                </a:lnTo>
                <a:lnTo>
                  <a:pt x="31128" y="32726"/>
                </a:lnTo>
                <a:lnTo>
                  <a:pt x="31128" y="30948"/>
                </a:lnTo>
                <a:close/>
                <a:moveTo>
                  <a:pt x="34692" y="30948"/>
                </a:moveTo>
                <a:lnTo>
                  <a:pt x="34692" y="32726"/>
                </a:lnTo>
                <a:lnTo>
                  <a:pt x="32979" y="32726"/>
                </a:lnTo>
                <a:lnTo>
                  <a:pt x="32979" y="30948"/>
                </a:lnTo>
                <a:close/>
                <a:moveTo>
                  <a:pt x="36541" y="30948"/>
                </a:moveTo>
                <a:lnTo>
                  <a:pt x="36541" y="32726"/>
                </a:lnTo>
                <a:lnTo>
                  <a:pt x="34768" y="32726"/>
                </a:lnTo>
                <a:lnTo>
                  <a:pt x="34768" y="30948"/>
                </a:lnTo>
                <a:close/>
                <a:moveTo>
                  <a:pt x="38397" y="30948"/>
                </a:moveTo>
                <a:lnTo>
                  <a:pt x="38397" y="32726"/>
                </a:lnTo>
                <a:lnTo>
                  <a:pt x="36618" y="32726"/>
                </a:lnTo>
                <a:lnTo>
                  <a:pt x="36618" y="30948"/>
                </a:lnTo>
                <a:close/>
                <a:moveTo>
                  <a:pt x="40246" y="30948"/>
                </a:moveTo>
                <a:lnTo>
                  <a:pt x="40246" y="32726"/>
                </a:lnTo>
                <a:lnTo>
                  <a:pt x="38472" y="32726"/>
                </a:lnTo>
                <a:lnTo>
                  <a:pt x="38472" y="30948"/>
                </a:lnTo>
                <a:close/>
                <a:moveTo>
                  <a:pt x="42096" y="30948"/>
                </a:moveTo>
                <a:lnTo>
                  <a:pt x="42096" y="32726"/>
                </a:lnTo>
                <a:lnTo>
                  <a:pt x="40321" y="32726"/>
                </a:lnTo>
                <a:lnTo>
                  <a:pt x="40321" y="30948"/>
                </a:lnTo>
                <a:close/>
                <a:moveTo>
                  <a:pt x="43950" y="30948"/>
                </a:moveTo>
                <a:lnTo>
                  <a:pt x="43950" y="32726"/>
                </a:lnTo>
                <a:lnTo>
                  <a:pt x="42172" y="32726"/>
                </a:lnTo>
                <a:lnTo>
                  <a:pt x="42172" y="30948"/>
                </a:lnTo>
                <a:close/>
                <a:moveTo>
                  <a:pt x="45801" y="30948"/>
                </a:moveTo>
                <a:lnTo>
                  <a:pt x="45801" y="32726"/>
                </a:lnTo>
                <a:lnTo>
                  <a:pt x="44027" y="32726"/>
                </a:lnTo>
                <a:lnTo>
                  <a:pt x="44027" y="30948"/>
                </a:lnTo>
                <a:close/>
                <a:moveTo>
                  <a:pt x="47656" y="30948"/>
                </a:moveTo>
                <a:lnTo>
                  <a:pt x="47656" y="32726"/>
                </a:lnTo>
                <a:lnTo>
                  <a:pt x="45876" y="32726"/>
                </a:lnTo>
                <a:lnTo>
                  <a:pt x="45876" y="30948"/>
                </a:lnTo>
                <a:close/>
                <a:moveTo>
                  <a:pt x="49505" y="30948"/>
                </a:moveTo>
                <a:lnTo>
                  <a:pt x="49505" y="32726"/>
                </a:lnTo>
                <a:lnTo>
                  <a:pt x="47731" y="32726"/>
                </a:lnTo>
                <a:lnTo>
                  <a:pt x="47731" y="30948"/>
                </a:lnTo>
                <a:close/>
                <a:moveTo>
                  <a:pt x="51289" y="30948"/>
                </a:moveTo>
                <a:lnTo>
                  <a:pt x="51289" y="32726"/>
                </a:lnTo>
                <a:lnTo>
                  <a:pt x="49581" y="32726"/>
                </a:lnTo>
                <a:lnTo>
                  <a:pt x="49581" y="30948"/>
                </a:lnTo>
                <a:close/>
                <a:moveTo>
                  <a:pt x="53144" y="30948"/>
                </a:moveTo>
                <a:lnTo>
                  <a:pt x="53144" y="32726"/>
                </a:lnTo>
                <a:lnTo>
                  <a:pt x="51370" y="32726"/>
                </a:lnTo>
                <a:lnTo>
                  <a:pt x="51370" y="30948"/>
                </a:lnTo>
                <a:close/>
                <a:moveTo>
                  <a:pt x="54995" y="30948"/>
                </a:moveTo>
                <a:lnTo>
                  <a:pt x="54995" y="32726"/>
                </a:lnTo>
                <a:lnTo>
                  <a:pt x="53220" y="32726"/>
                </a:lnTo>
                <a:lnTo>
                  <a:pt x="53220" y="30948"/>
                </a:lnTo>
                <a:close/>
                <a:moveTo>
                  <a:pt x="56849" y="30948"/>
                </a:moveTo>
                <a:lnTo>
                  <a:pt x="56849" y="32726"/>
                </a:lnTo>
                <a:lnTo>
                  <a:pt x="55070" y="32726"/>
                </a:lnTo>
                <a:lnTo>
                  <a:pt x="55070" y="30948"/>
                </a:lnTo>
                <a:close/>
                <a:moveTo>
                  <a:pt x="58698" y="30948"/>
                </a:moveTo>
                <a:lnTo>
                  <a:pt x="58698" y="32726"/>
                </a:lnTo>
                <a:lnTo>
                  <a:pt x="56924" y="32726"/>
                </a:lnTo>
                <a:lnTo>
                  <a:pt x="56924" y="30948"/>
                </a:lnTo>
                <a:close/>
                <a:moveTo>
                  <a:pt x="60548" y="30948"/>
                </a:moveTo>
                <a:lnTo>
                  <a:pt x="60548" y="32726"/>
                </a:lnTo>
                <a:lnTo>
                  <a:pt x="58775" y="32726"/>
                </a:lnTo>
                <a:lnTo>
                  <a:pt x="58775" y="30948"/>
                </a:lnTo>
                <a:close/>
                <a:moveTo>
                  <a:pt x="62404" y="30948"/>
                </a:moveTo>
                <a:lnTo>
                  <a:pt x="62404" y="32726"/>
                </a:lnTo>
                <a:lnTo>
                  <a:pt x="60629" y="32726"/>
                </a:lnTo>
                <a:lnTo>
                  <a:pt x="60629" y="30948"/>
                </a:lnTo>
                <a:close/>
                <a:moveTo>
                  <a:pt x="64253" y="30948"/>
                </a:moveTo>
                <a:lnTo>
                  <a:pt x="64253" y="32726"/>
                </a:lnTo>
                <a:lnTo>
                  <a:pt x="62479" y="32726"/>
                </a:lnTo>
                <a:lnTo>
                  <a:pt x="62479" y="30948"/>
                </a:lnTo>
                <a:close/>
                <a:moveTo>
                  <a:pt x="66108" y="30948"/>
                </a:moveTo>
                <a:lnTo>
                  <a:pt x="66108" y="32726"/>
                </a:lnTo>
                <a:lnTo>
                  <a:pt x="64328" y="32726"/>
                </a:lnTo>
                <a:lnTo>
                  <a:pt x="64328" y="30948"/>
                </a:lnTo>
                <a:close/>
                <a:moveTo>
                  <a:pt x="3343" y="32802"/>
                </a:moveTo>
                <a:lnTo>
                  <a:pt x="3343" y="32837"/>
                </a:lnTo>
                <a:lnTo>
                  <a:pt x="3343" y="34289"/>
                </a:lnTo>
                <a:lnTo>
                  <a:pt x="3343" y="34329"/>
                </a:lnTo>
                <a:lnTo>
                  <a:pt x="1568" y="34329"/>
                </a:lnTo>
                <a:lnTo>
                  <a:pt x="1568" y="34289"/>
                </a:lnTo>
                <a:lnTo>
                  <a:pt x="1568" y="32837"/>
                </a:lnTo>
                <a:lnTo>
                  <a:pt x="1568" y="32802"/>
                </a:lnTo>
                <a:close/>
                <a:moveTo>
                  <a:pt x="5192" y="32802"/>
                </a:moveTo>
                <a:lnTo>
                  <a:pt x="5192" y="32837"/>
                </a:lnTo>
                <a:lnTo>
                  <a:pt x="5192" y="34289"/>
                </a:lnTo>
                <a:lnTo>
                  <a:pt x="5192" y="34329"/>
                </a:lnTo>
                <a:lnTo>
                  <a:pt x="3418" y="34329"/>
                </a:lnTo>
                <a:lnTo>
                  <a:pt x="3418" y="34289"/>
                </a:lnTo>
                <a:lnTo>
                  <a:pt x="3418" y="32837"/>
                </a:lnTo>
                <a:lnTo>
                  <a:pt x="3418" y="32802"/>
                </a:lnTo>
                <a:close/>
                <a:moveTo>
                  <a:pt x="7047" y="32802"/>
                </a:moveTo>
                <a:lnTo>
                  <a:pt x="7047" y="32837"/>
                </a:lnTo>
                <a:lnTo>
                  <a:pt x="7047" y="34289"/>
                </a:lnTo>
                <a:lnTo>
                  <a:pt x="7047" y="34329"/>
                </a:lnTo>
                <a:lnTo>
                  <a:pt x="5267" y="34329"/>
                </a:lnTo>
                <a:lnTo>
                  <a:pt x="5267" y="34289"/>
                </a:lnTo>
                <a:lnTo>
                  <a:pt x="5267" y="32837"/>
                </a:lnTo>
                <a:lnTo>
                  <a:pt x="5267" y="32802"/>
                </a:lnTo>
                <a:close/>
                <a:moveTo>
                  <a:pt x="8896" y="32802"/>
                </a:moveTo>
                <a:lnTo>
                  <a:pt x="8896" y="32837"/>
                </a:lnTo>
                <a:lnTo>
                  <a:pt x="8896" y="34289"/>
                </a:lnTo>
                <a:lnTo>
                  <a:pt x="8896" y="34329"/>
                </a:lnTo>
                <a:lnTo>
                  <a:pt x="7123" y="34329"/>
                </a:lnTo>
                <a:lnTo>
                  <a:pt x="7123" y="34289"/>
                </a:lnTo>
                <a:lnTo>
                  <a:pt x="7123" y="32837"/>
                </a:lnTo>
                <a:lnTo>
                  <a:pt x="7123" y="32802"/>
                </a:lnTo>
                <a:close/>
                <a:moveTo>
                  <a:pt x="10746" y="32802"/>
                </a:moveTo>
                <a:lnTo>
                  <a:pt x="10746" y="32837"/>
                </a:lnTo>
                <a:lnTo>
                  <a:pt x="10746" y="34289"/>
                </a:lnTo>
                <a:lnTo>
                  <a:pt x="10746" y="34329"/>
                </a:lnTo>
                <a:lnTo>
                  <a:pt x="8972" y="34329"/>
                </a:lnTo>
                <a:lnTo>
                  <a:pt x="8972" y="34289"/>
                </a:lnTo>
                <a:lnTo>
                  <a:pt x="8972" y="32837"/>
                </a:lnTo>
                <a:lnTo>
                  <a:pt x="8972" y="32802"/>
                </a:lnTo>
                <a:close/>
                <a:moveTo>
                  <a:pt x="12601" y="32802"/>
                </a:moveTo>
                <a:lnTo>
                  <a:pt x="12601" y="32837"/>
                </a:lnTo>
                <a:lnTo>
                  <a:pt x="12601" y="34289"/>
                </a:lnTo>
                <a:lnTo>
                  <a:pt x="12601" y="34329"/>
                </a:lnTo>
                <a:lnTo>
                  <a:pt x="10827" y="34329"/>
                </a:lnTo>
                <a:lnTo>
                  <a:pt x="10827" y="34289"/>
                </a:lnTo>
                <a:lnTo>
                  <a:pt x="10827" y="32837"/>
                </a:lnTo>
                <a:lnTo>
                  <a:pt x="10827" y="32802"/>
                </a:lnTo>
                <a:close/>
                <a:moveTo>
                  <a:pt x="14451" y="32802"/>
                </a:moveTo>
                <a:lnTo>
                  <a:pt x="14451" y="32837"/>
                </a:lnTo>
                <a:lnTo>
                  <a:pt x="14451" y="34289"/>
                </a:lnTo>
                <a:lnTo>
                  <a:pt x="14451" y="34329"/>
                </a:lnTo>
                <a:lnTo>
                  <a:pt x="12676" y="34329"/>
                </a:lnTo>
                <a:lnTo>
                  <a:pt x="12676" y="34289"/>
                </a:lnTo>
                <a:lnTo>
                  <a:pt x="12676" y="32837"/>
                </a:lnTo>
                <a:lnTo>
                  <a:pt x="12676" y="32802"/>
                </a:lnTo>
                <a:close/>
                <a:moveTo>
                  <a:pt x="16305" y="32802"/>
                </a:moveTo>
                <a:lnTo>
                  <a:pt x="16305" y="32837"/>
                </a:lnTo>
                <a:lnTo>
                  <a:pt x="16305" y="34289"/>
                </a:lnTo>
                <a:lnTo>
                  <a:pt x="16305" y="34329"/>
                </a:lnTo>
                <a:lnTo>
                  <a:pt x="14526" y="34329"/>
                </a:lnTo>
                <a:lnTo>
                  <a:pt x="14526" y="34289"/>
                </a:lnTo>
                <a:lnTo>
                  <a:pt x="14526" y="32837"/>
                </a:lnTo>
                <a:lnTo>
                  <a:pt x="14526" y="32802"/>
                </a:lnTo>
                <a:close/>
                <a:moveTo>
                  <a:pt x="18089" y="32802"/>
                </a:moveTo>
                <a:lnTo>
                  <a:pt x="18089" y="32837"/>
                </a:lnTo>
                <a:lnTo>
                  <a:pt x="18089" y="34289"/>
                </a:lnTo>
                <a:lnTo>
                  <a:pt x="18089" y="34329"/>
                </a:lnTo>
                <a:lnTo>
                  <a:pt x="16381" y="34329"/>
                </a:lnTo>
                <a:lnTo>
                  <a:pt x="16381" y="34289"/>
                </a:lnTo>
                <a:lnTo>
                  <a:pt x="16381" y="32837"/>
                </a:lnTo>
                <a:lnTo>
                  <a:pt x="16381" y="32802"/>
                </a:lnTo>
                <a:close/>
                <a:moveTo>
                  <a:pt x="19945" y="32802"/>
                </a:moveTo>
                <a:lnTo>
                  <a:pt x="19945" y="32837"/>
                </a:lnTo>
                <a:lnTo>
                  <a:pt x="19945" y="34289"/>
                </a:lnTo>
                <a:lnTo>
                  <a:pt x="19945" y="34329"/>
                </a:lnTo>
                <a:lnTo>
                  <a:pt x="18166" y="34329"/>
                </a:lnTo>
                <a:lnTo>
                  <a:pt x="18166" y="34289"/>
                </a:lnTo>
                <a:lnTo>
                  <a:pt x="18166" y="32837"/>
                </a:lnTo>
                <a:lnTo>
                  <a:pt x="18166" y="32802"/>
                </a:lnTo>
                <a:close/>
                <a:moveTo>
                  <a:pt x="21795" y="32802"/>
                </a:moveTo>
                <a:lnTo>
                  <a:pt x="21795" y="32837"/>
                </a:lnTo>
                <a:lnTo>
                  <a:pt x="21795" y="34289"/>
                </a:lnTo>
                <a:lnTo>
                  <a:pt x="21795" y="34329"/>
                </a:lnTo>
                <a:lnTo>
                  <a:pt x="20020" y="34329"/>
                </a:lnTo>
                <a:lnTo>
                  <a:pt x="20020" y="34289"/>
                </a:lnTo>
                <a:lnTo>
                  <a:pt x="20020" y="32837"/>
                </a:lnTo>
                <a:lnTo>
                  <a:pt x="20020" y="32802"/>
                </a:lnTo>
                <a:close/>
                <a:moveTo>
                  <a:pt x="23644" y="32802"/>
                </a:moveTo>
                <a:lnTo>
                  <a:pt x="23644" y="32837"/>
                </a:lnTo>
                <a:lnTo>
                  <a:pt x="23644" y="34289"/>
                </a:lnTo>
                <a:lnTo>
                  <a:pt x="23644" y="34329"/>
                </a:lnTo>
                <a:lnTo>
                  <a:pt x="21870" y="34329"/>
                </a:lnTo>
                <a:lnTo>
                  <a:pt x="21870" y="34289"/>
                </a:lnTo>
                <a:lnTo>
                  <a:pt x="21870" y="32837"/>
                </a:lnTo>
                <a:lnTo>
                  <a:pt x="21870" y="32802"/>
                </a:lnTo>
                <a:close/>
                <a:moveTo>
                  <a:pt x="25498" y="32802"/>
                </a:moveTo>
                <a:lnTo>
                  <a:pt x="25498" y="32837"/>
                </a:lnTo>
                <a:lnTo>
                  <a:pt x="25498" y="34289"/>
                </a:lnTo>
                <a:lnTo>
                  <a:pt x="25498" y="34329"/>
                </a:lnTo>
                <a:lnTo>
                  <a:pt x="23719" y="34329"/>
                </a:lnTo>
                <a:lnTo>
                  <a:pt x="23719" y="34289"/>
                </a:lnTo>
                <a:lnTo>
                  <a:pt x="23719" y="32837"/>
                </a:lnTo>
                <a:lnTo>
                  <a:pt x="23719" y="32802"/>
                </a:lnTo>
                <a:close/>
                <a:moveTo>
                  <a:pt x="27348" y="32802"/>
                </a:moveTo>
                <a:lnTo>
                  <a:pt x="27348" y="32837"/>
                </a:lnTo>
                <a:lnTo>
                  <a:pt x="27348" y="34289"/>
                </a:lnTo>
                <a:lnTo>
                  <a:pt x="27348" y="34329"/>
                </a:lnTo>
                <a:lnTo>
                  <a:pt x="25575" y="34329"/>
                </a:lnTo>
                <a:lnTo>
                  <a:pt x="25575" y="34289"/>
                </a:lnTo>
                <a:lnTo>
                  <a:pt x="25575" y="32837"/>
                </a:lnTo>
                <a:lnTo>
                  <a:pt x="25575" y="32802"/>
                </a:lnTo>
                <a:close/>
                <a:moveTo>
                  <a:pt x="29204" y="32802"/>
                </a:moveTo>
                <a:lnTo>
                  <a:pt x="29204" y="32837"/>
                </a:lnTo>
                <a:lnTo>
                  <a:pt x="29204" y="34289"/>
                </a:lnTo>
                <a:lnTo>
                  <a:pt x="29204" y="34329"/>
                </a:lnTo>
                <a:lnTo>
                  <a:pt x="27424" y="34329"/>
                </a:lnTo>
                <a:lnTo>
                  <a:pt x="27424" y="34289"/>
                </a:lnTo>
                <a:lnTo>
                  <a:pt x="27424" y="32837"/>
                </a:lnTo>
                <a:lnTo>
                  <a:pt x="27424" y="32802"/>
                </a:lnTo>
                <a:close/>
                <a:moveTo>
                  <a:pt x="31053" y="32802"/>
                </a:moveTo>
                <a:lnTo>
                  <a:pt x="31053" y="32837"/>
                </a:lnTo>
                <a:lnTo>
                  <a:pt x="31053" y="34289"/>
                </a:lnTo>
                <a:lnTo>
                  <a:pt x="31053" y="34329"/>
                </a:lnTo>
                <a:lnTo>
                  <a:pt x="29279" y="34329"/>
                </a:lnTo>
                <a:lnTo>
                  <a:pt x="29279" y="34289"/>
                </a:lnTo>
                <a:lnTo>
                  <a:pt x="29279" y="32837"/>
                </a:lnTo>
                <a:lnTo>
                  <a:pt x="29279" y="32802"/>
                </a:lnTo>
                <a:close/>
                <a:moveTo>
                  <a:pt x="32903" y="32802"/>
                </a:moveTo>
                <a:lnTo>
                  <a:pt x="32903" y="32837"/>
                </a:lnTo>
                <a:lnTo>
                  <a:pt x="32903" y="34289"/>
                </a:lnTo>
                <a:lnTo>
                  <a:pt x="32903" y="34329"/>
                </a:lnTo>
                <a:lnTo>
                  <a:pt x="31128" y="34329"/>
                </a:lnTo>
                <a:lnTo>
                  <a:pt x="31128" y="34289"/>
                </a:lnTo>
                <a:lnTo>
                  <a:pt x="31128" y="32837"/>
                </a:lnTo>
                <a:lnTo>
                  <a:pt x="31128" y="32802"/>
                </a:lnTo>
                <a:close/>
                <a:moveTo>
                  <a:pt x="34692" y="32802"/>
                </a:moveTo>
                <a:lnTo>
                  <a:pt x="34692" y="32837"/>
                </a:lnTo>
                <a:lnTo>
                  <a:pt x="34692" y="34289"/>
                </a:lnTo>
                <a:lnTo>
                  <a:pt x="34692" y="34329"/>
                </a:lnTo>
                <a:lnTo>
                  <a:pt x="32979" y="34329"/>
                </a:lnTo>
                <a:lnTo>
                  <a:pt x="32979" y="34289"/>
                </a:lnTo>
                <a:lnTo>
                  <a:pt x="32979" y="32837"/>
                </a:lnTo>
                <a:lnTo>
                  <a:pt x="32979" y="32802"/>
                </a:lnTo>
                <a:close/>
                <a:moveTo>
                  <a:pt x="36541" y="32802"/>
                </a:moveTo>
                <a:lnTo>
                  <a:pt x="36541" y="32837"/>
                </a:lnTo>
                <a:lnTo>
                  <a:pt x="36541" y="34289"/>
                </a:lnTo>
                <a:lnTo>
                  <a:pt x="36541" y="34329"/>
                </a:lnTo>
                <a:lnTo>
                  <a:pt x="34768" y="34329"/>
                </a:lnTo>
                <a:lnTo>
                  <a:pt x="34768" y="34289"/>
                </a:lnTo>
                <a:lnTo>
                  <a:pt x="34768" y="32837"/>
                </a:lnTo>
                <a:lnTo>
                  <a:pt x="34768" y="32802"/>
                </a:lnTo>
                <a:close/>
                <a:moveTo>
                  <a:pt x="38397" y="32802"/>
                </a:moveTo>
                <a:lnTo>
                  <a:pt x="38397" y="32837"/>
                </a:lnTo>
                <a:lnTo>
                  <a:pt x="38397" y="34289"/>
                </a:lnTo>
                <a:lnTo>
                  <a:pt x="38397" y="34329"/>
                </a:lnTo>
                <a:lnTo>
                  <a:pt x="36618" y="34329"/>
                </a:lnTo>
                <a:lnTo>
                  <a:pt x="36618" y="34289"/>
                </a:lnTo>
                <a:lnTo>
                  <a:pt x="36618" y="32837"/>
                </a:lnTo>
                <a:lnTo>
                  <a:pt x="36618" y="32802"/>
                </a:lnTo>
                <a:close/>
                <a:moveTo>
                  <a:pt x="40246" y="32802"/>
                </a:moveTo>
                <a:lnTo>
                  <a:pt x="40246" y="32837"/>
                </a:lnTo>
                <a:lnTo>
                  <a:pt x="40246" y="34289"/>
                </a:lnTo>
                <a:lnTo>
                  <a:pt x="40246" y="34329"/>
                </a:lnTo>
                <a:lnTo>
                  <a:pt x="38472" y="34329"/>
                </a:lnTo>
                <a:lnTo>
                  <a:pt x="38472" y="34289"/>
                </a:lnTo>
                <a:lnTo>
                  <a:pt x="38472" y="32837"/>
                </a:lnTo>
                <a:lnTo>
                  <a:pt x="38472" y="32802"/>
                </a:lnTo>
                <a:close/>
                <a:moveTo>
                  <a:pt x="42096" y="32802"/>
                </a:moveTo>
                <a:lnTo>
                  <a:pt x="42096" y="32837"/>
                </a:lnTo>
                <a:lnTo>
                  <a:pt x="42096" y="34289"/>
                </a:lnTo>
                <a:lnTo>
                  <a:pt x="42096" y="34329"/>
                </a:lnTo>
                <a:lnTo>
                  <a:pt x="40321" y="34329"/>
                </a:lnTo>
                <a:lnTo>
                  <a:pt x="40321" y="34289"/>
                </a:lnTo>
                <a:lnTo>
                  <a:pt x="40321" y="32837"/>
                </a:lnTo>
                <a:lnTo>
                  <a:pt x="40321" y="32802"/>
                </a:lnTo>
                <a:close/>
                <a:moveTo>
                  <a:pt x="43950" y="32802"/>
                </a:moveTo>
                <a:lnTo>
                  <a:pt x="43950" y="32837"/>
                </a:lnTo>
                <a:lnTo>
                  <a:pt x="43950" y="34289"/>
                </a:lnTo>
                <a:lnTo>
                  <a:pt x="43950" y="34329"/>
                </a:lnTo>
                <a:lnTo>
                  <a:pt x="42172" y="34329"/>
                </a:lnTo>
                <a:lnTo>
                  <a:pt x="42172" y="34289"/>
                </a:lnTo>
                <a:lnTo>
                  <a:pt x="42172" y="32837"/>
                </a:lnTo>
                <a:lnTo>
                  <a:pt x="42172" y="32802"/>
                </a:lnTo>
                <a:close/>
                <a:moveTo>
                  <a:pt x="45801" y="32802"/>
                </a:moveTo>
                <a:lnTo>
                  <a:pt x="45801" y="32837"/>
                </a:lnTo>
                <a:lnTo>
                  <a:pt x="45801" y="34289"/>
                </a:lnTo>
                <a:lnTo>
                  <a:pt x="45801" y="34329"/>
                </a:lnTo>
                <a:lnTo>
                  <a:pt x="44027" y="34329"/>
                </a:lnTo>
                <a:lnTo>
                  <a:pt x="44027" y="34289"/>
                </a:lnTo>
                <a:lnTo>
                  <a:pt x="44027" y="32837"/>
                </a:lnTo>
                <a:lnTo>
                  <a:pt x="44027" y="32802"/>
                </a:lnTo>
                <a:close/>
                <a:moveTo>
                  <a:pt x="47656" y="32802"/>
                </a:moveTo>
                <a:lnTo>
                  <a:pt x="47656" y="32837"/>
                </a:lnTo>
                <a:lnTo>
                  <a:pt x="47656" y="34289"/>
                </a:lnTo>
                <a:lnTo>
                  <a:pt x="47656" y="34329"/>
                </a:lnTo>
                <a:lnTo>
                  <a:pt x="45876" y="34329"/>
                </a:lnTo>
                <a:lnTo>
                  <a:pt x="45876" y="34289"/>
                </a:lnTo>
                <a:lnTo>
                  <a:pt x="45876" y="32837"/>
                </a:lnTo>
                <a:lnTo>
                  <a:pt x="45876" y="32802"/>
                </a:lnTo>
                <a:close/>
                <a:moveTo>
                  <a:pt x="49505" y="32802"/>
                </a:moveTo>
                <a:lnTo>
                  <a:pt x="49505" y="32837"/>
                </a:lnTo>
                <a:lnTo>
                  <a:pt x="49505" y="34289"/>
                </a:lnTo>
                <a:lnTo>
                  <a:pt x="49505" y="34329"/>
                </a:lnTo>
                <a:lnTo>
                  <a:pt x="47731" y="34329"/>
                </a:lnTo>
                <a:lnTo>
                  <a:pt x="47731" y="34289"/>
                </a:lnTo>
                <a:lnTo>
                  <a:pt x="47731" y="32837"/>
                </a:lnTo>
                <a:lnTo>
                  <a:pt x="47731" y="32802"/>
                </a:lnTo>
                <a:close/>
                <a:moveTo>
                  <a:pt x="51289" y="32802"/>
                </a:moveTo>
                <a:lnTo>
                  <a:pt x="51289" y="32837"/>
                </a:lnTo>
                <a:lnTo>
                  <a:pt x="51289" y="34289"/>
                </a:lnTo>
                <a:lnTo>
                  <a:pt x="51289" y="34329"/>
                </a:lnTo>
                <a:lnTo>
                  <a:pt x="49581" y="34329"/>
                </a:lnTo>
                <a:lnTo>
                  <a:pt x="49581" y="34289"/>
                </a:lnTo>
                <a:lnTo>
                  <a:pt x="49581" y="32837"/>
                </a:lnTo>
                <a:lnTo>
                  <a:pt x="49581" y="32802"/>
                </a:lnTo>
                <a:close/>
                <a:moveTo>
                  <a:pt x="53144" y="32802"/>
                </a:moveTo>
                <a:lnTo>
                  <a:pt x="53144" y="32837"/>
                </a:lnTo>
                <a:lnTo>
                  <a:pt x="53144" y="34289"/>
                </a:lnTo>
                <a:lnTo>
                  <a:pt x="53144" y="34329"/>
                </a:lnTo>
                <a:lnTo>
                  <a:pt x="51370" y="34329"/>
                </a:lnTo>
                <a:lnTo>
                  <a:pt x="51370" y="34289"/>
                </a:lnTo>
                <a:lnTo>
                  <a:pt x="51370" y="32837"/>
                </a:lnTo>
                <a:lnTo>
                  <a:pt x="51370" y="32802"/>
                </a:lnTo>
                <a:close/>
                <a:moveTo>
                  <a:pt x="54995" y="32802"/>
                </a:moveTo>
                <a:lnTo>
                  <a:pt x="54995" y="32837"/>
                </a:lnTo>
                <a:lnTo>
                  <a:pt x="54995" y="34289"/>
                </a:lnTo>
                <a:lnTo>
                  <a:pt x="54995" y="34329"/>
                </a:lnTo>
                <a:lnTo>
                  <a:pt x="53220" y="34329"/>
                </a:lnTo>
                <a:lnTo>
                  <a:pt x="53220" y="34289"/>
                </a:lnTo>
                <a:lnTo>
                  <a:pt x="53220" y="32837"/>
                </a:lnTo>
                <a:lnTo>
                  <a:pt x="53220" y="32802"/>
                </a:lnTo>
                <a:close/>
                <a:moveTo>
                  <a:pt x="56849" y="32802"/>
                </a:moveTo>
                <a:lnTo>
                  <a:pt x="56849" y="32837"/>
                </a:lnTo>
                <a:lnTo>
                  <a:pt x="56849" y="34289"/>
                </a:lnTo>
                <a:lnTo>
                  <a:pt x="56849" y="34329"/>
                </a:lnTo>
                <a:lnTo>
                  <a:pt x="55070" y="34329"/>
                </a:lnTo>
                <a:lnTo>
                  <a:pt x="55070" y="34289"/>
                </a:lnTo>
                <a:lnTo>
                  <a:pt x="55070" y="32837"/>
                </a:lnTo>
                <a:lnTo>
                  <a:pt x="55070" y="32802"/>
                </a:lnTo>
                <a:close/>
                <a:moveTo>
                  <a:pt x="58698" y="32802"/>
                </a:moveTo>
                <a:lnTo>
                  <a:pt x="58698" y="32837"/>
                </a:lnTo>
                <a:lnTo>
                  <a:pt x="58698" y="34289"/>
                </a:lnTo>
                <a:lnTo>
                  <a:pt x="58698" y="34329"/>
                </a:lnTo>
                <a:lnTo>
                  <a:pt x="56924" y="34329"/>
                </a:lnTo>
                <a:lnTo>
                  <a:pt x="56924" y="34289"/>
                </a:lnTo>
                <a:lnTo>
                  <a:pt x="56924" y="32837"/>
                </a:lnTo>
                <a:lnTo>
                  <a:pt x="56924" y="32802"/>
                </a:lnTo>
                <a:close/>
                <a:moveTo>
                  <a:pt x="60548" y="32802"/>
                </a:moveTo>
                <a:lnTo>
                  <a:pt x="60548" y="32837"/>
                </a:lnTo>
                <a:lnTo>
                  <a:pt x="60548" y="34289"/>
                </a:lnTo>
                <a:lnTo>
                  <a:pt x="60548" y="34329"/>
                </a:lnTo>
                <a:lnTo>
                  <a:pt x="58775" y="34329"/>
                </a:lnTo>
                <a:lnTo>
                  <a:pt x="58775" y="34289"/>
                </a:lnTo>
                <a:lnTo>
                  <a:pt x="58775" y="32837"/>
                </a:lnTo>
                <a:lnTo>
                  <a:pt x="58775" y="32802"/>
                </a:lnTo>
                <a:close/>
                <a:moveTo>
                  <a:pt x="62404" y="32802"/>
                </a:moveTo>
                <a:lnTo>
                  <a:pt x="62404" y="32837"/>
                </a:lnTo>
                <a:lnTo>
                  <a:pt x="62404" y="34289"/>
                </a:lnTo>
                <a:lnTo>
                  <a:pt x="62404" y="34329"/>
                </a:lnTo>
                <a:lnTo>
                  <a:pt x="60629" y="34329"/>
                </a:lnTo>
                <a:lnTo>
                  <a:pt x="60629" y="34289"/>
                </a:lnTo>
                <a:lnTo>
                  <a:pt x="60629" y="32837"/>
                </a:lnTo>
                <a:lnTo>
                  <a:pt x="60629" y="32802"/>
                </a:lnTo>
                <a:close/>
                <a:moveTo>
                  <a:pt x="64253" y="32802"/>
                </a:moveTo>
                <a:lnTo>
                  <a:pt x="64253" y="32837"/>
                </a:lnTo>
                <a:lnTo>
                  <a:pt x="64253" y="34289"/>
                </a:lnTo>
                <a:lnTo>
                  <a:pt x="64253" y="34329"/>
                </a:lnTo>
                <a:lnTo>
                  <a:pt x="62479" y="34329"/>
                </a:lnTo>
                <a:lnTo>
                  <a:pt x="62479" y="34289"/>
                </a:lnTo>
                <a:lnTo>
                  <a:pt x="62479" y="32837"/>
                </a:lnTo>
                <a:lnTo>
                  <a:pt x="62479" y="32802"/>
                </a:lnTo>
                <a:close/>
                <a:moveTo>
                  <a:pt x="66108" y="32802"/>
                </a:moveTo>
                <a:lnTo>
                  <a:pt x="66108" y="32837"/>
                </a:lnTo>
                <a:lnTo>
                  <a:pt x="66108" y="34289"/>
                </a:lnTo>
                <a:lnTo>
                  <a:pt x="66108" y="34329"/>
                </a:lnTo>
                <a:lnTo>
                  <a:pt x="64328" y="34329"/>
                </a:lnTo>
                <a:lnTo>
                  <a:pt x="64328" y="34289"/>
                </a:lnTo>
                <a:lnTo>
                  <a:pt x="64328" y="32837"/>
                </a:lnTo>
                <a:lnTo>
                  <a:pt x="64328" y="32802"/>
                </a:lnTo>
                <a:close/>
                <a:moveTo>
                  <a:pt x="3343" y="34405"/>
                </a:moveTo>
                <a:lnTo>
                  <a:pt x="3343" y="36180"/>
                </a:lnTo>
                <a:lnTo>
                  <a:pt x="1568" y="36180"/>
                </a:lnTo>
                <a:lnTo>
                  <a:pt x="1568" y="34405"/>
                </a:lnTo>
                <a:close/>
                <a:moveTo>
                  <a:pt x="5192" y="34405"/>
                </a:moveTo>
                <a:lnTo>
                  <a:pt x="5192" y="36180"/>
                </a:lnTo>
                <a:lnTo>
                  <a:pt x="3418" y="36180"/>
                </a:lnTo>
                <a:lnTo>
                  <a:pt x="3418" y="34405"/>
                </a:lnTo>
                <a:close/>
                <a:moveTo>
                  <a:pt x="7047" y="34405"/>
                </a:moveTo>
                <a:lnTo>
                  <a:pt x="7047" y="36180"/>
                </a:lnTo>
                <a:lnTo>
                  <a:pt x="5267" y="36180"/>
                </a:lnTo>
                <a:lnTo>
                  <a:pt x="5267" y="34405"/>
                </a:lnTo>
                <a:close/>
                <a:moveTo>
                  <a:pt x="8896" y="34405"/>
                </a:moveTo>
                <a:lnTo>
                  <a:pt x="8896" y="36180"/>
                </a:lnTo>
                <a:lnTo>
                  <a:pt x="7123" y="36180"/>
                </a:lnTo>
                <a:lnTo>
                  <a:pt x="7123" y="34405"/>
                </a:lnTo>
                <a:close/>
                <a:moveTo>
                  <a:pt x="10746" y="34405"/>
                </a:moveTo>
                <a:lnTo>
                  <a:pt x="10746" y="36180"/>
                </a:lnTo>
                <a:lnTo>
                  <a:pt x="8972" y="36180"/>
                </a:lnTo>
                <a:lnTo>
                  <a:pt x="8972" y="34405"/>
                </a:lnTo>
                <a:close/>
                <a:moveTo>
                  <a:pt x="12601" y="34405"/>
                </a:moveTo>
                <a:lnTo>
                  <a:pt x="12601" y="36180"/>
                </a:lnTo>
                <a:lnTo>
                  <a:pt x="10827" y="36180"/>
                </a:lnTo>
                <a:lnTo>
                  <a:pt x="10827" y="34405"/>
                </a:lnTo>
                <a:close/>
                <a:moveTo>
                  <a:pt x="14451" y="34405"/>
                </a:moveTo>
                <a:lnTo>
                  <a:pt x="14451" y="36180"/>
                </a:lnTo>
                <a:lnTo>
                  <a:pt x="12676" y="36180"/>
                </a:lnTo>
                <a:lnTo>
                  <a:pt x="12676" y="34405"/>
                </a:lnTo>
                <a:close/>
                <a:moveTo>
                  <a:pt x="16305" y="34405"/>
                </a:moveTo>
                <a:lnTo>
                  <a:pt x="16305" y="36180"/>
                </a:lnTo>
                <a:lnTo>
                  <a:pt x="14526" y="36180"/>
                </a:lnTo>
                <a:lnTo>
                  <a:pt x="14526" y="34405"/>
                </a:lnTo>
                <a:close/>
                <a:moveTo>
                  <a:pt x="18089" y="34405"/>
                </a:moveTo>
                <a:lnTo>
                  <a:pt x="18089" y="36180"/>
                </a:lnTo>
                <a:lnTo>
                  <a:pt x="16381" y="36180"/>
                </a:lnTo>
                <a:lnTo>
                  <a:pt x="16381" y="34405"/>
                </a:lnTo>
                <a:close/>
                <a:moveTo>
                  <a:pt x="19945" y="34405"/>
                </a:moveTo>
                <a:lnTo>
                  <a:pt x="19945" y="36180"/>
                </a:lnTo>
                <a:lnTo>
                  <a:pt x="18166" y="36180"/>
                </a:lnTo>
                <a:lnTo>
                  <a:pt x="18166" y="34405"/>
                </a:lnTo>
                <a:close/>
                <a:moveTo>
                  <a:pt x="21795" y="34405"/>
                </a:moveTo>
                <a:lnTo>
                  <a:pt x="21795" y="36180"/>
                </a:lnTo>
                <a:lnTo>
                  <a:pt x="20020" y="36180"/>
                </a:lnTo>
                <a:lnTo>
                  <a:pt x="20020" y="34405"/>
                </a:lnTo>
                <a:close/>
                <a:moveTo>
                  <a:pt x="23644" y="34405"/>
                </a:moveTo>
                <a:lnTo>
                  <a:pt x="23644" y="36180"/>
                </a:lnTo>
                <a:lnTo>
                  <a:pt x="21870" y="36180"/>
                </a:lnTo>
                <a:lnTo>
                  <a:pt x="21870" y="34405"/>
                </a:lnTo>
                <a:close/>
                <a:moveTo>
                  <a:pt x="25498" y="34405"/>
                </a:moveTo>
                <a:lnTo>
                  <a:pt x="25498" y="36180"/>
                </a:lnTo>
                <a:lnTo>
                  <a:pt x="23719" y="36180"/>
                </a:lnTo>
                <a:lnTo>
                  <a:pt x="23719" y="34405"/>
                </a:lnTo>
                <a:close/>
                <a:moveTo>
                  <a:pt x="27348" y="34405"/>
                </a:moveTo>
                <a:lnTo>
                  <a:pt x="27348" y="36180"/>
                </a:lnTo>
                <a:lnTo>
                  <a:pt x="25575" y="36180"/>
                </a:lnTo>
                <a:lnTo>
                  <a:pt x="25575" y="34405"/>
                </a:lnTo>
                <a:close/>
                <a:moveTo>
                  <a:pt x="29204" y="34405"/>
                </a:moveTo>
                <a:lnTo>
                  <a:pt x="29204" y="36180"/>
                </a:lnTo>
                <a:lnTo>
                  <a:pt x="27424" y="36180"/>
                </a:lnTo>
                <a:lnTo>
                  <a:pt x="27424" y="34405"/>
                </a:lnTo>
                <a:close/>
                <a:moveTo>
                  <a:pt x="31053" y="34405"/>
                </a:moveTo>
                <a:lnTo>
                  <a:pt x="31053" y="36180"/>
                </a:lnTo>
                <a:lnTo>
                  <a:pt x="29279" y="36180"/>
                </a:lnTo>
                <a:lnTo>
                  <a:pt x="29279" y="34405"/>
                </a:lnTo>
                <a:close/>
                <a:moveTo>
                  <a:pt x="32903" y="34405"/>
                </a:moveTo>
                <a:lnTo>
                  <a:pt x="32903" y="36180"/>
                </a:lnTo>
                <a:lnTo>
                  <a:pt x="31128" y="36180"/>
                </a:lnTo>
                <a:lnTo>
                  <a:pt x="31128" y="34405"/>
                </a:lnTo>
                <a:close/>
                <a:moveTo>
                  <a:pt x="34692" y="34405"/>
                </a:moveTo>
                <a:lnTo>
                  <a:pt x="34692" y="36180"/>
                </a:lnTo>
                <a:lnTo>
                  <a:pt x="32979" y="36180"/>
                </a:lnTo>
                <a:lnTo>
                  <a:pt x="32979" y="34405"/>
                </a:lnTo>
                <a:close/>
                <a:moveTo>
                  <a:pt x="36541" y="34405"/>
                </a:moveTo>
                <a:lnTo>
                  <a:pt x="36541" y="36180"/>
                </a:lnTo>
                <a:lnTo>
                  <a:pt x="34768" y="36180"/>
                </a:lnTo>
                <a:lnTo>
                  <a:pt x="34768" y="34405"/>
                </a:lnTo>
                <a:close/>
                <a:moveTo>
                  <a:pt x="38397" y="34405"/>
                </a:moveTo>
                <a:lnTo>
                  <a:pt x="38397" y="36180"/>
                </a:lnTo>
                <a:lnTo>
                  <a:pt x="36618" y="36180"/>
                </a:lnTo>
                <a:lnTo>
                  <a:pt x="36618" y="34405"/>
                </a:lnTo>
                <a:close/>
                <a:moveTo>
                  <a:pt x="40246" y="34405"/>
                </a:moveTo>
                <a:lnTo>
                  <a:pt x="40246" y="36180"/>
                </a:lnTo>
                <a:lnTo>
                  <a:pt x="38472" y="36180"/>
                </a:lnTo>
                <a:lnTo>
                  <a:pt x="38472" y="34405"/>
                </a:lnTo>
                <a:close/>
                <a:moveTo>
                  <a:pt x="42096" y="34405"/>
                </a:moveTo>
                <a:lnTo>
                  <a:pt x="42096" y="36180"/>
                </a:lnTo>
                <a:lnTo>
                  <a:pt x="40321" y="36180"/>
                </a:lnTo>
                <a:lnTo>
                  <a:pt x="40321" y="34405"/>
                </a:lnTo>
                <a:close/>
                <a:moveTo>
                  <a:pt x="43950" y="34405"/>
                </a:moveTo>
                <a:lnTo>
                  <a:pt x="43950" y="36180"/>
                </a:lnTo>
                <a:lnTo>
                  <a:pt x="42172" y="36180"/>
                </a:lnTo>
                <a:lnTo>
                  <a:pt x="42172" y="34405"/>
                </a:lnTo>
                <a:close/>
                <a:moveTo>
                  <a:pt x="45801" y="34405"/>
                </a:moveTo>
                <a:lnTo>
                  <a:pt x="45801" y="36180"/>
                </a:lnTo>
                <a:lnTo>
                  <a:pt x="44027" y="36180"/>
                </a:lnTo>
                <a:lnTo>
                  <a:pt x="44027" y="34405"/>
                </a:lnTo>
                <a:close/>
                <a:moveTo>
                  <a:pt x="47656" y="34405"/>
                </a:moveTo>
                <a:lnTo>
                  <a:pt x="47656" y="36180"/>
                </a:lnTo>
                <a:lnTo>
                  <a:pt x="45876" y="36180"/>
                </a:lnTo>
                <a:lnTo>
                  <a:pt x="45876" y="34405"/>
                </a:lnTo>
                <a:close/>
                <a:moveTo>
                  <a:pt x="49505" y="34405"/>
                </a:moveTo>
                <a:lnTo>
                  <a:pt x="49505" y="36180"/>
                </a:lnTo>
                <a:lnTo>
                  <a:pt x="47731" y="36180"/>
                </a:lnTo>
                <a:lnTo>
                  <a:pt x="47731" y="34405"/>
                </a:lnTo>
                <a:close/>
                <a:moveTo>
                  <a:pt x="51289" y="34405"/>
                </a:moveTo>
                <a:lnTo>
                  <a:pt x="51289" y="36180"/>
                </a:lnTo>
                <a:lnTo>
                  <a:pt x="49581" y="36180"/>
                </a:lnTo>
                <a:lnTo>
                  <a:pt x="49581" y="34405"/>
                </a:lnTo>
                <a:close/>
                <a:moveTo>
                  <a:pt x="53144" y="34405"/>
                </a:moveTo>
                <a:lnTo>
                  <a:pt x="53144" y="36180"/>
                </a:lnTo>
                <a:lnTo>
                  <a:pt x="51370" y="36180"/>
                </a:lnTo>
                <a:lnTo>
                  <a:pt x="51370" y="34405"/>
                </a:lnTo>
                <a:close/>
                <a:moveTo>
                  <a:pt x="54995" y="34405"/>
                </a:moveTo>
                <a:lnTo>
                  <a:pt x="54995" y="36180"/>
                </a:lnTo>
                <a:lnTo>
                  <a:pt x="53220" y="36180"/>
                </a:lnTo>
                <a:lnTo>
                  <a:pt x="53220" y="34405"/>
                </a:lnTo>
                <a:close/>
                <a:moveTo>
                  <a:pt x="56849" y="34405"/>
                </a:moveTo>
                <a:lnTo>
                  <a:pt x="56849" y="36180"/>
                </a:lnTo>
                <a:lnTo>
                  <a:pt x="55070" y="36180"/>
                </a:lnTo>
                <a:lnTo>
                  <a:pt x="55070" y="34405"/>
                </a:lnTo>
                <a:close/>
                <a:moveTo>
                  <a:pt x="58698" y="34405"/>
                </a:moveTo>
                <a:lnTo>
                  <a:pt x="58698" y="36180"/>
                </a:lnTo>
                <a:lnTo>
                  <a:pt x="56924" y="36180"/>
                </a:lnTo>
                <a:lnTo>
                  <a:pt x="56924" y="34405"/>
                </a:lnTo>
                <a:close/>
                <a:moveTo>
                  <a:pt x="60548" y="34405"/>
                </a:moveTo>
                <a:lnTo>
                  <a:pt x="60548" y="36180"/>
                </a:lnTo>
                <a:lnTo>
                  <a:pt x="58775" y="36180"/>
                </a:lnTo>
                <a:lnTo>
                  <a:pt x="58775" y="34405"/>
                </a:lnTo>
                <a:close/>
                <a:moveTo>
                  <a:pt x="62404" y="34405"/>
                </a:moveTo>
                <a:lnTo>
                  <a:pt x="62404" y="36180"/>
                </a:lnTo>
                <a:lnTo>
                  <a:pt x="60629" y="36180"/>
                </a:lnTo>
                <a:lnTo>
                  <a:pt x="60629" y="34405"/>
                </a:lnTo>
                <a:close/>
                <a:moveTo>
                  <a:pt x="64253" y="34405"/>
                </a:moveTo>
                <a:lnTo>
                  <a:pt x="64253" y="36180"/>
                </a:lnTo>
                <a:lnTo>
                  <a:pt x="62479" y="36180"/>
                </a:lnTo>
                <a:lnTo>
                  <a:pt x="62479" y="34405"/>
                </a:lnTo>
                <a:close/>
                <a:moveTo>
                  <a:pt x="66108" y="34405"/>
                </a:moveTo>
                <a:lnTo>
                  <a:pt x="66108" y="36180"/>
                </a:lnTo>
                <a:lnTo>
                  <a:pt x="64328" y="36180"/>
                </a:lnTo>
                <a:lnTo>
                  <a:pt x="64328" y="34405"/>
                </a:lnTo>
                <a:close/>
                <a:moveTo>
                  <a:pt x="3343" y="36259"/>
                </a:moveTo>
                <a:lnTo>
                  <a:pt x="3343" y="38034"/>
                </a:lnTo>
                <a:lnTo>
                  <a:pt x="1568" y="38034"/>
                </a:lnTo>
                <a:lnTo>
                  <a:pt x="1568" y="36259"/>
                </a:lnTo>
                <a:close/>
                <a:moveTo>
                  <a:pt x="5192" y="36259"/>
                </a:moveTo>
                <a:lnTo>
                  <a:pt x="5192" y="38034"/>
                </a:lnTo>
                <a:lnTo>
                  <a:pt x="3418" y="38034"/>
                </a:lnTo>
                <a:lnTo>
                  <a:pt x="3418" y="36259"/>
                </a:lnTo>
                <a:close/>
                <a:moveTo>
                  <a:pt x="7047" y="36259"/>
                </a:moveTo>
                <a:lnTo>
                  <a:pt x="7047" y="38034"/>
                </a:lnTo>
                <a:lnTo>
                  <a:pt x="5267" y="38034"/>
                </a:lnTo>
                <a:lnTo>
                  <a:pt x="5267" y="36259"/>
                </a:lnTo>
                <a:close/>
                <a:moveTo>
                  <a:pt x="8896" y="36259"/>
                </a:moveTo>
                <a:lnTo>
                  <a:pt x="8896" y="38034"/>
                </a:lnTo>
                <a:lnTo>
                  <a:pt x="7123" y="38034"/>
                </a:lnTo>
                <a:lnTo>
                  <a:pt x="7123" y="36259"/>
                </a:lnTo>
                <a:close/>
                <a:moveTo>
                  <a:pt x="10746" y="36259"/>
                </a:moveTo>
                <a:lnTo>
                  <a:pt x="10746" y="38034"/>
                </a:lnTo>
                <a:lnTo>
                  <a:pt x="8972" y="38034"/>
                </a:lnTo>
                <a:lnTo>
                  <a:pt x="8972" y="36259"/>
                </a:lnTo>
                <a:close/>
                <a:moveTo>
                  <a:pt x="12601" y="36259"/>
                </a:moveTo>
                <a:lnTo>
                  <a:pt x="12601" y="38034"/>
                </a:lnTo>
                <a:lnTo>
                  <a:pt x="10827" y="38034"/>
                </a:lnTo>
                <a:lnTo>
                  <a:pt x="10827" y="36259"/>
                </a:lnTo>
                <a:close/>
                <a:moveTo>
                  <a:pt x="14451" y="36259"/>
                </a:moveTo>
                <a:lnTo>
                  <a:pt x="14451" y="38034"/>
                </a:lnTo>
                <a:lnTo>
                  <a:pt x="12676" y="38034"/>
                </a:lnTo>
                <a:lnTo>
                  <a:pt x="12676" y="36259"/>
                </a:lnTo>
                <a:close/>
                <a:moveTo>
                  <a:pt x="16305" y="36259"/>
                </a:moveTo>
                <a:lnTo>
                  <a:pt x="16305" y="38034"/>
                </a:lnTo>
                <a:lnTo>
                  <a:pt x="14526" y="38034"/>
                </a:lnTo>
                <a:lnTo>
                  <a:pt x="14526" y="36259"/>
                </a:lnTo>
                <a:close/>
                <a:moveTo>
                  <a:pt x="18089" y="36259"/>
                </a:moveTo>
                <a:lnTo>
                  <a:pt x="18089" y="38034"/>
                </a:lnTo>
                <a:lnTo>
                  <a:pt x="16381" y="38034"/>
                </a:lnTo>
                <a:lnTo>
                  <a:pt x="16381" y="36259"/>
                </a:lnTo>
                <a:close/>
                <a:moveTo>
                  <a:pt x="19945" y="36259"/>
                </a:moveTo>
                <a:lnTo>
                  <a:pt x="19945" y="38034"/>
                </a:lnTo>
                <a:lnTo>
                  <a:pt x="18166" y="38034"/>
                </a:lnTo>
                <a:lnTo>
                  <a:pt x="18166" y="36259"/>
                </a:lnTo>
                <a:close/>
                <a:moveTo>
                  <a:pt x="21795" y="36259"/>
                </a:moveTo>
                <a:lnTo>
                  <a:pt x="21795" y="38034"/>
                </a:lnTo>
                <a:lnTo>
                  <a:pt x="20020" y="38034"/>
                </a:lnTo>
                <a:lnTo>
                  <a:pt x="20020" y="36259"/>
                </a:lnTo>
                <a:close/>
                <a:moveTo>
                  <a:pt x="23644" y="36259"/>
                </a:moveTo>
                <a:lnTo>
                  <a:pt x="23644" y="38034"/>
                </a:lnTo>
                <a:lnTo>
                  <a:pt x="21870" y="38034"/>
                </a:lnTo>
                <a:lnTo>
                  <a:pt x="21870" y="36259"/>
                </a:lnTo>
                <a:close/>
                <a:moveTo>
                  <a:pt x="25498" y="36259"/>
                </a:moveTo>
                <a:lnTo>
                  <a:pt x="25498" y="38034"/>
                </a:lnTo>
                <a:lnTo>
                  <a:pt x="23719" y="38034"/>
                </a:lnTo>
                <a:lnTo>
                  <a:pt x="23719" y="36259"/>
                </a:lnTo>
                <a:close/>
                <a:moveTo>
                  <a:pt x="27348" y="36259"/>
                </a:moveTo>
                <a:lnTo>
                  <a:pt x="27348" y="38034"/>
                </a:lnTo>
                <a:lnTo>
                  <a:pt x="25575" y="38034"/>
                </a:lnTo>
                <a:lnTo>
                  <a:pt x="25575" y="36259"/>
                </a:lnTo>
                <a:close/>
                <a:moveTo>
                  <a:pt x="29204" y="36259"/>
                </a:moveTo>
                <a:lnTo>
                  <a:pt x="29204" y="38034"/>
                </a:lnTo>
                <a:lnTo>
                  <a:pt x="27424" y="38034"/>
                </a:lnTo>
                <a:lnTo>
                  <a:pt x="27424" y="36259"/>
                </a:lnTo>
                <a:close/>
                <a:moveTo>
                  <a:pt x="31053" y="36259"/>
                </a:moveTo>
                <a:lnTo>
                  <a:pt x="31053" y="38034"/>
                </a:lnTo>
                <a:lnTo>
                  <a:pt x="29279" y="38034"/>
                </a:lnTo>
                <a:lnTo>
                  <a:pt x="29279" y="36259"/>
                </a:lnTo>
                <a:close/>
                <a:moveTo>
                  <a:pt x="32903" y="36259"/>
                </a:moveTo>
                <a:lnTo>
                  <a:pt x="32903" y="38034"/>
                </a:lnTo>
                <a:lnTo>
                  <a:pt x="31128" y="38034"/>
                </a:lnTo>
                <a:lnTo>
                  <a:pt x="31128" y="36259"/>
                </a:lnTo>
                <a:close/>
                <a:moveTo>
                  <a:pt x="34692" y="36259"/>
                </a:moveTo>
                <a:lnTo>
                  <a:pt x="34692" y="38034"/>
                </a:lnTo>
                <a:lnTo>
                  <a:pt x="32979" y="38034"/>
                </a:lnTo>
                <a:lnTo>
                  <a:pt x="32979" y="36259"/>
                </a:lnTo>
                <a:close/>
                <a:moveTo>
                  <a:pt x="36541" y="36259"/>
                </a:moveTo>
                <a:lnTo>
                  <a:pt x="36541" y="38034"/>
                </a:lnTo>
                <a:lnTo>
                  <a:pt x="34768" y="38034"/>
                </a:lnTo>
                <a:lnTo>
                  <a:pt x="34768" y="36259"/>
                </a:lnTo>
                <a:close/>
                <a:moveTo>
                  <a:pt x="38397" y="36259"/>
                </a:moveTo>
                <a:lnTo>
                  <a:pt x="38397" y="38034"/>
                </a:lnTo>
                <a:lnTo>
                  <a:pt x="36618" y="38034"/>
                </a:lnTo>
                <a:lnTo>
                  <a:pt x="36618" y="36259"/>
                </a:lnTo>
                <a:close/>
                <a:moveTo>
                  <a:pt x="40246" y="36259"/>
                </a:moveTo>
                <a:lnTo>
                  <a:pt x="40246" y="38034"/>
                </a:lnTo>
                <a:lnTo>
                  <a:pt x="38472" y="38034"/>
                </a:lnTo>
                <a:lnTo>
                  <a:pt x="38472" y="36259"/>
                </a:lnTo>
                <a:close/>
                <a:moveTo>
                  <a:pt x="42096" y="36259"/>
                </a:moveTo>
                <a:lnTo>
                  <a:pt x="42096" y="38034"/>
                </a:lnTo>
                <a:lnTo>
                  <a:pt x="40321" y="38034"/>
                </a:lnTo>
                <a:lnTo>
                  <a:pt x="40321" y="36259"/>
                </a:lnTo>
                <a:close/>
                <a:moveTo>
                  <a:pt x="43950" y="36259"/>
                </a:moveTo>
                <a:lnTo>
                  <a:pt x="43950" y="38034"/>
                </a:lnTo>
                <a:lnTo>
                  <a:pt x="42172" y="38034"/>
                </a:lnTo>
                <a:lnTo>
                  <a:pt x="42172" y="36259"/>
                </a:lnTo>
                <a:close/>
                <a:moveTo>
                  <a:pt x="45801" y="36259"/>
                </a:moveTo>
                <a:lnTo>
                  <a:pt x="45801" y="38034"/>
                </a:lnTo>
                <a:lnTo>
                  <a:pt x="44027" y="38034"/>
                </a:lnTo>
                <a:lnTo>
                  <a:pt x="44027" y="36259"/>
                </a:lnTo>
                <a:close/>
                <a:moveTo>
                  <a:pt x="47656" y="36259"/>
                </a:moveTo>
                <a:lnTo>
                  <a:pt x="47656" y="38034"/>
                </a:lnTo>
                <a:lnTo>
                  <a:pt x="45876" y="38034"/>
                </a:lnTo>
                <a:lnTo>
                  <a:pt x="45876" y="36259"/>
                </a:lnTo>
                <a:close/>
                <a:moveTo>
                  <a:pt x="49505" y="36259"/>
                </a:moveTo>
                <a:lnTo>
                  <a:pt x="49505" y="38034"/>
                </a:lnTo>
                <a:lnTo>
                  <a:pt x="47731" y="38034"/>
                </a:lnTo>
                <a:lnTo>
                  <a:pt x="47731" y="36259"/>
                </a:lnTo>
                <a:close/>
                <a:moveTo>
                  <a:pt x="51289" y="36259"/>
                </a:moveTo>
                <a:lnTo>
                  <a:pt x="51289" y="38034"/>
                </a:lnTo>
                <a:lnTo>
                  <a:pt x="49581" y="38034"/>
                </a:lnTo>
                <a:lnTo>
                  <a:pt x="49581" y="36259"/>
                </a:lnTo>
                <a:close/>
                <a:moveTo>
                  <a:pt x="53144" y="36259"/>
                </a:moveTo>
                <a:lnTo>
                  <a:pt x="53144" y="38034"/>
                </a:lnTo>
                <a:lnTo>
                  <a:pt x="51370" y="38034"/>
                </a:lnTo>
                <a:lnTo>
                  <a:pt x="51370" y="36259"/>
                </a:lnTo>
                <a:close/>
                <a:moveTo>
                  <a:pt x="54995" y="36259"/>
                </a:moveTo>
                <a:lnTo>
                  <a:pt x="54995" y="38034"/>
                </a:lnTo>
                <a:lnTo>
                  <a:pt x="53220" y="38034"/>
                </a:lnTo>
                <a:lnTo>
                  <a:pt x="53220" y="36259"/>
                </a:lnTo>
                <a:close/>
                <a:moveTo>
                  <a:pt x="56849" y="36259"/>
                </a:moveTo>
                <a:lnTo>
                  <a:pt x="56849" y="38034"/>
                </a:lnTo>
                <a:lnTo>
                  <a:pt x="55070" y="38034"/>
                </a:lnTo>
                <a:lnTo>
                  <a:pt x="55070" y="36259"/>
                </a:lnTo>
                <a:close/>
                <a:moveTo>
                  <a:pt x="58698" y="36259"/>
                </a:moveTo>
                <a:lnTo>
                  <a:pt x="58698" y="38034"/>
                </a:lnTo>
                <a:lnTo>
                  <a:pt x="56924" y="38034"/>
                </a:lnTo>
                <a:lnTo>
                  <a:pt x="56924" y="36259"/>
                </a:lnTo>
                <a:close/>
                <a:moveTo>
                  <a:pt x="60548" y="36259"/>
                </a:moveTo>
                <a:lnTo>
                  <a:pt x="60548" y="38034"/>
                </a:lnTo>
                <a:lnTo>
                  <a:pt x="58775" y="38034"/>
                </a:lnTo>
                <a:lnTo>
                  <a:pt x="58775" y="36259"/>
                </a:lnTo>
                <a:close/>
                <a:moveTo>
                  <a:pt x="62404" y="36259"/>
                </a:moveTo>
                <a:lnTo>
                  <a:pt x="62404" y="38034"/>
                </a:lnTo>
                <a:lnTo>
                  <a:pt x="60629" y="38034"/>
                </a:lnTo>
                <a:lnTo>
                  <a:pt x="60629" y="36259"/>
                </a:lnTo>
                <a:close/>
                <a:moveTo>
                  <a:pt x="64253" y="36259"/>
                </a:moveTo>
                <a:lnTo>
                  <a:pt x="64253" y="38034"/>
                </a:lnTo>
                <a:lnTo>
                  <a:pt x="62479" y="38034"/>
                </a:lnTo>
                <a:lnTo>
                  <a:pt x="62479" y="36259"/>
                </a:lnTo>
                <a:close/>
                <a:moveTo>
                  <a:pt x="66108" y="36259"/>
                </a:moveTo>
                <a:lnTo>
                  <a:pt x="66108" y="38034"/>
                </a:lnTo>
                <a:lnTo>
                  <a:pt x="64328" y="38034"/>
                </a:lnTo>
                <a:lnTo>
                  <a:pt x="64328" y="36259"/>
                </a:lnTo>
                <a:close/>
                <a:moveTo>
                  <a:pt x="3343" y="38109"/>
                </a:moveTo>
                <a:lnTo>
                  <a:pt x="3343" y="39883"/>
                </a:lnTo>
                <a:lnTo>
                  <a:pt x="1568" y="39883"/>
                </a:lnTo>
                <a:lnTo>
                  <a:pt x="1568" y="38109"/>
                </a:lnTo>
                <a:close/>
                <a:moveTo>
                  <a:pt x="5192" y="38109"/>
                </a:moveTo>
                <a:lnTo>
                  <a:pt x="5192" y="39883"/>
                </a:lnTo>
                <a:lnTo>
                  <a:pt x="3418" y="39883"/>
                </a:lnTo>
                <a:lnTo>
                  <a:pt x="3418" y="38109"/>
                </a:lnTo>
                <a:close/>
                <a:moveTo>
                  <a:pt x="7047" y="38109"/>
                </a:moveTo>
                <a:lnTo>
                  <a:pt x="7047" y="39883"/>
                </a:lnTo>
                <a:lnTo>
                  <a:pt x="5267" y="39883"/>
                </a:lnTo>
                <a:lnTo>
                  <a:pt x="5267" y="38109"/>
                </a:lnTo>
                <a:close/>
                <a:moveTo>
                  <a:pt x="8896" y="38109"/>
                </a:moveTo>
                <a:lnTo>
                  <a:pt x="8896" y="39883"/>
                </a:lnTo>
                <a:lnTo>
                  <a:pt x="7123" y="39883"/>
                </a:lnTo>
                <a:lnTo>
                  <a:pt x="7123" y="38109"/>
                </a:lnTo>
                <a:close/>
                <a:moveTo>
                  <a:pt x="10746" y="38109"/>
                </a:moveTo>
                <a:lnTo>
                  <a:pt x="10746" y="39883"/>
                </a:lnTo>
                <a:lnTo>
                  <a:pt x="8972" y="39883"/>
                </a:lnTo>
                <a:lnTo>
                  <a:pt x="8972" y="38109"/>
                </a:lnTo>
                <a:close/>
                <a:moveTo>
                  <a:pt x="12601" y="38109"/>
                </a:moveTo>
                <a:lnTo>
                  <a:pt x="12601" y="39883"/>
                </a:lnTo>
                <a:lnTo>
                  <a:pt x="10827" y="39883"/>
                </a:lnTo>
                <a:lnTo>
                  <a:pt x="10827" y="38109"/>
                </a:lnTo>
                <a:close/>
                <a:moveTo>
                  <a:pt x="14451" y="38109"/>
                </a:moveTo>
                <a:lnTo>
                  <a:pt x="14451" y="39883"/>
                </a:lnTo>
                <a:lnTo>
                  <a:pt x="12676" y="39883"/>
                </a:lnTo>
                <a:lnTo>
                  <a:pt x="12676" y="38109"/>
                </a:lnTo>
                <a:close/>
                <a:moveTo>
                  <a:pt x="16305" y="38109"/>
                </a:moveTo>
                <a:lnTo>
                  <a:pt x="16305" y="39883"/>
                </a:lnTo>
                <a:lnTo>
                  <a:pt x="14526" y="39883"/>
                </a:lnTo>
                <a:lnTo>
                  <a:pt x="14526" y="38109"/>
                </a:lnTo>
                <a:close/>
                <a:moveTo>
                  <a:pt x="18089" y="38109"/>
                </a:moveTo>
                <a:lnTo>
                  <a:pt x="18089" y="39883"/>
                </a:lnTo>
                <a:lnTo>
                  <a:pt x="16381" y="39883"/>
                </a:lnTo>
                <a:lnTo>
                  <a:pt x="16381" y="38109"/>
                </a:lnTo>
                <a:close/>
                <a:moveTo>
                  <a:pt x="19945" y="38109"/>
                </a:moveTo>
                <a:lnTo>
                  <a:pt x="19945" y="39883"/>
                </a:lnTo>
                <a:lnTo>
                  <a:pt x="18166" y="39883"/>
                </a:lnTo>
                <a:lnTo>
                  <a:pt x="18166" y="38109"/>
                </a:lnTo>
                <a:close/>
                <a:moveTo>
                  <a:pt x="21795" y="38109"/>
                </a:moveTo>
                <a:lnTo>
                  <a:pt x="21795" y="39883"/>
                </a:lnTo>
                <a:lnTo>
                  <a:pt x="20020" y="39883"/>
                </a:lnTo>
                <a:lnTo>
                  <a:pt x="20020" y="38109"/>
                </a:lnTo>
                <a:close/>
                <a:moveTo>
                  <a:pt x="23644" y="38109"/>
                </a:moveTo>
                <a:lnTo>
                  <a:pt x="23644" y="39883"/>
                </a:lnTo>
                <a:lnTo>
                  <a:pt x="21870" y="39883"/>
                </a:lnTo>
                <a:lnTo>
                  <a:pt x="21870" y="38109"/>
                </a:lnTo>
                <a:close/>
                <a:moveTo>
                  <a:pt x="25498" y="38109"/>
                </a:moveTo>
                <a:lnTo>
                  <a:pt x="25498" y="39883"/>
                </a:lnTo>
                <a:lnTo>
                  <a:pt x="23719" y="39883"/>
                </a:lnTo>
                <a:lnTo>
                  <a:pt x="23719" y="38109"/>
                </a:lnTo>
                <a:close/>
                <a:moveTo>
                  <a:pt x="27348" y="38109"/>
                </a:moveTo>
                <a:lnTo>
                  <a:pt x="27348" y="39883"/>
                </a:lnTo>
                <a:lnTo>
                  <a:pt x="25575" y="39883"/>
                </a:lnTo>
                <a:lnTo>
                  <a:pt x="25575" y="38109"/>
                </a:lnTo>
                <a:close/>
                <a:moveTo>
                  <a:pt x="29204" y="38109"/>
                </a:moveTo>
                <a:lnTo>
                  <a:pt x="29204" y="39883"/>
                </a:lnTo>
                <a:lnTo>
                  <a:pt x="27424" y="39883"/>
                </a:lnTo>
                <a:lnTo>
                  <a:pt x="27424" y="38109"/>
                </a:lnTo>
                <a:close/>
                <a:moveTo>
                  <a:pt x="31053" y="38109"/>
                </a:moveTo>
                <a:lnTo>
                  <a:pt x="31053" y="39883"/>
                </a:lnTo>
                <a:lnTo>
                  <a:pt x="29279" y="39883"/>
                </a:lnTo>
                <a:lnTo>
                  <a:pt x="29279" y="38109"/>
                </a:lnTo>
                <a:close/>
                <a:moveTo>
                  <a:pt x="32903" y="38109"/>
                </a:moveTo>
                <a:lnTo>
                  <a:pt x="32903" y="39883"/>
                </a:lnTo>
                <a:lnTo>
                  <a:pt x="31128" y="39883"/>
                </a:lnTo>
                <a:lnTo>
                  <a:pt x="31128" y="38109"/>
                </a:lnTo>
                <a:close/>
                <a:moveTo>
                  <a:pt x="34692" y="38109"/>
                </a:moveTo>
                <a:lnTo>
                  <a:pt x="34692" y="39883"/>
                </a:lnTo>
                <a:lnTo>
                  <a:pt x="32979" y="39883"/>
                </a:lnTo>
                <a:lnTo>
                  <a:pt x="32979" y="38109"/>
                </a:lnTo>
                <a:close/>
                <a:moveTo>
                  <a:pt x="36541" y="38109"/>
                </a:moveTo>
                <a:lnTo>
                  <a:pt x="36541" y="39883"/>
                </a:lnTo>
                <a:lnTo>
                  <a:pt x="34768" y="39883"/>
                </a:lnTo>
                <a:lnTo>
                  <a:pt x="34768" y="38109"/>
                </a:lnTo>
                <a:close/>
                <a:moveTo>
                  <a:pt x="38397" y="38109"/>
                </a:moveTo>
                <a:lnTo>
                  <a:pt x="38397" y="39883"/>
                </a:lnTo>
                <a:lnTo>
                  <a:pt x="36618" y="39883"/>
                </a:lnTo>
                <a:lnTo>
                  <a:pt x="36618" y="38109"/>
                </a:lnTo>
                <a:close/>
                <a:moveTo>
                  <a:pt x="40246" y="38109"/>
                </a:moveTo>
                <a:lnTo>
                  <a:pt x="40246" y="39883"/>
                </a:lnTo>
                <a:lnTo>
                  <a:pt x="38472" y="39883"/>
                </a:lnTo>
                <a:lnTo>
                  <a:pt x="38472" y="38109"/>
                </a:lnTo>
                <a:close/>
                <a:moveTo>
                  <a:pt x="42096" y="38109"/>
                </a:moveTo>
                <a:lnTo>
                  <a:pt x="42096" y="39883"/>
                </a:lnTo>
                <a:lnTo>
                  <a:pt x="40321" y="39883"/>
                </a:lnTo>
                <a:lnTo>
                  <a:pt x="40321" y="38109"/>
                </a:lnTo>
                <a:close/>
                <a:moveTo>
                  <a:pt x="43950" y="38109"/>
                </a:moveTo>
                <a:lnTo>
                  <a:pt x="43950" y="39883"/>
                </a:lnTo>
                <a:lnTo>
                  <a:pt x="42172" y="39883"/>
                </a:lnTo>
                <a:lnTo>
                  <a:pt x="42172" y="38109"/>
                </a:lnTo>
                <a:close/>
                <a:moveTo>
                  <a:pt x="45801" y="38109"/>
                </a:moveTo>
                <a:lnTo>
                  <a:pt x="45801" y="39883"/>
                </a:lnTo>
                <a:lnTo>
                  <a:pt x="44027" y="39883"/>
                </a:lnTo>
                <a:lnTo>
                  <a:pt x="44027" y="38109"/>
                </a:lnTo>
                <a:close/>
                <a:moveTo>
                  <a:pt x="47656" y="38109"/>
                </a:moveTo>
                <a:lnTo>
                  <a:pt x="47656" y="39883"/>
                </a:lnTo>
                <a:lnTo>
                  <a:pt x="45876" y="39883"/>
                </a:lnTo>
                <a:lnTo>
                  <a:pt x="45876" y="38109"/>
                </a:lnTo>
                <a:close/>
                <a:moveTo>
                  <a:pt x="49505" y="38109"/>
                </a:moveTo>
                <a:lnTo>
                  <a:pt x="49505" y="39883"/>
                </a:lnTo>
                <a:lnTo>
                  <a:pt x="47731" y="39883"/>
                </a:lnTo>
                <a:lnTo>
                  <a:pt x="47731" y="38109"/>
                </a:lnTo>
                <a:close/>
                <a:moveTo>
                  <a:pt x="51289" y="38109"/>
                </a:moveTo>
                <a:lnTo>
                  <a:pt x="51289" y="39883"/>
                </a:lnTo>
                <a:lnTo>
                  <a:pt x="49581" y="39883"/>
                </a:lnTo>
                <a:lnTo>
                  <a:pt x="49581" y="38109"/>
                </a:lnTo>
                <a:close/>
                <a:moveTo>
                  <a:pt x="53144" y="38109"/>
                </a:moveTo>
                <a:lnTo>
                  <a:pt x="53144" y="39883"/>
                </a:lnTo>
                <a:lnTo>
                  <a:pt x="51370" y="39883"/>
                </a:lnTo>
                <a:lnTo>
                  <a:pt x="51370" y="38109"/>
                </a:lnTo>
                <a:close/>
                <a:moveTo>
                  <a:pt x="54995" y="38109"/>
                </a:moveTo>
                <a:lnTo>
                  <a:pt x="54995" y="39883"/>
                </a:lnTo>
                <a:lnTo>
                  <a:pt x="53220" y="39883"/>
                </a:lnTo>
                <a:lnTo>
                  <a:pt x="53220" y="38109"/>
                </a:lnTo>
                <a:close/>
                <a:moveTo>
                  <a:pt x="56849" y="38109"/>
                </a:moveTo>
                <a:lnTo>
                  <a:pt x="56849" y="39883"/>
                </a:lnTo>
                <a:lnTo>
                  <a:pt x="55070" y="39883"/>
                </a:lnTo>
                <a:lnTo>
                  <a:pt x="55070" y="38109"/>
                </a:lnTo>
                <a:close/>
                <a:moveTo>
                  <a:pt x="58698" y="38109"/>
                </a:moveTo>
                <a:lnTo>
                  <a:pt x="58698" y="39883"/>
                </a:lnTo>
                <a:lnTo>
                  <a:pt x="56924" y="39883"/>
                </a:lnTo>
                <a:lnTo>
                  <a:pt x="56924" y="38109"/>
                </a:lnTo>
                <a:close/>
                <a:moveTo>
                  <a:pt x="60548" y="38109"/>
                </a:moveTo>
                <a:lnTo>
                  <a:pt x="60548" y="39883"/>
                </a:lnTo>
                <a:lnTo>
                  <a:pt x="58775" y="39883"/>
                </a:lnTo>
                <a:lnTo>
                  <a:pt x="58775" y="38109"/>
                </a:lnTo>
                <a:close/>
                <a:moveTo>
                  <a:pt x="62404" y="38109"/>
                </a:moveTo>
                <a:lnTo>
                  <a:pt x="62404" y="39883"/>
                </a:lnTo>
                <a:lnTo>
                  <a:pt x="60629" y="39883"/>
                </a:lnTo>
                <a:lnTo>
                  <a:pt x="60629" y="38109"/>
                </a:lnTo>
                <a:close/>
                <a:moveTo>
                  <a:pt x="64253" y="38109"/>
                </a:moveTo>
                <a:lnTo>
                  <a:pt x="64253" y="39883"/>
                </a:lnTo>
                <a:lnTo>
                  <a:pt x="62479" y="39883"/>
                </a:lnTo>
                <a:lnTo>
                  <a:pt x="62479" y="38109"/>
                </a:lnTo>
                <a:close/>
                <a:moveTo>
                  <a:pt x="66108" y="38109"/>
                </a:moveTo>
                <a:lnTo>
                  <a:pt x="66108" y="39883"/>
                </a:lnTo>
                <a:lnTo>
                  <a:pt x="64328" y="39883"/>
                </a:lnTo>
                <a:lnTo>
                  <a:pt x="64328" y="38109"/>
                </a:lnTo>
                <a:close/>
                <a:moveTo>
                  <a:pt x="3343" y="39960"/>
                </a:moveTo>
                <a:lnTo>
                  <a:pt x="3343" y="41738"/>
                </a:lnTo>
                <a:lnTo>
                  <a:pt x="1568" y="41738"/>
                </a:lnTo>
                <a:lnTo>
                  <a:pt x="1568" y="39960"/>
                </a:lnTo>
                <a:close/>
                <a:moveTo>
                  <a:pt x="5192" y="39960"/>
                </a:moveTo>
                <a:lnTo>
                  <a:pt x="5192" y="41738"/>
                </a:lnTo>
                <a:lnTo>
                  <a:pt x="3418" y="41738"/>
                </a:lnTo>
                <a:lnTo>
                  <a:pt x="3418" y="39960"/>
                </a:lnTo>
                <a:close/>
                <a:moveTo>
                  <a:pt x="7047" y="39960"/>
                </a:moveTo>
                <a:lnTo>
                  <a:pt x="7047" y="41738"/>
                </a:lnTo>
                <a:lnTo>
                  <a:pt x="5267" y="41738"/>
                </a:lnTo>
                <a:lnTo>
                  <a:pt x="5267" y="39960"/>
                </a:lnTo>
                <a:close/>
                <a:moveTo>
                  <a:pt x="8896" y="39960"/>
                </a:moveTo>
                <a:lnTo>
                  <a:pt x="8896" y="41738"/>
                </a:lnTo>
                <a:lnTo>
                  <a:pt x="7123" y="41738"/>
                </a:lnTo>
                <a:lnTo>
                  <a:pt x="7123" y="39960"/>
                </a:lnTo>
                <a:close/>
                <a:moveTo>
                  <a:pt x="10746" y="39960"/>
                </a:moveTo>
                <a:lnTo>
                  <a:pt x="10746" y="41738"/>
                </a:lnTo>
                <a:lnTo>
                  <a:pt x="8972" y="41738"/>
                </a:lnTo>
                <a:lnTo>
                  <a:pt x="8972" y="39960"/>
                </a:lnTo>
                <a:close/>
                <a:moveTo>
                  <a:pt x="12601" y="39960"/>
                </a:moveTo>
                <a:lnTo>
                  <a:pt x="12601" y="41738"/>
                </a:lnTo>
                <a:lnTo>
                  <a:pt x="10827" y="41738"/>
                </a:lnTo>
                <a:lnTo>
                  <a:pt x="10827" y="39960"/>
                </a:lnTo>
                <a:close/>
                <a:moveTo>
                  <a:pt x="14451" y="39960"/>
                </a:moveTo>
                <a:lnTo>
                  <a:pt x="14451" y="41738"/>
                </a:lnTo>
                <a:lnTo>
                  <a:pt x="12676" y="41738"/>
                </a:lnTo>
                <a:lnTo>
                  <a:pt x="12676" y="39960"/>
                </a:lnTo>
                <a:close/>
                <a:moveTo>
                  <a:pt x="16305" y="39960"/>
                </a:moveTo>
                <a:lnTo>
                  <a:pt x="16305" y="41738"/>
                </a:lnTo>
                <a:lnTo>
                  <a:pt x="14526" y="41738"/>
                </a:lnTo>
                <a:lnTo>
                  <a:pt x="14526" y="39960"/>
                </a:lnTo>
                <a:close/>
                <a:moveTo>
                  <a:pt x="18089" y="39960"/>
                </a:moveTo>
                <a:lnTo>
                  <a:pt x="18089" y="41738"/>
                </a:lnTo>
                <a:lnTo>
                  <a:pt x="16381" y="41738"/>
                </a:lnTo>
                <a:lnTo>
                  <a:pt x="16381" y="39960"/>
                </a:lnTo>
                <a:close/>
                <a:moveTo>
                  <a:pt x="19945" y="39960"/>
                </a:moveTo>
                <a:lnTo>
                  <a:pt x="19945" y="41738"/>
                </a:lnTo>
                <a:lnTo>
                  <a:pt x="18166" y="41738"/>
                </a:lnTo>
                <a:lnTo>
                  <a:pt x="18166" y="39960"/>
                </a:lnTo>
                <a:close/>
                <a:moveTo>
                  <a:pt x="21795" y="39960"/>
                </a:moveTo>
                <a:lnTo>
                  <a:pt x="21795" y="41738"/>
                </a:lnTo>
                <a:lnTo>
                  <a:pt x="20020" y="41738"/>
                </a:lnTo>
                <a:lnTo>
                  <a:pt x="20020" y="39960"/>
                </a:lnTo>
                <a:close/>
                <a:moveTo>
                  <a:pt x="23644" y="39960"/>
                </a:moveTo>
                <a:lnTo>
                  <a:pt x="23644" y="41738"/>
                </a:lnTo>
                <a:lnTo>
                  <a:pt x="21870" y="41738"/>
                </a:lnTo>
                <a:lnTo>
                  <a:pt x="21870" y="39960"/>
                </a:lnTo>
                <a:close/>
                <a:moveTo>
                  <a:pt x="25498" y="39960"/>
                </a:moveTo>
                <a:lnTo>
                  <a:pt x="25498" y="41738"/>
                </a:lnTo>
                <a:lnTo>
                  <a:pt x="23719" y="41738"/>
                </a:lnTo>
                <a:lnTo>
                  <a:pt x="23719" y="39960"/>
                </a:lnTo>
                <a:close/>
                <a:moveTo>
                  <a:pt x="27348" y="39960"/>
                </a:moveTo>
                <a:lnTo>
                  <a:pt x="27348" y="41738"/>
                </a:lnTo>
                <a:lnTo>
                  <a:pt x="25575" y="41738"/>
                </a:lnTo>
                <a:lnTo>
                  <a:pt x="25575" y="39960"/>
                </a:lnTo>
                <a:close/>
                <a:moveTo>
                  <a:pt x="29204" y="39960"/>
                </a:moveTo>
                <a:lnTo>
                  <a:pt x="29204" y="41738"/>
                </a:lnTo>
                <a:lnTo>
                  <a:pt x="27424" y="41738"/>
                </a:lnTo>
                <a:lnTo>
                  <a:pt x="27424" y="39960"/>
                </a:lnTo>
                <a:close/>
                <a:moveTo>
                  <a:pt x="31053" y="39960"/>
                </a:moveTo>
                <a:lnTo>
                  <a:pt x="31053" y="41738"/>
                </a:lnTo>
                <a:lnTo>
                  <a:pt x="29279" y="41738"/>
                </a:lnTo>
                <a:lnTo>
                  <a:pt x="29279" y="39960"/>
                </a:lnTo>
                <a:close/>
                <a:moveTo>
                  <a:pt x="32903" y="39960"/>
                </a:moveTo>
                <a:lnTo>
                  <a:pt x="32903" y="41738"/>
                </a:lnTo>
                <a:lnTo>
                  <a:pt x="31128" y="41738"/>
                </a:lnTo>
                <a:lnTo>
                  <a:pt x="31128" y="39960"/>
                </a:lnTo>
                <a:close/>
                <a:moveTo>
                  <a:pt x="34692" y="39960"/>
                </a:moveTo>
                <a:lnTo>
                  <a:pt x="34692" y="41738"/>
                </a:lnTo>
                <a:lnTo>
                  <a:pt x="32979" y="41738"/>
                </a:lnTo>
                <a:lnTo>
                  <a:pt x="32979" y="39960"/>
                </a:lnTo>
                <a:close/>
                <a:moveTo>
                  <a:pt x="36541" y="39960"/>
                </a:moveTo>
                <a:lnTo>
                  <a:pt x="36541" y="41738"/>
                </a:lnTo>
                <a:lnTo>
                  <a:pt x="34768" y="41738"/>
                </a:lnTo>
                <a:lnTo>
                  <a:pt x="34768" y="39960"/>
                </a:lnTo>
                <a:close/>
                <a:moveTo>
                  <a:pt x="38397" y="39960"/>
                </a:moveTo>
                <a:lnTo>
                  <a:pt x="38397" y="41738"/>
                </a:lnTo>
                <a:lnTo>
                  <a:pt x="36618" y="41738"/>
                </a:lnTo>
                <a:lnTo>
                  <a:pt x="36618" y="39960"/>
                </a:lnTo>
                <a:close/>
                <a:moveTo>
                  <a:pt x="40246" y="39960"/>
                </a:moveTo>
                <a:lnTo>
                  <a:pt x="40246" y="41738"/>
                </a:lnTo>
                <a:lnTo>
                  <a:pt x="38472" y="41738"/>
                </a:lnTo>
                <a:lnTo>
                  <a:pt x="38472" y="39960"/>
                </a:lnTo>
                <a:close/>
                <a:moveTo>
                  <a:pt x="42096" y="39960"/>
                </a:moveTo>
                <a:lnTo>
                  <a:pt x="42096" y="41738"/>
                </a:lnTo>
                <a:lnTo>
                  <a:pt x="40321" y="41738"/>
                </a:lnTo>
                <a:lnTo>
                  <a:pt x="40321" y="39960"/>
                </a:lnTo>
                <a:close/>
                <a:moveTo>
                  <a:pt x="43950" y="39960"/>
                </a:moveTo>
                <a:lnTo>
                  <a:pt x="43950" y="41738"/>
                </a:lnTo>
                <a:lnTo>
                  <a:pt x="42172" y="41738"/>
                </a:lnTo>
                <a:lnTo>
                  <a:pt x="42172" y="39960"/>
                </a:lnTo>
                <a:close/>
                <a:moveTo>
                  <a:pt x="45801" y="39960"/>
                </a:moveTo>
                <a:lnTo>
                  <a:pt x="45801" y="41738"/>
                </a:lnTo>
                <a:lnTo>
                  <a:pt x="44027" y="41738"/>
                </a:lnTo>
                <a:lnTo>
                  <a:pt x="44027" y="39960"/>
                </a:lnTo>
                <a:close/>
                <a:moveTo>
                  <a:pt x="47656" y="39960"/>
                </a:moveTo>
                <a:lnTo>
                  <a:pt x="47656" y="41738"/>
                </a:lnTo>
                <a:lnTo>
                  <a:pt x="45876" y="41738"/>
                </a:lnTo>
                <a:lnTo>
                  <a:pt x="45876" y="39960"/>
                </a:lnTo>
                <a:close/>
                <a:moveTo>
                  <a:pt x="49505" y="39960"/>
                </a:moveTo>
                <a:lnTo>
                  <a:pt x="49505" y="41738"/>
                </a:lnTo>
                <a:lnTo>
                  <a:pt x="47731" y="41738"/>
                </a:lnTo>
                <a:lnTo>
                  <a:pt x="47731" y="39960"/>
                </a:lnTo>
                <a:close/>
                <a:moveTo>
                  <a:pt x="51289" y="39960"/>
                </a:moveTo>
                <a:lnTo>
                  <a:pt x="51289" y="41738"/>
                </a:lnTo>
                <a:lnTo>
                  <a:pt x="49581" y="41738"/>
                </a:lnTo>
                <a:lnTo>
                  <a:pt x="49581" y="39960"/>
                </a:lnTo>
                <a:close/>
                <a:moveTo>
                  <a:pt x="53144" y="39960"/>
                </a:moveTo>
                <a:lnTo>
                  <a:pt x="53144" y="41738"/>
                </a:lnTo>
                <a:lnTo>
                  <a:pt x="51370" y="41738"/>
                </a:lnTo>
                <a:lnTo>
                  <a:pt x="51370" y="39960"/>
                </a:lnTo>
                <a:close/>
                <a:moveTo>
                  <a:pt x="54995" y="39960"/>
                </a:moveTo>
                <a:lnTo>
                  <a:pt x="54995" y="41738"/>
                </a:lnTo>
                <a:lnTo>
                  <a:pt x="53220" y="41738"/>
                </a:lnTo>
                <a:lnTo>
                  <a:pt x="53220" y="39960"/>
                </a:lnTo>
                <a:close/>
                <a:moveTo>
                  <a:pt x="56849" y="39960"/>
                </a:moveTo>
                <a:lnTo>
                  <a:pt x="56849" y="41738"/>
                </a:lnTo>
                <a:lnTo>
                  <a:pt x="55070" y="41738"/>
                </a:lnTo>
                <a:lnTo>
                  <a:pt x="55070" y="39960"/>
                </a:lnTo>
                <a:close/>
                <a:moveTo>
                  <a:pt x="58698" y="39960"/>
                </a:moveTo>
                <a:lnTo>
                  <a:pt x="58698" y="41738"/>
                </a:lnTo>
                <a:lnTo>
                  <a:pt x="56924" y="41738"/>
                </a:lnTo>
                <a:lnTo>
                  <a:pt x="56924" y="39960"/>
                </a:lnTo>
                <a:close/>
                <a:moveTo>
                  <a:pt x="60548" y="39960"/>
                </a:moveTo>
                <a:lnTo>
                  <a:pt x="60548" y="41738"/>
                </a:lnTo>
                <a:lnTo>
                  <a:pt x="58775" y="41738"/>
                </a:lnTo>
                <a:lnTo>
                  <a:pt x="58775" y="39960"/>
                </a:lnTo>
                <a:close/>
                <a:moveTo>
                  <a:pt x="62404" y="39960"/>
                </a:moveTo>
                <a:lnTo>
                  <a:pt x="62404" y="41738"/>
                </a:lnTo>
                <a:lnTo>
                  <a:pt x="60629" y="41738"/>
                </a:lnTo>
                <a:lnTo>
                  <a:pt x="60629" y="39960"/>
                </a:lnTo>
                <a:close/>
                <a:moveTo>
                  <a:pt x="64253" y="39960"/>
                </a:moveTo>
                <a:lnTo>
                  <a:pt x="64253" y="41738"/>
                </a:lnTo>
                <a:lnTo>
                  <a:pt x="62479" y="41738"/>
                </a:lnTo>
                <a:lnTo>
                  <a:pt x="62479" y="39960"/>
                </a:lnTo>
                <a:close/>
                <a:moveTo>
                  <a:pt x="66108" y="39960"/>
                </a:moveTo>
                <a:lnTo>
                  <a:pt x="66108" y="41738"/>
                </a:lnTo>
                <a:lnTo>
                  <a:pt x="64328" y="41738"/>
                </a:lnTo>
                <a:lnTo>
                  <a:pt x="64328" y="39960"/>
                </a:lnTo>
                <a:close/>
                <a:moveTo>
                  <a:pt x="3343" y="41814"/>
                </a:moveTo>
                <a:lnTo>
                  <a:pt x="3343" y="43589"/>
                </a:lnTo>
                <a:lnTo>
                  <a:pt x="1568" y="43589"/>
                </a:lnTo>
                <a:lnTo>
                  <a:pt x="1568" y="41814"/>
                </a:lnTo>
                <a:close/>
                <a:moveTo>
                  <a:pt x="5192" y="41814"/>
                </a:moveTo>
                <a:lnTo>
                  <a:pt x="5192" y="43589"/>
                </a:lnTo>
                <a:lnTo>
                  <a:pt x="3418" y="43589"/>
                </a:lnTo>
                <a:lnTo>
                  <a:pt x="3418" y="41814"/>
                </a:lnTo>
                <a:close/>
                <a:moveTo>
                  <a:pt x="7047" y="41814"/>
                </a:moveTo>
                <a:lnTo>
                  <a:pt x="7047" y="43589"/>
                </a:lnTo>
                <a:lnTo>
                  <a:pt x="5267" y="43589"/>
                </a:lnTo>
                <a:lnTo>
                  <a:pt x="5267" y="41814"/>
                </a:lnTo>
                <a:close/>
                <a:moveTo>
                  <a:pt x="8896" y="41814"/>
                </a:moveTo>
                <a:lnTo>
                  <a:pt x="8896" y="43589"/>
                </a:lnTo>
                <a:lnTo>
                  <a:pt x="7123" y="43589"/>
                </a:lnTo>
                <a:lnTo>
                  <a:pt x="7123" y="41814"/>
                </a:lnTo>
                <a:close/>
                <a:moveTo>
                  <a:pt x="10746" y="41814"/>
                </a:moveTo>
                <a:lnTo>
                  <a:pt x="10746" y="43589"/>
                </a:lnTo>
                <a:lnTo>
                  <a:pt x="8972" y="43589"/>
                </a:lnTo>
                <a:lnTo>
                  <a:pt x="8972" y="41814"/>
                </a:lnTo>
                <a:close/>
                <a:moveTo>
                  <a:pt x="12601" y="41814"/>
                </a:moveTo>
                <a:lnTo>
                  <a:pt x="12601" y="43589"/>
                </a:lnTo>
                <a:lnTo>
                  <a:pt x="10827" y="43589"/>
                </a:lnTo>
                <a:lnTo>
                  <a:pt x="10827" y="41814"/>
                </a:lnTo>
                <a:close/>
                <a:moveTo>
                  <a:pt x="14451" y="41814"/>
                </a:moveTo>
                <a:lnTo>
                  <a:pt x="14451" y="43589"/>
                </a:lnTo>
                <a:lnTo>
                  <a:pt x="12676" y="43589"/>
                </a:lnTo>
                <a:lnTo>
                  <a:pt x="12676" y="41814"/>
                </a:lnTo>
                <a:close/>
                <a:moveTo>
                  <a:pt x="16305" y="41814"/>
                </a:moveTo>
                <a:lnTo>
                  <a:pt x="16305" y="43589"/>
                </a:lnTo>
                <a:lnTo>
                  <a:pt x="14526" y="43589"/>
                </a:lnTo>
                <a:lnTo>
                  <a:pt x="14526" y="41814"/>
                </a:lnTo>
                <a:close/>
                <a:moveTo>
                  <a:pt x="18089" y="41814"/>
                </a:moveTo>
                <a:lnTo>
                  <a:pt x="18089" y="43589"/>
                </a:lnTo>
                <a:lnTo>
                  <a:pt x="16381" y="43589"/>
                </a:lnTo>
                <a:lnTo>
                  <a:pt x="16381" y="41814"/>
                </a:lnTo>
                <a:close/>
                <a:moveTo>
                  <a:pt x="19945" y="41814"/>
                </a:moveTo>
                <a:lnTo>
                  <a:pt x="19945" y="43589"/>
                </a:lnTo>
                <a:lnTo>
                  <a:pt x="18166" y="43589"/>
                </a:lnTo>
                <a:lnTo>
                  <a:pt x="18166" y="41814"/>
                </a:lnTo>
                <a:close/>
                <a:moveTo>
                  <a:pt x="21795" y="41814"/>
                </a:moveTo>
                <a:lnTo>
                  <a:pt x="21795" y="43589"/>
                </a:lnTo>
                <a:lnTo>
                  <a:pt x="20020" y="43589"/>
                </a:lnTo>
                <a:lnTo>
                  <a:pt x="20020" y="41814"/>
                </a:lnTo>
                <a:close/>
                <a:moveTo>
                  <a:pt x="23644" y="41814"/>
                </a:moveTo>
                <a:lnTo>
                  <a:pt x="23644" y="43589"/>
                </a:lnTo>
                <a:lnTo>
                  <a:pt x="21870" y="43589"/>
                </a:lnTo>
                <a:lnTo>
                  <a:pt x="21870" y="41814"/>
                </a:lnTo>
                <a:close/>
                <a:moveTo>
                  <a:pt x="25498" y="41814"/>
                </a:moveTo>
                <a:lnTo>
                  <a:pt x="25498" y="43589"/>
                </a:lnTo>
                <a:lnTo>
                  <a:pt x="23719" y="43589"/>
                </a:lnTo>
                <a:lnTo>
                  <a:pt x="23719" y="41814"/>
                </a:lnTo>
                <a:close/>
                <a:moveTo>
                  <a:pt x="27348" y="41814"/>
                </a:moveTo>
                <a:lnTo>
                  <a:pt x="27348" y="43589"/>
                </a:lnTo>
                <a:lnTo>
                  <a:pt x="25575" y="43589"/>
                </a:lnTo>
                <a:lnTo>
                  <a:pt x="25575" y="41814"/>
                </a:lnTo>
                <a:close/>
                <a:moveTo>
                  <a:pt x="29204" y="41814"/>
                </a:moveTo>
                <a:lnTo>
                  <a:pt x="29204" y="43589"/>
                </a:lnTo>
                <a:lnTo>
                  <a:pt x="27424" y="43589"/>
                </a:lnTo>
                <a:lnTo>
                  <a:pt x="27424" y="41814"/>
                </a:lnTo>
                <a:close/>
                <a:moveTo>
                  <a:pt x="31053" y="41814"/>
                </a:moveTo>
                <a:lnTo>
                  <a:pt x="31053" y="43589"/>
                </a:lnTo>
                <a:lnTo>
                  <a:pt x="29279" y="43589"/>
                </a:lnTo>
                <a:lnTo>
                  <a:pt x="29279" y="41814"/>
                </a:lnTo>
                <a:close/>
                <a:moveTo>
                  <a:pt x="32903" y="41814"/>
                </a:moveTo>
                <a:lnTo>
                  <a:pt x="32903" y="43589"/>
                </a:lnTo>
                <a:lnTo>
                  <a:pt x="31128" y="43589"/>
                </a:lnTo>
                <a:lnTo>
                  <a:pt x="31128" y="41814"/>
                </a:lnTo>
                <a:close/>
                <a:moveTo>
                  <a:pt x="34692" y="41814"/>
                </a:moveTo>
                <a:lnTo>
                  <a:pt x="34692" y="43589"/>
                </a:lnTo>
                <a:lnTo>
                  <a:pt x="32979" y="43589"/>
                </a:lnTo>
                <a:lnTo>
                  <a:pt x="32979" y="41814"/>
                </a:lnTo>
                <a:close/>
                <a:moveTo>
                  <a:pt x="36541" y="41814"/>
                </a:moveTo>
                <a:lnTo>
                  <a:pt x="36541" y="43589"/>
                </a:lnTo>
                <a:lnTo>
                  <a:pt x="34768" y="43589"/>
                </a:lnTo>
                <a:lnTo>
                  <a:pt x="34768" y="41814"/>
                </a:lnTo>
                <a:close/>
                <a:moveTo>
                  <a:pt x="38397" y="41814"/>
                </a:moveTo>
                <a:lnTo>
                  <a:pt x="38397" y="43589"/>
                </a:lnTo>
                <a:lnTo>
                  <a:pt x="36618" y="43589"/>
                </a:lnTo>
                <a:lnTo>
                  <a:pt x="36618" y="41814"/>
                </a:lnTo>
                <a:close/>
                <a:moveTo>
                  <a:pt x="40246" y="41814"/>
                </a:moveTo>
                <a:lnTo>
                  <a:pt x="40246" y="43589"/>
                </a:lnTo>
                <a:lnTo>
                  <a:pt x="38472" y="43589"/>
                </a:lnTo>
                <a:lnTo>
                  <a:pt x="38472" y="41814"/>
                </a:lnTo>
                <a:close/>
                <a:moveTo>
                  <a:pt x="42096" y="41814"/>
                </a:moveTo>
                <a:lnTo>
                  <a:pt x="42096" y="43589"/>
                </a:lnTo>
                <a:lnTo>
                  <a:pt x="40321" y="43589"/>
                </a:lnTo>
                <a:lnTo>
                  <a:pt x="40321" y="41814"/>
                </a:lnTo>
                <a:close/>
                <a:moveTo>
                  <a:pt x="43950" y="41814"/>
                </a:moveTo>
                <a:lnTo>
                  <a:pt x="43950" y="43589"/>
                </a:lnTo>
                <a:lnTo>
                  <a:pt x="42172" y="43589"/>
                </a:lnTo>
                <a:lnTo>
                  <a:pt x="42172" y="41814"/>
                </a:lnTo>
                <a:close/>
                <a:moveTo>
                  <a:pt x="45801" y="41814"/>
                </a:moveTo>
                <a:lnTo>
                  <a:pt x="45801" y="43589"/>
                </a:lnTo>
                <a:lnTo>
                  <a:pt x="44027" y="43589"/>
                </a:lnTo>
                <a:lnTo>
                  <a:pt x="44027" y="41814"/>
                </a:lnTo>
                <a:close/>
                <a:moveTo>
                  <a:pt x="47656" y="41814"/>
                </a:moveTo>
                <a:lnTo>
                  <a:pt x="47656" y="43589"/>
                </a:lnTo>
                <a:lnTo>
                  <a:pt x="45876" y="43589"/>
                </a:lnTo>
                <a:lnTo>
                  <a:pt x="45876" y="41814"/>
                </a:lnTo>
                <a:close/>
                <a:moveTo>
                  <a:pt x="49505" y="41814"/>
                </a:moveTo>
                <a:lnTo>
                  <a:pt x="49505" y="43589"/>
                </a:lnTo>
                <a:lnTo>
                  <a:pt x="47731" y="43589"/>
                </a:lnTo>
                <a:lnTo>
                  <a:pt x="47731" y="41814"/>
                </a:lnTo>
                <a:close/>
                <a:moveTo>
                  <a:pt x="51289" y="41814"/>
                </a:moveTo>
                <a:lnTo>
                  <a:pt x="51289" y="43589"/>
                </a:lnTo>
                <a:lnTo>
                  <a:pt x="49581" y="43589"/>
                </a:lnTo>
                <a:lnTo>
                  <a:pt x="49581" y="41814"/>
                </a:lnTo>
                <a:close/>
                <a:moveTo>
                  <a:pt x="53144" y="41814"/>
                </a:moveTo>
                <a:lnTo>
                  <a:pt x="53144" y="43589"/>
                </a:lnTo>
                <a:lnTo>
                  <a:pt x="51370" y="43589"/>
                </a:lnTo>
                <a:lnTo>
                  <a:pt x="51370" y="41814"/>
                </a:lnTo>
                <a:close/>
                <a:moveTo>
                  <a:pt x="54995" y="41814"/>
                </a:moveTo>
                <a:lnTo>
                  <a:pt x="54995" y="43589"/>
                </a:lnTo>
                <a:lnTo>
                  <a:pt x="53220" y="43589"/>
                </a:lnTo>
                <a:lnTo>
                  <a:pt x="53220" y="41814"/>
                </a:lnTo>
                <a:close/>
                <a:moveTo>
                  <a:pt x="56849" y="41814"/>
                </a:moveTo>
                <a:lnTo>
                  <a:pt x="56849" y="43589"/>
                </a:lnTo>
                <a:lnTo>
                  <a:pt x="55070" y="43589"/>
                </a:lnTo>
                <a:lnTo>
                  <a:pt x="55070" y="41814"/>
                </a:lnTo>
                <a:close/>
                <a:moveTo>
                  <a:pt x="58698" y="41814"/>
                </a:moveTo>
                <a:lnTo>
                  <a:pt x="58698" y="43589"/>
                </a:lnTo>
                <a:lnTo>
                  <a:pt x="56924" y="43589"/>
                </a:lnTo>
                <a:lnTo>
                  <a:pt x="56924" y="41814"/>
                </a:lnTo>
                <a:close/>
                <a:moveTo>
                  <a:pt x="60548" y="41814"/>
                </a:moveTo>
                <a:lnTo>
                  <a:pt x="60548" y="43589"/>
                </a:lnTo>
                <a:lnTo>
                  <a:pt x="58775" y="43589"/>
                </a:lnTo>
                <a:lnTo>
                  <a:pt x="58775" y="41814"/>
                </a:lnTo>
                <a:close/>
                <a:moveTo>
                  <a:pt x="62404" y="41814"/>
                </a:moveTo>
                <a:lnTo>
                  <a:pt x="62404" y="43589"/>
                </a:lnTo>
                <a:lnTo>
                  <a:pt x="60629" y="43589"/>
                </a:lnTo>
                <a:lnTo>
                  <a:pt x="60629" y="41814"/>
                </a:lnTo>
                <a:close/>
                <a:moveTo>
                  <a:pt x="64253" y="41814"/>
                </a:moveTo>
                <a:lnTo>
                  <a:pt x="64253" y="43589"/>
                </a:lnTo>
                <a:lnTo>
                  <a:pt x="62479" y="43589"/>
                </a:lnTo>
                <a:lnTo>
                  <a:pt x="62479" y="41814"/>
                </a:lnTo>
                <a:close/>
                <a:moveTo>
                  <a:pt x="66108" y="41814"/>
                </a:moveTo>
                <a:lnTo>
                  <a:pt x="66108" y="43589"/>
                </a:lnTo>
                <a:lnTo>
                  <a:pt x="64328" y="43589"/>
                </a:lnTo>
                <a:lnTo>
                  <a:pt x="64328" y="41814"/>
                </a:lnTo>
                <a:close/>
                <a:moveTo>
                  <a:pt x="3343" y="43664"/>
                </a:moveTo>
                <a:lnTo>
                  <a:pt x="3343" y="45438"/>
                </a:lnTo>
                <a:lnTo>
                  <a:pt x="1568" y="45438"/>
                </a:lnTo>
                <a:lnTo>
                  <a:pt x="1568" y="43664"/>
                </a:lnTo>
                <a:close/>
                <a:moveTo>
                  <a:pt x="5192" y="43664"/>
                </a:moveTo>
                <a:lnTo>
                  <a:pt x="5192" y="45438"/>
                </a:lnTo>
                <a:lnTo>
                  <a:pt x="3418" y="45438"/>
                </a:lnTo>
                <a:lnTo>
                  <a:pt x="3418" y="43664"/>
                </a:lnTo>
                <a:close/>
                <a:moveTo>
                  <a:pt x="7047" y="43664"/>
                </a:moveTo>
                <a:lnTo>
                  <a:pt x="7047" y="45438"/>
                </a:lnTo>
                <a:lnTo>
                  <a:pt x="5267" y="45438"/>
                </a:lnTo>
                <a:lnTo>
                  <a:pt x="5267" y="43664"/>
                </a:lnTo>
                <a:close/>
                <a:moveTo>
                  <a:pt x="8896" y="43664"/>
                </a:moveTo>
                <a:lnTo>
                  <a:pt x="8896" y="45438"/>
                </a:lnTo>
                <a:lnTo>
                  <a:pt x="7123" y="45438"/>
                </a:lnTo>
                <a:lnTo>
                  <a:pt x="7123" y="43664"/>
                </a:lnTo>
                <a:close/>
                <a:moveTo>
                  <a:pt x="10746" y="43664"/>
                </a:moveTo>
                <a:lnTo>
                  <a:pt x="10746" y="45438"/>
                </a:lnTo>
                <a:lnTo>
                  <a:pt x="8972" y="45438"/>
                </a:lnTo>
                <a:lnTo>
                  <a:pt x="8972" y="43664"/>
                </a:lnTo>
                <a:close/>
                <a:moveTo>
                  <a:pt x="12601" y="43664"/>
                </a:moveTo>
                <a:lnTo>
                  <a:pt x="12601" y="45438"/>
                </a:lnTo>
                <a:lnTo>
                  <a:pt x="10827" y="45438"/>
                </a:lnTo>
                <a:lnTo>
                  <a:pt x="10827" y="43664"/>
                </a:lnTo>
                <a:close/>
                <a:moveTo>
                  <a:pt x="14451" y="43664"/>
                </a:moveTo>
                <a:lnTo>
                  <a:pt x="14451" y="45438"/>
                </a:lnTo>
                <a:lnTo>
                  <a:pt x="12676" y="45438"/>
                </a:lnTo>
                <a:lnTo>
                  <a:pt x="12676" y="43664"/>
                </a:lnTo>
                <a:close/>
                <a:moveTo>
                  <a:pt x="16305" y="43664"/>
                </a:moveTo>
                <a:lnTo>
                  <a:pt x="16305" y="45438"/>
                </a:lnTo>
                <a:lnTo>
                  <a:pt x="14526" y="45438"/>
                </a:lnTo>
                <a:lnTo>
                  <a:pt x="14526" y="43664"/>
                </a:lnTo>
                <a:close/>
                <a:moveTo>
                  <a:pt x="18089" y="43664"/>
                </a:moveTo>
                <a:lnTo>
                  <a:pt x="18089" y="45438"/>
                </a:lnTo>
                <a:lnTo>
                  <a:pt x="16381" y="45438"/>
                </a:lnTo>
                <a:lnTo>
                  <a:pt x="16381" y="43664"/>
                </a:lnTo>
                <a:close/>
                <a:moveTo>
                  <a:pt x="19945" y="43664"/>
                </a:moveTo>
                <a:lnTo>
                  <a:pt x="19945" y="45438"/>
                </a:lnTo>
                <a:lnTo>
                  <a:pt x="18166" y="45438"/>
                </a:lnTo>
                <a:lnTo>
                  <a:pt x="18166" y="43664"/>
                </a:lnTo>
                <a:close/>
                <a:moveTo>
                  <a:pt x="21795" y="43664"/>
                </a:moveTo>
                <a:lnTo>
                  <a:pt x="21795" y="45438"/>
                </a:lnTo>
                <a:lnTo>
                  <a:pt x="20020" y="45438"/>
                </a:lnTo>
                <a:lnTo>
                  <a:pt x="20020" y="43664"/>
                </a:lnTo>
                <a:close/>
                <a:moveTo>
                  <a:pt x="23644" y="43664"/>
                </a:moveTo>
                <a:lnTo>
                  <a:pt x="23644" y="45438"/>
                </a:lnTo>
                <a:lnTo>
                  <a:pt x="21870" y="45438"/>
                </a:lnTo>
                <a:lnTo>
                  <a:pt x="21870" y="43664"/>
                </a:lnTo>
                <a:close/>
                <a:moveTo>
                  <a:pt x="25498" y="43664"/>
                </a:moveTo>
                <a:lnTo>
                  <a:pt x="25498" y="45438"/>
                </a:lnTo>
                <a:lnTo>
                  <a:pt x="23719" y="45438"/>
                </a:lnTo>
                <a:lnTo>
                  <a:pt x="23719" y="43664"/>
                </a:lnTo>
                <a:close/>
                <a:moveTo>
                  <a:pt x="27348" y="43664"/>
                </a:moveTo>
                <a:lnTo>
                  <a:pt x="27348" y="45438"/>
                </a:lnTo>
                <a:lnTo>
                  <a:pt x="25575" y="45438"/>
                </a:lnTo>
                <a:lnTo>
                  <a:pt x="25575" y="43664"/>
                </a:lnTo>
                <a:close/>
                <a:moveTo>
                  <a:pt x="29204" y="43664"/>
                </a:moveTo>
                <a:lnTo>
                  <a:pt x="29204" y="45438"/>
                </a:lnTo>
                <a:lnTo>
                  <a:pt x="27424" y="45438"/>
                </a:lnTo>
                <a:lnTo>
                  <a:pt x="27424" y="43664"/>
                </a:lnTo>
                <a:close/>
                <a:moveTo>
                  <a:pt x="31053" y="43664"/>
                </a:moveTo>
                <a:lnTo>
                  <a:pt x="31053" y="45438"/>
                </a:lnTo>
                <a:lnTo>
                  <a:pt x="29279" y="45438"/>
                </a:lnTo>
                <a:lnTo>
                  <a:pt x="29279" y="43664"/>
                </a:lnTo>
                <a:close/>
                <a:moveTo>
                  <a:pt x="32903" y="43664"/>
                </a:moveTo>
                <a:lnTo>
                  <a:pt x="32903" y="45438"/>
                </a:lnTo>
                <a:lnTo>
                  <a:pt x="31128" y="45438"/>
                </a:lnTo>
                <a:lnTo>
                  <a:pt x="31128" y="43664"/>
                </a:lnTo>
                <a:close/>
                <a:moveTo>
                  <a:pt x="34692" y="43664"/>
                </a:moveTo>
                <a:lnTo>
                  <a:pt x="34692" y="45438"/>
                </a:lnTo>
                <a:lnTo>
                  <a:pt x="32979" y="45438"/>
                </a:lnTo>
                <a:lnTo>
                  <a:pt x="32979" y="43664"/>
                </a:lnTo>
                <a:close/>
                <a:moveTo>
                  <a:pt x="36541" y="43664"/>
                </a:moveTo>
                <a:lnTo>
                  <a:pt x="36541" y="45438"/>
                </a:lnTo>
                <a:lnTo>
                  <a:pt x="34768" y="45438"/>
                </a:lnTo>
                <a:lnTo>
                  <a:pt x="34768" y="43664"/>
                </a:lnTo>
                <a:close/>
                <a:moveTo>
                  <a:pt x="38397" y="43664"/>
                </a:moveTo>
                <a:lnTo>
                  <a:pt x="38397" y="45438"/>
                </a:lnTo>
                <a:lnTo>
                  <a:pt x="36618" y="45438"/>
                </a:lnTo>
                <a:lnTo>
                  <a:pt x="36618" y="43664"/>
                </a:lnTo>
                <a:close/>
                <a:moveTo>
                  <a:pt x="40246" y="43664"/>
                </a:moveTo>
                <a:lnTo>
                  <a:pt x="40246" y="45438"/>
                </a:lnTo>
                <a:lnTo>
                  <a:pt x="38472" y="45438"/>
                </a:lnTo>
                <a:lnTo>
                  <a:pt x="38472" y="43664"/>
                </a:lnTo>
                <a:close/>
                <a:moveTo>
                  <a:pt x="42096" y="43664"/>
                </a:moveTo>
                <a:lnTo>
                  <a:pt x="42096" y="45438"/>
                </a:lnTo>
                <a:lnTo>
                  <a:pt x="40321" y="45438"/>
                </a:lnTo>
                <a:lnTo>
                  <a:pt x="40321" y="43664"/>
                </a:lnTo>
                <a:close/>
                <a:moveTo>
                  <a:pt x="43950" y="43664"/>
                </a:moveTo>
                <a:lnTo>
                  <a:pt x="43950" y="45438"/>
                </a:lnTo>
                <a:lnTo>
                  <a:pt x="42172" y="45438"/>
                </a:lnTo>
                <a:lnTo>
                  <a:pt x="42172" y="43664"/>
                </a:lnTo>
                <a:close/>
                <a:moveTo>
                  <a:pt x="45801" y="43664"/>
                </a:moveTo>
                <a:lnTo>
                  <a:pt x="45801" y="45438"/>
                </a:lnTo>
                <a:lnTo>
                  <a:pt x="44027" y="45438"/>
                </a:lnTo>
                <a:lnTo>
                  <a:pt x="44027" y="43664"/>
                </a:lnTo>
                <a:close/>
                <a:moveTo>
                  <a:pt x="47656" y="43664"/>
                </a:moveTo>
                <a:lnTo>
                  <a:pt x="47656" y="45438"/>
                </a:lnTo>
                <a:lnTo>
                  <a:pt x="45876" y="45438"/>
                </a:lnTo>
                <a:lnTo>
                  <a:pt x="45876" y="43664"/>
                </a:lnTo>
                <a:close/>
                <a:moveTo>
                  <a:pt x="49505" y="43664"/>
                </a:moveTo>
                <a:lnTo>
                  <a:pt x="49505" y="45438"/>
                </a:lnTo>
                <a:lnTo>
                  <a:pt x="47731" y="45438"/>
                </a:lnTo>
                <a:lnTo>
                  <a:pt x="47731" y="43664"/>
                </a:lnTo>
                <a:close/>
                <a:moveTo>
                  <a:pt x="51289" y="43664"/>
                </a:moveTo>
                <a:lnTo>
                  <a:pt x="51289" y="45438"/>
                </a:lnTo>
                <a:lnTo>
                  <a:pt x="49581" y="45438"/>
                </a:lnTo>
                <a:lnTo>
                  <a:pt x="49581" y="43664"/>
                </a:lnTo>
                <a:close/>
                <a:moveTo>
                  <a:pt x="53144" y="43664"/>
                </a:moveTo>
                <a:lnTo>
                  <a:pt x="53144" y="45438"/>
                </a:lnTo>
                <a:lnTo>
                  <a:pt x="51370" y="45438"/>
                </a:lnTo>
                <a:lnTo>
                  <a:pt x="51370" y="43664"/>
                </a:lnTo>
                <a:close/>
                <a:moveTo>
                  <a:pt x="54995" y="43664"/>
                </a:moveTo>
                <a:lnTo>
                  <a:pt x="54995" y="45438"/>
                </a:lnTo>
                <a:lnTo>
                  <a:pt x="53220" y="45438"/>
                </a:lnTo>
                <a:lnTo>
                  <a:pt x="53220" y="43664"/>
                </a:lnTo>
                <a:close/>
                <a:moveTo>
                  <a:pt x="56849" y="43664"/>
                </a:moveTo>
                <a:lnTo>
                  <a:pt x="56849" y="45438"/>
                </a:lnTo>
                <a:lnTo>
                  <a:pt x="55070" y="45438"/>
                </a:lnTo>
                <a:lnTo>
                  <a:pt x="55070" y="43664"/>
                </a:lnTo>
                <a:close/>
                <a:moveTo>
                  <a:pt x="58698" y="43664"/>
                </a:moveTo>
                <a:lnTo>
                  <a:pt x="58698" y="45438"/>
                </a:lnTo>
                <a:lnTo>
                  <a:pt x="56924" y="45438"/>
                </a:lnTo>
                <a:lnTo>
                  <a:pt x="56924" y="43664"/>
                </a:lnTo>
                <a:close/>
                <a:moveTo>
                  <a:pt x="60548" y="43664"/>
                </a:moveTo>
                <a:lnTo>
                  <a:pt x="60548" y="45438"/>
                </a:lnTo>
                <a:lnTo>
                  <a:pt x="58775" y="45438"/>
                </a:lnTo>
                <a:lnTo>
                  <a:pt x="58775" y="43664"/>
                </a:lnTo>
                <a:close/>
                <a:moveTo>
                  <a:pt x="62404" y="43664"/>
                </a:moveTo>
                <a:lnTo>
                  <a:pt x="62404" y="45438"/>
                </a:lnTo>
                <a:lnTo>
                  <a:pt x="60629" y="45438"/>
                </a:lnTo>
                <a:lnTo>
                  <a:pt x="60629" y="43664"/>
                </a:lnTo>
                <a:close/>
                <a:moveTo>
                  <a:pt x="64253" y="43664"/>
                </a:moveTo>
                <a:lnTo>
                  <a:pt x="64253" y="45438"/>
                </a:lnTo>
                <a:lnTo>
                  <a:pt x="62479" y="45438"/>
                </a:lnTo>
                <a:lnTo>
                  <a:pt x="62479" y="43664"/>
                </a:lnTo>
                <a:close/>
                <a:moveTo>
                  <a:pt x="66108" y="43664"/>
                </a:moveTo>
                <a:lnTo>
                  <a:pt x="66108" y="45438"/>
                </a:lnTo>
                <a:lnTo>
                  <a:pt x="64328" y="45438"/>
                </a:lnTo>
                <a:lnTo>
                  <a:pt x="64328" y="43664"/>
                </a:lnTo>
                <a:close/>
                <a:moveTo>
                  <a:pt x="3343" y="45518"/>
                </a:moveTo>
                <a:lnTo>
                  <a:pt x="3343" y="47292"/>
                </a:lnTo>
                <a:lnTo>
                  <a:pt x="1568" y="47292"/>
                </a:lnTo>
                <a:lnTo>
                  <a:pt x="1568" y="45518"/>
                </a:lnTo>
                <a:close/>
                <a:moveTo>
                  <a:pt x="5192" y="45518"/>
                </a:moveTo>
                <a:lnTo>
                  <a:pt x="5192" y="47292"/>
                </a:lnTo>
                <a:lnTo>
                  <a:pt x="3418" y="47292"/>
                </a:lnTo>
                <a:lnTo>
                  <a:pt x="3418" y="45518"/>
                </a:lnTo>
                <a:close/>
                <a:moveTo>
                  <a:pt x="7047" y="45518"/>
                </a:moveTo>
                <a:lnTo>
                  <a:pt x="7047" y="47292"/>
                </a:lnTo>
                <a:lnTo>
                  <a:pt x="5267" y="47292"/>
                </a:lnTo>
                <a:lnTo>
                  <a:pt x="5267" y="45518"/>
                </a:lnTo>
                <a:close/>
                <a:moveTo>
                  <a:pt x="8896" y="45518"/>
                </a:moveTo>
                <a:lnTo>
                  <a:pt x="8896" y="47292"/>
                </a:lnTo>
                <a:lnTo>
                  <a:pt x="7123" y="47292"/>
                </a:lnTo>
                <a:lnTo>
                  <a:pt x="7123" y="45518"/>
                </a:lnTo>
                <a:close/>
                <a:moveTo>
                  <a:pt x="10746" y="45518"/>
                </a:moveTo>
                <a:lnTo>
                  <a:pt x="10746" y="47292"/>
                </a:lnTo>
                <a:lnTo>
                  <a:pt x="8972" y="47292"/>
                </a:lnTo>
                <a:lnTo>
                  <a:pt x="8972" y="45518"/>
                </a:lnTo>
                <a:close/>
                <a:moveTo>
                  <a:pt x="12601" y="45518"/>
                </a:moveTo>
                <a:lnTo>
                  <a:pt x="12601" y="47292"/>
                </a:lnTo>
                <a:lnTo>
                  <a:pt x="10827" y="47292"/>
                </a:lnTo>
                <a:lnTo>
                  <a:pt x="10827" y="45518"/>
                </a:lnTo>
                <a:close/>
                <a:moveTo>
                  <a:pt x="14451" y="45518"/>
                </a:moveTo>
                <a:lnTo>
                  <a:pt x="14451" y="47292"/>
                </a:lnTo>
                <a:lnTo>
                  <a:pt x="12676" y="47292"/>
                </a:lnTo>
                <a:lnTo>
                  <a:pt x="12676" y="45518"/>
                </a:lnTo>
                <a:close/>
                <a:moveTo>
                  <a:pt x="16305" y="45518"/>
                </a:moveTo>
                <a:lnTo>
                  <a:pt x="16305" y="47292"/>
                </a:lnTo>
                <a:lnTo>
                  <a:pt x="14526" y="47292"/>
                </a:lnTo>
                <a:lnTo>
                  <a:pt x="14526" y="45518"/>
                </a:lnTo>
                <a:close/>
                <a:moveTo>
                  <a:pt x="18089" y="45518"/>
                </a:moveTo>
                <a:lnTo>
                  <a:pt x="18089" y="47292"/>
                </a:lnTo>
                <a:lnTo>
                  <a:pt x="16381" y="47292"/>
                </a:lnTo>
                <a:lnTo>
                  <a:pt x="16381" y="45518"/>
                </a:lnTo>
                <a:close/>
                <a:moveTo>
                  <a:pt x="19945" y="45518"/>
                </a:moveTo>
                <a:lnTo>
                  <a:pt x="19945" y="47292"/>
                </a:lnTo>
                <a:lnTo>
                  <a:pt x="18166" y="47292"/>
                </a:lnTo>
                <a:lnTo>
                  <a:pt x="18166" y="45518"/>
                </a:lnTo>
                <a:close/>
                <a:moveTo>
                  <a:pt x="21795" y="45518"/>
                </a:moveTo>
                <a:lnTo>
                  <a:pt x="21795" y="47292"/>
                </a:lnTo>
                <a:lnTo>
                  <a:pt x="20020" y="47292"/>
                </a:lnTo>
                <a:lnTo>
                  <a:pt x="20020" y="45518"/>
                </a:lnTo>
                <a:close/>
                <a:moveTo>
                  <a:pt x="23644" y="45518"/>
                </a:moveTo>
                <a:lnTo>
                  <a:pt x="23644" y="47292"/>
                </a:lnTo>
                <a:lnTo>
                  <a:pt x="21870" y="47292"/>
                </a:lnTo>
                <a:lnTo>
                  <a:pt x="21870" y="45518"/>
                </a:lnTo>
                <a:close/>
                <a:moveTo>
                  <a:pt x="25498" y="45518"/>
                </a:moveTo>
                <a:lnTo>
                  <a:pt x="25498" y="47292"/>
                </a:lnTo>
                <a:lnTo>
                  <a:pt x="23719" y="47292"/>
                </a:lnTo>
                <a:lnTo>
                  <a:pt x="23719" y="45518"/>
                </a:lnTo>
                <a:close/>
                <a:moveTo>
                  <a:pt x="27348" y="45518"/>
                </a:moveTo>
                <a:lnTo>
                  <a:pt x="27348" y="47292"/>
                </a:lnTo>
                <a:lnTo>
                  <a:pt x="25575" y="47292"/>
                </a:lnTo>
                <a:lnTo>
                  <a:pt x="25575" y="45518"/>
                </a:lnTo>
                <a:close/>
                <a:moveTo>
                  <a:pt x="29204" y="45518"/>
                </a:moveTo>
                <a:lnTo>
                  <a:pt x="29204" y="47292"/>
                </a:lnTo>
                <a:lnTo>
                  <a:pt x="27424" y="47292"/>
                </a:lnTo>
                <a:lnTo>
                  <a:pt x="27424" y="45518"/>
                </a:lnTo>
                <a:close/>
                <a:moveTo>
                  <a:pt x="31053" y="45518"/>
                </a:moveTo>
                <a:lnTo>
                  <a:pt x="31053" y="47292"/>
                </a:lnTo>
                <a:lnTo>
                  <a:pt x="29279" y="47292"/>
                </a:lnTo>
                <a:lnTo>
                  <a:pt x="29279" y="45518"/>
                </a:lnTo>
                <a:close/>
                <a:moveTo>
                  <a:pt x="32903" y="45518"/>
                </a:moveTo>
                <a:lnTo>
                  <a:pt x="32903" y="47292"/>
                </a:lnTo>
                <a:lnTo>
                  <a:pt x="31128" y="47292"/>
                </a:lnTo>
                <a:lnTo>
                  <a:pt x="31128" y="45518"/>
                </a:lnTo>
                <a:close/>
                <a:moveTo>
                  <a:pt x="34692" y="45518"/>
                </a:moveTo>
                <a:lnTo>
                  <a:pt x="34692" y="47292"/>
                </a:lnTo>
                <a:lnTo>
                  <a:pt x="32979" y="47292"/>
                </a:lnTo>
                <a:lnTo>
                  <a:pt x="32979" y="45518"/>
                </a:lnTo>
                <a:close/>
                <a:moveTo>
                  <a:pt x="36541" y="45518"/>
                </a:moveTo>
                <a:lnTo>
                  <a:pt x="36541" y="47292"/>
                </a:lnTo>
                <a:lnTo>
                  <a:pt x="34768" y="47292"/>
                </a:lnTo>
                <a:lnTo>
                  <a:pt x="34768" y="45518"/>
                </a:lnTo>
                <a:close/>
                <a:moveTo>
                  <a:pt x="38397" y="45518"/>
                </a:moveTo>
                <a:lnTo>
                  <a:pt x="38397" y="47292"/>
                </a:lnTo>
                <a:lnTo>
                  <a:pt x="36618" y="47292"/>
                </a:lnTo>
                <a:lnTo>
                  <a:pt x="36618" y="45518"/>
                </a:lnTo>
                <a:close/>
                <a:moveTo>
                  <a:pt x="40246" y="45518"/>
                </a:moveTo>
                <a:lnTo>
                  <a:pt x="40246" y="47292"/>
                </a:lnTo>
                <a:lnTo>
                  <a:pt x="38472" y="47292"/>
                </a:lnTo>
                <a:lnTo>
                  <a:pt x="38472" y="45518"/>
                </a:lnTo>
                <a:close/>
                <a:moveTo>
                  <a:pt x="42096" y="45518"/>
                </a:moveTo>
                <a:lnTo>
                  <a:pt x="42096" y="47292"/>
                </a:lnTo>
                <a:lnTo>
                  <a:pt x="40321" y="47292"/>
                </a:lnTo>
                <a:lnTo>
                  <a:pt x="40321" y="45518"/>
                </a:lnTo>
                <a:close/>
                <a:moveTo>
                  <a:pt x="43950" y="45518"/>
                </a:moveTo>
                <a:lnTo>
                  <a:pt x="43950" y="47292"/>
                </a:lnTo>
                <a:lnTo>
                  <a:pt x="42172" y="47292"/>
                </a:lnTo>
                <a:lnTo>
                  <a:pt x="42172" y="45518"/>
                </a:lnTo>
                <a:close/>
                <a:moveTo>
                  <a:pt x="45801" y="45518"/>
                </a:moveTo>
                <a:lnTo>
                  <a:pt x="45801" y="47292"/>
                </a:lnTo>
                <a:lnTo>
                  <a:pt x="44027" y="47292"/>
                </a:lnTo>
                <a:lnTo>
                  <a:pt x="44027" y="45518"/>
                </a:lnTo>
                <a:close/>
                <a:moveTo>
                  <a:pt x="47656" y="45518"/>
                </a:moveTo>
                <a:lnTo>
                  <a:pt x="47656" y="47292"/>
                </a:lnTo>
                <a:lnTo>
                  <a:pt x="45876" y="47292"/>
                </a:lnTo>
                <a:lnTo>
                  <a:pt x="45876" y="45518"/>
                </a:lnTo>
                <a:close/>
                <a:moveTo>
                  <a:pt x="49505" y="45518"/>
                </a:moveTo>
                <a:lnTo>
                  <a:pt x="49505" y="47292"/>
                </a:lnTo>
                <a:lnTo>
                  <a:pt x="47731" y="47292"/>
                </a:lnTo>
                <a:lnTo>
                  <a:pt x="47731" y="45518"/>
                </a:lnTo>
                <a:close/>
                <a:moveTo>
                  <a:pt x="51289" y="45518"/>
                </a:moveTo>
                <a:lnTo>
                  <a:pt x="51289" y="47292"/>
                </a:lnTo>
                <a:lnTo>
                  <a:pt x="49581" y="47292"/>
                </a:lnTo>
                <a:lnTo>
                  <a:pt x="49581" y="45518"/>
                </a:lnTo>
                <a:close/>
                <a:moveTo>
                  <a:pt x="53144" y="45518"/>
                </a:moveTo>
                <a:lnTo>
                  <a:pt x="53144" y="47292"/>
                </a:lnTo>
                <a:lnTo>
                  <a:pt x="51370" y="47292"/>
                </a:lnTo>
                <a:lnTo>
                  <a:pt x="51370" y="45518"/>
                </a:lnTo>
                <a:close/>
                <a:moveTo>
                  <a:pt x="54995" y="45518"/>
                </a:moveTo>
                <a:lnTo>
                  <a:pt x="54995" y="47292"/>
                </a:lnTo>
                <a:lnTo>
                  <a:pt x="53220" y="47292"/>
                </a:lnTo>
                <a:lnTo>
                  <a:pt x="53220" y="45518"/>
                </a:lnTo>
                <a:close/>
                <a:moveTo>
                  <a:pt x="56849" y="45518"/>
                </a:moveTo>
                <a:lnTo>
                  <a:pt x="56849" y="47292"/>
                </a:lnTo>
                <a:lnTo>
                  <a:pt x="55070" y="47292"/>
                </a:lnTo>
                <a:lnTo>
                  <a:pt x="55070" y="45518"/>
                </a:lnTo>
                <a:close/>
                <a:moveTo>
                  <a:pt x="58698" y="45518"/>
                </a:moveTo>
                <a:lnTo>
                  <a:pt x="58698" y="47292"/>
                </a:lnTo>
                <a:lnTo>
                  <a:pt x="56924" y="47292"/>
                </a:lnTo>
                <a:lnTo>
                  <a:pt x="56924" y="45518"/>
                </a:lnTo>
                <a:close/>
                <a:moveTo>
                  <a:pt x="60548" y="45518"/>
                </a:moveTo>
                <a:lnTo>
                  <a:pt x="60548" y="47292"/>
                </a:lnTo>
                <a:lnTo>
                  <a:pt x="58775" y="47292"/>
                </a:lnTo>
                <a:lnTo>
                  <a:pt x="58775" y="45518"/>
                </a:lnTo>
                <a:close/>
                <a:moveTo>
                  <a:pt x="62404" y="45518"/>
                </a:moveTo>
                <a:lnTo>
                  <a:pt x="62404" y="47292"/>
                </a:lnTo>
                <a:lnTo>
                  <a:pt x="60629" y="47292"/>
                </a:lnTo>
                <a:lnTo>
                  <a:pt x="60629" y="45518"/>
                </a:lnTo>
                <a:close/>
                <a:moveTo>
                  <a:pt x="64253" y="45518"/>
                </a:moveTo>
                <a:lnTo>
                  <a:pt x="64253" y="47292"/>
                </a:lnTo>
                <a:lnTo>
                  <a:pt x="62479" y="47292"/>
                </a:lnTo>
                <a:lnTo>
                  <a:pt x="62479" y="45518"/>
                </a:lnTo>
                <a:close/>
                <a:moveTo>
                  <a:pt x="66108" y="45518"/>
                </a:moveTo>
                <a:lnTo>
                  <a:pt x="66108" y="47292"/>
                </a:lnTo>
                <a:lnTo>
                  <a:pt x="64328" y="47292"/>
                </a:lnTo>
                <a:lnTo>
                  <a:pt x="64328" y="45518"/>
                </a:lnTo>
                <a:close/>
                <a:moveTo>
                  <a:pt x="3343" y="47369"/>
                </a:moveTo>
                <a:lnTo>
                  <a:pt x="3343" y="49142"/>
                </a:lnTo>
                <a:lnTo>
                  <a:pt x="1568" y="49142"/>
                </a:lnTo>
                <a:lnTo>
                  <a:pt x="1568" y="47369"/>
                </a:lnTo>
                <a:close/>
                <a:moveTo>
                  <a:pt x="5192" y="47369"/>
                </a:moveTo>
                <a:lnTo>
                  <a:pt x="5192" y="49142"/>
                </a:lnTo>
                <a:lnTo>
                  <a:pt x="3418" y="49142"/>
                </a:lnTo>
                <a:lnTo>
                  <a:pt x="3418" y="47369"/>
                </a:lnTo>
                <a:close/>
                <a:moveTo>
                  <a:pt x="7047" y="47369"/>
                </a:moveTo>
                <a:lnTo>
                  <a:pt x="7047" y="49142"/>
                </a:lnTo>
                <a:lnTo>
                  <a:pt x="5267" y="49142"/>
                </a:lnTo>
                <a:lnTo>
                  <a:pt x="5267" y="47369"/>
                </a:lnTo>
                <a:close/>
                <a:moveTo>
                  <a:pt x="8896" y="47369"/>
                </a:moveTo>
                <a:lnTo>
                  <a:pt x="8896" y="49142"/>
                </a:lnTo>
                <a:lnTo>
                  <a:pt x="7123" y="49142"/>
                </a:lnTo>
                <a:lnTo>
                  <a:pt x="7123" y="47369"/>
                </a:lnTo>
                <a:close/>
                <a:moveTo>
                  <a:pt x="10746" y="47369"/>
                </a:moveTo>
                <a:lnTo>
                  <a:pt x="10746" y="49142"/>
                </a:lnTo>
                <a:lnTo>
                  <a:pt x="8972" y="49142"/>
                </a:lnTo>
                <a:lnTo>
                  <a:pt x="8972" y="47369"/>
                </a:lnTo>
                <a:close/>
                <a:moveTo>
                  <a:pt x="12601" y="47369"/>
                </a:moveTo>
                <a:lnTo>
                  <a:pt x="12601" y="49142"/>
                </a:lnTo>
                <a:lnTo>
                  <a:pt x="10827" y="49142"/>
                </a:lnTo>
                <a:lnTo>
                  <a:pt x="10827" y="47369"/>
                </a:lnTo>
                <a:close/>
                <a:moveTo>
                  <a:pt x="14451" y="47369"/>
                </a:moveTo>
                <a:lnTo>
                  <a:pt x="14451" y="49142"/>
                </a:lnTo>
                <a:lnTo>
                  <a:pt x="12676" y="49142"/>
                </a:lnTo>
                <a:lnTo>
                  <a:pt x="12676" y="47369"/>
                </a:lnTo>
                <a:close/>
                <a:moveTo>
                  <a:pt x="16305" y="47369"/>
                </a:moveTo>
                <a:lnTo>
                  <a:pt x="16305" y="49142"/>
                </a:lnTo>
                <a:lnTo>
                  <a:pt x="14526" y="49142"/>
                </a:lnTo>
                <a:lnTo>
                  <a:pt x="14526" y="47369"/>
                </a:lnTo>
                <a:close/>
                <a:moveTo>
                  <a:pt x="18089" y="47369"/>
                </a:moveTo>
                <a:lnTo>
                  <a:pt x="18089" y="49142"/>
                </a:lnTo>
                <a:lnTo>
                  <a:pt x="16381" y="49142"/>
                </a:lnTo>
                <a:lnTo>
                  <a:pt x="16381" y="47369"/>
                </a:lnTo>
                <a:close/>
                <a:moveTo>
                  <a:pt x="19945" y="47369"/>
                </a:moveTo>
                <a:lnTo>
                  <a:pt x="19945" y="49142"/>
                </a:lnTo>
                <a:lnTo>
                  <a:pt x="18166" y="49142"/>
                </a:lnTo>
                <a:lnTo>
                  <a:pt x="18166" y="47369"/>
                </a:lnTo>
                <a:close/>
                <a:moveTo>
                  <a:pt x="21795" y="47369"/>
                </a:moveTo>
                <a:lnTo>
                  <a:pt x="21795" y="49142"/>
                </a:lnTo>
                <a:lnTo>
                  <a:pt x="20020" y="49142"/>
                </a:lnTo>
                <a:lnTo>
                  <a:pt x="20020" y="47369"/>
                </a:lnTo>
                <a:close/>
                <a:moveTo>
                  <a:pt x="23644" y="47369"/>
                </a:moveTo>
                <a:lnTo>
                  <a:pt x="23644" y="49142"/>
                </a:lnTo>
                <a:lnTo>
                  <a:pt x="21870" y="49142"/>
                </a:lnTo>
                <a:lnTo>
                  <a:pt x="21870" y="47369"/>
                </a:lnTo>
                <a:close/>
                <a:moveTo>
                  <a:pt x="25498" y="47369"/>
                </a:moveTo>
                <a:lnTo>
                  <a:pt x="25498" y="49142"/>
                </a:lnTo>
                <a:lnTo>
                  <a:pt x="23719" y="49142"/>
                </a:lnTo>
                <a:lnTo>
                  <a:pt x="23719" y="47369"/>
                </a:lnTo>
                <a:close/>
                <a:moveTo>
                  <a:pt x="27348" y="47369"/>
                </a:moveTo>
                <a:lnTo>
                  <a:pt x="27348" y="49142"/>
                </a:lnTo>
                <a:lnTo>
                  <a:pt x="25575" y="49142"/>
                </a:lnTo>
                <a:lnTo>
                  <a:pt x="25575" y="47369"/>
                </a:lnTo>
                <a:close/>
                <a:moveTo>
                  <a:pt x="29204" y="47369"/>
                </a:moveTo>
                <a:lnTo>
                  <a:pt x="29204" y="49142"/>
                </a:lnTo>
                <a:lnTo>
                  <a:pt x="27424" y="49142"/>
                </a:lnTo>
                <a:lnTo>
                  <a:pt x="27424" y="47369"/>
                </a:lnTo>
                <a:close/>
                <a:moveTo>
                  <a:pt x="31053" y="47369"/>
                </a:moveTo>
                <a:lnTo>
                  <a:pt x="31053" y="49142"/>
                </a:lnTo>
                <a:lnTo>
                  <a:pt x="29279" y="49142"/>
                </a:lnTo>
                <a:lnTo>
                  <a:pt x="29279" y="47369"/>
                </a:lnTo>
                <a:close/>
                <a:moveTo>
                  <a:pt x="32903" y="47369"/>
                </a:moveTo>
                <a:lnTo>
                  <a:pt x="32903" y="49142"/>
                </a:lnTo>
                <a:lnTo>
                  <a:pt x="31128" y="49142"/>
                </a:lnTo>
                <a:lnTo>
                  <a:pt x="31128" y="47369"/>
                </a:lnTo>
                <a:close/>
                <a:moveTo>
                  <a:pt x="34692" y="47369"/>
                </a:moveTo>
                <a:lnTo>
                  <a:pt x="34692" y="49142"/>
                </a:lnTo>
                <a:lnTo>
                  <a:pt x="32979" y="49142"/>
                </a:lnTo>
                <a:lnTo>
                  <a:pt x="32979" y="47369"/>
                </a:lnTo>
                <a:close/>
                <a:moveTo>
                  <a:pt x="36541" y="47369"/>
                </a:moveTo>
                <a:lnTo>
                  <a:pt x="36541" y="49142"/>
                </a:lnTo>
                <a:lnTo>
                  <a:pt x="34768" y="49142"/>
                </a:lnTo>
                <a:lnTo>
                  <a:pt x="34768" y="47369"/>
                </a:lnTo>
                <a:close/>
                <a:moveTo>
                  <a:pt x="38397" y="47369"/>
                </a:moveTo>
                <a:lnTo>
                  <a:pt x="38397" y="49142"/>
                </a:lnTo>
                <a:lnTo>
                  <a:pt x="36618" y="49142"/>
                </a:lnTo>
                <a:lnTo>
                  <a:pt x="36618" y="47369"/>
                </a:lnTo>
                <a:close/>
                <a:moveTo>
                  <a:pt x="40246" y="47369"/>
                </a:moveTo>
                <a:lnTo>
                  <a:pt x="40246" y="49142"/>
                </a:lnTo>
                <a:lnTo>
                  <a:pt x="38472" y="49142"/>
                </a:lnTo>
                <a:lnTo>
                  <a:pt x="38472" y="47369"/>
                </a:lnTo>
                <a:close/>
                <a:moveTo>
                  <a:pt x="42096" y="47369"/>
                </a:moveTo>
                <a:lnTo>
                  <a:pt x="42096" y="49142"/>
                </a:lnTo>
                <a:lnTo>
                  <a:pt x="40321" y="49142"/>
                </a:lnTo>
                <a:lnTo>
                  <a:pt x="40321" y="47369"/>
                </a:lnTo>
                <a:close/>
                <a:moveTo>
                  <a:pt x="43950" y="47369"/>
                </a:moveTo>
                <a:lnTo>
                  <a:pt x="43950" y="49142"/>
                </a:lnTo>
                <a:lnTo>
                  <a:pt x="42172" y="49142"/>
                </a:lnTo>
                <a:lnTo>
                  <a:pt x="42172" y="47369"/>
                </a:lnTo>
                <a:close/>
                <a:moveTo>
                  <a:pt x="45801" y="47369"/>
                </a:moveTo>
                <a:lnTo>
                  <a:pt x="45801" y="49142"/>
                </a:lnTo>
                <a:lnTo>
                  <a:pt x="44027" y="49142"/>
                </a:lnTo>
                <a:lnTo>
                  <a:pt x="44027" y="47369"/>
                </a:lnTo>
                <a:close/>
                <a:moveTo>
                  <a:pt x="47656" y="47369"/>
                </a:moveTo>
                <a:lnTo>
                  <a:pt x="47656" y="49142"/>
                </a:lnTo>
                <a:lnTo>
                  <a:pt x="45876" y="49142"/>
                </a:lnTo>
                <a:lnTo>
                  <a:pt x="45876" y="47369"/>
                </a:lnTo>
                <a:close/>
                <a:moveTo>
                  <a:pt x="49505" y="47369"/>
                </a:moveTo>
                <a:lnTo>
                  <a:pt x="49505" y="49142"/>
                </a:lnTo>
                <a:lnTo>
                  <a:pt x="47731" y="49142"/>
                </a:lnTo>
                <a:lnTo>
                  <a:pt x="47731" y="47369"/>
                </a:lnTo>
                <a:close/>
                <a:moveTo>
                  <a:pt x="51289" y="47369"/>
                </a:moveTo>
                <a:lnTo>
                  <a:pt x="51289" y="49142"/>
                </a:lnTo>
                <a:lnTo>
                  <a:pt x="49581" y="49142"/>
                </a:lnTo>
                <a:lnTo>
                  <a:pt x="49581" y="47369"/>
                </a:lnTo>
                <a:close/>
                <a:moveTo>
                  <a:pt x="53144" y="47369"/>
                </a:moveTo>
                <a:lnTo>
                  <a:pt x="53144" y="49142"/>
                </a:lnTo>
                <a:lnTo>
                  <a:pt x="51370" y="49142"/>
                </a:lnTo>
                <a:lnTo>
                  <a:pt x="51370" y="47369"/>
                </a:lnTo>
                <a:close/>
                <a:moveTo>
                  <a:pt x="54995" y="47369"/>
                </a:moveTo>
                <a:lnTo>
                  <a:pt x="54995" y="49142"/>
                </a:lnTo>
                <a:lnTo>
                  <a:pt x="53220" y="49142"/>
                </a:lnTo>
                <a:lnTo>
                  <a:pt x="53220" y="47369"/>
                </a:lnTo>
                <a:close/>
                <a:moveTo>
                  <a:pt x="56849" y="47369"/>
                </a:moveTo>
                <a:lnTo>
                  <a:pt x="56849" y="49142"/>
                </a:lnTo>
                <a:lnTo>
                  <a:pt x="55070" y="49142"/>
                </a:lnTo>
                <a:lnTo>
                  <a:pt x="55070" y="47369"/>
                </a:lnTo>
                <a:close/>
                <a:moveTo>
                  <a:pt x="58698" y="47369"/>
                </a:moveTo>
                <a:lnTo>
                  <a:pt x="58698" y="49142"/>
                </a:lnTo>
                <a:lnTo>
                  <a:pt x="56924" y="49142"/>
                </a:lnTo>
                <a:lnTo>
                  <a:pt x="56924" y="47369"/>
                </a:lnTo>
                <a:close/>
                <a:moveTo>
                  <a:pt x="60548" y="47369"/>
                </a:moveTo>
                <a:lnTo>
                  <a:pt x="60548" y="49142"/>
                </a:lnTo>
                <a:lnTo>
                  <a:pt x="58775" y="49142"/>
                </a:lnTo>
                <a:lnTo>
                  <a:pt x="58775" y="47369"/>
                </a:lnTo>
                <a:close/>
                <a:moveTo>
                  <a:pt x="62404" y="47369"/>
                </a:moveTo>
                <a:lnTo>
                  <a:pt x="62404" y="49142"/>
                </a:lnTo>
                <a:lnTo>
                  <a:pt x="60629" y="49142"/>
                </a:lnTo>
                <a:lnTo>
                  <a:pt x="60629" y="47369"/>
                </a:lnTo>
                <a:close/>
                <a:moveTo>
                  <a:pt x="64253" y="47369"/>
                </a:moveTo>
                <a:lnTo>
                  <a:pt x="64253" y="49142"/>
                </a:lnTo>
                <a:lnTo>
                  <a:pt x="62479" y="49142"/>
                </a:lnTo>
                <a:lnTo>
                  <a:pt x="62479" y="47369"/>
                </a:lnTo>
                <a:close/>
                <a:moveTo>
                  <a:pt x="66108" y="47369"/>
                </a:moveTo>
                <a:lnTo>
                  <a:pt x="66108" y="49142"/>
                </a:lnTo>
                <a:lnTo>
                  <a:pt x="64328" y="49142"/>
                </a:lnTo>
                <a:lnTo>
                  <a:pt x="64328" y="47369"/>
                </a:lnTo>
                <a:close/>
                <a:moveTo>
                  <a:pt x="1487" y="0"/>
                </a:moveTo>
                <a:lnTo>
                  <a:pt x="1487" y="1493"/>
                </a:lnTo>
                <a:lnTo>
                  <a:pt x="0" y="1493"/>
                </a:lnTo>
                <a:lnTo>
                  <a:pt x="0" y="1568"/>
                </a:lnTo>
                <a:lnTo>
                  <a:pt x="1487" y="1568"/>
                </a:lnTo>
                <a:lnTo>
                  <a:pt x="1487" y="3343"/>
                </a:lnTo>
                <a:lnTo>
                  <a:pt x="0" y="3343"/>
                </a:lnTo>
                <a:lnTo>
                  <a:pt x="0" y="3422"/>
                </a:lnTo>
                <a:lnTo>
                  <a:pt x="1487" y="3422"/>
                </a:lnTo>
                <a:lnTo>
                  <a:pt x="1487" y="5197"/>
                </a:lnTo>
                <a:lnTo>
                  <a:pt x="0" y="5197"/>
                </a:lnTo>
                <a:lnTo>
                  <a:pt x="0" y="5273"/>
                </a:lnTo>
                <a:lnTo>
                  <a:pt x="1487" y="5273"/>
                </a:lnTo>
                <a:lnTo>
                  <a:pt x="1487" y="7047"/>
                </a:lnTo>
                <a:lnTo>
                  <a:pt x="0" y="7047"/>
                </a:lnTo>
                <a:lnTo>
                  <a:pt x="0" y="7123"/>
                </a:lnTo>
                <a:lnTo>
                  <a:pt x="1487" y="7123"/>
                </a:lnTo>
                <a:lnTo>
                  <a:pt x="1487" y="8902"/>
                </a:lnTo>
                <a:lnTo>
                  <a:pt x="0" y="8902"/>
                </a:lnTo>
                <a:lnTo>
                  <a:pt x="0" y="8977"/>
                </a:lnTo>
                <a:lnTo>
                  <a:pt x="1487" y="8977"/>
                </a:lnTo>
                <a:lnTo>
                  <a:pt x="1487" y="10752"/>
                </a:lnTo>
                <a:lnTo>
                  <a:pt x="0" y="10752"/>
                </a:lnTo>
                <a:lnTo>
                  <a:pt x="0" y="10827"/>
                </a:lnTo>
                <a:lnTo>
                  <a:pt x="1487" y="10827"/>
                </a:lnTo>
                <a:lnTo>
                  <a:pt x="1487" y="12601"/>
                </a:lnTo>
                <a:lnTo>
                  <a:pt x="0" y="12601"/>
                </a:lnTo>
                <a:lnTo>
                  <a:pt x="0" y="12682"/>
                </a:lnTo>
                <a:lnTo>
                  <a:pt x="1487" y="12682"/>
                </a:lnTo>
                <a:lnTo>
                  <a:pt x="1487" y="14456"/>
                </a:lnTo>
                <a:lnTo>
                  <a:pt x="0" y="14456"/>
                </a:lnTo>
                <a:lnTo>
                  <a:pt x="0" y="14532"/>
                </a:lnTo>
                <a:lnTo>
                  <a:pt x="1487" y="14532"/>
                </a:lnTo>
                <a:lnTo>
                  <a:pt x="1487" y="16305"/>
                </a:lnTo>
                <a:lnTo>
                  <a:pt x="0" y="16305"/>
                </a:lnTo>
                <a:lnTo>
                  <a:pt x="0" y="16381"/>
                </a:lnTo>
                <a:lnTo>
                  <a:pt x="1487" y="16381"/>
                </a:lnTo>
                <a:lnTo>
                  <a:pt x="1487" y="16421"/>
                </a:lnTo>
                <a:lnTo>
                  <a:pt x="1487" y="17873"/>
                </a:lnTo>
                <a:lnTo>
                  <a:pt x="1487" y="17914"/>
                </a:lnTo>
                <a:lnTo>
                  <a:pt x="0" y="17914"/>
                </a:lnTo>
                <a:lnTo>
                  <a:pt x="0" y="17989"/>
                </a:lnTo>
                <a:lnTo>
                  <a:pt x="1487" y="17989"/>
                </a:lnTo>
                <a:lnTo>
                  <a:pt x="1487" y="19763"/>
                </a:lnTo>
                <a:lnTo>
                  <a:pt x="0" y="19763"/>
                </a:lnTo>
                <a:lnTo>
                  <a:pt x="0" y="19838"/>
                </a:lnTo>
                <a:lnTo>
                  <a:pt x="1487" y="19838"/>
                </a:lnTo>
                <a:lnTo>
                  <a:pt x="1487" y="21613"/>
                </a:lnTo>
                <a:lnTo>
                  <a:pt x="0" y="21613"/>
                </a:lnTo>
                <a:lnTo>
                  <a:pt x="0" y="21688"/>
                </a:lnTo>
                <a:lnTo>
                  <a:pt x="1487" y="21688"/>
                </a:lnTo>
                <a:lnTo>
                  <a:pt x="1487" y="23467"/>
                </a:lnTo>
                <a:lnTo>
                  <a:pt x="0" y="23467"/>
                </a:lnTo>
                <a:lnTo>
                  <a:pt x="0" y="23544"/>
                </a:lnTo>
                <a:lnTo>
                  <a:pt x="1487" y="23544"/>
                </a:lnTo>
                <a:lnTo>
                  <a:pt x="1487" y="25317"/>
                </a:lnTo>
                <a:lnTo>
                  <a:pt x="0" y="25317"/>
                </a:lnTo>
                <a:lnTo>
                  <a:pt x="0" y="25393"/>
                </a:lnTo>
                <a:lnTo>
                  <a:pt x="1487" y="25393"/>
                </a:lnTo>
                <a:lnTo>
                  <a:pt x="1487" y="27173"/>
                </a:lnTo>
                <a:lnTo>
                  <a:pt x="0" y="27173"/>
                </a:lnTo>
                <a:lnTo>
                  <a:pt x="0" y="27248"/>
                </a:lnTo>
                <a:lnTo>
                  <a:pt x="1487" y="27248"/>
                </a:lnTo>
                <a:lnTo>
                  <a:pt x="1487" y="29022"/>
                </a:lnTo>
                <a:lnTo>
                  <a:pt x="0" y="29022"/>
                </a:lnTo>
                <a:lnTo>
                  <a:pt x="0" y="29097"/>
                </a:lnTo>
                <a:lnTo>
                  <a:pt x="1487" y="29097"/>
                </a:lnTo>
                <a:lnTo>
                  <a:pt x="1487" y="30872"/>
                </a:lnTo>
                <a:lnTo>
                  <a:pt x="0" y="30872"/>
                </a:lnTo>
                <a:lnTo>
                  <a:pt x="0" y="30948"/>
                </a:lnTo>
                <a:lnTo>
                  <a:pt x="1487" y="30948"/>
                </a:lnTo>
                <a:lnTo>
                  <a:pt x="1487" y="32726"/>
                </a:lnTo>
                <a:lnTo>
                  <a:pt x="0" y="32726"/>
                </a:lnTo>
                <a:lnTo>
                  <a:pt x="0" y="32802"/>
                </a:lnTo>
                <a:lnTo>
                  <a:pt x="1487" y="32802"/>
                </a:lnTo>
                <a:lnTo>
                  <a:pt x="1487" y="32837"/>
                </a:lnTo>
                <a:lnTo>
                  <a:pt x="1487" y="34289"/>
                </a:lnTo>
                <a:lnTo>
                  <a:pt x="1487" y="34329"/>
                </a:lnTo>
                <a:lnTo>
                  <a:pt x="0" y="34329"/>
                </a:lnTo>
                <a:lnTo>
                  <a:pt x="0" y="34405"/>
                </a:lnTo>
                <a:lnTo>
                  <a:pt x="1487" y="34405"/>
                </a:lnTo>
                <a:lnTo>
                  <a:pt x="1487" y="36180"/>
                </a:lnTo>
                <a:lnTo>
                  <a:pt x="0" y="36180"/>
                </a:lnTo>
                <a:lnTo>
                  <a:pt x="0" y="36259"/>
                </a:lnTo>
                <a:lnTo>
                  <a:pt x="1487" y="36259"/>
                </a:lnTo>
                <a:lnTo>
                  <a:pt x="1487" y="38034"/>
                </a:lnTo>
                <a:lnTo>
                  <a:pt x="0" y="38034"/>
                </a:lnTo>
                <a:lnTo>
                  <a:pt x="0" y="38109"/>
                </a:lnTo>
                <a:lnTo>
                  <a:pt x="1487" y="38109"/>
                </a:lnTo>
                <a:lnTo>
                  <a:pt x="1487" y="39883"/>
                </a:lnTo>
                <a:lnTo>
                  <a:pt x="0" y="39883"/>
                </a:lnTo>
                <a:lnTo>
                  <a:pt x="0" y="39960"/>
                </a:lnTo>
                <a:lnTo>
                  <a:pt x="1487" y="39960"/>
                </a:lnTo>
                <a:lnTo>
                  <a:pt x="1487" y="41738"/>
                </a:lnTo>
                <a:lnTo>
                  <a:pt x="0" y="41738"/>
                </a:lnTo>
                <a:lnTo>
                  <a:pt x="0" y="41814"/>
                </a:lnTo>
                <a:lnTo>
                  <a:pt x="1487" y="41814"/>
                </a:lnTo>
                <a:lnTo>
                  <a:pt x="1487" y="43589"/>
                </a:lnTo>
                <a:lnTo>
                  <a:pt x="0" y="43589"/>
                </a:lnTo>
                <a:lnTo>
                  <a:pt x="0" y="43664"/>
                </a:lnTo>
                <a:lnTo>
                  <a:pt x="1487" y="43664"/>
                </a:lnTo>
                <a:lnTo>
                  <a:pt x="1487" y="45438"/>
                </a:lnTo>
                <a:lnTo>
                  <a:pt x="0" y="45438"/>
                </a:lnTo>
                <a:lnTo>
                  <a:pt x="0" y="45518"/>
                </a:lnTo>
                <a:lnTo>
                  <a:pt x="1487" y="45518"/>
                </a:lnTo>
                <a:lnTo>
                  <a:pt x="1487" y="47292"/>
                </a:lnTo>
                <a:lnTo>
                  <a:pt x="0" y="47292"/>
                </a:lnTo>
                <a:lnTo>
                  <a:pt x="0" y="47369"/>
                </a:lnTo>
                <a:lnTo>
                  <a:pt x="1487" y="47369"/>
                </a:lnTo>
                <a:lnTo>
                  <a:pt x="1487" y="49142"/>
                </a:lnTo>
                <a:lnTo>
                  <a:pt x="0" y="49142"/>
                </a:lnTo>
                <a:lnTo>
                  <a:pt x="0" y="49218"/>
                </a:lnTo>
                <a:lnTo>
                  <a:pt x="1487" y="49218"/>
                </a:lnTo>
                <a:lnTo>
                  <a:pt x="1487" y="50710"/>
                </a:lnTo>
                <a:lnTo>
                  <a:pt x="1568" y="50710"/>
                </a:lnTo>
                <a:lnTo>
                  <a:pt x="1568" y="49218"/>
                </a:lnTo>
                <a:lnTo>
                  <a:pt x="3343" y="49218"/>
                </a:lnTo>
                <a:lnTo>
                  <a:pt x="3343" y="50710"/>
                </a:lnTo>
                <a:lnTo>
                  <a:pt x="3418" y="50710"/>
                </a:lnTo>
                <a:lnTo>
                  <a:pt x="3418" y="49218"/>
                </a:lnTo>
                <a:lnTo>
                  <a:pt x="5192" y="49218"/>
                </a:lnTo>
                <a:lnTo>
                  <a:pt x="5192" y="50710"/>
                </a:lnTo>
                <a:lnTo>
                  <a:pt x="5267" y="50710"/>
                </a:lnTo>
                <a:lnTo>
                  <a:pt x="5267" y="49218"/>
                </a:lnTo>
                <a:lnTo>
                  <a:pt x="7047" y="49218"/>
                </a:lnTo>
                <a:lnTo>
                  <a:pt x="7047" y="50710"/>
                </a:lnTo>
                <a:lnTo>
                  <a:pt x="7123" y="50710"/>
                </a:lnTo>
                <a:lnTo>
                  <a:pt x="7123" y="49218"/>
                </a:lnTo>
                <a:lnTo>
                  <a:pt x="8896" y="49218"/>
                </a:lnTo>
                <a:lnTo>
                  <a:pt x="8896" y="50710"/>
                </a:lnTo>
                <a:lnTo>
                  <a:pt x="8972" y="50710"/>
                </a:lnTo>
                <a:lnTo>
                  <a:pt x="8972" y="49218"/>
                </a:lnTo>
                <a:lnTo>
                  <a:pt x="10746" y="49218"/>
                </a:lnTo>
                <a:lnTo>
                  <a:pt x="10746" y="50710"/>
                </a:lnTo>
                <a:lnTo>
                  <a:pt x="10827" y="50710"/>
                </a:lnTo>
                <a:lnTo>
                  <a:pt x="10827" y="49218"/>
                </a:lnTo>
                <a:lnTo>
                  <a:pt x="12601" y="49218"/>
                </a:lnTo>
                <a:lnTo>
                  <a:pt x="12601" y="50710"/>
                </a:lnTo>
                <a:lnTo>
                  <a:pt x="12676" y="50710"/>
                </a:lnTo>
                <a:lnTo>
                  <a:pt x="12676" y="49218"/>
                </a:lnTo>
                <a:lnTo>
                  <a:pt x="14451" y="49218"/>
                </a:lnTo>
                <a:lnTo>
                  <a:pt x="14451" y="50710"/>
                </a:lnTo>
                <a:lnTo>
                  <a:pt x="14526" y="50710"/>
                </a:lnTo>
                <a:lnTo>
                  <a:pt x="14526" y="49218"/>
                </a:lnTo>
                <a:lnTo>
                  <a:pt x="16305" y="49218"/>
                </a:lnTo>
                <a:lnTo>
                  <a:pt x="16305" y="50710"/>
                </a:lnTo>
                <a:lnTo>
                  <a:pt x="16381" y="50710"/>
                </a:lnTo>
                <a:lnTo>
                  <a:pt x="16381" y="49218"/>
                </a:lnTo>
                <a:lnTo>
                  <a:pt x="18089" y="49218"/>
                </a:lnTo>
                <a:lnTo>
                  <a:pt x="18089" y="50710"/>
                </a:lnTo>
                <a:lnTo>
                  <a:pt x="18166" y="50710"/>
                </a:lnTo>
                <a:lnTo>
                  <a:pt x="18166" y="49218"/>
                </a:lnTo>
                <a:lnTo>
                  <a:pt x="19945" y="49218"/>
                </a:lnTo>
                <a:lnTo>
                  <a:pt x="19945" y="50710"/>
                </a:lnTo>
                <a:lnTo>
                  <a:pt x="20020" y="50710"/>
                </a:lnTo>
                <a:lnTo>
                  <a:pt x="20020" y="49218"/>
                </a:lnTo>
                <a:lnTo>
                  <a:pt x="21795" y="49218"/>
                </a:lnTo>
                <a:lnTo>
                  <a:pt x="21795" y="50710"/>
                </a:lnTo>
                <a:lnTo>
                  <a:pt x="21870" y="50710"/>
                </a:lnTo>
                <a:lnTo>
                  <a:pt x="21870" y="49218"/>
                </a:lnTo>
                <a:lnTo>
                  <a:pt x="23644" y="49218"/>
                </a:lnTo>
                <a:lnTo>
                  <a:pt x="23644" y="50710"/>
                </a:lnTo>
                <a:lnTo>
                  <a:pt x="23719" y="50710"/>
                </a:lnTo>
                <a:lnTo>
                  <a:pt x="23719" y="49218"/>
                </a:lnTo>
                <a:lnTo>
                  <a:pt x="25498" y="49218"/>
                </a:lnTo>
                <a:lnTo>
                  <a:pt x="25498" y="50710"/>
                </a:lnTo>
                <a:lnTo>
                  <a:pt x="25575" y="50710"/>
                </a:lnTo>
                <a:lnTo>
                  <a:pt x="25575" y="49218"/>
                </a:lnTo>
                <a:lnTo>
                  <a:pt x="27348" y="49218"/>
                </a:lnTo>
                <a:lnTo>
                  <a:pt x="27348" y="50710"/>
                </a:lnTo>
                <a:lnTo>
                  <a:pt x="27424" y="50710"/>
                </a:lnTo>
                <a:lnTo>
                  <a:pt x="27424" y="49218"/>
                </a:lnTo>
                <a:lnTo>
                  <a:pt x="29204" y="49218"/>
                </a:lnTo>
                <a:lnTo>
                  <a:pt x="29204" y="50710"/>
                </a:lnTo>
                <a:lnTo>
                  <a:pt x="29279" y="50710"/>
                </a:lnTo>
                <a:lnTo>
                  <a:pt x="29279" y="49218"/>
                </a:lnTo>
                <a:lnTo>
                  <a:pt x="31053" y="49218"/>
                </a:lnTo>
                <a:lnTo>
                  <a:pt x="31053" y="50710"/>
                </a:lnTo>
                <a:lnTo>
                  <a:pt x="31128" y="50710"/>
                </a:lnTo>
                <a:lnTo>
                  <a:pt x="31128" y="49218"/>
                </a:lnTo>
                <a:lnTo>
                  <a:pt x="32903" y="49218"/>
                </a:lnTo>
                <a:lnTo>
                  <a:pt x="32903" y="50710"/>
                </a:lnTo>
                <a:lnTo>
                  <a:pt x="32979" y="50710"/>
                </a:lnTo>
                <a:lnTo>
                  <a:pt x="32979" y="49218"/>
                </a:lnTo>
                <a:lnTo>
                  <a:pt x="34692" y="49218"/>
                </a:lnTo>
                <a:lnTo>
                  <a:pt x="34692" y="50710"/>
                </a:lnTo>
                <a:lnTo>
                  <a:pt x="34768" y="50710"/>
                </a:lnTo>
                <a:lnTo>
                  <a:pt x="34768" y="49218"/>
                </a:lnTo>
                <a:lnTo>
                  <a:pt x="36541" y="49218"/>
                </a:lnTo>
                <a:lnTo>
                  <a:pt x="36541" y="50710"/>
                </a:lnTo>
                <a:lnTo>
                  <a:pt x="36618" y="50710"/>
                </a:lnTo>
                <a:lnTo>
                  <a:pt x="36618" y="49218"/>
                </a:lnTo>
                <a:lnTo>
                  <a:pt x="38397" y="49218"/>
                </a:lnTo>
                <a:lnTo>
                  <a:pt x="38397" y="50710"/>
                </a:lnTo>
                <a:lnTo>
                  <a:pt x="38472" y="50710"/>
                </a:lnTo>
                <a:lnTo>
                  <a:pt x="38472" y="49218"/>
                </a:lnTo>
                <a:lnTo>
                  <a:pt x="40246" y="49218"/>
                </a:lnTo>
                <a:lnTo>
                  <a:pt x="40246" y="50710"/>
                </a:lnTo>
                <a:lnTo>
                  <a:pt x="40321" y="50710"/>
                </a:lnTo>
                <a:lnTo>
                  <a:pt x="40321" y="49218"/>
                </a:lnTo>
                <a:lnTo>
                  <a:pt x="42096" y="49218"/>
                </a:lnTo>
                <a:lnTo>
                  <a:pt x="42096" y="50710"/>
                </a:lnTo>
                <a:lnTo>
                  <a:pt x="42172" y="50710"/>
                </a:lnTo>
                <a:lnTo>
                  <a:pt x="42172" y="49218"/>
                </a:lnTo>
                <a:lnTo>
                  <a:pt x="43950" y="49218"/>
                </a:lnTo>
                <a:lnTo>
                  <a:pt x="43950" y="50710"/>
                </a:lnTo>
                <a:lnTo>
                  <a:pt x="44027" y="50710"/>
                </a:lnTo>
                <a:lnTo>
                  <a:pt x="44027" y="49218"/>
                </a:lnTo>
                <a:lnTo>
                  <a:pt x="45801" y="49218"/>
                </a:lnTo>
                <a:lnTo>
                  <a:pt x="45801" y="50710"/>
                </a:lnTo>
                <a:lnTo>
                  <a:pt x="45876" y="50710"/>
                </a:lnTo>
                <a:lnTo>
                  <a:pt x="45876" y="49218"/>
                </a:lnTo>
                <a:lnTo>
                  <a:pt x="47656" y="49218"/>
                </a:lnTo>
                <a:lnTo>
                  <a:pt x="47656" y="50710"/>
                </a:lnTo>
                <a:lnTo>
                  <a:pt x="47731" y="50710"/>
                </a:lnTo>
                <a:lnTo>
                  <a:pt x="47731" y="49218"/>
                </a:lnTo>
                <a:lnTo>
                  <a:pt x="49505" y="49218"/>
                </a:lnTo>
                <a:lnTo>
                  <a:pt x="49505" y="50710"/>
                </a:lnTo>
                <a:lnTo>
                  <a:pt x="49581" y="50710"/>
                </a:lnTo>
                <a:lnTo>
                  <a:pt x="49581" y="49218"/>
                </a:lnTo>
                <a:lnTo>
                  <a:pt x="51289" y="49218"/>
                </a:lnTo>
                <a:lnTo>
                  <a:pt x="51289" y="50710"/>
                </a:lnTo>
                <a:lnTo>
                  <a:pt x="51370" y="50710"/>
                </a:lnTo>
                <a:lnTo>
                  <a:pt x="51370" y="49218"/>
                </a:lnTo>
                <a:lnTo>
                  <a:pt x="53144" y="49218"/>
                </a:lnTo>
                <a:lnTo>
                  <a:pt x="53144" y="50710"/>
                </a:lnTo>
                <a:lnTo>
                  <a:pt x="53220" y="50710"/>
                </a:lnTo>
                <a:lnTo>
                  <a:pt x="53220" y="49218"/>
                </a:lnTo>
                <a:lnTo>
                  <a:pt x="54995" y="49218"/>
                </a:lnTo>
                <a:lnTo>
                  <a:pt x="54995" y="50710"/>
                </a:lnTo>
                <a:lnTo>
                  <a:pt x="55070" y="50710"/>
                </a:lnTo>
                <a:lnTo>
                  <a:pt x="55070" y="49218"/>
                </a:lnTo>
                <a:lnTo>
                  <a:pt x="56849" y="49218"/>
                </a:lnTo>
                <a:lnTo>
                  <a:pt x="56849" y="50710"/>
                </a:lnTo>
                <a:lnTo>
                  <a:pt x="56924" y="50710"/>
                </a:lnTo>
                <a:lnTo>
                  <a:pt x="56924" y="49218"/>
                </a:lnTo>
                <a:lnTo>
                  <a:pt x="58698" y="49218"/>
                </a:lnTo>
                <a:lnTo>
                  <a:pt x="58698" y="50710"/>
                </a:lnTo>
                <a:lnTo>
                  <a:pt x="58775" y="50710"/>
                </a:lnTo>
                <a:lnTo>
                  <a:pt x="58775" y="49218"/>
                </a:lnTo>
                <a:lnTo>
                  <a:pt x="60548" y="49218"/>
                </a:lnTo>
                <a:lnTo>
                  <a:pt x="60548" y="50710"/>
                </a:lnTo>
                <a:lnTo>
                  <a:pt x="60629" y="50710"/>
                </a:lnTo>
                <a:lnTo>
                  <a:pt x="60629" y="49218"/>
                </a:lnTo>
                <a:lnTo>
                  <a:pt x="62404" y="49218"/>
                </a:lnTo>
                <a:lnTo>
                  <a:pt x="62404" y="50710"/>
                </a:lnTo>
                <a:lnTo>
                  <a:pt x="62479" y="50710"/>
                </a:lnTo>
                <a:lnTo>
                  <a:pt x="62479" y="49218"/>
                </a:lnTo>
                <a:lnTo>
                  <a:pt x="64253" y="49218"/>
                </a:lnTo>
                <a:lnTo>
                  <a:pt x="64253" y="50710"/>
                </a:lnTo>
                <a:lnTo>
                  <a:pt x="64328" y="50710"/>
                </a:lnTo>
                <a:lnTo>
                  <a:pt x="64328" y="49218"/>
                </a:lnTo>
                <a:lnTo>
                  <a:pt x="66108" y="49218"/>
                </a:lnTo>
                <a:lnTo>
                  <a:pt x="66108" y="50710"/>
                </a:lnTo>
                <a:lnTo>
                  <a:pt x="66184" y="50710"/>
                </a:lnTo>
                <a:lnTo>
                  <a:pt x="66184" y="49218"/>
                </a:lnTo>
                <a:lnTo>
                  <a:pt x="67670" y="49218"/>
                </a:lnTo>
                <a:lnTo>
                  <a:pt x="67670" y="49142"/>
                </a:lnTo>
                <a:lnTo>
                  <a:pt x="66184" y="49142"/>
                </a:lnTo>
                <a:lnTo>
                  <a:pt x="66184" y="47369"/>
                </a:lnTo>
                <a:lnTo>
                  <a:pt x="67670" y="47369"/>
                </a:lnTo>
                <a:lnTo>
                  <a:pt x="67670" y="47292"/>
                </a:lnTo>
                <a:lnTo>
                  <a:pt x="66184" y="47292"/>
                </a:lnTo>
                <a:lnTo>
                  <a:pt x="66184" y="45518"/>
                </a:lnTo>
                <a:lnTo>
                  <a:pt x="67670" y="45518"/>
                </a:lnTo>
                <a:lnTo>
                  <a:pt x="67670" y="45438"/>
                </a:lnTo>
                <a:lnTo>
                  <a:pt x="66184" y="45438"/>
                </a:lnTo>
                <a:lnTo>
                  <a:pt x="66184" y="43664"/>
                </a:lnTo>
                <a:lnTo>
                  <a:pt x="67670" y="43664"/>
                </a:lnTo>
                <a:lnTo>
                  <a:pt x="67670" y="43589"/>
                </a:lnTo>
                <a:lnTo>
                  <a:pt x="66184" y="43589"/>
                </a:lnTo>
                <a:lnTo>
                  <a:pt x="66184" y="41814"/>
                </a:lnTo>
                <a:lnTo>
                  <a:pt x="67670" y="41814"/>
                </a:lnTo>
                <a:lnTo>
                  <a:pt x="67670" y="41738"/>
                </a:lnTo>
                <a:lnTo>
                  <a:pt x="66184" y="41738"/>
                </a:lnTo>
                <a:lnTo>
                  <a:pt x="66184" y="39960"/>
                </a:lnTo>
                <a:lnTo>
                  <a:pt x="67670" y="39960"/>
                </a:lnTo>
                <a:lnTo>
                  <a:pt x="67670" y="39883"/>
                </a:lnTo>
                <a:lnTo>
                  <a:pt x="66184" y="39883"/>
                </a:lnTo>
                <a:lnTo>
                  <a:pt x="66184" y="38109"/>
                </a:lnTo>
                <a:lnTo>
                  <a:pt x="67670" y="38109"/>
                </a:lnTo>
                <a:lnTo>
                  <a:pt x="67670" y="38034"/>
                </a:lnTo>
                <a:lnTo>
                  <a:pt x="66184" y="38034"/>
                </a:lnTo>
                <a:lnTo>
                  <a:pt x="66184" y="36259"/>
                </a:lnTo>
                <a:lnTo>
                  <a:pt x="67670" y="36259"/>
                </a:lnTo>
                <a:lnTo>
                  <a:pt x="67670" y="36180"/>
                </a:lnTo>
                <a:lnTo>
                  <a:pt x="66184" y="36180"/>
                </a:lnTo>
                <a:lnTo>
                  <a:pt x="66184" y="34405"/>
                </a:lnTo>
                <a:lnTo>
                  <a:pt x="67670" y="34405"/>
                </a:lnTo>
                <a:lnTo>
                  <a:pt x="67670" y="34329"/>
                </a:lnTo>
                <a:lnTo>
                  <a:pt x="66184" y="34329"/>
                </a:lnTo>
                <a:lnTo>
                  <a:pt x="66184" y="34289"/>
                </a:lnTo>
                <a:lnTo>
                  <a:pt x="66184" y="32837"/>
                </a:lnTo>
                <a:lnTo>
                  <a:pt x="66184" y="32802"/>
                </a:lnTo>
                <a:lnTo>
                  <a:pt x="67670" y="32802"/>
                </a:lnTo>
                <a:lnTo>
                  <a:pt x="67670" y="32726"/>
                </a:lnTo>
                <a:lnTo>
                  <a:pt x="66184" y="32726"/>
                </a:lnTo>
                <a:lnTo>
                  <a:pt x="66184" y="30948"/>
                </a:lnTo>
                <a:lnTo>
                  <a:pt x="67670" y="30948"/>
                </a:lnTo>
                <a:lnTo>
                  <a:pt x="67670" y="30872"/>
                </a:lnTo>
                <a:lnTo>
                  <a:pt x="66184" y="30872"/>
                </a:lnTo>
                <a:lnTo>
                  <a:pt x="66184" y="29097"/>
                </a:lnTo>
                <a:lnTo>
                  <a:pt x="67670" y="29097"/>
                </a:lnTo>
                <a:lnTo>
                  <a:pt x="67670" y="29022"/>
                </a:lnTo>
                <a:lnTo>
                  <a:pt x="66184" y="29022"/>
                </a:lnTo>
                <a:lnTo>
                  <a:pt x="66184" y="27248"/>
                </a:lnTo>
                <a:lnTo>
                  <a:pt x="67670" y="27248"/>
                </a:lnTo>
                <a:lnTo>
                  <a:pt x="67670" y="27173"/>
                </a:lnTo>
                <a:lnTo>
                  <a:pt x="66184" y="27173"/>
                </a:lnTo>
                <a:lnTo>
                  <a:pt x="66184" y="25393"/>
                </a:lnTo>
                <a:lnTo>
                  <a:pt x="67670" y="25393"/>
                </a:lnTo>
                <a:lnTo>
                  <a:pt x="67670" y="25317"/>
                </a:lnTo>
                <a:lnTo>
                  <a:pt x="66184" y="25317"/>
                </a:lnTo>
                <a:lnTo>
                  <a:pt x="66184" y="23544"/>
                </a:lnTo>
                <a:lnTo>
                  <a:pt x="67670" y="23544"/>
                </a:lnTo>
                <a:lnTo>
                  <a:pt x="67670" y="23467"/>
                </a:lnTo>
                <a:lnTo>
                  <a:pt x="66184" y="23467"/>
                </a:lnTo>
                <a:lnTo>
                  <a:pt x="66184" y="21688"/>
                </a:lnTo>
                <a:lnTo>
                  <a:pt x="67670" y="21688"/>
                </a:lnTo>
                <a:lnTo>
                  <a:pt x="67670" y="21613"/>
                </a:lnTo>
                <a:lnTo>
                  <a:pt x="66184" y="21613"/>
                </a:lnTo>
                <a:lnTo>
                  <a:pt x="66184" y="19838"/>
                </a:lnTo>
                <a:lnTo>
                  <a:pt x="67670" y="19838"/>
                </a:lnTo>
                <a:lnTo>
                  <a:pt x="67670" y="19763"/>
                </a:lnTo>
                <a:lnTo>
                  <a:pt x="66184" y="19763"/>
                </a:lnTo>
                <a:lnTo>
                  <a:pt x="66184" y="17989"/>
                </a:lnTo>
                <a:lnTo>
                  <a:pt x="67670" y="17989"/>
                </a:lnTo>
                <a:lnTo>
                  <a:pt x="67670" y="17914"/>
                </a:lnTo>
                <a:lnTo>
                  <a:pt x="66184" y="17914"/>
                </a:lnTo>
                <a:lnTo>
                  <a:pt x="66184" y="17873"/>
                </a:lnTo>
                <a:lnTo>
                  <a:pt x="66184" y="16421"/>
                </a:lnTo>
                <a:lnTo>
                  <a:pt x="66184" y="16381"/>
                </a:lnTo>
                <a:lnTo>
                  <a:pt x="67670" y="16381"/>
                </a:lnTo>
                <a:lnTo>
                  <a:pt x="67670" y="16305"/>
                </a:lnTo>
                <a:lnTo>
                  <a:pt x="66184" y="16305"/>
                </a:lnTo>
                <a:lnTo>
                  <a:pt x="66184" y="14532"/>
                </a:lnTo>
                <a:lnTo>
                  <a:pt x="67670" y="14532"/>
                </a:lnTo>
                <a:lnTo>
                  <a:pt x="67670" y="14456"/>
                </a:lnTo>
                <a:lnTo>
                  <a:pt x="66184" y="14456"/>
                </a:lnTo>
                <a:lnTo>
                  <a:pt x="66184" y="12682"/>
                </a:lnTo>
                <a:lnTo>
                  <a:pt x="67670" y="12682"/>
                </a:lnTo>
                <a:lnTo>
                  <a:pt x="67670" y="12601"/>
                </a:lnTo>
                <a:lnTo>
                  <a:pt x="66184" y="12601"/>
                </a:lnTo>
                <a:lnTo>
                  <a:pt x="66184" y="10827"/>
                </a:lnTo>
                <a:lnTo>
                  <a:pt x="67670" y="10827"/>
                </a:lnTo>
                <a:lnTo>
                  <a:pt x="67670" y="10752"/>
                </a:lnTo>
                <a:lnTo>
                  <a:pt x="66184" y="10752"/>
                </a:lnTo>
                <a:lnTo>
                  <a:pt x="66184" y="8977"/>
                </a:lnTo>
                <a:lnTo>
                  <a:pt x="67670" y="8977"/>
                </a:lnTo>
                <a:lnTo>
                  <a:pt x="67670" y="8902"/>
                </a:lnTo>
                <a:lnTo>
                  <a:pt x="66184" y="8902"/>
                </a:lnTo>
                <a:lnTo>
                  <a:pt x="66184" y="7123"/>
                </a:lnTo>
                <a:lnTo>
                  <a:pt x="67670" y="7123"/>
                </a:lnTo>
                <a:lnTo>
                  <a:pt x="67670" y="7047"/>
                </a:lnTo>
                <a:lnTo>
                  <a:pt x="66184" y="7047"/>
                </a:lnTo>
                <a:lnTo>
                  <a:pt x="66184" y="5273"/>
                </a:lnTo>
                <a:lnTo>
                  <a:pt x="67670" y="5273"/>
                </a:lnTo>
                <a:lnTo>
                  <a:pt x="67670" y="5197"/>
                </a:lnTo>
                <a:lnTo>
                  <a:pt x="66184" y="5197"/>
                </a:lnTo>
                <a:lnTo>
                  <a:pt x="66184" y="3422"/>
                </a:lnTo>
                <a:lnTo>
                  <a:pt x="67670" y="3422"/>
                </a:lnTo>
                <a:lnTo>
                  <a:pt x="67670" y="3343"/>
                </a:lnTo>
                <a:lnTo>
                  <a:pt x="66184" y="3343"/>
                </a:lnTo>
                <a:lnTo>
                  <a:pt x="66184" y="1568"/>
                </a:lnTo>
                <a:lnTo>
                  <a:pt x="67670" y="1568"/>
                </a:lnTo>
                <a:lnTo>
                  <a:pt x="67670" y="1493"/>
                </a:lnTo>
                <a:lnTo>
                  <a:pt x="66184" y="1493"/>
                </a:lnTo>
                <a:lnTo>
                  <a:pt x="66184" y="0"/>
                </a:lnTo>
                <a:lnTo>
                  <a:pt x="66108" y="0"/>
                </a:lnTo>
                <a:lnTo>
                  <a:pt x="66108" y="1493"/>
                </a:lnTo>
                <a:lnTo>
                  <a:pt x="64328" y="1493"/>
                </a:lnTo>
                <a:lnTo>
                  <a:pt x="64328" y="0"/>
                </a:lnTo>
                <a:lnTo>
                  <a:pt x="64253" y="0"/>
                </a:lnTo>
                <a:lnTo>
                  <a:pt x="64253" y="1493"/>
                </a:lnTo>
                <a:lnTo>
                  <a:pt x="62479" y="1493"/>
                </a:lnTo>
                <a:lnTo>
                  <a:pt x="62479" y="0"/>
                </a:lnTo>
                <a:lnTo>
                  <a:pt x="62404" y="0"/>
                </a:lnTo>
                <a:lnTo>
                  <a:pt x="62404" y="1493"/>
                </a:lnTo>
                <a:lnTo>
                  <a:pt x="60629" y="1493"/>
                </a:lnTo>
                <a:lnTo>
                  <a:pt x="60629" y="0"/>
                </a:lnTo>
                <a:lnTo>
                  <a:pt x="60548" y="0"/>
                </a:lnTo>
                <a:lnTo>
                  <a:pt x="60548" y="1493"/>
                </a:lnTo>
                <a:lnTo>
                  <a:pt x="58775" y="1493"/>
                </a:lnTo>
                <a:lnTo>
                  <a:pt x="58775" y="0"/>
                </a:lnTo>
                <a:lnTo>
                  <a:pt x="58698" y="0"/>
                </a:lnTo>
                <a:lnTo>
                  <a:pt x="58698" y="1493"/>
                </a:lnTo>
                <a:lnTo>
                  <a:pt x="56924" y="1493"/>
                </a:lnTo>
                <a:lnTo>
                  <a:pt x="56924" y="0"/>
                </a:lnTo>
                <a:lnTo>
                  <a:pt x="56849" y="0"/>
                </a:lnTo>
                <a:lnTo>
                  <a:pt x="56849" y="1493"/>
                </a:lnTo>
                <a:lnTo>
                  <a:pt x="55070" y="1493"/>
                </a:lnTo>
                <a:lnTo>
                  <a:pt x="55070" y="0"/>
                </a:lnTo>
                <a:lnTo>
                  <a:pt x="54995" y="0"/>
                </a:lnTo>
                <a:lnTo>
                  <a:pt x="54995" y="1493"/>
                </a:lnTo>
                <a:lnTo>
                  <a:pt x="53220" y="1493"/>
                </a:lnTo>
                <a:lnTo>
                  <a:pt x="53220" y="0"/>
                </a:lnTo>
                <a:lnTo>
                  <a:pt x="53144" y="0"/>
                </a:lnTo>
                <a:lnTo>
                  <a:pt x="53144" y="1493"/>
                </a:lnTo>
                <a:lnTo>
                  <a:pt x="51370" y="1493"/>
                </a:lnTo>
                <a:lnTo>
                  <a:pt x="51370" y="0"/>
                </a:lnTo>
                <a:lnTo>
                  <a:pt x="51289" y="0"/>
                </a:lnTo>
                <a:lnTo>
                  <a:pt x="51289" y="1493"/>
                </a:lnTo>
                <a:lnTo>
                  <a:pt x="49581" y="1493"/>
                </a:lnTo>
                <a:lnTo>
                  <a:pt x="49581" y="0"/>
                </a:lnTo>
                <a:lnTo>
                  <a:pt x="49505" y="0"/>
                </a:lnTo>
                <a:lnTo>
                  <a:pt x="49505" y="1493"/>
                </a:lnTo>
                <a:lnTo>
                  <a:pt x="47731" y="1493"/>
                </a:lnTo>
                <a:lnTo>
                  <a:pt x="47731" y="0"/>
                </a:lnTo>
                <a:lnTo>
                  <a:pt x="47656" y="0"/>
                </a:lnTo>
                <a:lnTo>
                  <a:pt x="47656" y="1493"/>
                </a:lnTo>
                <a:lnTo>
                  <a:pt x="45876" y="1493"/>
                </a:lnTo>
                <a:lnTo>
                  <a:pt x="45876" y="0"/>
                </a:lnTo>
                <a:lnTo>
                  <a:pt x="45801" y="0"/>
                </a:lnTo>
                <a:lnTo>
                  <a:pt x="45801" y="1493"/>
                </a:lnTo>
                <a:lnTo>
                  <a:pt x="44027" y="1493"/>
                </a:lnTo>
                <a:lnTo>
                  <a:pt x="44027" y="0"/>
                </a:lnTo>
                <a:lnTo>
                  <a:pt x="43950" y="0"/>
                </a:lnTo>
                <a:lnTo>
                  <a:pt x="43950" y="1493"/>
                </a:lnTo>
                <a:lnTo>
                  <a:pt x="42172" y="1493"/>
                </a:lnTo>
                <a:lnTo>
                  <a:pt x="42172" y="0"/>
                </a:lnTo>
                <a:lnTo>
                  <a:pt x="42096" y="0"/>
                </a:lnTo>
                <a:lnTo>
                  <a:pt x="42096" y="1493"/>
                </a:lnTo>
                <a:lnTo>
                  <a:pt x="40321" y="1493"/>
                </a:lnTo>
                <a:lnTo>
                  <a:pt x="40321" y="0"/>
                </a:lnTo>
                <a:lnTo>
                  <a:pt x="40246" y="0"/>
                </a:lnTo>
                <a:lnTo>
                  <a:pt x="40246" y="1493"/>
                </a:lnTo>
                <a:lnTo>
                  <a:pt x="38472" y="1493"/>
                </a:lnTo>
                <a:lnTo>
                  <a:pt x="38472" y="0"/>
                </a:lnTo>
                <a:lnTo>
                  <a:pt x="38397" y="0"/>
                </a:lnTo>
                <a:lnTo>
                  <a:pt x="38397" y="1493"/>
                </a:lnTo>
                <a:lnTo>
                  <a:pt x="36618" y="1493"/>
                </a:lnTo>
                <a:lnTo>
                  <a:pt x="36618" y="0"/>
                </a:lnTo>
                <a:lnTo>
                  <a:pt x="36541" y="0"/>
                </a:lnTo>
                <a:lnTo>
                  <a:pt x="36541" y="1493"/>
                </a:lnTo>
                <a:lnTo>
                  <a:pt x="34768" y="1493"/>
                </a:lnTo>
                <a:lnTo>
                  <a:pt x="34768" y="0"/>
                </a:lnTo>
                <a:lnTo>
                  <a:pt x="34692" y="0"/>
                </a:lnTo>
                <a:lnTo>
                  <a:pt x="34692" y="1493"/>
                </a:lnTo>
                <a:lnTo>
                  <a:pt x="32979" y="1493"/>
                </a:lnTo>
                <a:lnTo>
                  <a:pt x="32979" y="0"/>
                </a:lnTo>
                <a:lnTo>
                  <a:pt x="32903" y="0"/>
                </a:lnTo>
                <a:lnTo>
                  <a:pt x="32903" y="1493"/>
                </a:lnTo>
                <a:lnTo>
                  <a:pt x="31128" y="1493"/>
                </a:lnTo>
                <a:lnTo>
                  <a:pt x="31128" y="0"/>
                </a:lnTo>
                <a:lnTo>
                  <a:pt x="31053" y="0"/>
                </a:lnTo>
                <a:lnTo>
                  <a:pt x="31053" y="1493"/>
                </a:lnTo>
                <a:lnTo>
                  <a:pt x="29279" y="1493"/>
                </a:lnTo>
                <a:lnTo>
                  <a:pt x="29279" y="0"/>
                </a:lnTo>
                <a:lnTo>
                  <a:pt x="29204" y="0"/>
                </a:lnTo>
                <a:lnTo>
                  <a:pt x="29204" y="1493"/>
                </a:lnTo>
                <a:lnTo>
                  <a:pt x="27424" y="1493"/>
                </a:lnTo>
                <a:lnTo>
                  <a:pt x="27424" y="0"/>
                </a:lnTo>
                <a:lnTo>
                  <a:pt x="27348" y="0"/>
                </a:lnTo>
                <a:lnTo>
                  <a:pt x="27348" y="1493"/>
                </a:lnTo>
                <a:lnTo>
                  <a:pt x="25575" y="1493"/>
                </a:lnTo>
                <a:lnTo>
                  <a:pt x="25575" y="0"/>
                </a:lnTo>
                <a:lnTo>
                  <a:pt x="25498" y="0"/>
                </a:lnTo>
                <a:lnTo>
                  <a:pt x="25498" y="1493"/>
                </a:lnTo>
                <a:lnTo>
                  <a:pt x="23719" y="1493"/>
                </a:lnTo>
                <a:lnTo>
                  <a:pt x="23719" y="0"/>
                </a:lnTo>
                <a:lnTo>
                  <a:pt x="23644" y="0"/>
                </a:lnTo>
                <a:lnTo>
                  <a:pt x="23644" y="1493"/>
                </a:lnTo>
                <a:lnTo>
                  <a:pt x="21870" y="1493"/>
                </a:lnTo>
                <a:lnTo>
                  <a:pt x="21870" y="0"/>
                </a:lnTo>
                <a:lnTo>
                  <a:pt x="21795" y="0"/>
                </a:lnTo>
                <a:lnTo>
                  <a:pt x="21795" y="1493"/>
                </a:lnTo>
                <a:lnTo>
                  <a:pt x="20020" y="1493"/>
                </a:lnTo>
                <a:lnTo>
                  <a:pt x="20020" y="0"/>
                </a:lnTo>
                <a:lnTo>
                  <a:pt x="19945" y="0"/>
                </a:lnTo>
                <a:lnTo>
                  <a:pt x="19945" y="1493"/>
                </a:lnTo>
                <a:lnTo>
                  <a:pt x="18166" y="1493"/>
                </a:lnTo>
                <a:lnTo>
                  <a:pt x="18166" y="0"/>
                </a:lnTo>
                <a:lnTo>
                  <a:pt x="18089" y="0"/>
                </a:lnTo>
                <a:lnTo>
                  <a:pt x="18089" y="1493"/>
                </a:lnTo>
                <a:lnTo>
                  <a:pt x="16381" y="1493"/>
                </a:lnTo>
                <a:lnTo>
                  <a:pt x="16381" y="0"/>
                </a:lnTo>
                <a:lnTo>
                  <a:pt x="16305" y="0"/>
                </a:lnTo>
                <a:lnTo>
                  <a:pt x="16305" y="1493"/>
                </a:lnTo>
                <a:lnTo>
                  <a:pt x="14526" y="1493"/>
                </a:lnTo>
                <a:lnTo>
                  <a:pt x="14526" y="0"/>
                </a:lnTo>
                <a:lnTo>
                  <a:pt x="14451" y="0"/>
                </a:lnTo>
                <a:lnTo>
                  <a:pt x="14451" y="1493"/>
                </a:lnTo>
                <a:lnTo>
                  <a:pt x="12676" y="1493"/>
                </a:lnTo>
                <a:lnTo>
                  <a:pt x="12676" y="0"/>
                </a:lnTo>
                <a:lnTo>
                  <a:pt x="12601" y="0"/>
                </a:lnTo>
                <a:lnTo>
                  <a:pt x="12601" y="1493"/>
                </a:lnTo>
                <a:lnTo>
                  <a:pt x="10827" y="1493"/>
                </a:lnTo>
                <a:lnTo>
                  <a:pt x="10827" y="0"/>
                </a:lnTo>
                <a:lnTo>
                  <a:pt x="10746" y="0"/>
                </a:lnTo>
                <a:lnTo>
                  <a:pt x="10746" y="1493"/>
                </a:lnTo>
                <a:lnTo>
                  <a:pt x="8972" y="1493"/>
                </a:lnTo>
                <a:lnTo>
                  <a:pt x="8972" y="0"/>
                </a:lnTo>
                <a:lnTo>
                  <a:pt x="8896" y="0"/>
                </a:lnTo>
                <a:lnTo>
                  <a:pt x="8896" y="1493"/>
                </a:lnTo>
                <a:lnTo>
                  <a:pt x="7123" y="1493"/>
                </a:lnTo>
                <a:lnTo>
                  <a:pt x="7123" y="0"/>
                </a:lnTo>
                <a:lnTo>
                  <a:pt x="7047" y="0"/>
                </a:lnTo>
                <a:lnTo>
                  <a:pt x="7047" y="1493"/>
                </a:lnTo>
                <a:lnTo>
                  <a:pt x="5267" y="1493"/>
                </a:lnTo>
                <a:lnTo>
                  <a:pt x="5267" y="0"/>
                </a:lnTo>
                <a:lnTo>
                  <a:pt x="5192" y="0"/>
                </a:lnTo>
                <a:lnTo>
                  <a:pt x="5192" y="1493"/>
                </a:lnTo>
                <a:lnTo>
                  <a:pt x="3418" y="1493"/>
                </a:lnTo>
                <a:lnTo>
                  <a:pt x="3418" y="0"/>
                </a:lnTo>
                <a:lnTo>
                  <a:pt x="3343" y="0"/>
                </a:lnTo>
                <a:lnTo>
                  <a:pt x="3343" y="1493"/>
                </a:lnTo>
                <a:lnTo>
                  <a:pt x="1568" y="1493"/>
                </a:lnTo>
                <a:lnTo>
                  <a:pt x="1568" y="0"/>
                </a:lnTo>
                <a:close/>
              </a:path>
            </a:pathLst>
          </a:custGeom>
          <a:solidFill>
            <a:srgbClr val="0A34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44"/>
          <p:cNvSpPr/>
          <p:nvPr/>
        </p:nvSpPr>
        <p:spPr>
          <a:xfrm>
            <a:off x="-1109650" y="2865100"/>
            <a:ext cx="3406800" cy="3406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44"/>
          <p:cNvSpPr/>
          <p:nvPr/>
        </p:nvSpPr>
        <p:spPr>
          <a:xfrm>
            <a:off x="7064163" y="1328875"/>
            <a:ext cx="3349500" cy="335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44"/>
          <p:cNvSpPr/>
          <p:nvPr/>
        </p:nvSpPr>
        <p:spPr>
          <a:xfrm>
            <a:off x="2081013" y="-1597325"/>
            <a:ext cx="3556500" cy="3556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1" name="Google Shape;1631;p44"/>
          <p:cNvGrpSpPr/>
          <p:nvPr/>
        </p:nvGrpSpPr>
        <p:grpSpPr>
          <a:xfrm>
            <a:off x="185075" y="297950"/>
            <a:ext cx="8591688" cy="4602000"/>
            <a:chOff x="185075" y="297950"/>
            <a:chExt cx="8591688" cy="4602000"/>
          </a:xfrm>
        </p:grpSpPr>
        <p:sp>
          <p:nvSpPr>
            <p:cNvPr id="1632" name="Google Shape;1632;p44"/>
            <p:cNvSpPr/>
            <p:nvPr/>
          </p:nvSpPr>
          <p:spPr>
            <a:xfrm rot="5400000">
              <a:off x="2260013" y="-1616800"/>
              <a:ext cx="4602000" cy="8431500"/>
            </a:xfrm>
            <a:prstGeom prst="round2SameRect">
              <a:avLst>
                <a:gd name="adj1" fmla="val 6282"/>
                <a:gd name="adj2" fmla="val 0"/>
              </a:avLst>
            </a:prstGeom>
            <a:solidFill>
              <a:schemeClr val="dk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3" name="Google Shape;1633;p44"/>
            <p:cNvGrpSpPr/>
            <p:nvPr/>
          </p:nvGrpSpPr>
          <p:grpSpPr>
            <a:xfrm>
              <a:off x="185075" y="866975"/>
              <a:ext cx="460600" cy="3409550"/>
              <a:chOff x="858300" y="894175"/>
              <a:chExt cx="460600" cy="3409550"/>
            </a:xfrm>
          </p:grpSpPr>
          <p:grpSp>
            <p:nvGrpSpPr>
              <p:cNvPr id="1634" name="Google Shape;1634;p44"/>
              <p:cNvGrpSpPr/>
              <p:nvPr/>
            </p:nvGrpSpPr>
            <p:grpSpPr>
              <a:xfrm>
                <a:off x="858300" y="4097025"/>
                <a:ext cx="460600" cy="206700"/>
                <a:chOff x="858300" y="859025"/>
                <a:chExt cx="460600" cy="206700"/>
              </a:xfrm>
            </p:grpSpPr>
            <p:sp>
              <p:nvSpPr>
                <p:cNvPr id="1635" name="Google Shape;1635;p4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4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37" name="Google Shape;1637;p44"/>
              <p:cNvGrpSpPr/>
              <p:nvPr/>
            </p:nvGrpSpPr>
            <p:grpSpPr>
              <a:xfrm>
                <a:off x="858300" y="3639475"/>
                <a:ext cx="460600" cy="206700"/>
                <a:chOff x="858300" y="859025"/>
                <a:chExt cx="460600" cy="206700"/>
              </a:xfrm>
            </p:grpSpPr>
            <p:sp>
              <p:nvSpPr>
                <p:cNvPr id="1638" name="Google Shape;1638;p4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9" name="Google Shape;1639;p4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0" name="Google Shape;1640;p44"/>
              <p:cNvGrpSpPr/>
              <p:nvPr/>
            </p:nvGrpSpPr>
            <p:grpSpPr>
              <a:xfrm>
                <a:off x="858300" y="3181925"/>
                <a:ext cx="460600" cy="206700"/>
                <a:chOff x="858300" y="859025"/>
                <a:chExt cx="460600" cy="206700"/>
              </a:xfrm>
            </p:grpSpPr>
            <p:sp>
              <p:nvSpPr>
                <p:cNvPr id="1641" name="Google Shape;1641;p4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4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44"/>
              <p:cNvGrpSpPr/>
              <p:nvPr/>
            </p:nvGrpSpPr>
            <p:grpSpPr>
              <a:xfrm>
                <a:off x="858300" y="2724375"/>
                <a:ext cx="460600" cy="206700"/>
                <a:chOff x="858300" y="859025"/>
                <a:chExt cx="460600" cy="206700"/>
              </a:xfrm>
            </p:grpSpPr>
            <p:sp>
              <p:nvSpPr>
                <p:cNvPr id="1644" name="Google Shape;1644;p4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4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6" name="Google Shape;1646;p44"/>
              <p:cNvGrpSpPr/>
              <p:nvPr/>
            </p:nvGrpSpPr>
            <p:grpSpPr>
              <a:xfrm>
                <a:off x="858300" y="2266825"/>
                <a:ext cx="460600" cy="206700"/>
                <a:chOff x="858300" y="859025"/>
                <a:chExt cx="460600" cy="206700"/>
              </a:xfrm>
            </p:grpSpPr>
            <p:sp>
              <p:nvSpPr>
                <p:cNvPr id="1647" name="Google Shape;1647;p4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4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9" name="Google Shape;1649;p44"/>
              <p:cNvGrpSpPr/>
              <p:nvPr/>
            </p:nvGrpSpPr>
            <p:grpSpPr>
              <a:xfrm>
                <a:off x="858300" y="1809275"/>
                <a:ext cx="460600" cy="206700"/>
                <a:chOff x="858300" y="859025"/>
                <a:chExt cx="460600" cy="206700"/>
              </a:xfrm>
            </p:grpSpPr>
            <p:sp>
              <p:nvSpPr>
                <p:cNvPr id="1650" name="Google Shape;1650;p4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4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52" name="Google Shape;1652;p44"/>
              <p:cNvGrpSpPr/>
              <p:nvPr/>
            </p:nvGrpSpPr>
            <p:grpSpPr>
              <a:xfrm>
                <a:off x="858300" y="1351725"/>
                <a:ext cx="460600" cy="206700"/>
                <a:chOff x="858300" y="859025"/>
                <a:chExt cx="460600" cy="206700"/>
              </a:xfrm>
            </p:grpSpPr>
            <p:sp>
              <p:nvSpPr>
                <p:cNvPr id="1653" name="Google Shape;1653;p4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4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55" name="Google Shape;1655;p44"/>
              <p:cNvGrpSpPr/>
              <p:nvPr/>
            </p:nvGrpSpPr>
            <p:grpSpPr>
              <a:xfrm>
                <a:off x="858300" y="894175"/>
                <a:ext cx="460600" cy="206700"/>
                <a:chOff x="858300" y="859025"/>
                <a:chExt cx="460600" cy="206700"/>
              </a:xfrm>
            </p:grpSpPr>
            <p:sp>
              <p:nvSpPr>
                <p:cNvPr id="1656" name="Google Shape;1656;p4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4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658" name="Google Shape;1658;p44"/>
          <p:cNvSpPr/>
          <p:nvPr/>
        </p:nvSpPr>
        <p:spPr>
          <a:xfrm>
            <a:off x="7516500" y="3501248"/>
            <a:ext cx="733008" cy="739272"/>
          </a:xfrm>
          <a:custGeom>
            <a:avLst/>
            <a:gdLst/>
            <a:ahLst/>
            <a:cxnLst/>
            <a:rect l="l" t="t" r="r" b="b"/>
            <a:pathLst>
              <a:path w="15405" h="15535" extrusionOk="0">
                <a:moveTo>
                  <a:pt x="6332" y="0"/>
                </a:moveTo>
                <a:lnTo>
                  <a:pt x="5878" y="4209"/>
                </a:lnTo>
                <a:lnTo>
                  <a:pt x="2340" y="1896"/>
                </a:lnTo>
                <a:lnTo>
                  <a:pt x="4230" y="5676"/>
                </a:lnTo>
                <a:lnTo>
                  <a:pt x="1" y="5646"/>
                </a:lnTo>
                <a:lnTo>
                  <a:pt x="3636" y="7807"/>
                </a:lnTo>
                <a:lnTo>
                  <a:pt x="61" y="10066"/>
                </a:lnTo>
                <a:lnTo>
                  <a:pt x="4290" y="9919"/>
                </a:lnTo>
                <a:lnTo>
                  <a:pt x="2501" y="13750"/>
                </a:lnTo>
                <a:lnTo>
                  <a:pt x="2501" y="13750"/>
                </a:lnTo>
                <a:lnTo>
                  <a:pt x="5979" y="11341"/>
                </a:lnTo>
                <a:lnTo>
                  <a:pt x="6549" y="15535"/>
                </a:lnTo>
                <a:lnTo>
                  <a:pt x="8172" y="11627"/>
                </a:lnTo>
                <a:lnTo>
                  <a:pt x="10918" y="14844"/>
                </a:lnTo>
                <a:lnTo>
                  <a:pt x="10168" y="10680"/>
                </a:lnTo>
                <a:lnTo>
                  <a:pt x="14220" y="11900"/>
                </a:lnTo>
                <a:lnTo>
                  <a:pt x="11336" y="8805"/>
                </a:lnTo>
                <a:lnTo>
                  <a:pt x="15404" y="7642"/>
                </a:lnTo>
                <a:lnTo>
                  <a:pt x="11306" y="6593"/>
                </a:lnTo>
                <a:lnTo>
                  <a:pt x="14099" y="3418"/>
                </a:lnTo>
                <a:lnTo>
                  <a:pt x="10087" y="4753"/>
                </a:lnTo>
                <a:lnTo>
                  <a:pt x="10717" y="570"/>
                </a:lnTo>
                <a:lnTo>
                  <a:pt x="8061" y="3862"/>
                </a:lnTo>
                <a:lnTo>
                  <a:pt x="6332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9" name="Google Shape;1659;p44"/>
          <p:cNvGrpSpPr/>
          <p:nvPr/>
        </p:nvGrpSpPr>
        <p:grpSpPr>
          <a:xfrm rot="544452">
            <a:off x="7730882" y="3730832"/>
            <a:ext cx="727457" cy="725582"/>
            <a:chOff x="2219535" y="965174"/>
            <a:chExt cx="727519" cy="725645"/>
          </a:xfrm>
        </p:grpSpPr>
        <p:sp>
          <p:nvSpPr>
            <p:cNvPr id="1660" name="Google Shape;1660;p44"/>
            <p:cNvSpPr/>
            <p:nvPr/>
          </p:nvSpPr>
          <p:spPr>
            <a:xfrm rot="691510">
              <a:off x="2274725" y="1020628"/>
              <a:ext cx="617140" cy="614736"/>
            </a:xfrm>
            <a:custGeom>
              <a:avLst/>
              <a:gdLst/>
              <a:ahLst/>
              <a:cxnLst/>
              <a:rect l="l" t="t" r="r" b="b"/>
              <a:pathLst>
                <a:path w="13866" h="13812" extrusionOk="0">
                  <a:moveTo>
                    <a:pt x="6930" y="1"/>
                  </a:moveTo>
                  <a:cubicBezTo>
                    <a:pt x="3141" y="1"/>
                    <a:pt x="56" y="3059"/>
                    <a:pt x="26" y="6851"/>
                  </a:cubicBezTo>
                  <a:cubicBezTo>
                    <a:pt x="1" y="10666"/>
                    <a:pt x="3065" y="13781"/>
                    <a:pt x="6880" y="13811"/>
                  </a:cubicBezTo>
                  <a:cubicBezTo>
                    <a:pt x="6899" y="13812"/>
                    <a:pt x="6917" y="13812"/>
                    <a:pt x="6936" y="13812"/>
                  </a:cubicBezTo>
                  <a:cubicBezTo>
                    <a:pt x="10721" y="13812"/>
                    <a:pt x="13811" y="10754"/>
                    <a:pt x="13835" y="6956"/>
                  </a:cubicBezTo>
                  <a:cubicBezTo>
                    <a:pt x="13866" y="3146"/>
                    <a:pt x="10797" y="31"/>
                    <a:pt x="6986" y="1"/>
                  </a:cubicBezTo>
                  <a:cubicBezTo>
                    <a:pt x="6968" y="1"/>
                    <a:pt x="6949" y="1"/>
                    <a:pt x="693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 rot="691510">
              <a:off x="2395904" y="1256097"/>
              <a:ext cx="72236" cy="124087"/>
            </a:xfrm>
            <a:custGeom>
              <a:avLst/>
              <a:gdLst/>
              <a:ahLst/>
              <a:cxnLst/>
              <a:rect l="l" t="t" r="r" b="b"/>
              <a:pathLst>
                <a:path w="1623" h="2788" extrusionOk="0">
                  <a:moveTo>
                    <a:pt x="800" y="0"/>
                  </a:moveTo>
                  <a:cubicBezTo>
                    <a:pt x="296" y="0"/>
                    <a:pt x="10" y="578"/>
                    <a:pt x="6" y="1401"/>
                  </a:cubicBezTo>
                  <a:cubicBezTo>
                    <a:pt x="1" y="2222"/>
                    <a:pt x="292" y="2787"/>
                    <a:pt x="797" y="2787"/>
                  </a:cubicBezTo>
                  <a:cubicBezTo>
                    <a:pt x="799" y="2787"/>
                    <a:pt x="801" y="2787"/>
                    <a:pt x="803" y="2787"/>
                  </a:cubicBezTo>
                  <a:cubicBezTo>
                    <a:pt x="1309" y="2787"/>
                    <a:pt x="1608" y="2234"/>
                    <a:pt x="1613" y="1412"/>
                  </a:cubicBezTo>
                  <a:cubicBezTo>
                    <a:pt x="1623" y="589"/>
                    <a:pt x="1311" y="0"/>
                    <a:pt x="806" y="0"/>
                  </a:cubicBezTo>
                  <a:cubicBezTo>
                    <a:pt x="804" y="0"/>
                    <a:pt x="802" y="0"/>
                    <a:pt x="8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 rot="691510">
              <a:off x="2689545" y="1318251"/>
              <a:ext cx="72236" cy="124309"/>
            </a:xfrm>
            <a:custGeom>
              <a:avLst/>
              <a:gdLst/>
              <a:ahLst/>
              <a:cxnLst/>
              <a:rect l="l" t="t" r="r" b="b"/>
              <a:pathLst>
                <a:path w="1623" h="2793" extrusionOk="0">
                  <a:moveTo>
                    <a:pt x="798" y="1"/>
                  </a:moveTo>
                  <a:cubicBezTo>
                    <a:pt x="295" y="1"/>
                    <a:pt x="10" y="585"/>
                    <a:pt x="5" y="1402"/>
                  </a:cubicBezTo>
                  <a:cubicBezTo>
                    <a:pt x="1" y="2228"/>
                    <a:pt x="292" y="2788"/>
                    <a:pt x="801" y="2793"/>
                  </a:cubicBezTo>
                  <a:cubicBezTo>
                    <a:pt x="1306" y="2793"/>
                    <a:pt x="1608" y="2239"/>
                    <a:pt x="1613" y="1416"/>
                  </a:cubicBezTo>
                  <a:cubicBezTo>
                    <a:pt x="1623" y="590"/>
                    <a:pt x="1311" y="6"/>
                    <a:pt x="806" y="1"/>
                  </a:cubicBezTo>
                  <a:cubicBezTo>
                    <a:pt x="804" y="1"/>
                    <a:pt x="801" y="1"/>
                    <a:pt x="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 rot="691510">
              <a:off x="2489791" y="1382996"/>
              <a:ext cx="157556" cy="74060"/>
            </a:xfrm>
            <a:custGeom>
              <a:avLst/>
              <a:gdLst/>
              <a:ahLst/>
              <a:cxnLst/>
              <a:rect l="l" t="t" r="r" b="b"/>
              <a:pathLst>
                <a:path w="3540" h="1664" extrusionOk="0">
                  <a:moveTo>
                    <a:pt x="217" y="0"/>
                  </a:moveTo>
                  <a:cubicBezTo>
                    <a:pt x="101" y="0"/>
                    <a:pt x="1" y="91"/>
                    <a:pt x="1" y="212"/>
                  </a:cubicBezTo>
                  <a:lnTo>
                    <a:pt x="1" y="242"/>
                  </a:lnTo>
                  <a:cubicBezTo>
                    <a:pt x="1" y="358"/>
                    <a:pt x="15" y="469"/>
                    <a:pt x="41" y="575"/>
                  </a:cubicBezTo>
                  <a:cubicBezTo>
                    <a:pt x="92" y="756"/>
                    <a:pt x="182" y="923"/>
                    <a:pt x="303" y="1058"/>
                  </a:cubicBezTo>
                  <a:cubicBezTo>
                    <a:pt x="388" y="1165"/>
                    <a:pt x="494" y="1251"/>
                    <a:pt x="611" y="1326"/>
                  </a:cubicBezTo>
                  <a:cubicBezTo>
                    <a:pt x="781" y="1442"/>
                    <a:pt x="973" y="1523"/>
                    <a:pt x="1174" y="1579"/>
                  </a:cubicBezTo>
                  <a:cubicBezTo>
                    <a:pt x="1381" y="1633"/>
                    <a:pt x="1593" y="1663"/>
                    <a:pt x="1805" y="1663"/>
                  </a:cubicBezTo>
                  <a:cubicBezTo>
                    <a:pt x="2011" y="1663"/>
                    <a:pt x="2218" y="1639"/>
                    <a:pt x="2414" y="1583"/>
                  </a:cubicBezTo>
                  <a:cubicBezTo>
                    <a:pt x="2561" y="1542"/>
                    <a:pt x="2702" y="1482"/>
                    <a:pt x="2833" y="1412"/>
                  </a:cubicBezTo>
                  <a:cubicBezTo>
                    <a:pt x="2934" y="1351"/>
                    <a:pt x="3025" y="1286"/>
                    <a:pt x="3110" y="1210"/>
                  </a:cubicBezTo>
                  <a:cubicBezTo>
                    <a:pt x="3231" y="1095"/>
                    <a:pt x="3337" y="953"/>
                    <a:pt x="3412" y="792"/>
                  </a:cubicBezTo>
                  <a:cubicBezTo>
                    <a:pt x="3488" y="630"/>
                    <a:pt x="3528" y="444"/>
                    <a:pt x="3539" y="242"/>
                  </a:cubicBezTo>
                  <a:cubicBezTo>
                    <a:pt x="3539" y="127"/>
                    <a:pt x="3448" y="30"/>
                    <a:pt x="3332" y="25"/>
                  </a:cubicBezTo>
                  <a:cubicBezTo>
                    <a:pt x="3329" y="25"/>
                    <a:pt x="3326" y="25"/>
                    <a:pt x="3324" y="25"/>
                  </a:cubicBezTo>
                  <a:cubicBezTo>
                    <a:pt x="3207" y="25"/>
                    <a:pt x="3116" y="119"/>
                    <a:pt x="3110" y="232"/>
                  </a:cubicBezTo>
                  <a:cubicBezTo>
                    <a:pt x="3105" y="409"/>
                    <a:pt x="3065" y="550"/>
                    <a:pt x="2995" y="676"/>
                  </a:cubicBezTo>
                  <a:cubicBezTo>
                    <a:pt x="2944" y="767"/>
                    <a:pt x="2879" y="847"/>
                    <a:pt x="2798" y="913"/>
                  </a:cubicBezTo>
                  <a:cubicBezTo>
                    <a:pt x="2682" y="1019"/>
                    <a:pt x="2530" y="1100"/>
                    <a:pt x="2360" y="1155"/>
                  </a:cubicBezTo>
                  <a:cubicBezTo>
                    <a:pt x="2188" y="1210"/>
                    <a:pt x="1997" y="1240"/>
                    <a:pt x="1805" y="1240"/>
                  </a:cubicBezTo>
                  <a:cubicBezTo>
                    <a:pt x="1628" y="1240"/>
                    <a:pt x="1446" y="1216"/>
                    <a:pt x="1281" y="1165"/>
                  </a:cubicBezTo>
                  <a:cubicBezTo>
                    <a:pt x="1155" y="1135"/>
                    <a:pt x="1039" y="1084"/>
                    <a:pt x="932" y="1028"/>
                  </a:cubicBezTo>
                  <a:cubicBezTo>
                    <a:pt x="853" y="983"/>
                    <a:pt x="781" y="933"/>
                    <a:pt x="721" y="877"/>
                  </a:cubicBezTo>
                  <a:cubicBezTo>
                    <a:pt x="625" y="797"/>
                    <a:pt x="555" y="702"/>
                    <a:pt x="504" y="595"/>
                  </a:cubicBezTo>
                  <a:cubicBezTo>
                    <a:pt x="455" y="495"/>
                    <a:pt x="424" y="379"/>
                    <a:pt x="424" y="242"/>
                  </a:cubicBezTo>
                  <a:lnTo>
                    <a:pt x="424" y="223"/>
                  </a:lnTo>
                  <a:cubicBezTo>
                    <a:pt x="429" y="102"/>
                    <a:pt x="334" y="6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4" name="Google Shape;1664;p44"/>
          <p:cNvSpPr/>
          <p:nvPr/>
        </p:nvSpPr>
        <p:spPr>
          <a:xfrm>
            <a:off x="8017039" y="4202472"/>
            <a:ext cx="609123" cy="476493"/>
          </a:xfrm>
          <a:custGeom>
            <a:avLst/>
            <a:gdLst/>
            <a:ahLst/>
            <a:cxnLst/>
            <a:rect l="l" t="t" r="r" b="b"/>
            <a:pathLst>
              <a:path w="10136" h="7929" extrusionOk="0">
                <a:moveTo>
                  <a:pt x="8644" y="1"/>
                </a:moveTo>
                <a:lnTo>
                  <a:pt x="3503" y="4965"/>
                </a:lnTo>
                <a:lnTo>
                  <a:pt x="1466" y="3065"/>
                </a:lnTo>
                <a:lnTo>
                  <a:pt x="0" y="4642"/>
                </a:lnTo>
                <a:lnTo>
                  <a:pt x="3534" y="7929"/>
                </a:lnTo>
                <a:lnTo>
                  <a:pt x="10136" y="1548"/>
                </a:lnTo>
                <a:lnTo>
                  <a:pt x="864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45"/>
          <p:cNvSpPr/>
          <p:nvPr/>
        </p:nvSpPr>
        <p:spPr>
          <a:xfrm>
            <a:off x="-22000" y="0"/>
            <a:ext cx="9166037" cy="5143515"/>
          </a:xfrm>
          <a:custGeom>
            <a:avLst/>
            <a:gdLst/>
            <a:ahLst/>
            <a:cxnLst/>
            <a:rect l="l" t="t" r="r" b="b"/>
            <a:pathLst>
              <a:path w="67671" h="50710" extrusionOk="0">
                <a:moveTo>
                  <a:pt x="3343" y="1568"/>
                </a:moveTo>
                <a:lnTo>
                  <a:pt x="3343" y="3343"/>
                </a:lnTo>
                <a:lnTo>
                  <a:pt x="1568" y="3343"/>
                </a:lnTo>
                <a:lnTo>
                  <a:pt x="1568" y="1568"/>
                </a:lnTo>
                <a:close/>
                <a:moveTo>
                  <a:pt x="5192" y="1568"/>
                </a:moveTo>
                <a:lnTo>
                  <a:pt x="5192" y="3343"/>
                </a:lnTo>
                <a:lnTo>
                  <a:pt x="3418" y="3343"/>
                </a:lnTo>
                <a:lnTo>
                  <a:pt x="3418" y="1568"/>
                </a:lnTo>
                <a:close/>
                <a:moveTo>
                  <a:pt x="7047" y="1568"/>
                </a:moveTo>
                <a:lnTo>
                  <a:pt x="7047" y="3343"/>
                </a:lnTo>
                <a:lnTo>
                  <a:pt x="5267" y="3343"/>
                </a:lnTo>
                <a:lnTo>
                  <a:pt x="5267" y="1568"/>
                </a:lnTo>
                <a:close/>
                <a:moveTo>
                  <a:pt x="8896" y="1568"/>
                </a:moveTo>
                <a:lnTo>
                  <a:pt x="8896" y="3343"/>
                </a:lnTo>
                <a:lnTo>
                  <a:pt x="7123" y="3343"/>
                </a:lnTo>
                <a:lnTo>
                  <a:pt x="7123" y="1568"/>
                </a:lnTo>
                <a:close/>
                <a:moveTo>
                  <a:pt x="10746" y="1568"/>
                </a:moveTo>
                <a:lnTo>
                  <a:pt x="10746" y="3343"/>
                </a:lnTo>
                <a:lnTo>
                  <a:pt x="8972" y="3343"/>
                </a:lnTo>
                <a:lnTo>
                  <a:pt x="8972" y="1568"/>
                </a:lnTo>
                <a:close/>
                <a:moveTo>
                  <a:pt x="12601" y="1568"/>
                </a:moveTo>
                <a:lnTo>
                  <a:pt x="12601" y="3343"/>
                </a:lnTo>
                <a:lnTo>
                  <a:pt x="10827" y="3343"/>
                </a:lnTo>
                <a:lnTo>
                  <a:pt x="10827" y="1568"/>
                </a:lnTo>
                <a:close/>
                <a:moveTo>
                  <a:pt x="14451" y="1568"/>
                </a:moveTo>
                <a:lnTo>
                  <a:pt x="14451" y="3343"/>
                </a:lnTo>
                <a:lnTo>
                  <a:pt x="12676" y="3343"/>
                </a:lnTo>
                <a:lnTo>
                  <a:pt x="12676" y="1568"/>
                </a:lnTo>
                <a:close/>
                <a:moveTo>
                  <a:pt x="16305" y="1568"/>
                </a:moveTo>
                <a:lnTo>
                  <a:pt x="16305" y="3343"/>
                </a:lnTo>
                <a:lnTo>
                  <a:pt x="14526" y="3343"/>
                </a:lnTo>
                <a:lnTo>
                  <a:pt x="14526" y="1568"/>
                </a:lnTo>
                <a:close/>
                <a:moveTo>
                  <a:pt x="18089" y="1568"/>
                </a:moveTo>
                <a:lnTo>
                  <a:pt x="18089" y="3343"/>
                </a:lnTo>
                <a:lnTo>
                  <a:pt x="16381" y="3343"/>
                </a:lnTo>
                <a:lnTo>
                  <a:pt x="16381" y="1568"/>
                </a:lnTo>
                <a:close/>
                <a:moveTo>
                  <a:pt x="19945" y="1568"/>
                </a:moveTo>
                <a:lnTo>
                  <a:pt x="19945" y="3343"/>
                </a:lnTo>
                <a:lnTo>
                  <a:pt x="18166" y="3343"/>
                </a:lnTo>
                <a:lnTo>
                  <a:pt x="18166" y="1568"/>
                </a:lnTo>
                <a:close/>
                <a:moveTo>
                  <a:pt x="21795" y="1568"/>
                </a:moveTo>
                <a:lnTo>
                  <a:pt x="21795" y="3343"/>
                </a:lnTo>
                <a:lnTo>
                  <a:pt x="20020" y="3343"/>
                </a:lnTo>
                <a:lnTo>
                  <a:pt x="20020" y="1568"/>
                </a:lnTo>
                <a:close/>
                <a:moveTo>
                  <a:pt x="23644" y="1568"/>
                </a:moveTo>
                <a:lnTo>
                  <a:pt x="23644" y="3343"/>
                </a:lnTo>
                <a:lnTo>
                  <a:pt x="21870" y="3343"/>
                </a:lnTo>
                <a:lnTo>
                  <a:pt x="21870" y="1568"/>
                </a:lnTo>
                <a:close/>
                <a:moveTo>
                  <a:pt x="25498" y="1568"/>
                </a:moveTo>
                <a:lnTo>
                  <a:pt x="25498" y="3343"/>
                </a:lnTo>
                <a:lnTo>
                  <a:pt x="23719" y="3343"/>
                </a:lnTo>
                <a:lnTo>
                  <a:pt x="23719" y="1568"/>
                </a:lnTo>
                <a:close/>
                <a:moveTo>
                  <a:pt x="27348" y="1568"/>
                </a:moveTo>
                <a:lnTo>
                  <a:pt x="27348" y="3343"/>
                </a:lnTo>
                <a:lnTo>
                  <a:pt x="25575" y="3343"/>
                </a:lnTo>
                <a:lnTo>
                  <a:pt x="25575" y="1568"/>
                </a:lnTo>
                <a:close/>
                <a:moveTo>
                  <a:pt x="29204" y="1568"/>
                </a:moveTo>
                <a:lnTo>
                  <a:pt x="29204" y="3343"/>
                </a:lnTo>
                <a:lnTo>
                  <a:pt x="27424" y="3343"/>
                </a:lnTo>
                <a:lnTo>
                  <a:pt x="27424" y="1568"/>
                </a:lnTo>
                <a:close/>
                <a:moveTo>
                  <a:pt x="31053" y="1568"/>
                </a:moveTo>
                <a:lnTo>
                  <a:pt x="31053" y="3343"/>
                </a:lnTo>
                <a:lnTo>
                  <a:pt x="29279" y="3343"/>
                </a:lnTo>
                <a:lnTo>
                  <a:pt x="29279" y="1568"/>
                </a:lnTo>
                <a:close/>
                <a:moveTo>
                  <a:pt x="32903" y="1568"/>
                </a:moveTo>
                <a:lnTo>
                  <a:pt x="32903" y="3343"/>
                </a:lnTo>
                <a:lnTo>
                  <a:pt x="31128" y="3343"/>
                </a:lnTo>
                <a:lnTo>
                  <a:pt x="31128" y="1568"/>
                </a:lnTo>
                <a:close/>
                <a:moveTo>
                  <a:pt x="34692" y="1568"/>
                </a:moveTo>
                <a:lnTo>
                  <a:pt x="34692" y="3343"/>
                </a:lnTo>
                <a:lnTo>
                  <a:pt x="32979" y="3343"/>
                </a:lnTo>
                <a:lnTo>
                  <a:pt x="32979" y="1568"/>
                </a:lnTo>
                <a:close/>
                <a:moveTo>
                  <a:pt x="36541" y="1568"/>
                </a:moveTo>
                <a:lnTo>
                  <a:pt x="36541" y="3343"/>
                </a:lnTo>
                <a:lnTo>
                  <a:pt x="34768" y="3343"/>
                </a:lnTo>
                <a:lnTo>
                  <a:pt x="34768" y="1568"/>
                </a:lnTo>
                <a:close/>
                <a:moveTo>
                  <a:pt x="38397" y="1568"/>
                </a:moveTo>
                <a:lnTo>
                  <a:pt x="38397" y="3343"/>
                </a:lnTo>
                <a:lnTo>
                  <a:pt x="36618" y="3343"/>
                </a:lnTo>
                <a:lnTo>
                  <a:pt x="36618" y="1568"/>
                </a:lnTo>
                <a:close/>
                <a:moveTo>
                  <a:pt x="40246" y="1568"/>
                </a:moveTo>
                <a:lnTo>
                  <a:pt x="40246" y="3343"/>
                </a:lnTo>
                <a:lnTo>
                  <a:pt x="38472" y="3343"/>
                </a:lnTo>
                <a:lnTo>
                  <a:pt x="38472" y="1568"/>
                </a:lnTo>
                <a:close/>
                <a:moveTo>
                  <a:pt x="42096" y="1568"/>
                </a:moveTo>
                <a:lnTo>
                  <a:pt x="42096" y="3343"/>
                </a:lnTo>
                <a:lnTo>
                  <a:pt x="40321" y="3343"/>
                </a:lnTo>
                <a:lnTo>
                  <a:pt x="40321" y="1568"/>
                </a:lnTo>
                <a:close/>
                <a:moveTo>
                  <a:pt x="43950" y="1568"/>
                </a:moveTo>
                <a:lnTo>
                  <a:pt x="43950" y="3343"/>
                </a:lnTo>
                <a:lnTo>
                  <a:pt x="42172" y="3343"/>
                </a:lnTo>
                <a:lnTo>
                  <a:pt x="42172" y="1568"/>
                </a:lnTo>
                <a:close/>
                <a:moveTo>
                  <a:pt x="45801" y="1568"/>
                </a:moveTo>
                <a:lnTo>
                  <a:pt x="45801" y="3343"/>
                </a:lnTo>
                <a:lnTo>
                  <a:pt x="44027" y="3343"/>
                </a:lnTo>
                <a:lnTo>
                  <a:pt x="44027" y="1568"/>
                </a:lnTo>
                <a:close/>
                <a:moveTo>
                  <a:pt x="47656" y="1568"/>
                </a:moveTo>
                <a:lnTo>
                  <a:pt x="47656" y="3343"/>
                </a:lnTo>
                <a:lnTo>
                  <a:pt x="45876" y="3343"/>
                </a:lnTo>
                <a:lnTo>
                  <a:pt x="45876" y="1568"/>
                </a:lnTo>
                <a:close/>
                <a:moveTo>
                  <a:pt x="49505" y="1568"/>
                </a:moveTo>
                <a:lnTo>
                  <a:pt x="49505" y="3343"/>
                </a:lnTo>
                <a:lnTo>
                  <a:pt x="47731" y="3343"/>
                </a:lnTo>
                <a:lnTo>
                  <a:pt x="47731" y="1568"/>
                </a:lnTo>
                <a:close/>
                <a:moveTo>
                  <a:pt x="51289" y="1568"/>
                </a:moveTo>
                <a:lnTo>
                  <a:pt x="51289" y="3343"/>
                </a:lnTo>
                <a:lnTo>
                  <a:pt x="49581" y="3343"/>
                </a:lnTo>
                <a:lnTo>
                  <a:pt x="49581" y="1568"/>
                </a:lnTo>
                <a:close/>
                <a:moveTo>
                  <a:pt x="53144" y="1568"/>
                </a:moveTo>
                <a:lnTo>
                  <a:pt x="53144" y="3343"/>
                </a:lnTo>
                <a:lnTo>
                  <a:pt x="51370" y="3343"/>
                </a:lnTo>
                <a:lnTo>
                  <a:pt x="51370" y="1568"/>
                </a:lnTo>
                <a:close/>
                <a:moveTo>
                  <a:pt x="54995" y="1568"/>
                </a:moveTo>
                <a:lnTo>
                  <a:pt x="54995" y="3343"/>
                </a:lnTo>
                <a:lnTo>
                  <a:pt x="53220" y="3343"/>
                </a:lnTo>
                <a:lnTo>
                  <a:pt x="53220" y="1568"/>
                </a:lnTo>
                <a:close/>
                <a:moveTo>
                  <a:pt x="56849" y="1568"/>
                </a:moveTo>
                <a:lnTo>
                  <a:pt x="56849" y="3343"/>
                </a:lnTo>
                <a:lnTo>
                  <a:pt x="55070" y="3343"/>
                </a:lnTo>
                <a:lnTo>
                  <a:pt x="55070" y="1568"/>
                </a:lnTo>
                <a:close/>
                <a:moveTo>
                  <a:pt x="58698" y="1568"/>
                </a:moveTo>
                <a:lnTo>
                  <a:pt x="58698" y="3343"/>
                </a:lnTo>
                <a:lnTo>
                  <a:pt x="56924" y="3343"/>
                </a:lnTo>
                <a:lnTo>
                  <a:pt x="56924" y="1568"/>
                </a:lnTo>
                <a:close/>
                <a:moveTo>
                  <a:pt x="60548" y="1568"/>
                </a:moveTo>
                <a:lnTo>
                  <a:pt x="60548" y="3343"/>
                </a:lnTo>
                <a:lnTo>
                  <a:pt x="58775" y="3343"/>
                </a:lnTo>
                <a:lnTo>
                  <a:pt x="58775" y="1568"/>
                </a:lnTo>
                <a:close/>
                <a:moveTo>
                  <a:pt x="62404" y="1568"/>
                </a:moveTo>
                <a:lnTo>
                  <a:pt x="62404" y="3343"/>
                </a:lnTo>
                <a:lnTo>
                  <a:pt x="60629" y="3343"/>
                </a:lnTo>
                <a:lnTo>
                  <a:pt x="60629" y="1568"/>
                </a:lnTo>
                <a:close/>
                <a:moveTo>
                  <a:pt x="64253" y="1568"/>
                </a:moveTo>
                <a:lnTo>
                  <a:pt x="64253" y="3343"/>
                </a:lnTo>
                <a:lnTo>
                  <a:pt x="62479" y="3343"/>
                </a:lnTo>
                <a:lnTo>
                  <a:pt x="62479" y="1568"/>
                </a:lnTo>
                <a:close/>
                <a:moveTo>
                  <a:pt x="66108" y="1568"/>
                </a:moveTo>
                <a:lnTo>
                  <a:pt x="66108" y="3343"/>
                </a:lnTo>
                <a:lnTo>
                  <a:pt x="64328" y="3343"/>
                </a:lnTo>
                <a:lnTo>
                  <a:pt x="64328" y="1568"/>
                </a:lnTo>
                <a:close/>
                <a:moveTo>
                  <a:pt x="3343" y="3422"/>
                </a:moveTo>
                <a:lnTo>
                  <a:pt x="3343" y="5197"/>
                </a:lnTo>
                <a:lnTo>
                  <a:pt x="1568" y="5197"/>
                </a:lnTo>
                <a:lnTo>
                  <a:pt x="1568" y="3422"/>
                </a:lnTo>
                <a:close/>
                <a:moveTo>
                  <a:pt x="5192" y="3422"/>
                </a:moveTo>
                <a:lnTo>
                  <a:pt x="5192" y="5197"/>
                </a:lnTo>
                <a:lnTo>
                  <a:pt x="3418" y="5197"/>
                </a:lnTo>
                <a:lnTo>
                  <a:pt x="3418" y="3422"/>
                </a:lnTo>
                <a:close/>
                <a:moveTo>
                  <a:pt x="7047" y="3422"/>
                </a:moveTo>
                <a:lnTo>
                  <a:pt x="7047" y="5197"/>
                </a:lnTo>
                <a:lnTo>
                  <a:pt x="5267" y="5197"/>
                </a:lnTo>
                <a:lnTo>
                  <a:pt x="5267" y="3422"/>
                </a:lnTo>
                <a:close/>
                <a:moveTo>
                  <a:pt x="8896" y="3422"/>
                </a:moveTo>
                <a:lnTo>
                  <a:pt x="8896" y="5197"/>
                </a:lnTo>
                <a:lnTo>
                  <a:pt x="7123" y="5197"/>
                </a:lnTo>
                <a:lnTo>
                  <a:pt x="7123" y="3422"/>
                </a:lnTo>
                <a:close/>
                <a:moveTo>
                  <a:pt x="10746" y="3422"/>
                </a:moveTo>
                <a:lnTo>
                  <a:pt x="10746" y="5197"/>
                </a:lnTo>
                <a:lnTo>
                  <a:pt x="8972" y="5197"/>
                </a:lnTo>
                <a:lnTo>
                  <a:pt x="8972" y="3422"/>
                </a:lnTo>
                <a:close/>
                <a:moveTo>
                  <a:pt x="12601" y="3422"/>
                </a:moveTo>
                <a:lnTo>
                  <a:pt x="12601" y="5197"/>
                </a:lnTo>
                <a:lnTo>
                  <a:pt x="10827" y="5197"/>
                </a:lnTo>
                <a:lnTo>
                  <a:pt x="10827" y="3422"/>
                </a:lnTo>
                <a:close/>
                <a:moveTo>
                  <a:pt x="14451" y="3422"/>
                </a:moveTo>
                <a:lnTo>
                  <a:pt x="14451" y="5197"/>
                </a:lnTo>
                <a:lnTo>
                  <a:pt x="12676" y="5197"/>
                </a:lnTo>
                <a:lnTo>
                  <a:pt x="12676" y="3422"/>
                </a:lnTo>
                <a:close/>
                <a:moveTo>
                  <a:pt x="16305" y="3422"/>
                </a:moveTo>
                <a:lnTo>
                  <a:pt x="16305" y="5197"/>
                </a:lnTo>
                <a:lnTo>
                  <a:pt x="14526" y="5197"/>
                </a:lnTo>
                <a:lnTo>
                  <a:pt x="14526" y="3422"/>
                </a:lnTo>
                <a:close/>
                <a:moveTo>
                  <a:pt x="18089" y="3422"/>
                </a:moveTo>
                <a:lnTo>
                  <a:pt x="18089" y="5197"/>
                </a:lnTo>
                <a:lnTo>
                  <a:pt x="16381" y="5197"/>
                </a:lnTo>
                <a:lnTo>
                  <a:pt x="16381" y="3422"/>
                </a:lnTo>
                <a:close/>
                <a:moveTo>
                  <a:pt x="19945" y="3422"/>
                </a:moveTo>
                <a:lnTo>
                  <a:pt x="19945" y="5197"/>
                </a:lnTo>
                <a:lnTo>
                  <a:pt x="18166" y="5197"/>
                </a:lnTo>
                <a:lnTo>
                  <a:pt x="18166" y="3422"/>
                </a:lnTo>
                <a:close/>
                <a:moveTo>
                  <a:pt x="21795" y="3422"/>
                </a:moveTo>
                <a:lnTo>
                  <a:pt x="21795" y="5197"/>
                </a:lnTo>
                <a:lnTo>
                  <a:pt x="20020" y="5197"/>
                </a:lnTo>
                <a:lnTo>
                  <a:pt x="20020" y="3422"/>
                </a:lnTo>
                <a:close/>
                <a:moveTo>
                  <a:pt x="23644" y="3422"/>
                </a:moveTo>
                <a:lnTo>
                  <a:pt x="23644" y="5197"/>
                </a:lnTo>
                <a:lnTo>
                  <a:pt x="21870" y="5197"/>
                </a:lnTo>
                <a:lnTo>
                  <a:pt x="21870" y="3422"/>
                </a:lnTo>
                <a:close/>
                <a:moveTo>
                  <a:pt x="25498" y="3422"/>
                </a:moveTo>
                <a:lnTo>
                  <a:pt x="25498" y="5197"/>
                </a:lnTo>
                <a:lnTo>
                  <a:pt x="23719" y="5197"/>
                </a:lnTo>
                <a:lnTo>
                  <a:pt x="23719" y="3422"/>
                </a:lnTo>
                <a:close/>
                <a:moveTo>
                  <a:pt x="27348" y="3422"/>
                </a:moveTo>
                <a:lnTo>
                  <a:pt x="27348" y="5197"/>
                </a:lnTo>
                <a:lnTo>
                  <a:pt x="25575" y="5197"/>
                </a:lnTo>
                <a:lnTo>
                  <a:pt x="25575" y="3422"/>
                </a:lnTo>
                <a:close/>
                <a:moveTo>
                  <a:pt x="29204" y="3422"/>
                </a:moveTo>
                <a:lnTo>
                  <a:pt x="29204" y="5197"/>
                </a:lnTo>
                <a:lnTo>
                  <a:pt x="27424" y="5197"/>
                </a:lnTo>
                <a:lnTo>
                  <a:pt x="27424" y="3422"/>
                </a:lnTo>
                <a:close/>
                <a:moveTo>
                  <a:pt x="31053" y="3422"/>
                </a:moveTo>
                <a:lnTo>
                  <a:pt x="31053" y="5197"/>
                </a:lnTo>
                <a:lnTo>
                  <a:pt x="29279" y="5197"/>
                </a:lnTo>
                <a:lnTo>
                  <a:pt x="29279" y="3422"/>
                </a:lnTo>
                <a:close/>
                <a:moveTo>
                  <a:pt x="32903" y="3422"/>
                </a:moveTo>
                <a:lnTo>
                  <a:pt x="32903" y="5197"/>
                </a:lnTo>
                <a:lnTo>
                  <a:pt x="31128" y="5197"/>
                </a:lnTo>
                <a:lnTo>
                  <a:pt x="31128" y="3422"/>
                </a:lnTo>
                <a:close/>
                <a:moveTo>
                  <a:pt x="34692" y="3422"/>
                </a:moveTo>
                <a:lnTo>
                  <a:pt x="34692" y="5197"/>
                </a:lnTo>
                <a:lnTo>
                  <a:pt x="32979" y="5197"/>
                </a:lnTo>
                <a:lnTo>
                  <a:pt x="32979" y="3422"/>
                </a:lnTo>
                <a:close/>
                <a:moveTo>
                  <a:pt x="36541" y="3422"/>
                </a:moveTo>
                <a:lnTo>
                  <a:pt x="36541" y="5197"/>
                </a:lnTo>
                <a:lnTo>
                  <a:pt x="34768" y="5197"/>
                </a:lnTo>
                <a:lnTo>
                  <a:pt x="34768" y="3422"/>
                </a:lnTo>
                <a:close/>
                <a:moveTo>
                  <a:pt x="38397" y="3422"/>
                </a:moveTo>
                <a:lnTo>
                  <a:pt x="38397" y="5197"/>
                </a:lnTo>
                <a:lnTo>
                  <a:pt x="36618" y="5197"/>
                </a:lnTo>
                <a:lnTo>
                  <a:pt x="36618" y="3422"/>
                </a:lnTo>
                <a:close/>
                <a:moveTo>
                  <a:pt x="40246" y="3422"/>
                </a:moveTo>
                <a:lnTo>
                  <a:pt x="40246" y="5197"/>
                </a:lnTo>
                <a:lnTo>
                  <a:pt x="38472" y="5197"/>
                </a:lnTo>
                <a:lnTo>
                  <a:pt x="38472" y="3422"/>
                </a:lnTo>
                <a:close/>
                <a:moveTo>
                  <a:pt x="42096" y="3422"/>
                </a:moveTo>
                <a:lnTo>
                  <a:pt x="42096" y="5197"/>
                </a:lnTo>
                <a:lnTo>
                  <a:pt x="40321" y="5197"/>
                </a:lnTo>
                <a:lnTo>
                  <a:pt x="40321" y="3422"/>
                </a:lnTo>
                <a:close/>
                <a:moveTo>
                  <a:pt x="43950" y="3422"/>
                </a:moveTo>
                <a:lnTo>
                  <a:pt x="43950" y="5197"/>
                </a:lnTo>
                <a:lnTo>
                  <a:pt x="42172" y="5197"/>
                </a:lnTo>
                <a:lnTo>
                  <a:pt x="42172" y="3422"/>
                </a:lnTo>
                <a:close/>
                <a:moveTo>
                  <a:pt x="45801" y="3422"/>
                </a:moveTo>
                <a:lnTo>
                  <a:pt x="45801" y="5197"/>
                </a:lnTo>
                <a:lnTo>
                  <a:pt x="44027" y="5197"/>
                </a:lnTo>
                <a:lnTo>
                  <a:pt x="44027" y="3422"/>
                </a:lnTo>
                <a:close/>
                <a:moveTo>
                  <a:pt x="47656" y="3422"/>
                </a:moveTo>
                <a:lnTo>
                  <a:pt x="47656" y="5197"/>
                </a:lnTo>
                <a:lnTo>
                  <a:pt x="45876" y="5197"/>
                </a:lnTo>
                <a:lnTo>
                  <a:pt x="45876" y="3422"/>
                </a:lnTo>
                <a:close/>
                <a:moveTo>
                  <a:pt x="49505" y="3422"/>
                </a:moveTo>
                <a:lnTo>
                  <a:pt x="49505" y="5197"/>
                </a:lnTo>
                <a:lnTo>
                  <a:pt x="47731" y="5197"/>
                </a:lnTo>
                <a:lnTo>
                  <a:pt x="47731" y="3422"/>
                </a:lnTo>
                <a:close/>
                <a:moveTo>
                  <a:pt x="51289" y="3422"/>
                </a:moveTo>
                <a:lnTo>
                  <a:pt x="51289" y="5197"/>
                </a:lnTo>
                <a:lnTo>
                  <a:pt x="49581" y="5197"/>
                </a:lnTo>
                <a:lnTo>
                  <a:pt x="49581" y="3422"/>
                </a:lnTo>
                <a:close/>
                <a:moveTo>
                  <a:pt x="53144" y="3422"/>
                </a:moveTo>
                <a:lnTo>
                  <a:pt x="53144" y="5197"/>
                </a:lnTo>
                <a:lnTo>
                  <a:pt x="51370" y="5197"/>
                </a:lnTo>
                <a:lnTo>
                  <a:pt x="51370" y="3422"/>
                </a:lnTo>
                <a:close/>
                <a:moveTo>
                  <a:pt x="54995" y="3422"/>
                </a:moveTo>
                <a:lnTo>
                  <a:pt x="54995" y="5197"/>
                </a:lnTo>
                <a:lnTo>
                  <a:pt x="53220" y="5197"/>
                </a:lnTo>
                <a:lnTo>
                  <a:pt x="53220" y="3422"/>
                </a:lnTo>
                <a:close/>
                <a:moveTo>
                  <a:pt x="56849" y="3422"/>
                </a:moveTo>
                <a:lnTo>
                  <a:pt x="56849" y="5197"/>
                </a:lnTo>
                <a:lnTo>
                  <a:pt x="55070" y="5197"/>
                </a:lnTo>
                <a:lnTo>
                  <a:pt x="55070" y="3422"/>
                </a:lnTo>
                <a:close/>
                <a:moveTo>
                  <a:pt x="58698" y="3422"/>
                </a:moveTo>
                <a:lnTo>
                  <a:pt x="58698" y="5197"/>
                </a:lnTo>
                <a:lnTo>
                  <a:pt x="56924" y="5197"/>
                </a:lnTo>
                <a:lnTo>
                  <a:pt x="56924" y="3422"/>
                </a:lnTo>
                <a:close/>
                <a:moveTo>
                  <a:pt x="60548" y="3422"/>
                </a:moveTo>
                <a:lnTo>
                  <a:pt x="60548" y="5197"/>
                </a:lnTo>
                <a:lnTo>
                  <a:pt x="58775" y="5197"/>
                </a:lnTo>
                <a:lnTo>
                  <a:pt x="58775" y="3422"/>
                </a:lnTo>
                <a:close/>
                <a:moveTo>
                  <a:pt x="62404" y="3422"/>
                </a:moveTo>
                <a:lnTo>
                  <a:pt x="62404" y="5197"/>
                </a:lnTo>
                <a:lnTo>
                  <a:pt x="60629" y="5197"/>
                </a:lnTo>
                <a:lnTo>
                  <a:pt x="60629" y="3422"/>
                </a:lnTo>
                <a:close/>
                <a:moveTo>
                  <a:pt x="64253" y="3422"/>
                </a:moveTo>
                <a:lnTo>
                  <a:pt x="64253" y="5197"/>
                </a:lnTo>
                <a:lnTo>
                  <a:pt x="62479" y="5197"/>
                </a:lnTo>
                <a:lnTo>
                  <a:pt x="62479" y="3422"/>
                </a:lnTo>
                <a:close/>
                <a:moveTo>
                  <a:pt x="66108" y="3422"/>
                </a:moveTo>
                <a:lnTo>
                  <a:pt x="66108" y="5197"/>
                </a:lnTo>
                <a:lnTo>
                  <a:pt x="64328" y="5197"/>
                </a:lnTo>
                <a:lnTo>
                  <a:pt x="64328" y="3422"/>
                </a:lnTo>
                <a:close/>
                <a:moveTo>
                  <a:pt x="3343" y="5273"/>
                </a:moveTo>
                <a:lnTo>
                  <a:pt x="3343" y="7047"/>
                </a:lnTo>
                <a:lnTo>
                  <a:pt x="1568" y="7047"/>
                </a:lnTo>
                <a:lnTo>
                  <a:pt x="1568" y="5273"/>
                </a:lnTo>
                <a:close/>
                <a:moveTo>
                  <a:pt x="5192" y="5273"/>
                </a:moveTo>
                <a:lnTo>
                  <a:pt x="5192" y="7047"/>
                </a:lnTo>
                <a:lnTo>
                  <a:pt x="3418" y="7047"/>
                </a:lnTo>
                <a:lnTo>
                  <a:pt x="3418" y="5273"/>
                </a:lnTo>
                <a:close/>
                <a:moveTo>
                  <a:pt x="7047" y="5273"/>
                </a:moveTo>
                <a:lnTo>
                  <a:pt x="7047" y="7047"/>
                </a:lnTo>
                <a:lnTo>
                  <a:pt x="5267" y="7047"/>
                </a:lnTo>
                <a:lnTo>
                  <a:pt x="5267" y="5273"/>
                </a:lnTo>
                <a:close/>
                <a:moveTo>
                  <a:pt x="8896" y="5273"/>
                </a:moveTo>
                <a:lnTo>
                  <a:pt x="8896" y="7047"/>
                </a:lnTo>
                <a:lnTo>
                  <a:pt x="7123" y="7047"/>
                </a:lnTo>
                <a:lnTo>
                  <a:pt x="7123" y="5273"/>
                </a:lnTo>
                <a:close/>
                <a:moveTo>
                  <a:pt x="10746" y="5273"/>
                </a:moveTo>
                <a:lnTo>
                  <a:pt x="10746" y="7047"/>
                </a:lnTo>
                <a:lnTo>
                  <a:pt x="8972" y="7047"/>
                </a:lnTo>
                <a:lnTo>
                  <a:pt x="8972" y="5273"/>
                </a:lnTo>
                <a:close/>
                <a:moveTo>
                  <a:pt x="12601" y="5273"/>
                </a:moveTo>
                <a:lnTo>
                  <a:pt x="12601" y="7047"/>
                </a:lnTo>
                <a:lnTo>
                  <a:pt x="10827" y="7047"/>
                </a:lnTo>
                <a:lnTo>
                  <a:pt x="10827" y="5273"/>
                </a:lnTo>
                <a:close/>
                <a:moveTo>
                  <a:pt x="14451" y="5273"/>
                </a:moveTo>
                <a:lnTo>
                  <a:pt x="14451" y="7047"/>
                </a:lnTo>
                <a:lnTo>
                  <a:pt x="12676" y="7047"/>
                </a:lnTo>
                <a:lnTo>
                  <a:pt x="12676" y="5273"/>
                </a:lnTo>
                <a:close/>
                <a:moveTo>
                  <a:pt x="16305" y="5273"/>
                </a:moveTo>
                <a:lnTo>
                  <a:pt x="16305" y="7047"/>
                </a:lnTo>
                <a:lnTo>
                  <a:pt x="14526" y="7047"/>
                </a:lnTo>
                <a:lnTo>
                  <a:pt x="14526" y="5273"/>
                </a:lnTo>
                <a:close/>
                <a:moveTo>
                  <a:pt x="18089" y="5273"/>
                </a:moveTo>
                <a:lnTo>
                  <a:pt x="18089" y="7047"/>
                </a:lnTo>
                <a:lnTo>
                  <a:pt x="16381" y="7047"/>
                </a:lnTo>
                <a:lnTo>
                  <a:pt x="16381" y="5273"/>
                </a:lnTo>
                <a:close/>
                <a:moveTo>
                  <a:pt x="19945" y="5273"/>
                </a:moveTo>
                <a:lnTo>
                  <a:pt x="19945" y="7047"/>
                </a:lnTo>
                <a:lnTo>
                  <a:pt x="18166" y="7047"/>
                </a:lnTo>
                <a:lnTo>
                  <a:pt x="18166" y="5273"/>
                </a:lnTo>
                <a:close/>
                <a:moveTo>
                  <a:pt x="21795" y="5273"/>
                </a:moveTo>
                <a:lnTo>
                  <a:pt x="21795" y="7047"/>
                </a:lnTo>
                <a:lnTo>
                  <a:pt x="20020" y="7047"/>
                </a:lnTo>
                <a:lnTo>
                  <a:pt x="20020" y="5273"/>
                </a:lnTo>
                <a:close/>
                <a:moveTo>
                  <a:pt x="23644" y="5273"/>
                </a:moveTo>
                <a:lnTo>
                  <a:pt x="23644" y="7047"/>
                </a:lnTo>
                <a:lnTo>
                  <a:pt x="21870" y="7047"/>
                </a:lnTo>
                <a:lnTo>
                  <a:pt x="21870" y="5273"/>
                </a:lnTo>
                <a:close/>
                <a:moveTo>
                  <a:pt x="25498" y="5273"/>
                </a:moveTo>
                <a:lnTo>
                  <a:pt x="25498" y="7047"/>
                </a:lnTo>
                <a:lnTo>
                  <a:pt x="23719" y="7047"/>
                </a:lnTo>
                <a:lnTo>
                  <a:pt x="23719" y="5273"/>
                </a:lnTo>
                <a:close/>
                <a:moveTo>
                  <a:pt x="27348" y="5273"/>
                </a:moveTo>
                <a:lnTo>
                  <a:pt x="27348" y="7047"/>
                </a:lnTo>
                <a:lnTo>
                  <a:pt x="25575" y="7047"/>
                </a:lnTo>
                <a:lnTo>
                  <a:pt x="25575" y="5273"/>
                </a:lnTo>
                <a:close/>
                <a:moveTo>
                  <a:pt x="29204" y="5273"/>
                </a:moveTo>
                <a:lnTo>
                  <a:pt x="29204" y="7047"/>
                </a:lnTo>
                <a:lnTo>
                  <a:pt x="27424" y="7047"/>
                </a:lnTo>
                <a:lnTo>
                  <a:pt x="27424" y="5273"/>
                </a:lnTo>
                <a:close/>
                <a:moveTo>
                  <a:pt x="31053" y="5273"/>
                </a:moveTo>
                <a:lnTo>
                  <a:pt x="31053" y="7047"/>
                </a:lnTo>
                <a:lnTo>
                  <a:pt x="29279" y="7047"/>
                </a:lnTo>
                <a:lnTo>
                  <a:pt x="29279" y="5273"/>
                </a:lnTo>
                <a:close/>
                <a:moveTo>
                  <a:pt x="32903" y="5273"/>
                </a:moveTo>
                <a:lnTo>
                  <a:pt x="32903" y="7047"/>
                </a:lnTo>
                <a:lnTo>
                  <a:pt x="31128" y="7047"/>
                </a:lnTo>
                <a:lnTo>
                  <a:pt x="31128" y="5273"/>
                </a:lnTo>
                <a:close/>
                <a:moveTo>
                  <a:pt x="34692" y="5273"/>
                </a:moveTo>
                <a:lnTo>
                  <a:pt x="34692" y="7047"/>
                </a:lnTo>
                <a:lnTo>
                  <a:pt x="32979" y="7047"/>
                </a:lnTo>
                <a:lnTo>
                  <a:pt x="32979" y="5273"/>
                </a:lnTo>
                <a:close/>
                <a:moveTo>
                  <a:pt x="36541" y="5273"/>
                </a:moveTo>
                <a:lnTo>
                  <a:pt x="36541" y="7047"/>
                </a:lnTo>
                <a:lnTo>
                  <a:pt x="34768" y="7047"/>
                </a:lnTo>
                <a:lnTo>
                  <a:pt x="34768" y="5273"/>
                </a:lnTo>
                <a:close/>
                <a:moveTo>
                  <a:pt x="38397" y="5273"/>
                </a:moveTo>
                <a:lnTo>
                  <a:pt x="38397" y="7047"/>
                </a:lnTo>
                <a:lnTo>
                  <a:pt x="36618" y="7047"/>
                </a:lnTo>
                <a:lnTo>
                  <a:pt x="36618" y="5273"/>
                </a:lnTo>
                <a:close/>
                <a:moveTo>
                  <a:pt x="40246" y="5273"/>
                </a:moveTo>
                <a:lnTo>
                  <a:pt x="40246" y="7047"/>
                </a:lnTo>
                <a:lnTo>
                  <a:pt x="38472" y="7047"/>
                </a:lnTo>
                <a:lnTo>
                  <a:pt x="38472" y="5273"/>
                </a:lnTo>
                <a:close/>
                <a:moveTo>
                  <a:pt x="42096" y="5273"/>
                </a:moveTo>
                <a:lnTo>
                  <a:pt x="42096" y="7047"/>
                </a:lnTo>
                <a:lnTo>
                  <a:pt x="40321" y="7047"/>
                </a:lnTo>
                <a:lnTo>
                  <a:pt x="40321" y="5273"/>
                </a:lnTo>
                <a:close/>
                <a:moveTo>
                  <a:pt x="43950" y="5273"/>
                </a:moveTo>
                <a:lnTo>
                  <a:pt x="43950" y="7047"/>
                </a:lnTo>
                <a:lnTo>
                  <a:pt x="42172" y="7047"/>
                </a:lnTo>
                <a:lnTo>
                  <a:pt x="42172" y="5273"/>
                </a:lnTo>
                <a:close/>
                <a:moveTo>
                  <a:pt x="45801" y="5273"/>
                </a:moveTo>
                <a:lnTo>
                  <a:pt x="45801" y="7047"/>
                </a:lnTo>
                <a:lnTo>
                  <a:pt x="44027" y="7047"/>
                </a:lnTo>
                <a:lnTo>
                  <a:pt x="44027" y="5273"/>
                </a:lnTo>
                <a:close/>
                <a:moveTo>
                  <a:pt x="47656" y="5273"/>
                </a:moveTo>
                <a:lnTo>
                  <a:pt x="47656" y="7047"/>
                </a:lnTo>
                <a:lnTo>
                  <a:pt x="45876" y="7047"/>
                </a:lnTo>
                <a:lnTo>
                  <a:pt x="45876" y="5273"/>
                </a:lnTo>
                <a:close/>
                <a:moveTo>
                  <a:pt x="49505" y="5273"/>
                </a:moveTo>
                <a:lnTo>
                  <a:pt x="49505" y="7047"/>
                </a:lnTo>
                <a:lnTo>
                  <a:pt x="47731" y="7047"/>
                </a:lnTo>
                <a:lnTo>
                  <a:pt x="47731" y="5273"/>
                </a:lnTo>
                <a:close/>
                <a:moveTo>
                  <a:pt x="51289" y="5273"/>
                </a:moveTo>
                <a:lnTo>
                  <a:pt x="51289" y="7047"/>
                </a:lnTo>
                <a:lnTo>
                  <a:pt x="49581" y="7047"/>
                </a:lnTo>
                <a:lnTo>
                  <a:pt x="49581" y="5273"/>
                </a:lnTo>
                <a:close/>
                <a:moveTo>
                  <a:pt x="53144" y="5273"/>
                </a:moveTo>
                <a:lnTo>
                  <a:pt x="53144" y="7047"/>
                </a:lnTo>
                <a:lnTo>
                  <a:pt x="51370" y="7047"/>
                </a:lnTo>
                <a:lnTo>
                  <a:pt x="51370" y="5273"/>
                </a:lnTo>
                <a:close/>
                <a:moveTo>
                  <a:pt x="54995" y="5273"/>
                </a:moveTo>
                <a:lnTo>
                  <a:pt x="54995" y="7047"/>
                </a:lnTo>
                <a:lnTo>
                  <a:pt x="53220" y="7047"/>
                </a:lnTo>
                <a:lnTo>
                  <a:pt x="53220" y="5273"/>
                </a:lnTo>
                <a:close/>
                <a:moveTo>
                  <a:pt x="56849" y="5273"/>
                </a:moveTo>
                <a:lnTo>
                  <a:pt x="56849" y="7047"/>
                </a:lnTo>
                <a:lnTo>
                  <a:pt x="55070" y="7047"/>
                </a:lnTo>
                <a:lnTo>
                  <a:pt x="55070" y="5273"/>
                </a:lnTo>
                <a:close/>
                <a:moveTo>
                  <a:pt x="58698" y="5273"/>
                </a:moveTo>
                <a:lnTo>
                  <a:pt x="58698" y="7047"/>
                </a:lnTo>
                <a:lnTo>
                  <a:pt x="56924" y="7047"/>
                </a:lnTo>
                <a:lnTo>
                  <a:pt x="56924" y="5273"/>
                </a:lnTo>
                <a:close/>
                <a:moveTo>
                  <a:pt x="60548" y="5273"/>
                </a:moveTo>
                <a:lnTo>
                  <a:pt x="60548" y="7047"/>
                </a:lnTo>
                <a:lnTo>
                  <a:pt x="58775" y="7047"/>
                </a:lnTo>
                <a:lnTo>
                  <a:pt x="58775" y="5273"/>
                </a:lnTo>
                <a:close/>
                <a:moveTo>
                  <a:pt x="62404" y="5273"/>
                </a:moveTo>
                <a:lnTo>
                  <a:pt x="62404" y="7047"/>
                </a:lnTo>
                <a:lnTo>
                  <a:pt x="60629" y="7047"/>
                </a:lnTo>
                <a:lnTo>
                  <a:pt x="60629" y="5273"/>
                </a:lnTo>
                <a:close/>
                <a:moveTo>
                  <a:pt x="64253" y="5273"/>
                </a:moveTo>
                <a:lnTo>
                  <a:pt x="64253" y="7047"/>
                </a:lnTo>
                <a:lnTo>
                  <a:pt x="62479" y="7047"/>
                </a:lnTo>
                <a:lnTo>
                  <a:pt x="62479" y="5273"/>
                </a:lnTo>
                <a:close/>
                <a:moveTo>
                  <a:pt x="66108" y="5273"/>
                </a:moveTo>
                <a:lnTo>
                  <a:pt x="66108" y="7047"/>
                </a:lnTo>
                <a:lnTo>
                  <a:pt x="64328" y="7047"/>
                </a:lnTo>
                <a:lnTo>
                  <a:pt x="64328" y="5273"/>
                </a:lnTo>
                <a:close/>
                <a:moveTo>
                  <a:pt x="3343" y="7123"/>
                </a:moveTo>
                <a:lnTo>
                  <a:pt x="3343" y="8902"/>
                </a:lnTo>
                <a:lnTo>
                  <a:pt x="1568" y="8902"/>
                </a:lnTo>
                <a:lnTo>
                  <a:pt x="1568" y="7123"/>
                </a:lnTo>
                <a:close/>
                <a:moveTo>
                  <a:pt x="5192" y="7123"/>
                </a:moveTo>
                <a:lnTo>
                  <a:pt x="5192" y="8902"/>
                </a:lnTo>
                <a:lnTo>
                  <a:pt x="3418" y="8902"/>
                </a:lnTo>
                <a:lnTo>
                  <a:pt x="3418" y="7123"/>
                </a:lnTo>
                <a:close/>
                <a:moveTo>
                  <a:pt x="7047" y="7123"/>
                </a:moveTo>
                <a:lnTo>
                  <a:pt x="7047" y="8902"/>
                </a:lnTo>
                <a:lnTo>
                  <a:pt x="5267" y="8902"/>
                </a:lnTo>
                <a:lnTo>
                  <a:pt x="5267" y="7123"/>
                </a:lnTo>
                <a:close/>
                <a:moveTo>
                  <a:pt x="8896" y="7123"/>
                </a:moveTo>
                <a:lnTo>
                  <a:pt x="8896" y="8902"/>
                </a:lnTo>
                <a:lnTo>
                  <a:pt x="7123" y="8902"/>
                </a:lnTo>
                <a:lnTo>
                  <a:pt x="7123" y="7123"/>
                </a:lnTo>
                <a:close/>
                <a:moveTo>
                  <a:pt x="10746" y="7123"/>
                </a:moveTo>
                <a:lnTo>
                  <a:pt x="10746" y="8902"/>
                </a:lnTo>
                <a:lnTo>
                  <a:pt x="8972" y="8902"/>
                </a:lnTo>
                <a:lnTo>
                  <a:pt x="8972" y="7123"/>
                </a:lnTo>
                <a:close/>
                <a:moveTo>
                  <a:pt x="12601" y="7123"/>
                </a:moveTo>
                <a:lnTo>
                  <a:pt x="12601" y="8902"/>
                </a:lnTo>
                <a:lnTo>
                  <a:pt x="10827" y="8902"/>
                </a:lnTo>
                <a:lnTo>
                  <a:pt x="10827" y="7123"/>
                </a:lnTo>
                <a:close/>
                <a:moveTo>
                  <a:pt x="14451" y="7123"/>
                </a:moveTo>
                <a:lnTo>
                  <a:pt x="14451" y="8902"/>
                </a:lnTo>
                <a:lnTo>
                  <a:pt x="12676" y="8902"/>
                </a:lnTo>
                <a:lnTo>
                  <a:pt x="12676" y="7123"/>
                </a:lnTo>
                <a:close/>
                <a:moveTo>
                  <a:pt x="16305" y="7123"/>
                </a:moveTo>
                <a:lnTo>
                  <a:pt x="16305" y="8902"/>
                </a:lnTo>
                <a:lnTo>
                  <a:pt x="14526" y="8902"/>
                </a:lnTo>
                <a:lnTo>
                  <a:pt x="14526" y="7123"/>
                </a:lnTo>
                <a:close/>
                <a:moveTo>
                  <a:pt x="18089" y="7123"/>
                </a:moveTo>
                <a:lnTo>
                  <a:pt x="18089" y="8902"/>
                </a:lnTo>
                <a:lnTo>
                  <a:pt x="16381" y="8902"/>
                </a:lnTo>
                <a:lnTo>
                  <a:pt x="16381" y="7123"/>
                </a:lnTo>
                <a:close/>
                <a:moveTo>
                  <a:pt x="19945" y="7123"/>
                </a:moveTo>
                <a:lnTo>
                  <a:pt x="19945" y="8902"/>
                </a:lnTo>
                <a:lnTo>
                  <a:pt x="18166" y="8902"/>
                </a:lnTo>
                <a:lnTo>
                  <a:pt x="18166" y="7123"/>
                </a:lnTo>
                <a:close/>
                <a:moveTo>
                  <a:pt x="21795" y="7123"/>
                </a:moveTo>
                <a:lnTo>
                  <a:pt x="21795" y="8902"/>
                </a:lnTo>
                <a:lnTo>
                  <a:pt x="20020" y="8902"/>
                </a:lnTo>
                <a:lnTo>
                  <a:pt x="20020" y="7123"/>
                </a:lnTo>
                <a:close/>
                <a:moveTo>
                  <a:pt x="23644" y="7123"/>
                </a:moveTo>
                <a:lnTo>
                  <a:pt x="23644" y="8902"/>
                </a:lnTo>
                <a:lnTo>
                  <a:pt x="21870" y="8902"/>
                </a:lnTo>
                <a:lnTo>
                  <a:pt x="21870" y="7123"/>
                </a:lnTo>
                <a:close/>
                <a:moveTo>
                  <a:pt x="25498" y="7123"/>
                </a:moveTo>
                <a:lnTo>
                  <a:pt x="25498" y="8902"/>
                </a:lnTo>
                <a:lnTo>
                  <a:pt x="23719" y="8902"/>
                </a:lnTo>
                <a:lnTo>
                  <a:pt x="23719" y="7123"/>
                </a:lnTo>
                <a:close/>
                <a:moveTo>
                  <a:pt x="27348" y="7123"/>
                </a:moveTo>
                <a:lnTo>
                  <a:pt x="27348" y="8902"/>
                </a:lnTo>
                <a:lnTo>
                  <a:pt x="25575" y="8902"/>
                </a:lnTo>
                <a:lnTo>
                  <a:pt x="25575" y="7123"/>
                </a:lnTo>
                <a:close/>
                <a:moveTo>
                  <a:pt x="29204" y="7123"/>
                </a:moveTo>
                <a:lnTo>
                  <a:pt x="29204" y="8902"/>
                </a:lnTo>
                <a:lnTo>
                  <a:pt x="27424" y="8902"/>
                </a:lnTo>
                <a:lnTo>
                  <a:pt x="27424" y="7123"/>
                </a:lnTo>
                <a:close/>
                <a:moveTo>
                  <a:pt x="31053" y="7123"/>
                </a:moveTo>
                <a:lnTo>
                  <a:pt x="31053" y="8902"/>
                </a:lnTo>
                <a:lnTo>
                  <a:pt x="29279" y="8902"/>
                </a:lnTo>
                <a:lnTo>
                  <a:pt x="29279" y="7123"/>
                </a:lnTo>
                <a:close/>
                <a:moveTo>
                  <a:pt x="32903" y="7123"/>
                </a:moveTo>
                <a:lnTo>
                  <a:pt x="32903" y="8902"/>
                </a:lnTo>
                <a:lnTo>
                  <a:pt x="31128" y="8902"/>
                </a:lnTo>
                <a:lnTo>
                  <a:pt x="31128" y="7123"/>
                </a:lnTo>
                <a:close/>
                <a:moveTo>
                  <a:pt x="34692" y="7123"/>
                </a:moveTo>
                <a:lnTo>
                  <a:pt x="34692" y="8902"/>
                </a:lnTo>
                <a:lnTo>
                  <a:pt x="32979" y="8902"/>
                </a:lnTo>
                <a:lnTo>
                  <a:pt x="32979" y="7123"/>
                </a:lnTo>
                <a:close/>
                <a:moveTo>
                  <a:pt x="36541" y="7123"/>
                </a:moveTo>
                <a:lnTo>
                  <a:pt x="36541" y="8902"/>
                </a:lnTo>
                <a:lnTo>
                  <a:pt x="34768" y="8902"/>
                </a:lnTo>
                <a:lnTo>
                  <a:pt x="34768" y="7123"/>
                </a:lnTo>
                <a:close/>
                <a:moveTo>
                  <a:pt x="38397" y="7123"/>
                </a:moveTo>
                <a:lnTo>
                  <a:pt x="38397" y="8902"/>
                </a:lnTo>
                <a:lnTo>
                  <a:pt x="36618" y="8902"/>
                </a:lnTo>
                <a:lnTo>
                  <a:pt x="36618" y="7123"/>
                </a:lnTo>
                <a:close/>
                <a:moveTo>
                  <a:pt x="40246" y="7123"/>
                </a:moveTo>
                <a:lnTo>
                  <a:pt x="40246" y="8902"/>
                </a:lnTo>
                <a:lnTo>
                  <a:pt x="38472" y="8902"/>
                </a:lnTo>
                <a:lnTo>
                  <a:pt x="38472" y="7123"/>
                </a:lnTo>
                <a:close/>
                <a:moveTo>
                  <a:pt x="42096" y="7123"/>
                </a:moveTo>
                <a:lnTo>
                  <a:pt x="42096" y="8902"/>
                </a:lnTo>
                <a:lnTo>
                  <a:pt x="40321" y="8902"/>
                </a:lnTo>
                <a:lnTo>
                  <a:pt x="40321" y="7123"/>
                </a:lnTo>
                <a:close/>
                <a:moveTo>
                  <a:pt x="43950" y="7123"/>
                </a:moveTo>
                <a:lnTo>
                  <a:pt x="43950" y="8902"/>
                </a:lnTo>
                <a:lnTo>
                  <a:pt x="42172" y="8902"/>
                </a:lnTo>
                <a:lnTo>
                  <a:pt x="42172" y="7123"/>
                </a:lnTo>
                <a:close/>
                <a:moveTo>
                  <a:pt x="45801" y="7123"/>
                </a:moveTo>
                <a:lnTo>
                  <a:pt x="45801" y="8902"/>
                </a:lnTo>
                <a:lnTo>
                  <a:pt x="44027" y="8902"/>
                </a:lnTo>
                <a:lnTo>
                  <a:pt x="44027" y="7123"/>
                </a:lnTo>
                <a:close/>
                <a:moveTo>
                  <a:pt x="47656" y="7123"/>
                </a:moveTo>
                <a:lnTo>
                  <a:pt x="47656" y="8902"/>
                </a:lnTo>
                <a:lnTo>
                  <a:pt x="45876" y="8902"/>
                </a:lnTo>
                <a:lnTo>
                  <a:pt x="45876" y="7123"/>
                </a:lnTo>
                <a:close/>
                <a:moveTo>
                  <a:pt x="49505" y="7123"/>
                </a:moveTo>
                <a:lnTo>
                  <a:pt x="49505" y="8902"/>
                </a:lnTo>
                <a:lnTo>
                  <a:pt x="47731" y="8902"/>
                </a:lnTo>
                <a:lnTo>
                  <a:pt x="47731" y="7123"/>
                </a:lnTo>
                <a:close/>
                <a:moveTo>
                  <a:pt x="51289" y="7123"/>
                </a:moveTo>
                <a:lnTo>
                  <a:pt x="51289" y="8902"/>
                </a:lnTo>
                <a:lnTo>
                  <a:pt x="49581" y="8902"/>
                </a:lnTo>
                <a:lnTo>
                  <a:pt x="49581" y="7123"/>
                </a:lnTo>
                <a:close/>
                <a:moveTo>
                  <a:pt x="53144" y="7123"/>
                </a:moveTo>
                <a:lnTo>
                  <a:pt x="53144" y="8902"/>
                </a:lnTo>
                <a:lnTo>
                  <a:pt x="51370" y="8902"/>
                </a:lnTo>
                <a:lnTo>
                  <a:pt x="51370" y="7123"/>
                </a:lnTo>
                <a:close/>
                <a:moveTo>
                  <a:pt x="54995" y="7123"/>
                </a:moveTo>
                <a:lnTo>
                  <a:pt x="54995" y="8902"/>
                </a:lnTo>
                <a:lnTo>
                  <a:pt x="53220" y="8902"/>
                </a:lnTo>
                <a:lnTo>
                  <a:pt x="53220" y="7123"/>
                </a:lnTo>
                <a:close/>
                <a:moveTo>
                  <a:pt x="56849" y="7123"/>
                </a:moveTo>
                <a:lnTo>
                  <a:pt x="56849" y="8902"/>
                </a:lnTo>
                <a:lnTo>
                  <a:pt x="55070" y="8902"/>
                </a:lnTo>
                <a:lnTo>
                  <a:pt x="55070" y="7123"/>
                </a:lnTo>
                <a:close/>
                <a:moveTo>
                  <a:pt x="58698" y="7123"/>
                </a:moveTo>
                <a:lnTo>
                  <a:pt x="58698" y="8902"/>
                </a:lnTo>
                <a:lnTo>
                  <a:pt x="56924" y="8902"/>
                </a:lnTo>
                <a:lnTo>
                  <a:pt x="56924" y="7123"/>
                </a:lnTo>
                <a:close/>
                <a:moveTo>
                  <a:pt x="60548" y="7123"/>
                </a:moveTo>
                <a:lnTo>
                  <a:pt x="60548" y="8902"/>
                </a:lnTo>
                <a:lnTo>
                  <a:pt x="58775" y="8902"/>
                </a:lnTo>
                <a:lnTo>
                  <a:pt x="58775" y="7123"/>
                </a:lnTo>
                <a:close/>
                <a:moveTo>
                  <a:pt x="62404" y="7123"/>
                </a:moveTo>
                <a:lnTo>
                  <a:pt x="62404" y="8902"/>
                </a:lnTo>
                <a:lnTo>
                  <a:pt x="60629" y="8902"/>
                </a:lnTo>
                <a:lnTo>
                  <a:pt x="60629" y="7123"/>
                </a:lnTo>
                <a:close/>
                <a:moveTo>
                  <a:pt x="64253" y="7123"/>
                </a:moveTo>
                <a:lnTo>
                  <a:pt x="64253" y="8902"/>
                </a:lnTo>
                <a:lnTo>
                  <a:pt x="62479" y="8902"/>
                </a:lnTo>
                <a:lnTo>
                  <a:pt x="62479" y="7123"/>
                </a:lnTo>
                <a:close/>
                <a:moveTo>
                  <a:pt x="66108" y="7123"/>
                </a:moveTo>
                <a:lnTo>
                  <a:pt x="66108" y="8902"/>
                </a:lnTo>
                <a:lnTo>
                  <a:pt x="64328" y="8902"/>
                </a:lnTo>
                <a:lnTo>
                  <a:pt x="64328" y="7123"/>
                </a:lnTo>
                <a:close/>
                <a:moveTo>
                  <a:pt x="3343" y="8977"/>
                </a:moveTo>
                <a:lnTo>
                  <a:pt x="3343" y="10752"/>
                </a:lnTo>
                <a:lnTo>
                  <a:pt x="1568" y="10752"/>
                </a:lnTo>
                <a:lnTo>
                  <a:pt x="1568" y="8977"/>
                </a:lnTo>
                <a:close/>
                <a:moveTo>
                  <a:pt x="5192" y="8977"/>
                </a:moveTo>
                <a:lnTo>
                  <a:pt x="5192" y="10752"/>
                </a:lnTo>
                <a:lnTo>
                  <a:pt x="3418" y="10752"/>
                </a:lnTo>
                <a:lnTo>
                  <a:pt x="3418" y="8977"/>
                </a:lnTo>
                <a:close/>
                <a:moveTo>
                  <a:pt x="7047" y="8977"/>
                </a:moveTo>
                <a:lnTo>
                  <a:pt x="7047" y="10752"/>
                </a:lnTo>
                <a:lnTo>
                  <a:pt x="5267" y="10752"/>
                </a:lnTo>
                <a:lnTo>
                  <a:pt x="5267" y="8977"/>
                </a:lnTo>
                <a:close/>
                <a:moveTo>
                  <a:pt x="8896" y="8977"/>
                </a:moveTo>
                <a:lnTo>
                  <a:pt x="8896" y="10752"/>
                </a:lnTo>
                <a:lnTo>
                  <a:pt x="7123" y="10752"/>
                </a:lnTo>
                <a:lnTo>
                  <a:pt x="7123" y="8977"/>
                </a:lnTo>
                <a:close/>
                <a:moveTo>
                  <a:pt x="10746" y="8977"/>
                </a:moveTo>
                <a:lnTo>
                  <a:pt x="10746" y="10752"/>
                </a:lnTo>
                <a:lnTo>
                  <a:pt x="8972" y="10752"/>
                </a:lnTo>
                <a:lnTo>
                  <a:pt x="8972" y="8977"/>
                </a:lnTo>
                <a:close/>
                <a:moveTo>
                  <a:pt x="12601" y="8977"/>
                </a:moveTo>
                <a:lnTo>
                  <a:pt x="12601" y="10752"/>
                </a:lnTo>
                <a:lnTo>
                  <a:pt x="10827" y="10752"/>
                </a:lnTo>
                <a:lnTo>
                  <a:pt x="10827" y="8977"/>
                </a:lnTo>
                <a:close/>
                <a:moveTo>
                  <a:pt x="14451" y="8977"/>
                </a:moveTo>
                <a:lnTo>
                  <a:pt x="14451" y="10752"/>
                </a:lnTo>
                <a:lnTo>
                  <a:pt x="12676" y="10752"/>
                </a:lnTo>
                <a:lnTo>
                  <a:pt x="12676" y="8977"/>
                </a:lnTo>
                <a:close/>
                <a:moveTo>
                  <a:pt x="16305" y="8977"/>
                </a:moveTo>
                <a:lnTo>
                  <a:pt x="16305" y="10752"/>
                </a:lnTo>
                <a:lnTo>
                  <a:pt x="14526" y="10752"/>
                </a:lnTo>
                <a:lnTo>
                  <a:pt x="14526" y="8977"/>
                </a:lnTo>
                <a:close/>
                <a:moveTo>
                  <a:pt x="18089" y="8977"/>
                </a:moveTo>
                <a:lnTo>
                  <a:pt x="18089" y="10752"/>
                </a:lnTo>
                <a:lnTo>
                  <a:pt x="16381" y="10752"/>
                </a:lnTo>
                <a:lnTo>
                  <a:pt x="16381" y="8977"/>
                </a:lnTo>
                <a:close/>
                <a:moveTo>
                  <a:pt x="19945" y="8977"/>
                </a:moveTo>
                <a:lnTo>
                  <a:pt x="19945" y="10752"/>
                </a:lnTo>
                <a:lnTo>
                  <a:pt x="18166" y="10752"/>
                </a:lnTo>
                <a:lnTo>
                  <a:pt x="18166" y="8977"/>
                </a:lnTo>
                <a:close/>
                <a:moveTo>
                  <a:pt x="21795" y="8977"/>
                </a:moveTo>
                <a:lnTo>
                  <a:pt x="21795" y="10752"/>
                </a:lnTo>
                <a:lnTo>
                  <a:pt x="20020" y="10752"/>
                </a:lnTo>
                <a:lnTo>
                  <a:pt x="20020" y="8977"/>
                </a:lnTo>
                <a:close/>
                <a:moveTo>
                  <a:pt x="23644" y="8977"/>
                </a:moveTo>
                <a:lnTo>
                  <a:pt x="23644" y="10752"/>
                </a:lnTo>
                <a:lnTo>
                  <a:pt x="21870" y="10752"/>
                </a:lnTo>
                <a:lnTo>
                  <a:pt x="21870" y="8977"/>
                </a:lnTo>
                <a:close/>
                <a:moveTo>
                  <a:pt x="25498" y="8977"/>
                </a:moveTo>
                <a:lnTo>
                  <a:pt x="25498" y="10752"/>
                </a:lnTo>
                <a:lnTo>
                  <a:pt x="23719" y="10752"/>
                </a:lnTo>
                <a:lnTo>
                  <a:pt x="23719" y="8977"/>
                </a:lnTo>
                <a:close/>
                <a:moveTo>
                  <a:pt x="27348" y="8977"/>
                </a:moveTo>
                <a:lnTo>
                  <a:pt x="27348" y="10752"/>
                </a:lnTo>
                <a:lnTo>
                  <a:pt x="25575" y="10752"/>
                </a:lnTo>
                <a:lnTo>
                  <a:pt x="25575" y="8977"/>
                </a:lnTo>
                <a:close/>
                <a:moveTo>
                  <a:pt x="29204" y="8977"/>
                </a:moveTo>
                <a:lnTo>
                  <a:pt x="29204" y="10752"/>
                </a:lnTo>
                <a:lnTo>
                  <a:pt x="27424" y="10752"/>
                </a:lnTo>
                <a:lnTo>
                  <a:pt x="27424" y="8977"/>
                </a:lnTo>
                <a:close/>
                <a:moveTo>
                  <a:pt x="31053" y="8977"/>
                </a:moveTo>
                <a:lnTo>
                  <a:pt x="31053" y="10752"/>
                </a:lnTo>
                <a:lnTo>
                  <a:pt x="29279" y="10752"/>
                </a:lnTo>
                <a:lnTo>
                  <a:pt x="29279" y="8977"/>
                </a:lnTo>
                <a:close/>
                <a:moveTo>
                  <a:pt x="32903" y="8977"/>
                </a:moveTo>
                <a:lnTo>
                  <a:pt x="32903" y="10752"/>
                </a:lnTo>
                <a:lnTo>
                  <a:pt x="31128" y="10752"/>
                </a:lnTo>
                <a:lnTo>
                  <a:pt x="31128" y="8977"/>
                </a:lnTo>
                <a:close/>
                <a:moveTo>
                  <a:pt x="34692" y="8977"/>
                </a:moveTo>
                <a:lnTo>
                  <a:pt x="34692" y="10752"/>
                </a:lnTo>
                <a:lnTo>
                  <a:pt x="32979" y="10752"/>
                </a:lnTo>
                <a:lnTo>
                  <a:pt x="32979" y="8977"/>
                </a:lnTo>
                <a:close/>
                <a:moveTo>
                  <a:pt x="36541" y="8977"/>
                </a:moveTo>
                <a:lnTo>
                  <a:pt x="36541" y="10752"/>
                </a:lnTo>
                <a:lnTo>
                  <a:pt x="34768" y="10752"/>
                </a:lnTo>
                <a:lnTo>
                  <a:pt x="34768" y="8977"/>
                </a:lnTo>
                <a:close/>
                <a:moveTo>
                  <a:pt x="38397" y="8977"/>
                </a:moveTo>
                <a:lnTo>
                  <a:pt x="38397" y="10752"/>
                </a:lnTo>
                <a:lnTo>
                  <a:pt x="36618" y="10752"/>
                </a:lnTo>
                <a:lnTo>
                  <a:pt x="36618" y="8977"/>
                </a:lnTo>
                <a:close/>
                <a:moveTo>
                  <a:pt x="40246" y="8977"/>
                </a:moveTo>
                <a:lnTo>
                  <a:pt x="40246" y="10752"/>
                </a:lnTo>
                <a:lnTo>
                  <a:pt x="38472" y="10752"/>
                </a:lnTo>
                <a:lnTo>
                  <a:pt x="38472" y="8977"/>
                </a:lnTo>
                <a:close/>
                <a:moveTo>
                  <a:pt x="42096" y="8977"/>
                </a:moveTo>
                <a:lnTo>
                  <a:pt x="42096" y="10752"/>
                </a:lnTo>
                <a:lnTo>
                  <a:pt x="40321" y="10752"/>
                </a:lnTo>
                <a:lnTo>
                  <a:pt x="40321" y="8977"/>
                </a:lnTo>
                <a:close/>
                <a:moveTo>
                  <a:pt x="43950" y="8977"/>
                </a:moveTo>
                <a:lnTo>
                  <a:pt x="43950" y="10752"/>
                </a:lnTo>
                <a:lnTo>
                  <a:pt x="42172" y="10752"/>
                </a:lnTo>
                <a:lnTo>
                  <a:pt x="42172" y="8977"/>
                </a:lnTo>
                <a:close/>
                <a:moveTo>
                  <a:pt x="45801" y="8977"/>
                </a:moveTo>
                <a:lnTo>
                  <a:pt x="45801" y="10752"/>
                </a:lnTo>
                <a:lnTo>
                  <a:pt x="44027" y="10752"/>
                </a:lnTo>
                <a:lnTo>
                  <a:pt x="44027" y="8977"/>
                </a:lnTo>
                <a:close/>
                <a:moveTo>
                  <a:pt x="47656" y="8977"/>
                </a:moveTo>
                <a:lnTo>
                  <a:pt x="47656" y="10752"/>
                </a:lnTo>
                <a:lnTo>
                  <a:pt x="45876" y="10752"/>
                </a:lnTo>
                <a:lnTo>
                  <a:pt x="45876" y="8977"/>
                </a:lnTo>
                <a:close/>
                <a:moveTo>
                  <a:pt x="49505" y="8977"/>
                </a:moveTo>
                <a:lnTo>
                  <a:pt x="49505" y="10752"/>
                </a:lnTo>
                <a:lnTo>
                  <a:pt x="47731" y="10752"/>
                </a:lnTo>
                <a:lnTo>
                  <a:pt x="47731" y="8977"/>
                </a:lnTo>
                <a:close/>
                <a:moveTo>
                  <a:pt x="51289" y="8977"/>
                </a:moveTo>
                <a:lnTo>
                  <a:pt x="51289" y="10752"/>
                </a:lnTo>
                <a:lnTo>
                  <a:pt x="49581" y="10752"/>
                </a:lnTo>
                <a:lnTo>
                  <a:pt x="49581" y="8977"/>
                </a:lnTo>
                <a:close/>
                <a:moveTo>
                  <a:pt x="53144" y="8977"/>
                </a:moveTo>
                <a:lnTo>
                  <a:pt x="53144" y="10752"/>
                </a:lnTo>
                <a:lnTo>
                  <a:pt x="51370" y="10752"/>
                </a:lnTo>
                <a:lnTo>
                  <a:pt x="51370" y="8977"/>
                </a:lnTo>
                <a:close/>
                <a:moveTo>
                  <a:pt x="54995" y="8977"/>
                </a:moveTo>
                <a:lnTo>
                  <a:pt x="54995" y="10752"/>
                </a:lnTo>
                <a:lnTo>
                  <a:pt x="53220" y="10752"/>
                </a:lnTo>
                <a:lnTo>
                  <a:pt x="53220" y="8977"/>
                </a:lnTo>
                <a:close/>
                <a:moveTo>
                  <a:pt x="56849" y="8977"/>
                </a:moveTo>
                <a:lnTo>
                  <a:pt x="56849" y="10752"/>
                </a:lnTo>
                <a:lnTo>
                  <a:pt x="55070" y="10752"/>
                </a:lnTo>
                <a:lnTo>
                  <a:pt x="55070" y="8977"/>
                </a:lnTo>
                <a:close/>
                <a:moveTo>
                  <a:pt x="58698" y="8977"/>
                </a:moveTo>
                <a:lnTo>
                  <a:pt x="58698" y="10752"/>
                </a:lnTo>
                <a:lnTo>
                  <a:pt x="56924" y="10752"/>
                </a:lnTo>
                <a:lnTo>
                  <a:pt x="56924" y="8977"/>
                </a:lnTo>
                <a:close/>
                <a:moveTo>
                  <a:pt x="60548" y="8977"/>
                </a:moveTo>
                <a:lnTo>
                  <a:pt x="60548" y="10752"/>
                </a:lnTo>
                <a:lnTo>
                  <a:pt x="58775" y="10752"/>
                </a:lnTo>
                <a:lnTo>
                  <a:pt x="58775" y="8977"/>
                </a:lnTo>
                <a:close/>
                <a:moveTo>
                  <a:pt x="62404" y="8977"/>
                </a:moveTo>
                <a:lnTo>
                  <a:pt x="62404" y="10752"/>
                </a:lnTo>
                <a:lnTo>
                  <a:pt x="60629" y="10752"/>
                </a:lnTo>
                <a:lnTo>
                  <a:pt x="60629" y="8977"/>
                </a:lnTo>
                <a:close/>
                <a:moveTo>
                  <a:pt x="64253" y="8977"/>
                </a:moveTo>
                <a:lnTo>
                  <a:pt x="64253" y="10752"/>
                </a:lnTo>
                <a:lnTo>
                  <a:pt x="62479" y="10752"/>
                </a:lnTo>
                <a:lnTo>
                  <a:pt x="62479" y="8977"/>
                </a:lnTo>
                <a:close/>
                <a:moveTo>
                  <a:pt x="66108" y="8977"/>
                </a:moveTo>
                <a:lnTo>
                  <a:pt x="66108" y="10752"/>
                </a:lnTo>
                <a:lnTo>
                  <a:pt x="64328" y="10752"/>
                </a:lnTo>
                <a:lnTo>
                  <a:pt x="64328" y="8977"/>
                </a:lnTo>
                <a:close/>
                <a:moveTo>
                  <a:pt x="3343" y="10827"/>
                </a:moveTo>
                <a:lnTo>
                  <a:pt x="3343" y="12601"/>
                </a:lnTo>
                <a:lnTo>
                  <a:pt x="1568" y="12601"/>
                </a:lnTo>
                <a:lnTo>
                  <a:pt x="1568" y="10827"/>
                </a:lnTo>
                <a:close/>
                <a:moveTo>
                  <a:pt x="5192" y="10827"/>
                </a:moveTo>
                <a:lnTo>
                  <a:pt x="5192" y="12601"/>
                </a:lnTo>
                <a:lnTo>
                  <a:pt x="3418" y="12601"/>
                </a:lnTo>
                <a:lnTo>
                  <a:pt x="3418" y="10827"/>
                </a:lnTo>
                <a:close/>
                <a:moveTo>
                  <a:pt x="7047" y="10827"/>
                </a:moveTo>
                <a:lnTo>
                  <a:pt x="7047" y="12601"/>
                </a:lnTo>
                <a:lnTo>
                  <a:pt x="5267" y="12601"/>
                </a:lnTo>
                <a:lnTo>
                  <a:pt x="5267" y="10827"/>
                </a:lnTo>
                <a:close/>
                <a:moveTo>
                  <a:pt x="8896" y="10827"/>
                </a:moveTo>
                <a:lnTo>
                  <a:pt x="8896" y="12601"/>
                </a:lnTo>
                <a:lnTo>
                  <a:pt x="7123" y="12601"/>
                </a:lnTo>
                <a:lnTo>
                  <a:pt x="7123" y="10827"/>
                </a:lnTo>
                <a:close/>
                <a:moveTo>
                  <a:pt x="10746" y="10827"/>
                </a:moveTo>
                <a:lnTo>
                  <a:pt x="10746" y="12601"/>
                </a:lnTo>
                <a:lnTo>
                  <a:pt x="8972" y="12601"/>
                </a:lnTo>
                <a:lnTo>
                  <a:pt x="8972" y="10827"/>
                </a:lnTo>
                <a:close/>
                <a:moveTo>
                  <a:pt x="12601" y="10827"/>
                </a:moveTo>
                <a:lnTo>
                  <a:pt x="12601" y="12601"/>
                </a:lnTo>
                <a:lnTo>
                  <a:pt x="10827" y="12601"/>
                </a:lnTo>
                <a:lnTo>
                  <a:pt x="10827" y="10827"/>
                </a:lnTo>
                <a:close/>
                <a:moveTo>
                  <a:pt x="14451" y="10827"/>
                </a:moveTo>
                <a:lnTo>
                  <a:pt x="14451" y="12601"/>
                </a:lnTo>
                <a:lnTo>
                  <a:pt x="12676" y="12601"/>
                </a:lnTo>
                <a:lnTo>
                  <a:pt x="12676" y="10827"/>
                </a:lnTo>
                <a:close/>
                <a:moveTo>
                  <a:pt x="16305" y="10827"/>
                </a:moveTo>
                <a:lnTo>
                  <a:pt x="16305" y="12601"/>
                </a:lnTo>
                <a:lnTo>
                  <a:pt x="14526" y="12601"/>
                </a:lnTo>
                <a:lnTo>
                  <a:pt x="14526" y="10827"/>
                </a:lnTo>
                <a:close/>
                <a:moveTo>
                  <a:pt x="18089" y="10827"/>
                </a:moveTo>
                <a:lnTo>
                  <a:pt x="18089" y="12601"/>
                </a:lnTo>
                <a:lnTo>
                  <a:pt x="16381" y="12601"/>
                </a:lnTo>
                <a:lnTo>
                  <a:pt x="16381" y="10827"/>
                </a:lnTo>
                <a:close/>
                <a:moveTo>
                  <a:pt x="19945" y="10827"/>
                </a:moveTo>
                <a:lnTo>
                  <a:pt x="19945" y="12601"/>
                </a:lnTo>
                <a:lnTo>
                  <a:pt x="18166" y="12601"/>
                </a:lnTo>
                <a:lnTo>
                  <a:pt x="18166" y="10827"/>
                </a:lnTo>
                <a:close/>
                <a:moveTo>
                  <a:pt x="21795" y="10827"/>
                </a:moveTo>
                <a:lnTo>
                  <a:pt x="21795" y="12601"/>
                </a:lnTo>
                <a:lnTo>
                  <a:pt x="20020" y="12601"/>
                </a:lnTo>
                <a:lnTo>
                  <a:pt x="20020" y="10827"/>
                </a:lnTo>
                <a:close/>
                <a:moveTo>
                  <a:pt x="23644" y="10827"/>
                </a:moveTo>
                <a:lnTo>
                  <a:pt x="23644" y="12601"/>
                </a:lnTo>
                <a:lnTo>
                  <a:pt x="21870" y="12601"/>
                </a:lnTo>
                <a:lnTo>
                  <a:pt x="21870" y="10827"/>
                </a:lnTo>
                <a:close/>
                <a:moveTo>
                  <a:pt x="25498" y="10827"/>
                </a:moveTo>
                <a:lnTo>
                  <a:pt x="25498" y="12601"/>
                </a:lnTo>
                <a:lnTo>
                  <a:pt x="23719" y="12601"/>
                </a:lnTo>
                <a:lnTo>
                  <a:pt x="23719" y="10827"/>
                </a:lnTo>
                <a:close/>
                <a:moveTo>
                  <a:pt x="27348" y="10827"/>
                </a:moveTo>
                <a:lnTo>
                  <a:pt x="27348" y="12601"/>
                </a:lnTo>
                <a:lnTo>
                  <a:pt x="25575" y="12601"/>
                </a:lnTo>
                <a:lnTo>
                  <a:pt x="25575" y="10827"/>
                </a:lnTo>
                <a:close/>
                <a:moveTo>
                  <a:pt x="29204" y="10827"/>
                </a:moveTo>
                <a:lnTo>
                  <a:pt x="29204" y="12601"/>
                </a:lnTo>
                <a:lnTo>
                  <a:pt x="27424" y="12601"/>
                </a:lnTo>
                <a:lnTo>
                  <a:pt x="27424" y="10827"/>
                </a:lnTo>
                <a:close/>
                <a:moveTo>
                  <a:pt x="31053" y="10827"/>
                </a:moveTo>
                <a:lnTo>
                  <a:pt x="31053" y="12601"/>
                </a:lnTo>
                <a:lnTo>
                  <a:pt x="29279" y="12601"/>
                </a:lnTo>
                <a:lnTo>
                  <a:pt x="29279" y="10827"/>
                </a:lnTo>
                <a:close/>
                <a:moveTo>
                  <a:pt x="32903" y="10827"/>
                </a:moveTo>
                <a:lnTo>
                  <a:pt x="32903" y="12601"/>
                </a:lnTo>
                <a:lnTo>
                  <a:pt x="31128" y="12601"/>
                </a:lnTo>
                <a:lnTo>
                  <a:pt x="31128" y="10827"/>
                </a:lnTo>
                <a:close/>
                <a:moveTo>
                  <a:pt x="34692" y="10827"/>
                </a:moveTo>
                <a:lnTo>
                  <a:pt x="34692" y="12601"/>
                </a:lnTo>
                <a:lnTo>
                  <a:pt x="32979" y="12601"/>
                </a:lnTo>
                <a:lnTo>
                  <a:pt x="32979" y="10827"/>
                </a:lnTo>
                <a:close/>
                <a:moveTo>
                  <a:pt x="36541" y="10827"/>
                </a:moveTo>
                <a:lnTo>
                  <a:pt x="36541" y="12601"/>
                </a:lnTo>
                <a:lnTo>
                  <a:pt x="34768" y="12601"/>
                </a:lnTo>
                <a:lnTo>
                  <a:pt x="34768" y="10827"/>
                </a:lnTo>
                <a:close/>
                <a:moveTo>
                  <a:pt x="38397" y="10827"/>
                </a:moveTo>
                <a:lnTo>
                  <a:pt x="38397" y="12601"/>
                </a:lnTo>
                <a:lnTo>
                  <a:pt x="36618" y="12601"/>
                </a:lnTo>
                <a:lnTo>
                  <a:pt x="36618" y="10827"/>
                </a:lnTo>
                <a:close/>
                <a:moveTo>
                  <a:pt x="40246" y="10827"/>
                </a:moveTo>
                <a:lnTo>
                  <a:pt x="40246" y="12601"/>
                </a:lnTo>
                <a:lnTo>
                  <a:pt x="38472" y="12601"/>
                </a:lnTo>
                <a:lnTo>
                  <a:pt x="38472" y="10827"/>
                </a:lnTo>
                <a:close/>
                <a:moveTo>
                  <a:pt x="42096" y="10827"/>
                </a:moveTo>
                <a:lnTo>
                  <a:pt x="42096" y="12601"/>
                </a:lnTo>
                <a:lnTo>
                  <a:pt x="40321" y="12601"/>
                </a:lnTo>
                <a:lnTo>
                  <a:pt x="40321" y="10827"/>
                </a:lnTo>
                <a:close/>
                <a:moveTo>
                  <a:pt x="43950" y="10827"/>
                </a:moveTo>
                <a:lnTo>
                  <a:pt x="43950" y="12601"/>
                </a:lnTo>
                <a:lnTo>
                  <a:pt x="42172" y="12601"/>
                </a:lnTo>
                <a:lnTo>
                  <a:pt x="42172" y="10827"/>
                </a:lnTo>
                <a:close/>
                <a:moveTo>
                  <a:pt x="45801" y="10827"/>
                </a:moveTo>
                <a:lnTo>
                  <a:pt x="45801" y="12601"/>
                </a:lnTo>
                <a:lnTo>
                  <a:pt x="44027" y="12601"/>
                </a:lnTo>
                <a:lnTo>
                  <a:pt x="44027" y="10827"/>
                </a:lnTo>
                <a:close/>
                <a:moveTo>
                  <a:pt x="47656" y="10827"/>
                </a:moveTo>
                <a:lnTo>
                  <a:pt x="47656" y="12601"/>
                </a:lnTo>
                <a:lnTo>
                  <a:pt x="45876" y="12601"/>
                </a:lnTo>
                <a:lnTo>
                  <a:pt x="45876" y="10827"/>
                </a:lnTo>
                <a:close/>
                <a:moveTo>
                  <a:pt x="49505" y="10827"/>
                </a:moveTo>
                <a:lnTo>
                  <a:pt x="49505" y="12601"/>
                </a:lnTo>
                <a:lnTo>
                  <a:pt x="47731" y="12601"/>
                </a:lnTo>
                <a:lnTo>
                  <a:pt x="47731" y="10827"/>
                </a:lnTo>
                <a:close/>
                <a:moveTo>
                  <a:pt x="51289" y="10827"/>
                </a:moveTo>
                <a:lnTo>
                  <a:pt x="51289" y="12601"/>
                </a:lnTo>
                <a:lnTo>
                  <a:pt x="49581" y="12601"/>
                </a:lnTo>
                <a:lnTo>
                  <a:pt x="49581" y="10827"/>
                </a:lnTo>
                <a:close/>
                <a:moveTo>
                  <a:pt x="53144" y="10827"/>
                </a:moveTo>
                <a:lnTo>
                  <a:pt x="53144" y="12601"/>
                </a:lnTo>
                <a:lnTo>
                  <a:pt x="51370" y="12601"/>
                </a:lnTo>
                <a:lnTo>
                  <a:pt x="51370" y="10827"/>
                </a:lnTo>
                <a:close/>
                <a:moveTo>
                  <a:pt x="54995" y="10827"/>
                </a:moveTo>
                <a:lnTo>
                  <a:pt x="54995" y="12601"/>
                </a:lnTo>
                <a:lnTo>
                  <a:pt x="53220" y="12601"/>
                </a:lnTo>
                <a:lnTo>
                  <a:pt x="53220" y="10827"/>
                </a:lnTo>
                <a:close/>
                <a:moveTo>
                  <a:pt x="56849" y="10827"/>
                </a:moveTo>
                <a:lnTo>
                  <a:pt x="56849" y="12601"/>
                </a:lnTo>
                <a:lnTo>
                  <a:pt x="55070" y="12601"/>
                </a:lnTo>
                <a:lnTo>
                  <a:pt x="55070" y="10827"/>
                </a:lnTo>
                <a:close/>
                <a:moveTo>
                  <a:pt x="58698" y="10827"/>
                </a:moveTo>
                <a:lnTo>
                  <a:pt x="58698" y="12601"/>
                </a:lnTo>
                <a:lnTo>
                  <a:pt x="56924" y="12601"/>
                </a:lnTo>
                <a:lnTo>
                  <a:pt x="56924" y="10827"/>
                </a:lnTo>
                <a:close/>
                <a:moveTo>
                  <a:pt x="60548" y="10827"/>
                </a:moveTo>
                <a:lnTo>
                  <a:pt x="60548" y="12601"/>
                </a:lnTo>
                <a:lnTo>
                  <a:pt x="58775" y="12601"/>
                </a:lnTo>
                <a:lnTo>
                  <a:pt x="58775" y="10827"/>
                </a:lnTo>
                <a:close/>
                <a:moveTo>
                  <a:pt x="62404" y="10827"/>
                </a:moveTo>
                <a:lnTo>
                  <a:pt x="62404" y="12601"/>
                </a:lnTo>
                <a:lnTo>
                  <a:pt x="60629" y="12601"/>
                </a:lnTo>
                <a:lnTo>
                  <a:pt x="60629" y="10827"/>
                </a:lnTo>
                <a:close/>
                <a:moveTo>
                  <a:pt x="64253" y="10827"/>
                </a:moveTo>
                <a:lnTo>
                  <a:pt x="64253" y="12601"/>
                </a:lnTo>
                <a:lnTo>
                  <a:pt x="62479" y="12601"/>
                </a:lnTo>
                <a:lnTo>
                  <a:pt x="62479" y="10827"/>
                </a:lnTo>
                <a:close/>
                <a:moveTo>
                  <a:pt x="66108" y="10827"/>
                </a:moveTo>
                <a:lnTo>
                  <a:pt x="66108" y="12601"/>
                </a:lnTo>
                <a:lnTo>
                  <a:pt x="64328" y="12601"/>
                </a:lnTo>
                <a:lnTo>
                  <a:pt x="64328" y="10827"/>
                </a:lnTo>
                <a:close/>
                <a:moveTo>
                  <a:pt x="3343" y="12682"/>
                </a:moveTo>
                <a:lnTo>
                  <a:pt x="3343" y="14456"/>
                </a:lnTo>
                <a:lnTo>
                  <a:pt x="1568" y="14456"/>
                </a:lnTo>
                <a:lnTo>
                  <a:pt x="1568" y="12682"/>
                </a:lnTo>
                <a:close/>
                <a:moveTo>
                  <a:pt x="5192" y="12682"/>
                </a:moveTo>
                <a:lnTo>
                  <a:pt x="5192" y="14456"/>
                </a:lnTo>
                <a:lnTo>
                  <a:pt x="3418" y="14456"/>
                </a:lnTo>
                <a:lnTo>
                  <a:pt x="3418" y="12682"/>
                </a:lnTo>
                <a:close/>
                <a:moveTo>
                  <a:pt x="7047" y="12682"/>
                </a:moveTo>
                <a:lnTo>
                  <a:pt x="7047" y="14456"/>
                </a:lnTo>
                <a:lnTo>
                  <a:pt x="5267" y="14456"/>
                </a:lnTo>
                <a:lnTo>
                  <a:pt x="5267" y="12682"/>
                </a:lnTo>
                <a:close/>
                <a:moveTo>
                  <a:pt x="8896" y="12682"/>
                </a:moveTo>
                <a:lnTo>
                  <a:pt x="8896" y="14456"/>
                </a:lnTo>
                <a:lnTo>
                  <a:pt x="7123" y="14456"/>
                </a:lnTo>
                <a:lnTo>
                  <a:pt x="7123" y="12682"/>
                </a:lnTo>
                <a:close/>
                <a:moveTo>
                  <a:pt x="10746" y="12682"/>
                </a:moveTo>
                <a:lnTo>
                  <a:pt x="10746" y="14456"/>
                </a:lnTo>
                <a:lnTo>
                  <a:pt x="8972" y="14456"/>
                </a:lnTo>
                <a:lnTo>
                  <a:pt x="8972" y="12682"/>
                </a:lnTo>
                <a:close/>
                <a:moveTo>
                  <a:pt x="12601" y="12682"/>
                </a:moveTo>
                <a:lnTo>
                  <a:pt x="12601" y="14456"/>
                </a:lnTo>
                <a:lnTo>
                  <a:pt x="10827" y="14456"/>
                </a:lnTo>
                <a:lnTo>
                  <a:pt x="10827" y="12682"/>
                </a:lnTo>
                <a:close/>
                <a:moveTo>
                  <a:pt x="14451" y="12682"/>
                </a:moveTo>
                <a:lnTo>
                  <a:pt x="14451" y="14456"/>
                </a:lnTo>
                <a:lnTo>
                  <a:pt x="12676" y="14456"/>
                </a:lnTo>
                <a:lnTo>
                  <a:pt x="12676" y="12682"/>
                </a:lnTo>
                <a:close/>
                <a:moveTo>
                  <a:pt x="16305" y="12682"/>
                </a:moveTo>
                <a:lnTo>
                  <a:pt x="16305" y="14456"/>
                </a:lnTo>
                <a:lnTo>
                  <a:pt x="14526" y="14456"/>
                </a:lnTo>
                <a:lnTo>
                  <a:pt x="14526" y="12682"/>
                </a:lnTo>
                <a:close/>
                <a:moveTo>
                  <a:pt x="18089" y="12682"/>
                </a:moveTo>
                <a:lnTo>
                  <a:pt x="18089" y="14456"/>
                </a:lnTo>
                <a:lnTo>
                  <a:pt x="16381" y="14456"/>
                </a:lnTo>
                <a:lnTo>
                  <a:pt x="16381" y="12682"/>
                </a:lnTo>
                <a:close/>
                <a:moveTo>
                  <a:pt x="19945" y="12682"/>
                </a:moveTo>
                <a:lnTo>
                  <a:pt x="19945" y="14456"/>
                </a:lnTo>
                <a:lnTo>
                  <a:pt x="18166" y="14456"/>
                </a:lnTo>
                <a:lnTo>
                  <a:pt x="18166" y="12682"/>
                </a:lnTo>
                <a:close/>
                <a:moveTo>
                  <a:pt x="21795" y="12682"/>
                </a:moveTo>
                <a:lnTo>
                  <a:pt x="21795" y="14456"/>
                </a:lnTo>
                <a:lnTo>
                  <a:pt x="20020" y="14456"/>
                </a:lnTo>
                <a:lnTo>
                  <a:pt x="20020" y="12682"/>
                </a:lnTo>
                <a:close/>
                <a:moveTo>
                  <a:pt x="23644" y="12682"/>
                </a:moveTo>
                <a:lnTo>
                  <a:pt x="23644" y="14456"/>
                </a:lnTo>
                <a:lnTo>
                  <a:pt x="21870" y="14456"/>
                </a:lnTo>
                <a:lnTo>
                  <a:pt x="21870" y="12682"/>
                </a:lnTo>
                <a:close/>
                <a:moveTo>
                  <a:pt x="25498" y="12682"/>
                </a:moveTo>
                <a:lnTo>
                  <a:pt x="25498" y="14456"/>
                </a:lnTo>
                <a:lnTo>
                  <a:pt x="23719" y="14456"/>
                </a:lnTo>
                <a:lnTo>
                  <a:pt x="23719" y="12682"/>
                </a:lnTo>
                <a:close/>
                <a:moveTo>
                  <a:pt x="27348" y="12682"/>
                </a:moveTo>
                <a:lnTo>
                  <a:pt x="27348" y="14456"/>
                </a:lnTo>
                <a:lnTo>
                  <a:pt x="25575" y="14456"/>
                </a:lnTo>
                <a:lnTo>
                  <a:pt x="25575" y="12682"/>
                </a:lnTo>
                <a:close/>
                <a:moveTo>
                  <a:pt x="29204" y="12682"/>
                </a:moveTo>
                <a:lnTo>
                  <a:pt x="29204" y="14456"/>
                </a:lnTo>
                <a:lnTo>
                  <a:pt x="27424" y="14456"/>
                </a:lnTo>
                <a:lnTo>
                  <a:pt x="27424" y="12682"/>
                </a:lnTo>
                <a:close/>
                <a:moveTo>
                  <a:pt x="31053" y="12682"/>
                </a:moveTo>
                <a:lnTo>
                  <a:pt x="31053" y="14456"/>
                </a:lnTo>
                <a:lnTo>
                  <a:pt x="29279" y="14456"/>
                </a:lnTo>
                <a:lnTo>
                  <a:pt x="29279" y="12682"/>
                </a:lnTo>
                <a:close/>
                <a:moveTo>
                  <a:pt x="32903" y="12682"/>
                </a:moveTo>
                <a:lnTo>
                  <a:pt x="32903" y="14456"/>
                </a:lnTo>
                <a:lnTo>
                  <a:pt x="31128" y="14456"/>
                </a:lnTo>
                <a:lnTo>
                  <a:pt x="31128" y="12682"/>
                </a:lnTo>
                <a:close/>
                <a:moveTo>
                  <a:pt x="34692" y="12682"/>
                </a:moveTo>
                <a:lnTo>
                  <a:pt x="34692" y="14456"/>
                </a:lnTo>
                <a:lnTo>
                  <a:pt x="32979" y="14456"/>
                </a:lnTo>
                <a:lnTo>
                  <a:pt x="32979" y="12682"/>
                </a:lnTo>
                <a:close/>
                <a:moveTo>
                  <a:pt x="36541" y="12682"/>
                </a:moveTo>
                <a:lnTo>
                  <a:pt x="36541" y="14456"/>
                </a:lnTo>
                <a:lnTo>
                  <a:pt x="34768" y="14456"/>
                </a:lnTo>
                <a:lnTo>
                  <a:pt x="34768" y="12682"/>
                </a:lnTo>
                <a:close/>
                <a:moveTo>
                  <a:pt x="38397" y="12682"/>
                </a:moveTo>
                <a:lnTo>
                  <a:pt x="38397" y="14456"/>
                </a:lnTo>
                <a:lnTo>
                  <a:pt x="36618" y="14456"/>
                </a:lnTo>
                <a:lnTo>
                  <a:pt x="36618" y="12682"/>
                </a:lnTo>
                <a:close/>
                <a:moveTo>
                  <a:pt x="40246" y="12682"/>
                </a:moveTo>
                <a:lnTo>
                  <a:pt x="40246" y="14456"/>
                </a:lnTo>
                <a:lnTo>
                  <a:pt x="38472" y="14456"/>
                </a:lnTo>
                <a:lnTo>
                  <a:pt x="38472" y="12682"/>
                </a:lnTo>
                <a:close/>
                <a:moveTo>
                  <a:pt x="42096" y="12682"/>
                </a:moveTo>
                <a:lnTo>
                  <a:pt x="42096" y="14456"/>
                </a:lnTo>
                <a:lnTo>
                  <a:pt x="40321" y="14456"/>
                </a:lnTo>
                <a:lnTo>
                  <a:pt x="40321" y="12682"/>
                </a:lnTo>
                <a:close/>
                <a:moveTo>
                  <a:pt x="43950" y="12682"/>
                </a:moveTo>
                <a:lnTo>
                  <a:pt x="43950" y="14456"/>
                </a:lnTo>
                <a:lnTo>
                  <a:pt x="42172" y="14456"/>
                </a:lnTo>
                <a:lnTo>
                  <a:pt x="42172" y="12682"/>
                </a:lnTo>
                <a:close/>
                <a:moveTo>
                  <a:pt x="45801" y="12682"/>
                </a:moveTo>
                <a:lnTo>
                  <a:pt x="45801" y="14456"/>
                </a:lnTo>
                <a:lnTo>
                  <a:pt x="44027" y="14456"/>
                </a:lnTo>
                <a:lnTo>
                  <a:pt x="44027" y="12682"/>
                </a:lnTo>
                <a:close/>
                <a:moveTo>
                  <a:pt x="47656" y="12682"/>
                </a:moveTo>
                <a:lnTo>
                  <a:pt x="47656" y="14456"/>
                </a:lnTo>
                <a:lnTo>
                  <a:pt x="45876" y="14456"/>
                </a:lnTo>
                <a:lnTo>
                  <a:pt x="45876" y="12682"/>
                </a:lnTo>
                <a:close/>
                <a:moveTo>
                  <a:pt x="49505" y="12682"/>
                </a:moveTo>
                <a:lnTo>
                  <a:pt x="49505" y="14456"/>
                </a:lnTo>
                <a:lnTo>
                  <a:pt x="47731" y="14456"/>
                </a:lnTo>
                <a:lnTo>
                  <a:pt x="47731" y="12682"/>
                </a:lnTo>
                <a:close/>
                <a:moveTo>
                  <a:pt x="51289" y="12682"/>
                </a:moveTo>
                <a:lnTo>
                  <a:pt x="51289" y="14456"/>
                </a:lnTo>
                <a:lnTo>
                  <a:pt x="49581" y="14456"/>
                </a:lnTo>
                <a:lnTo>
                  <a:pt x="49581" y="12682"/>
                </a:lnTo>
                <a:close/>
                <a:moveTo>
                  <a:pt x="53144" y="12682"/>
                </a:moveTo>
                <a:lnTo>
                  <a:pt x="53144" y="14456"/>
                </a:lnTo>
                <a:lnTo>
                  <a:pt x="51370" y="14456"/>
                </a:lnTo>
                <a:lnTo>
                  <a:pt x="51370" y="12682"/>
                </a:lnTo>
                <a:close/>
                <a:moveTo>
                  <a:pt x="54995" y="12682"/>
                </a:moveTo>
                <a:lnTo>
                  <a:pt x="54995" y="14456"/>
                </a:lnTo>
                <a:lnTo>
                  <a:pt x="53220" y="14456"/>
                </a:lnTo>
                <a:lnTo>
                  <a:pt x="53220" y="12682"/>
                </a:lnTo>
                <a:close/>
                <a:moveTo>
                  <a:pt x="56849" y="12682"/>
                </a:moveTo>
                <a:lnTo>
                  <a:pt x="56849" y="14456"/>
                </a:lnTo>
                <a:lnTo>
                  <a:pt x="55070" y="14456"/>
                </a:lnTo>
                <a:lnTo>
                  <a:pt x="55070" y="12682"/>
                </a:lnTo>
                <a:close/>
                <a:moveTo>
                  <a:pt x="58698" y="12682"/>
                </a:moveTo>
                <a:lnTo>
                  <a:pt x="58698" y="14456"/>
                </a:lnTo>
                <a:lnTo>
                  <a:pt x="56924" y="14456"/>
                </a:lnTo>
                <a:lnTo>
                  <a:pt x="56924" y="12682"/>
                </a:lnTo>
                <a:close/>
                <a:moveTo>
                  <a:pt x="60548" y="12682"/>
                </a:moveTo>
                <a:lnTo>
                  <a:pt x="60548" y="14456"/>
                </a:lnTo>
                <a:lnTo>
                  <a:pt x="58775" y="14456"/>
                </a:lnTo>
                <a:lnTo>
                  <a:pt x="58775" y="12682"/>
                </a:lnTo>
                <a:close/>
                <a:moveTo>
                  <a:pt x="62404" y="12682"/>
                </a:moveTo>
                <a:lnTo>
                  <a:pt x="62404" y="14456"/>
                </a:lnTo>
                <a:lnTo>
                  <a:pt x="60629" y="14456"/>
                </a:lnTo>
                <a:lnTo>
                  <a:pt x="60629" y="12682"/>
                </a:lnTo>
                <a:close/>
                <a:moveTo>
                  <a:pt x="64253" y="12682"/>
                </a:moveTo>
                <a:lnTo>
                  <a:pt x="64253" y="14456"/>
                </a:lnTo>
                <a:lnTo>
                  <a:pt x="62479" y="14456"/>
                </a:lnTo>
                <a:lnTo>
                  <a:pt x="62479" y="12682"/>
                </a:lnTo>
                <a:close/>
                <a:moveTo>
                  <a:pt x="66108" y="12682"/>
                </a:moveTo>
                <a:lnTo>
                  <a:pt x="66108" y="14456"/>
                </a:lnTo>
                <a:lnTo>
                  <a:pt x="64328" y="14456"/>
                </a:lnTo>
                <a:lnTo>
                  <a:pt x="64328" y="12682"/>
                </a:lnTo>
                <a:close/>
                <a:moveTo>
                  <a:pt x="3343" y="14532"/>
                </a:moveTo>
                <a:lnTo>
                  <a:pt x="3343" y="16305"/>
                </a:lnTo>
                <a:lnTo>
                  <a:pt x="1568" y="16305"/>
                </a:lnTo>
                <a:lnTo>
                  <a:pt x="1568" y="14532"/>
                </a:lnTo>
                <a:close/>
                <a:moveTo>
                  <a:pt x="5192" y="14532"/>
                </a:moveTo>
                <a:lnTo>
                  <a:pt x="5192" y="16305"/>
                </a:lnTo>
                <a:lnTo>
                  <a:pt x="3418" y="16305"/>
                </a:lnTo>
                <a:lnTo>
                  <a:pt x="3418" y="14532"/>
                </a:lnTo>
                <a:close/>
                <a:moveTo>
                  <a:pt x="7047" y="14532"/>
                </a:moveTo>
                <a:lnTo>
                  <a:pt x="7047" y="16305"/>
                </a:lnTo>
                <a:lnTo>
                  <a:pt x="5267" y="16305"/>
                </a:lnTo>
                <a:lnTo>
                  <a:pt x="5267" y="14532"/>
                </a:lnTo>
                <a:close/>
                <a:moveTo>
                  <a:pt x="8896" y="14532"/>
                </a:moveTo>
                <a:lnTo>
                  <a:pt x="8896" y="16305"/>
                </a:lnTo>
                <a:lnTo>
                  <a:pt x="7123" y="16305"/>
                </a:lnTo>
                <a:lnTo>
                  <a:pt x="7123" y="14532"/>
                </a:lnTo>
                <a:close/>
                <a:moveTo>
                  <a:pt x="10746" y="14532"/>
                </a:moveTo>
                <a:lnTo>
                  <a:pt x="10746" y="16305"/>
                </a:lnTo>
                <a:lnTo>
                  <a:pt x="8972" y="16305"/>
                </a:lnTo>
                <a:lnTo>
                  <a:pt x="8972" y="14532"/>
                </a:lnTo>
                <a:close/>
                <a:moveTo>
                  <a:pt x="12601" y="14532"/>
                </a:moveTo>
                <a:lnTo>
                  <a:pt x="12601" y="16305"/>
                </a:lnTo>
                <a:lnTo>
                  <a:pt x="10827" y="16305"/>
                </a:lnTo>
                <a:lnTo>
                  <a:pt x="10827" y="14532"/>
                </a:lnTo>
                <a:close/>
                <a:moveTo>
                  <a:pt x="14451" y="14532"/>
                </a:moveTo>
                <a:lnTo>
                  <a:pt x="14451" y="16305"/>
                </a:lnTo>
                <a:lnTo>
                  <a:pt x="12676" y="16305"/>
                </a:lnTo>
                <a:lnTo>
                  <a:pt x="12676" y="14532"/>
                </a:lnTo>
                <a:close/>
                <a:moveTo>
                  <a:pt x="16305" y="14532"/>
                </a:moveTo>
                <a:lnTo>
                  <a:pt x="16305" y="16305"/>
                </a:lnTo>
                <a:lnTo>
                  <a:pt x="14526" y="16305"/>
                </a:lnTo>
                <a:lnTo>
                  <a:pt x="14526" y="14532"/>
                </a:lnTo>
                <a:close/>
                <a:moveTo>
                  <a:pt x="18089" y="14532"/>
                </a:moveTo>
                <a:lnTo>
                  <a:pt x="18089" y="16305"/>
                </a:lnTo>
                <a:lnTo>
                  <a:pt x="16381" y="16305"/>
                </a:lnTo>
                <a:lnTo>
                  <a:pt x="16381" y="14532"/>
                </a:lnTo>
                <a:close/>
                <a:moveTo>
                  <a:pt x="19945" y="14532"/>
                </a:moveTo>
                <a:lnTo>
                  <a:pt x="19945" y="16305"/>
                </a:lnTo>
                <a:lnTo>
                  <a:pt x="18166" y="16305"/>
                </a:lnTo>
                <a:lnTo>
                  <a:pt x="18166" y="14532"/>
                </a:lnTo>
                <a:close/>
                <a:moveTo>
                  <a:pt x="21795" y="14532"/>
                </a:moveTo>
                <a:lnTo>
                  <a:pt x="21795" y="16305"/>
                </a:lnTo>
                <a:lnTo>
                  <a:pt x="20020" y="16305"/>
                </a:lnTo>
                <a:lnTo>
                  <a:pt x="20020" y="14532"/>
                </a:lnTo>
                <a:close/>
                <a:moveTo>
                  <a:pt x="23644" y="14532"/>
                </a:moveTo>
                <a:lnTo>
                  <a:pt x="23644" y="16305"/>
                </a:lnTo>
                <a:lnTo>
                  <a:pt x="21870" y="16305"/>
                </a:lnTo>
                <a:lnTo>
                  <a:pt x="21870" y="14532"/>
                </a:lnTo>
                <a:close/>
                <a:moveTo>
                  <a:pt x="25498" y="14532"/>
                </a:moveTo>
                <a:lnTo>
                  <a:pt x="25498" y="16305"/>
                </a:lnTo>
                <a:lnTo>
                  <a:pt x="23719" y="16305"/>
                </a:lnTo>
                <a:lnTo>
                  <a:pt x="23719" y="14532"/>
                </a:lnTo>
                <a:close/>
                <a:moveTo>
                  <a:pt x="27348" y="14532"/>
                </a:moveTo>
                <a:lnTo>
                  <a:pt x="27348" y="16305"/>
                </a:lnTo>
                <a:lnTo>
                  <a:pt x="25575" y="16305"/>
                </a:lnTo>
                <a:lnTo>
                  <a:pt x="25575" y="14532"/>
                </a:lnTo>
                <a:close/>
                <a:moveTo>
                  <a:pt x="29204" y="14532"/>
                </a:moveTo>
                <a:lnTo>
                  <a:pt x="29204" y="16305"/>
                </a:lnTo>
                <a:lnTo>
                  <a:pt x="27424" y="16305"/>
                </a:lnTo>
                <a:lnTo>
                  <a:pt x="27424" y="14532"/>
                </a:lnTo>
                <a:close/>
                <a:moveTo>
                  <a:pt x="31053" y="14532"/>
                </a:moveTo>
                <a:lnTo>
                  <a:pt x="31053" y="16305"/>
                </a:lnTo>
                <a:lnTo>
                  <a:pt x="29279" y="16305"/>
                </a:lnTo>
                <a:lnTo>
                  <a:pt x="29279" y="14532"/>
                </a:lnTo>
                <a:close/>
                <a:moveTo>
                  <a:pt x="32903" y="14532"/>
                </a:moveTo>
                <a:lnTo>
                  <a:pt x="32903" y="16305"/>
                </a:lnTo>
                <a:lnTo>
                  <a:pt x="31128" y="16305"/>
                </a:lnTo>
                <a:lnTo>
                  <a:pt x="31128" y="14532"/>
                </a:lnTo>
                <a:close/>
                <a:moveTo>
                  <a:pt x="34692" y="14532"/>
                </a:moveTo>
                <a:lnTo>
                  <a:pt x="34692" y="16305"/>
                </a:lnTo>
                <a:lnTo>
                  <a:pt x="32979" y="16305"/>
                </a:lnTo>
                <a:lnTo>
                  <a:pt x="32979" y="14532"/>
                </a:lnTo>
                <a:close/>
                <a:moveTo>
                  <a:pt x="36541" y="14532"/>
                </a:moveTo>
                <a:lnTo>
                  <a:pt x="36541" y="16305"/>
                </a:lnTo>
                <a:lnTo>
                  <a:pt x="34768" y="16305"/>
                </a:lnTo>
                <a:lnTo>
                  <a:pt x="34768" y="14532"/>
                </a:lnTo>
                <a:close/>
                <a:moveTo>
                  <a:pt x="38397" y="14532"/>
                </a:moveTo>
                <a:lnTo>
                  <a:pt x="38397" y="16305"/>
                </a:lnTo>
                <a:lnTo>
                  <a:pt x="36618" y="16305"/>
                </a:lnTo>
                <a:lnTo>
                  <a:pt x="36618" y="14532"/>
                </a:lnTo>
                <a:close/>
                <a:moveTo>
                  <a:pt x="40246" y="14532"/>
                </a:moveTo>
                <a:lnTo>
                  <a:pt x="40246" y="16305"/>
                </a:lnTo>
                <a:lnTo>
                  <a:pt x="38472" y="16305"/>
                </a:lnTo>
                <a:lnTo>
                  <a:pt x="38472" y="14532"/>
                </a:lnTo>
                <a:close/>
                <a:moveTo>
                  <a:pt x="42096" y="14532"/>
                </a:moveTo>
                <a:lnTo>
                  <a:pt x="42096" y="16305"/>
                </a:lnTo>
                <a:lnTo>
                  <a:pt x="40321" y="16305"/>
                </a:lnTo>
                <a:lnTo>
                  <a:pt x="40321" y="14532"/>
                </a:lnTo>
                <a:close/>
                <a:moveTo>
                  <a:pt x="43950" y="14532"/>
                </a:moveTo>
                <a:lnTo>
                  <a:pt x="43950" y="16305"/>
                </a:lnTo>
                <a:lnTo>
                  <a:pt x="42172" y="16305"/>
                </a:lnTo>
                <a:lnTo>
                  <a:pt x="42172" y="14532"/>
                </a:lnTo>
                <a:close/>
                <a:moveTo>
                  <a:pt x="45801" y="14532"/>
                </a:moveTo>
                <a:lnTo>
                  <a:pt x="45801" y="16305"/>
                </a:lnTo>
                <a:lnTo>
                  <a:pt x="44027" y="16305"/>
                </a:lnTo>
                <a:lnTo>
                  <a:pt x="44027" y="14532"/>
                </a:lnTo>
                <a:close/>
                <a:moveTo>
                  <a:pt x="47656" y="14532"/>
                </a:moveTo>
                <a:lnTo>
                  <a:pt x="47656" y="16305"/>
                </a:lnTo>
                <a:lnTo>
                  <a:pt x="45876" y="16305"/>
                </a:lnTo>
                <a:lnTo>
                  <a:pt x="45876" y="14532"/>
                </a:lnTo>
                <a:close/>
                <a:moveTo>
                  <a:pt x="49505" y="14532"/>
                </a:moveTo>
                <a:lnTo>
                  <a:pt x="49505" y="16305"/>
                </a:lnTo>
                <a:lnTo>
                  <a:pt x="47731" y="16305"/>
                </a:lnTo>
                <a:lnTo>
                  <a:pt x="47731" y="14532"/>
                </a:lnTo>
                <a:close/>
                <a:moveTo>
                  <a:pt x="51289" y="14532"/>
                </a:moveTo>
                <a:lnTo>
                  <a:pt x="51289" y="16305"/>
                </a:lnTo>
                <a:lnTo>
                  <a:pt x="49581" y="16305"/>
                </a:lnTo>
                <a:lnTo>
                  <a:pt x="49581" y="14532"/>
                </a:lnTo>
                <a:close/>
                <a:moveTo>
                  <a:pt x="53144" y="14532"/>
                </a:moveTo>
                <a:lnTo>
                  <a:pt x="53144" y="16305"/>
                </a:lnTo>
                <a:lnTo>
                  <a:pt x="51370" y="16305"/>
                </a:lnTo>
                <a:lnTo>
                  <a:pt x="51370" y="14532"/>
                </a:lnTo>
                <a:close/>
                <a:moveTo>
                  <a:pt x="54995" y="14532"/>
                </a:moveTo>
                <a:lnTo>
                  <a:pt x="54995" y="16305"/>
                </a:lnTo>
                <a:lnTo>
                  <a:pt x="53220" y="16305"/>
                </a:lnTo>
                <a:lnTo>
                  <a:pt x="53220" y="14532"/>
                </a:lnTo>
                <a:close/>
                <a:moveTo>
                  <a:pt x="56849" y="14532"/>
                </a:moveTo>
                <a:lnTo>
                  <a:pt x="56849" y="16305"/>
                </a:lnTo>
                <a:lnTo>
                  <a:pt x="55070" y="16305"/>
                </a:lnTo>
                <a:lnTo>
                  <a:pt x="55070" y="14532"/>
                </a:lnTo>
                <a:close/>
                <a:moveTo>
                  <a:pt x="58698" y="14532"/>
                </a:moveTo>
                <a:lnTo>
                  <a:pt x="58698" y="16305"/>
                </a:lnTo>
                <a:lnTo>
                  <a:pt x="56924" y="16305"/>
                </a:lnTo>
                <a:lnTo>
                  <a:pt x="56924" y="14532"/>
                </a:lnTo>
                <a:close/>
                <a:moveTo>
                  <a:pt x="60548" y="14532"/>
                </a:moveTo>
                <a:lnTo>
                  <a:pt x="60548" y="16305"/>
                </a:lnTo>
                <a:lnTo>
                  <a:pt x="58775" y="16305"/>
                </a:lnTo>
                <a:lnTo>
                  <a:pt x="58775" y="14532"/>
                </a:lnTo>
                <a:close/>
                <a:moveTo>
                  <a:pt x="62404" y="14532"/>
                </a:moveTo>
                <a:lnTo>
                  <a:pt x="62404" y="16305"/>
                </a:lnTo>
                <a:lnTo>
                  <a:pt x="60629" y="16305"/>
                </a:lnTo>
                <a:lnTo>
                  <a:pt x="60629" y="14532"/>
                </a:lnTo>
                <a:close/>
                <a:moveTo>
                  <a:pt x="64253" y="14532"/>
                </a:moveTo>
                <a:lnTo>
                  <a:pt x="64253" y="16305"/>
                </a:lnTo>
                <a:lnTo>
                  <a:pt x="62479" y="16305"/>
                </a:lnTo>
                <a:lnTo>
                  <a:pt x="62479" y="14532"/>
                </a:lnTo>
                <a:close/>
                <a:moveTo>
                  <a:pt x="66108" y="14532"/>
                </a:moveTo>
                <a:lnTo>
                  <a:pt x="66108" y="16305"/>
                </a:lnTo>
                <a:lnTo>
                  <a:pt x="64328" y="16305"/>
                </a:lnTo>
                <a:lnTo>
                  <a:pt x="64328" y="14532"/>
                </a:lnTo>
                <a:close/>
                <a:moveTo>
                  <a:pt x="3343" y="16381"/>
                </a:moveTo>
                <a:lnTo>
                  <a:pt x="3343" y="16421"/>
                </a:lnTo>
                <a:lnTo>
                  <a:pt x="3343" y="17873"/>
                </a:lnTo>
                <a:lnTo>
                  <a:pt x="3343" y="17914"/>
                </a:lnTo>
                <a:lnTo>
                  <a:pt x="1568" y="17914"/>
                </a:lnTo>
                <a:lnTo>
                  <a:pt x="1568" y="17873"/>
                </a:lnTo>
                <a:lnTo>
                  <a:pt x="1568" y="16421"/>
                </a:lnTo>
                <a:lnTo>
                  <a:pt x="1568" y="16381"/>
                </a:lnTo>
                <a:close/>
                <a:moveTo>
                  <a:pt x="5192" y="16381"/>
                </a:moveTo>
                <a:lnTo>
                  <a:pt x="5192" y="16421"/>
                </a:lnTo>
                <a:lnTo>
                  <a:pt x="5192" y="17873"/>
                </a:lnTo>
                <a:lnTo>
                  <a:pt x="5192" y="17914"/>
                </a:lnTo>
                <a:lnTo>
                  <a:pt x="3418" y="17914"/>
                </a:lnTo>
                <a:lnTo>
                  <a:pt x="3418" y="17873"/>
                </a:lnTo>
                <a:lnTo>
                  <a:pt x="3418" y="16421"/>
                </a:lnTo>
                <a:lnTo>
                  <a:pt x="3418" y="16381"/>
                </a:lnTo>
                <a:close/>
                <a:moveTo>
                  <a:pt x="7047" y="16381"/>
                </a:moveTo>
                <a:lnTo>
                  <a:pt x="7047" y="16421"/>
                </a:lnTo>
                <a:lnTo>
                  <a:pt x="7047" y="17873"/>
                </a:lnTo>
                <a:lnTo>
                  <a:pt x="7047" y="17914"/>
                </a:lnTo>
                <a:lnTo>
                  <a:pt x="5267" y="17914"/>
                </a:lnTo>
                <a:lnTo>
                  <a:pt x="5267" y="17873"/>
                </a:lnTo>
                <a:lnTo>
                  <a:pt x="5267" y="16421"/>
                </a:lnTo>
                <a:lnTo>
                  <a:pt x="5267" y="16381"/>
                </a:lnTo>
                <a:close/>
                <a:moveTo>
                  <a:pt x="8896" y="16381"/>
                </a:moveTo>
                <a:lnTo>
                  <a:pt x="8896" y="16421"/>
                </a:lnTo>
                <a:lnTo>
                  <a:pt x="8896" y="17873"/>
                </a:lnTo>
                <a:lnTo>
                  <a:pt x="8896" y="17914"/>
                </a:lnTo>
                <a:lnTo>
                  <a:pt x="7123" y="17914"/>
                </a:lnTo>
                <a:lnTo>
                  <a:pt x="7123" y="17873"/>
                </a:lnTo>
                <a:lnTo>
                  <a:pt x="7123" y="16421"/>
                </a:lnTo>
                <a:lnTo>
                  <a:pt x="7123" y="16381"/>
                </a:lnTo>
                <a:close/>
                <a:moveTo>
                  <a:pt x="10746" y="16381"/>
                </a:moveTo>
                <a:lnTo>
                  <a:pt x="10746" y="16421"/>
                </a:lnTo>
                <a:lnTo>
                  <a:pt x="10746" y="17873"/>
                </a:lnTo>
                <a:lnTo>
                  <a:pt x="10746" y="17914"/>
                </a:lnTo>
                <a:lnTo>
                  <a:pt x="8972" y="17914"/>
                </a:lnTo>
                <a:lnTo>
                  <a:pt x="8972" y="17873"/>
                </a:lnTo>
                <a:lnTo>
                  <a:pt x="8972" y="16421"/>
                </a:lnTo>
                <a:lnTo>
                  <a:pt x="8972" y="16381"/>
                </a:lnTo>
                <a:close/>
                <a:moveTo>
                  <a:pt x="12601" y="16381"/>
                </a:moveTo>
                <a:lnTo>
                  <a:pt x="12601" y="16421"/>
                </a:lnTo>
                <a:lnTo>
                  <a:pt x="12601" y="17873"/>
                </a:lnTo>
                <a:lnTo>
                  <a:pt x="12601" y="17914"/>
                </a:lnTo>
                <a:lnTo>
                  <a:pt x="10827" y="17914"/>
                </a:lnTo>
                <a:lnTo>
                  <a:pt x="10827" y="17873"/>
                </a:lnTo>
                <a:lnTo>
                  <a:pt x="10827" y="16421"/>
                </a:lnTo>
                <a:lnTo>
                  <a:pt x="10827" y="16381"/>
                </a:lnTo>
                <a:close/>
                <a:moveTo>
                  <a:pt x="14451" y="16381"/>
                </a:moveTo>
                <a:lnTo>
                  <a:pt x="14451" y="16421"/>
                </a:lnTo>
                <a:lnTo>
                  <a:pt x="14451" y="17873"/>
                </a:lnTo>
                <a:lnTo>
                  <a:pt x="14451" y="17914"/>
                </a:lnTo>
                <a:lnTo>
                  <a:pt x="12676" y="17914"/>
                </a:lnTo>
                <a:lnTo>
                  <a:pt x="12676" y="17873"/>
                </a:lnTo>
                <a:lnTo>
                  <a:pt x="12676" y="16421"/>
                </a:lnTo>
                <a:lnTo>
                  <a:pt x="12676" y="16381"/>
                </a:lnTo>
                <a:close/>
                <a:moveTo>
                  <a:pt x="16305" y="16381"/>
                </a:moveTo>
                <a:lnTo>
                  <a:pt x="16305" y="16421"/>
                </a:lnTo>
                <a:lnTo>
                  <a:pt x="16305" y="17873"/>
                </a:lnTo>
                <a:lnTo>
                  <a:pt x="16305" y="17914"/>
                </a:lnTo>
                <a:lnTo>
                  <a:pt x="14526" y="17914"/>
                </a:lnTo>
                <a:lnTo>
                  <a:pt x="14526" y="17873"/>
                </a:lnTo>
                <a:lnTo>
                  <a:pt x="14526" y="16421"/>
                </a:lnTo>
                <a:lnTo>
                  <a:pt x="14526" y="16381"/>
                </a:lnTo>
                <a:close/>
                <a:moveTo>
                  <a:pt x="18089" y="16381"/>
                </a:moveTo>
                <a:lnTo>
                  <a:pt x="18089" y="16421"/>
                </a:lnTo>
                <a:lnTo>
                  <a:pt x="18089" y="17873"/>
                </a:lnTo>
                <a:lnTo>
                  <a:pt x="18089" y="17914"/>
                </a:lnTo>
                <a:lnTo>
                  <a:pt x="16381" y="17914"/>
                </a:lnTo>
                <a:lnTo>
                  <a:pt x="16381" y="17873"/>
                </a:lnTo>
                <a:lnTo>
                  <a:pt x="16381" y="16421"/>
                </a:lnTo>
                <a:lnTo>
                  <a:pt x="16381" y="16381"/>
                </a:lnTo>
                <a:close/>
                <a:moveTo>
                  <a:pt x="19945" y="16381"/>
                </a:moveTo>
                <a:lnTo>
                  <a:pt x="19945" y="16421"/>
                </a:lnTo>
                <a:lnTo>
                  <a:pt x="19945" y="17873"/>
                </a:lnTo>
                <a:lnTo>
                  <a:pt x="19945" y="17914"/>
                </a:lnTo>
                <a:lnTo>
                  <a:pt x="18166" y="17914"/>
                </a:lnTo>
                <a:lnTo>
                  <a:pt x="18166" y="17873"/>
                </a:lnTo>
                <a:lnTo>
                  <a:pt x="18166" y="16421"/>
                </a:lnTo>
                <a:lnTo>
                  <a:pt x="18166" y="16381"/>
                </a:lnTo>
                <a:close/>
                <a:moveTo>
                  <a:pt x="21795" y="16381"/>
                </a:moveTo>
                <a:lnTo>
                  <a:pt x="21795" y="16421"/>
                </a:lnTo>
                <a:lnTo>
                  <a:pt x="21795" y="17873"/>
                </a:lnTo>
                <a:lnTo>
                  <a:pt x="21795" y="17914"/>
                </a:lnTo>
                <a:lnTo>
                  <a:pt x="20020" y="17914"/>
                </a:lnTo>
                <a:lnTo>
                  <a:pt x="20020" y="17873"/>
                </a:lnTo>
                <a:lnTo>
                  <a:pt x="20020" y="16421"/>
                </a:lnTo>
                <a:lnTo>
                  <a:pt x="20020" y="16381"/>
                </a:lnTo>
                <a:close/>
                <a:moveTo>
                  <a:pt x="23644" y="16381"/>
                </a:moveTo>
                <a:lnTo>
                  <a:pt x="23644" y="16421"/>
                </a:lnTo>
                <a:lnTo>
                  <a:pt x="23644" y="17873"/>
                </a:lnTo>
                <a:lnTo>
                  <a:pt x="23644" y="17914"/>
                </a:lnTo>
                <a:lnTo>
                  <a:pt x="21870" y="17914"/>
                </a:lnTo>
                <a:lnTo>
                  <a:pt x="21870" y="17873"/>
                </a:lnTo>
                <a:lnTo>
                  <a:pt x="21870" y="16421"/>
                </a:lnTo>
                <a:lnTo>
                  <a:pt x="21870" y="16381"/>
                </a:lnTo>
                <a:close/>
                <a:moveTo>
                  <a:pt x="25498" y="16381"/>
                </a:moveTo>
                <a:lnTo>
                  <a:pt x="25498" y="16421"/>
                </a:lnTo>
                <a:lnTo>
                  <a:pt x="25498" y="17873"/>
                </a:lnTo>
                <a:lnTo>
                  <a:pt x="25498" y="17914"/>
                </a:lnTo>
                <a:lnTo>
                  <a:pt x="23719" y="17914"/>
                </a:lnTo>
                <a:lnTo>
                  <a:pt x="23719" y="17873"/>
                </a:lnTo>
                <a:lnTo>
                  <a:pt x="23719" y="16421"/>
                </a:lnTo>
                <a:lnTo>
                  <a:pt x="23719" y="16381"/>
                </a:lnTo>
                <a:close/>
                <a:moveTo>
                  <a:pt x="27348" y="16381"/>
                </a:moveTo>
                <a:lnTo>
                  <a:pt x="27348" y="16421"/>
                </a:lnTo>
                <a:lnTo>
                  <a:pt x="27348" y="17873"/>
                </a:lnTo>
                <a:lnTo>
                  <a:pt x="27348" y="17914"/>
                </a:lnTo>
                <a:lnTo>
                  <a:pt x="25575" y="17914"/>
                </a:lnTo>
                <a:lnTo>
                  <a:pt x="25575" y="17873"/>
                </a:lnTo>
                <a:lnTo>
                  <a:pt x="25575" y="16421"/>
                </a:lnTo>
                <a:lnTo>
                  <a:pt x="25575" y="16381"/>
                </a:lnTo>
                <a:close/>
                <a:moveTo>
                  <a:pt x="29204" y="16381"/>
                </a:moveTo>
                <a:lnTo>
                  <a:pt x="29204" y="16421"/>
                </a:lnTo>
                <a:lnTo>
                  <a:pt x="29204" y="17873"/>
                </a:lnTo>
                <a:lnTo>
                  <a:pt x="29204" y="17914"/>
                </a:lnTo>
                <a:lnTo>
                  <a:pt x="27424" y="17914"/>
                </a:lnTo>
                <a:lnTo>
                  <a:pt x="27424" y="17873"/>
                </a:lnTo>
                <a:lnTo>
                  <a:pt x="27424" y="16421"/>
                </a:lnTo>
                <a:lnTo>
                  <a:pt x="27424" y="16381"/>
                </a:lnTo>
                <a:close/>
                <a:moveTo>
                  <a:pt x="31053" y="16381"/>
                </a:moveTo>
                <a:lnTo>
                  <a:pt x="31053" y="16421"/>
                </a:lnTo>
                <a:lnTo>
                  <a:pt x="31053" y="17873"/>
                </a:lnTo>
                <a:lnTo>
                  <a:pt x="31053" y="17914"/>
                </a:lnTo>
                <a:lnTo>
                  <a:pt x="29279" y="17914"/>
                </a:lnTo>
                <a:lnTo>
                  <a:pt x="29279" y="17873"/>
                </a:lnTo>
                <a:lnTo>
                  <a:pt x="29279" y="16421"/>
                </a:lnTo>
                <a:lnTo>
                  <a:pt x="29279" y="16381"/>
                </a:lnTo>
                <a:close/>
                <a:moveTo>
                  <a:pt x="32903" y="16381"/>
                </a:moveTo>
                <a:lnTo>
                  <a:pt x="32903" y="16421"/>
                </a:lnTo>
                <a:lnTo>
                  <a:pt x="32903" y="17873"/>
                </a:lnTo>
                <a:lnTo>
                  <a:pt x="32903" y="17914"/>
                </a:lnTo>
                <a:lnTo>
                  <a:pt x="31128" y="17914"/>
                </a:lnTo>
                <a:lnTo>
                  <a:pt x="31128" y="17873"/>
                </a:lnTo>
                <a:lnTo>
                  <a:pt x="31128" y="16421"/>
                </a:lnTo>
                <a:lnTo>
                  <a:pt x="31128" y="16381"/>
                </a:lnTo>
                <a:close/>
                <a:moveTo>
                  <a:pt x="34692" y="16381"/>
                </a:moveTo>
                <a:lnTo>
                  <a:pt x="34692" y="16421"/>
                </a:lnTo>
                <a:lnTo>
                  <a:pt x="34692" y="17873"/>
                </a:lnTo>
                <a:lnTo>
                  <a:pt x="34692" y="17914"/>
                </a:lnTo>
                <a:lnTo>
                  <a:pt x="32979" y="17914"/>
                </a:lnTo>
                <a:lnTo>
                  <a:pt x="32979" y="17873"/>
                </a:lnTo>
                <a:lnTo>
                  <a:pt x="32979" y="16421"/>
                </a:lnTo>
                <a:lnTo>
                  <a:pt x="32979" y="16381"/>
                </a:lnTo>
                <a:close/>
                <a:moveTo>
                  <a:pt x="36541" y="16381"/>
                </a:moveTo>
                <a:lnTo>
                  <a:pt x="36541" y="16421"/>
                </a:lnTo>
                <a:lnTo>
                  <a:pt x="36541" y="17873"/>
                </a:lnTo>
                <a:lnTo>
                  <a:pt x="36541" y="17914"/>
                </a:lnTo>
                <a:lnTo>
                  <a:pt x="34768" y="17914"/>
                </a:lnTo>
                <a:lnTo>
                  <a:pt x="34768" y="17873"/>
                </a:lnTo>
                <a:lnTo>
                  <a:pt x="34768" y="16421"/>
                </a:lnTo>
                <a:lnTo>
                  <a:pt x="34768" y="16381"/>
                </a:lnTo>
                <a:close/>
                <a:moveTo>
                  <a:pt x="38397" y="16381"/>
                </a:moveTo>
                <a:lnTo>
                  <a:pt x="38397" y="16421"/>
                </a:lnTo>
                <a:lnTo>
                  <a:pt x="38397" y="17873"/>
                </a:lnTo>
                <a:lnTo>
                  <a:pt x="38397" y="17914"/>
                </a:lnTo>
                <a:lnTo>
                  <a:pt x="36618" y="17914"/>
                </a:lnTo>
                <a:lnTo>
                  <a:pt x="36618" y="17873"/>
                </a:lnTo>
                <a:lnTo>
                  <a:pt x="36618" y="16421"/>
                </a:lnTo>
                <a:lnTo>
                  <a:pt x="36618" y="16381"/>
                </a:lnTo>
                <a:close/>
                <a:moveTo>
                  <a:pt x="40246" y="16381"/>
                </a:moveTo>
                <a:lnTo>
                  <a:pt x="40246" y="16421"/>
                </a:lnTo>
                <a:lnTo>
                  <a:pt x="40246" y="17873"/>
                </a:lnTo>
                <a:lnTo>
                  <a:pt x="40246" y="17914"/>
                </a:lnTo>
                <a:lnTo>
                  <a:pt x="38472" y="17914"/>
                </a:lnTo>
                <a:lnTo>
                  <a:pt x="38472" y="17873"/>
                </a:lnTo>
                <a:lnTo>
                  <a:pt x="38472" y="16421"/>
                </a:lnTo>
                <a:lnTo>
                  <a:pt x="38472" y="16381"/>
                </a:lnTo>
                <a:close/>
                <a:moveTo>
                  <a:pt x="42096" y="16381"/>
                </a:moveTo>
                <a:lnTo>
                  <a:pt x="42096" y="16421"/>
                </a:lnTo>
                <a:lnTo>
                  <a:pt x="42096" y="17873"/>
                </a:lnTo>
                <a:lnTo>
                  <a:pt x="42096" y="17914"/>
                </a:lnTo>
                <a:lnTo>
                  <a:pt x="40321" y="17914"/>
                </a:lnTo>
                <a:lnTo>
                  <a:pt x="40321" y="17873"/>
                </a:lnTo>
                <a:lnTo>
                  <a:pt x="40321" y="16421"/>
                </a:lnTo>
                <a:lnTo>
                  <a:pt x="40321" y="16381"/>
                </a:lnTo>
                <a:close/>
                <a:moveTo>
                  <a:pt x="43950" y="16381"/>
                </a:moveTo>
                <a:lnTo>
                  <a:pt x="43950" y="16421"/>
                </a:lnTo>
                <a:lnTo>
                  <a:pt x="43950" y="17873"/>
                </a:lnTo>
                <a:lnTo>
                  <a:pt x="43950" y="17914"/>
                </a:lnTo>
                <a:lnTo>
                  <a:pt x="42172" y="17914"/>
                </a:lnTo>
                <a:lnTo>
                  <a:pt x="42172" y="17873"/>
                </a:lnTo>
                <a:lnTo>
                  <a:pt x="42172" y="16421"/>
                </a:lnTo>
                <a:lnTo>
                  <a:pt x="42172" y="16381"/>
                </a:lnTo>
                <a:close/>
                <a:moveTo>
                  <a:pt x="45801" y="16381"/>
                </a:moveTo>
                <a:lnTo>
                  <a:pt x="45801" y="16421"/>
                </a:lnTo>
                <a:lnTo>
                  <a:pt x="45801" y="17873"/>
                </a:lnTo>
                <a:lnTo>
                  <a:pt x="45801" y="17914"/>
                </a:lnTo>
                <a:lnTo>
                  <a:pt x="44027" y="17914"/>
                </a:lnTo>
                <a:lnTo>
                  <a:pt x="44027" y="17873"/>
                </a:lnTo>
                <a:lnTo>
                  <a:pt x="44027" y="16421"/>
                </a:lnTo>
                <a:lnTo>
                  <a:pt x="44027" y="16381"/>
                </a:lnTo>
                <a:close/>
                <a:moveTo>
                  <a:pt x="47656" y="16381"/>
                </a:moveTo>
                <a:lnTo>
                  <a:pt x="47656" y="16421"/>
                </a:lnTo>
                <a:lnTo>
                  <a:pt x="47656" y="17873"/>
                </a:lnTo>
                <a:lnTo>
                  <a:pt x="47656" y="17914"/>
                </a:lnTo>
                <a:lnTo>
                  <a:pt x="45876" y="17914"/>
                </a:lnTo>
                <a:lnTo>
                  <a:pt x="45876" y="17873"/>
                </a:lnTo>
                <a:lnTo>
                  <a:pt x="45876" y="16421"/>
                </a:lnTo>
                <a:lnTo>
                  <a:pt x="45876" y="16381"/>
                </a:lnTo>
                <a:close/>
                <a:moveTo>
                  <a:pt x="49505" y="16381"/>
                </a:moveTo>
                <a:lnTo>
                  <a:pt x="49505" y="16421"/>
                </a:lnTo>
                <a:lnTo>
                  <a:pt x="49505" y="17873"/>
                </a:lnTo>
                <a:lnTo>
                  <a:pt x="49505" y="17914"/>
                </a:lnTo>
                <a:lnTo>
                  <a:pt x="47731" y="17914"/>
                </a:lnTo>
                <a:lnTo>
                  <a:pt x="47731" y="17873"/>
                </a:lnTo>
                <a:lnTo>
                  <a:pt x="47731" y="16421"/>
                </a:lnTo>
                <a:lnTo>
                  <a:pt x="47731" y="16381"/>
                </a:lnTo>
                <a:close/>
                <a:moveTo>
                  <a:pt x="51289" y="16381"/>
                </a:moveTo>
                <a:lnTo>
                  <a:pt x="51289" y="16421"/>
                </a:lnTo>
                <a:lnTo>
                  <a:pt x="51289" y="17873"/>
                </a:lnTo>
                <a:lnTo>
                  <a:pt x="51289" y="17914"/>
                </a:lnTo>
                <a:lnTo>
                  <a:pt x="49581" y="17914"/>
                </a:lnTo>
                <a:lnTo>
                  <a:pt x="49581" y="17873"/>
                </a:lnTo>
                <a:lnTo>
                  <a:pt x="49581" y="16421"/>
                </a:lnTo>
                <a:lnTo>
                  <a:pt x="49581" y="16381"/>
                </a:lnTo>
                <a:close/>
                <a:moveTo>
                  <a:pt x="53144" y="16381"/>
                </a:moveTo>
                <a:lnTo>
                  <a:pt x="53144" y="16421"/>
                </a:lnTo>
                <a:lnTo>
                  <a:pt x="53144" y="17873"/>
                </a:lnTo>
                <a:lnTo>
                  <a:pt x="53144" y="17914"/>
                </a:lnTo>
                <a:lnTo>
                  <a:pt x="51370" y="17914"/>
                </a:lnTo>
                <a:lnTo>
                  <a:pt x="51370" y="17873"/>
                </a:lnTo>
                <a:lnTo>
                  <a:pt x="51370" y="16421"/>
                </a:lnTo>
                <a:lnTo>
                  <a:pt x="51370" y="16381"/>
                </a:lnTo>
                <a:close/>
                <a:moveTo>
                  <a:pt x="54995" y="16381"/>
                </a:moveTo>
                <a:lnTo>
                  <a:pt x="54995" y="16421"/>
                </a:lnTo>
                <a:lnTo>
                  <a:pt x="54995" y="17873"/>
                </a:lnTo>
                <a:lnTo>
                  <a:pt x="54995" y="17914"/>
                </a:lnTo>
                <a:lnTo>
                  <a:pt x="53220" y="17914"/>
                </a:lnTo>
                <a:lnTo>
                  <a:pt x="53220" y="17873"/>
                </a:lnTo>
                <a:lnTo>
                  <a:pt x="53220" y="16421"/>
                </a:lnTo>
                <a:lnTo>
                  <a:pt x="53220" y="16381"/>
                </a:lnTo>
                <a:close/>
                <a:moveTo>
                  <a:pt x="56849" y="16381"/>
                </a:moveTo>
                <a:lnTo>
                  <a:pt x="56849" y="16421"/>
                </a:lnTo>
                <a:lnTo>
                  <a:pt x="56849" y="17873"/>
                </a:lnTo>
                <a:lnTo>
                  <a:pt x="56849" y="17914"/>
                </a:lnTo>
                <a:lnTo>
                  <a:pt x="55070" y="17914"/>
                </a:lnTo>
                <a:lnTo>
                  <a:pt x="55070" y="17873"/>
                </a:lnTo>
                <a:lnTo>
                  <a:pt x="55070" y="16421"/>
                </a:lnTo>
                <a:lnTo>
                  <a:pt x="55070" y="16381"/>
                </a:lnTo>
                <a:close/>
                <a:moveTo>
                  <a:pt x="58698" y="16381"/>
                </a:moveTo>
                <a:lnTo>
                  <a:pt x="58698" y="16421"/>
                </a:lnTo>
                <a:lnTo>
                  <a:pt x="58698" y="17873"/>
                </a:lnTo>
                <a:lnTo>
                  <a:pt x="58698" y="17914"/>
                </a:lnTo>
                <a:lnTo>
                  <a:pt x="56924" y="17914"/>
                </a:lnTo>
                <a:lnTo>
                  <a:pt x="56924" y="17873"/>
                </a:lnTo>
                <a:lnTo>
                  <a:pt x="56924" y="16421"/>
                </a:lnTo>
                <a:lnTo>
                  <a:pt x="56924" y="16381"/>
                </a:lnTo>
                <a:close/>
                <a:moveTo>
                  <a:pt x="60548" y="16381"/>
                </a:moveTo>
                <a:lnTo>
                  <a:pt x="60548" y="16421"/>
                </a:lnTo>
                <a:lnTo>
                  <a:pt x="60548" y="17873"/>
                </a:lnTo>
                <a:lnTo>
                  <a:pt x="60548" y="17914"/>
                </a:lnTo>
                <a:lnTo>
                  <a:pt x="58775" y="17914"/>
                </a:lnTo>
                <a:lnTo>
                  <a:pt x="58775" y="17873"/>
                </a:lnTo>
                <a:lnTo>
                  <a:pt x="58775" y="16421"/>
                </a:lnTo>
                <a:lnTo>
                  <a:pt x="58775" y="16381"/>
                </a:lnTo>
                <a:close/>
                <a:moveTo>
                  <a:pt x="62404" y="16381"/>
                </a:moveTo>
                <a:lnTo>
                  <a:pt x="62404" y="16421"/>
                </a:lnTo>
                <a:lnTo>
                  <a:pt x="62404" y="17873"/>
                </a:lnTo>
                <a:lnTo>
                  <a:pt x="62404" y="17914"/>
                </a:lnTo>
                <a:lnTo>
                  <a:pt x="60629" y="17914"/>
                </a:lnTo>
                <a:lnTo>
                  <a:pt x="60629" y="17873"/>
                </a:lnTo>
                <a:lnTo>
                  <a:pt x="60629" y="16421"/>
                </a:lnTo>
                <a:lnTo>
                  <a:pt x="60629" y="16381"/>
                </a:lnTo>
                <a:close/>
                <a:moveTo>
                  <a:pt x="64253" y="16381"/>
                </a:moveTo>
                <a:lnTo>
                  <a:pt x="64253" y="16421"/>
                </a:lnTo>
                <a:lnTo>
                  <a:pt x="64253" y="17873"/>
                </a:lnTo>
                <a:lnTo>
                  <a:pt x="64253" y="17914"/>
                </a:lnTo>
                <a:lnTo>
                  <a:pt x="62479" y="17914"/>
                </a:lnTo>
                <a:lnTo>
                  <a:pt x="62479" y="17873"/>
                </a:lnTo>
                <a:lnTo>
                  <a:pt x="62479" y="16421"/>
                </a:lnTo>
                <a:lnTo>
                  <a:pt x="62479" y="16381"/>
                </a:lnTo>
                <a:close/>
                <a:moveTo>
                  <a:pt x="66108" y="16381"/>
                </a:moveTo>
                <a:lnTo>
                  <a:pt x="66108" y="16421"/>
                </a:lnTo>
                <a:lnTo>
                  <a:pt x="66108" y="17873"/>
                </a:lnTo>
                <a:lnTo>
                  <a:pt x="66108" y="17914"/>
                </a:lnTo>
                <a:lnTo>
                  <a:pt x="64328" y="17914"/>
                </a:lnTo>
                <a:lnTo>
                  <a:pt x="64328" y="17873"/>
                </a:lnTo>
                <a:lnTo>
                  <a:pt x="64328" y="16421"/>
                </a:lnTo>
                <a:lnTo>
                  <a:pt x="64328" y="16381"/>
                </a:lnTo>
                <a:close/>
                <a:moveTo>
                  <a:pt x="3343" y="17989"/>
                </a:moveTo>
                <a:lnTo>
                  <a:pt x="3343" y="19763"/>
                </a:lnTo>
                <a:lnTo>
                  <a:pt x="1568" y="19763"/>
                </a:lnTo>
                <a:lnTo>
                  <a:pt x="1568" y="17989"/>
                </a:lnTo>
                <a:close/>
                <a:moveTo>
                  <a:pt x="5192" y="17989"/>
                </a:moveTo>
                <a:lnTo>
                  <a:pt x="5192" y="19763"/>
                </a:lnTo>
                <a:lnTo>
                  <a:pt x="3418" y="19763"/>
                </a:lnTo>
                <a:lnTo>
                  <a:pt x="3418" y="17989"/>
                </a:lnTo>
                <a:close/>
                <a:moveTo>
                  <a:pt x="7047" y="17989"/>
                </a:moveTo>
                <a:lnTo>
                  <a:pt x="7047" y="19763"/>
                </a:lnTo>
                <a:lnTo>
                  <a:pt x="5267" y="19763"/>
                </a:lnTo>
                <a:lnTo>
                  <a:pt x="5267" y="17989"/>
                </a:lnTo>
                <a:close/>
                <a:moveTo>
                  <a:pt x="8896" y="17989"/>
                </a:moveTo>
                <a:lnTo>
                  <a:pt x="8896" y="19763"/>
                </a:lnTo>
                <a:lnTo>
                  <a:pt x="7123" y="19763"/>
                </a:lnTo>
                <a:lnTo>
                  <a:pt x="7123" y="17989"/>
                </a:lnTo>
                <a:close/>
                <a:moveTo>
                  <a:pt x="10746" y="17989"/>
                </a:moveTo>
                <a:lnTo>
                  <a:pt x="10746" y="19763"/>
                </a:lnTo>
                <a:lnTo>
                  <a:pt x="8972" y="19763"/>
                </a:lnTo>
                <a:lnTo>
                  <a:pt x="8972" y="17989"/>
                </a:lnTo>
                <a:close/>
                <a:moveTo>
                  <a:pt x="12601" y="17989"/>
                </a:moveTo>
                <a:lnTo>
                  <a:pt x="12601" y="19763"/>
                </a:lnTo>
                <a:lnTo>
                  <a:pt x="10827" y="19763"/>
                </a:lnTo>
                <a:lnTo>
                  <a:pt x="10827" y="17989"/>
                </a:lnTo>
                <a:close/>
                <a:moveTo>
                  <a:pt x="14451" y="17989"/>
                </a:moveTo>
                <a:lnTo>
                  <a:pt x="14451" y="19763"/>
                </a:lnTo>
                <a:lnTo>
                  <a:pt x="12676" y="19763"/>
                </a:lnTo>
                <a:lnTo>
                  <a:pt x="12676" y="17989"/>
                </a:lnTo>
                <a:close/>
                <a:moveTo>
                  <a:pt x="16305" y="17989"/>
                </a:moveTo>
                <a:lnTo>
                  <a:pt x="16305" y="19763"/>
                </a:lnTo>
                <a:lnTo>
                  <a:pt x="14526" y="19763"/>
                </a:lnTo>
                <a:lnTo>
                  <a:pt x="14526" y="17989"/>
                </a:lnTo>
                <a:close/>
                <a:moveTo>
                  <a:pt x="18089" y="17989"/>
                </a:moveTo>
                <a:lnTo>
                  <a:pt x="18089" y="19763"/>
                </a:lnTo>
                <a:lnTo>
                  <a:pt x="16381" y="19763"/>
                </a:lnTo>
                <a:lnTo>
                  <a:pt x="16381" y="17989"/>
                </a:lnTo>
                <a:close/>
                <a:moveTo>
                  <a:pt x="19945" y="17989"/>
                </a:moveTo>
                <a:lnTo>
                  <a:pt x="19945" y="19763"/>
                </a:lnTo>
                <a:lnTo>
                  <a:pt x="18166" y="19763"/>
                </a:lnTo>
                <a:lnTo>
                  <a:pt x="18166" y="17989"/>
                </a:lnTo>
                <a:close/>
                <a:moveTo>
                  <a:pt x="21795" y="17989"/>
                </a:moveTo>
                <a:lnTo>
                  <a:pt x="21795" y="19763"/>
                </a:lnTo>
                <a:lnTo>
                  <a:pt x="20020" y="19763"/>
                </a:lnTo>
                <a:lnTo>
                  <a:pt x="20020" y="17989"/>
                </a:lnTo>
                <a:close/>
                <a:moveTo>
                  <a:pt x="23644" y="17989"/>
                </a:moveTo>
                <a:lnTo>
                  <a:pt x="23644" y="19763"/>
                </a:lnTo>
                <a:lnTo>
                  <a:pt x="21870" y="19763"/>
                </a:lnTo>
                <a:lnTo>
                  <a:pt x="21870" y="17989"/>
                </a:lnTo>
                <a:close/>
                <a:moveTo>
                  <a:pt x="25498" y="17989"/>
                </a:moveTo>
                <a:lnTo>
                  <a:pt x="25498" y="19763"/>
                </a:lnTo>
                <a:lnTo>
                  <a:pt x="23719" y="19763"/>
                </a:lnTo>
                <a:lnTo>
                  <a:pt x="23719" y="17989"/>
                </a:lnTo>
                <a:close/>
                <a:moveTo>
                  <a:pt x="27348" y="17989"/>
                </a:moveTo>
                <a:lnTo>
                  <a:pt x="27348" y="19763"/>
                </a:lnTo>
                <a:lnTo>
                  <a:pt x="25575" y="19763"/>
                </a:lnTo>
                <a:lnTo>
                  <a:pt x="25575" y="17989"/>
                </a:lnTo>
                <a:close/>
                <a:moveTo>
                  <a:pt x="29204" y="17989"/>
                </a:moveTo>
                <a:lnTo>
                  <a:pt x="29204" y="19763"/>
                </a:lnTo>
                <a:lnTo>
                  <a:pt x="27424" y="19763"/>
                </a:lnTo>
                <a:lnTo>
                  <a:pt x="27424" y="17989"/>
                </a:lnTo>
                <a:close/>
                <a:moveTo>
                  <a:pt x="31053" y="17989"/>
                </a:moveTo>
                <a:lnTo>
                  <a:pt x="31053" y="19763"/>
                </a:lnTo>
                <a:lnTo>
                  <a:pt x="29279" y="19763"/>
                </a:lnTo>
                <a:lnTo>
                  <a:pt x="29279" y="17989"/>
                </a:lnTo>
                <a:close/>
                <a:moveTo>
                  <a:pt x="32903" y="17989"/>
                </a:moveTo>
                <a:lnTo>
                  <a:pt x="32903" y="19763"/>
                </a:lnTo>
                <a:lnTo>
                  <a:pt x="31128" y="19763"/>
                </a:lnTo>
                <a:lnTo>
                  <a:pt x="31128" y="17989"/>
                </a:lnTo>
                <a:close/>
                <a:moveTo>
                  <a:pt x="34692" y="17989"/>
                </a:moveTo>
                <a:lnTo>
                  <a:pt x="34692" y="19763"/>
                </a:lnTo>
                <a:lnTo>
                  <a:pt x="32979" y="19763"/>
                </a:lnTo>
                <a:lnTo>
                  <a:pt x="32979" y="17989"/>
                </a:lnTo>
                <a:close/>
                <a:moveTo>
                  <a:pt x="36541" y="17989"/>
                </a:moveTo>
                <a:lnTo>
                  <a:pt x="36541" y="19763"/>
                </a:lnTo>
                <a:lnTo>
                  <a:pt x="34768" y="19763"/>
                </a:lnTo>
                <a:lnTo>
                  <a:pt x="34768" y="17989"/>
                </a:lnTo>
                <a:close/>
                <a:moveTo>
                  <a:pt x="38397" y="17989"/>
                </a:moveTo>
                <a:lnTo>
                  <a:pt x="38397" y="19763"/>
                </a:lnTo>
                <a:lnTo>
                  <a:pt x="36618" y="19763"/>
                </a:lnTo>
                <a:lnTo>
                  <a:pt x="36618" y="17989"/>
                </a:lnTo>
                <a:close/>
                <a:moveTo>
                  <a:pt x="40246" y="17989"/>
                </a:moveTo>
                <a:lnTo>
                  <a:pt x="40246" y="19763"/>
                </a:lnTo>
                <a:lnTo>
                  <a:pt x="38472" y="19763"/>
                </a:lnTo>
                <a:lnTo>
                  <a:pt x="38472" y="17989"/>
                </a:lnTo>
                <a:close/>
                <a:moveTo>
                  <a:pt x="42096" y="17989"/>
                </a:moveTo>
                <a:lnTo>
                  <a:pt x="42096" y="19763"/>
                </a:lnTo>
                <a:lnTo>
                  <a:pt x="40321" y="19763"/>
                </a:lnTo>
                <a:lnTo>
                  <a:pt x="40321" y="17989"/>
                </a:lnTo>
                <a:close/>
                <a:moveTo>
                  <a:pt x="43950" y="17989"/>
                </a:moveTo>
                <a:lnTo>
                  <a:pt x="43950" y="19763"/>
                </a:lnTo>
                <a:lnTo>
                  <a:pt x="42172" y="19763"/>
                </a:lnTo>
                <a:lnTo>
                  <a:pt x="42172" y="17989"/>
                </a:lnTo>
                <a:close/>
                <a:moveTo>
                  <a:pt x="45801" y="17989"/>
                </a:moveTo>
                <a:lnTo>
                  <a:pt x="45801" y="19763"/>
                </a:lnTo>
                <a:lnTo>
                  <a:pt x="44027" y="19763"/>
                </a:lnTo>
                <a:lnTo>
                  <a:pt x="44027" y="17989"/>
                </a:lnTo>
                <a:close/>
                <a:moveTo>
                  <a:pt x="47656" y="17989"/>
                </a:moveTo>
                <a:lnTo>
                  <a:pt x="47656" y="19763"/>
                </a:lnTo>
                <a:lnTo>
                  <a:pt x="45876" y="19763"/>
                </a:lnTo>
                <a:lnTo>
                  <a:pt x="45876" y="17989"/>
                </a:lnTo>
                <a:close/>
                <a:moveTo>
                  <a:pt x="49505" y="17989"/>
                </a:moveTo>
                <a:lnTo>
                  <a:pt x="49505" y="19763"/>
                </a:lnTo>
                <a:lnTo>
                  <a:pt x="47731" y="19763"/>
                </a:lnTo>
                <a:lnTo>
                  <a:pt x="47731" y="17989"/>
                </a:lnTo>
                <a:close/>
                <a:moveTo>
                  <a:pt x="51289" y="17989"/>
                </a:moveTo>
                <a:lnTo>
                  <a:pt x="51289" y="19763"/>
                </a:lnTo>
                <a:lnTo>
                  <a:pt x="49581" y="19763"/>
                </a:lnTo>
                <a:lnTo>
                  <a:pt x="49581" y="17989"/>
                </a:lnTo>
                <a:close/>
                <a:moveTo>
                  <a:pt x="53144" y="17989"/>
                </a:moveTo>
                <a:lnTo>
                  <a:pt x="53144" y="19763"/>
                </a:lnTo>
                <a:lnTo>
                  <a:pt x="51370" y="19763"/>
                </a:lnTo>
                <a:lnTo>
                  <a:pt x="51370" y="17989"/>
                </a:lnTo>
                <a:close/>
                <a:moveTo>
                  <a:pt x="54995" y="17989"/>
                </a:moveTo>
                <a:lnTo>
                  <a:pt x="54995" y="19763"/>
                </a:lnTo>
                <a:lnTo>
                  <a:pt x="53220" y="19763"/>
                </a:lnTo>
                <a:lnTo>
                  <a:pt x="53220" y="17989"/>
                </a:lnTo>
                <a:close/>
                <a:moveTo>
                  <a:pt x="56849" y="17989"/>
                </a:moveTo>
                <a:lnTo>
                  <a:pt x="56849" y="19763"/>
                </a:lnTo>
                <a:lnTo>
                  <a:pt x="55070" y="19763"/>
                </a:lnTo>
                <a:lnTo>
                  <a:pt x="55070" y="17989"/>
                </a:lnTo>
                <a:close/>
                <a:moveTo>
                  <a:pt x="58698" y="17989"/>
                </a:moveTo>
                <a:lnTo>
                  <a:pt x="58698" y="19763"/>
                </a:lnTo>
                <a:lnTo>
                  <a:pt x="56924" y="19763"/>
                </a:lnTo>
                <a:lnTo>
                  <a:pt x="56924" y="17989"/>
                </a:lnTo>
                <a:close/>
                <a:moveTo>
                  <a:pt x="60548" y="17989"/>
                </a:moveTo>
                <a:lnTo>
                  <a:pt x="60548" y="19763"/>
                </a:lnTo>
                <a:lnTo>
                  <a:pt x="58775" y="19763"/>
                </a:lnTo>
                <a:lnTo>
                  <a:pt x="58775" y="17989"/>
                </a:lnTo>
                <a:close/>
                <a:moveTo>
                  <a:pt x="62404" y="17989"/>
                </a:moveTo>
                <a:lnTo>
                  <a:pt x="62404" y="19763"/>
                </a:lnTo>
                <a:lnTo>
                  <a:pt x="60629" y="19763"/>
                </a:lnTo>
                <a:lnTo>
                  <a:pt x="60629" y="17989"/>
                </a:lnTo>
                <a:close/>
                <a:moveTo>
                  <a:pt x="64253" y="17989"/>
                </a:moveTo>
                <a:lnTo>
                  <a:pt x="64253" y="19763"/>
                </a:lnTo>
                <a:lnTo>
                  <a:pt x="62479" y="19763"/>
                </a:lnTo>
                <a:lnTo>
                  <a:pt x="62479" y="17989"/>
                </a:lnTo>
                <a:close/>
                <a:moveTo>
                  <a:pt x="66108" y="17989"/>
                </a:moveTo>
                <a:lnTo>
                  <a:pt x="66108" y="19763"/>
                </a:lnTo>
                <a:lnTo>
                  <a:pt x="64328" y="19763"/>
                </a:lnTo>
                <a:lnTo>
                  <a:pt x="64328" y="17989"/>
                </a:lnTo>
                <a:close/>
                <a:moveTo>
                  <a:pt x="3343" y="19838"/>
                </a:moveTo>
                <a:lnTo>
                  <a:pt x="3343" y="21613"/>
                </a:lnTo>
                <a:lnTo>
                  <a:pt x="1568" y="21613"/>
                </a:lnTo>
                <a:lnTo>
                  <a:pt x="1568" y="19838"/>
                </a:lnTo>
                <a:close/>
                <a:moveTo>
                  <a:pt x="5192" y="19838"/>
                </a:moveTo>
                <a:lnTo>
                  <a:pt x="5192" y="21613"/>
                </a:lnTo>
                <a:lnTo>
                  <a:pt x="3418" y="21613"/>
                </a:lnTo>
                <a:lnTo>
                  <a:pt x="3418" y="19838"/>
                </a:lnTo>
                <a:close/>
                <a:moveTo>
                  <a:pt x="7047" y="19838"/>
                </a:moveTo>
                <a:lnTo>
                  <a:pt x="7047" y="21613"/>
                </a:lnTo>
                <a:lnTo>
                  <a:pt x="5267" y="21613"/>
                </a:lnTo>
                <a:lnTo>
                  <a:pt x="5267" y="19838"/>
                </a:lnTo>
                <a:close/>
                <a:moveTo>
                  <a:pt x="8896" y="19838"/>
                </a:moveTo>
                <a:lnTo>
                  <a:pt x="8896" y="21613"/>
                </a:lnTo>
                <a:lnTo>
                  <a:pt x="7123" y="21613"/>
                </a:lnTo>
                <a:lnTo>
                  <a:pt x="7123" y="19838"/>
                </a:lnTo>
                <a:close/>
                <a:moveTo>
                  <a:pt x="10746" y="19838"/>
                </a:moveTo>
                <a:lnTo>
                  <a:pt x="10746" y="21613"/>
                </a:lnTo>
                <a:lnTo>
                  <a:pt x="8972" y="21613"/>
                </a:lnTo>
                <a:lnTo>
                  <a:pt x="8972" y="19838"/>
                </a:lnTo>
                <a:close/>
                <a:moveTo>
                  <a:pt x="12601" y="19838"/>
                </a:moveTo>
                <a:lnTo>
                  <a:pt x="12601" y="21613"/>
                </a:lnTo>
                <a:lnTo>
                  <a:pt x="10827" y="21613"/>
                </a:lnTo>
                <a:lnTo>
                  <a:pt x="10827" y="19838"/>
                </a:lnTo>
                <a:close/>
                <a:moveTo>
                  <a:pt x="14451" y="19838"/>
                </a:moveTo>
                <a:lnTo>
                  <a:pt x="14451" y="21613"/>
                </a:lnTo>
                <a:lnTo>
                  <a:pt x="12676" y="21613"/>
                </a:lnTo>
                <a:lnTo>
                  <a:pt x="12676" y="19838"/>
                </a:lnTo>
                <a:close/>
                <a:moveTo>
                  <a:pt x="16305" y="19838"/>
                </a:moveTo>
                <a:lnTo>
                  <a:pt x="16305" y="21613"/>
                </a:lnTo>
                <a:lnTo>
                  <a:pt x="14526" y="21613"/>
                </a:lnTo>
                <a:lnTo>
                  <a:pt x="14526" y="19838"/>
                </a:lnTo>
                <a:close/>
                <a:moveTo>
                  <a:pt x="18089" y="19838"/>
                </a:moveTo>
                <a:lnTo>
                  <a:pt x="18089" y="21613"/>
                </a:lnTo>
                <a:lnTo>
                  <a:pt x="16381" y="21613"/>
                </a:lnTo>
                <a:lnTo>
                  <a:pt x="16381" y="19838"/>
                </a:lnTo>
                <a:close/>
                <a:moveTo>
                  <a:pt x="19945" y="19838"/>
                </a:moveTo>
                <a:lnTo>
                  <a:pt x="19945" y="21613"/>
                </a:lnTo>
                <a:lnTo>
                  <a:pt x="18166" y="21613"/>
                </a:lnTo>
                <a:lnTo>
                  <a:pt x="18166" y="19838"/>
                </a:lnTo>
                <a:close/>
                <a:moveTo>
                  <a:pt x="21795" y="19838"/>
                </a:moveTo>
                <a:lnTo>
                  <a:pt x="21795" y="21613"/>
                </a:lnTo>
                <a:lnTo>
                  <a:pt x="20020" y="21613"/>
                </a:lnTo>
                <a:lnTo>
                  <a:pt x="20020" y="19838"/>
                </a:lnTo>
                <a:close/>
                <a:moveTo>
                  <a:pt x="23644" y="19838"/>
                </a:moveTo>
                <a:lnTo>
                  <a:pt x="23644" y="21613"/>
                </a:lnTo>
                <a:lnTo>
                  <a:pt x="21870" y="21613"/>
                </a:lnTo>
                <a:lnTo>
                  <a:pt x="21870" y="19838"/>
                </a:lnTo>
                <a:close/>
                <a:moveTo>
                  <a:pt x="25498" y="19838"/>
                </a:moveTo>
                <a:lnTo>
                  <a:pt x="25498" y="21613"/>
                </a:lnTo>
                <a:lnTo>
                  <a:pt x="23719" y="21613"/>
                </a:lnTo>
                <a:lnTo>
                  <a:pt x="23719" y="19838"/>
                </a:lnTo>
                <a:close/>
                <a:moveTo>
                  <a:pt x="27348" y="19838"/>
                </a:moveTo>
                <a:lnTo>
                  <a:pt x="27348" y="21613"/>
                </a:lnTo>
                <a:lnTo>
                  <a:pt x="25575" y="21613"/>
                </a:lnTo>
                <a:lnTo>
                  <a:pt x="25575" y="19838"/>
                </a:lnTo>
                <a:close/>
                <a:moveTo>
                  <a:pt x="29204" y="19838"/>
                </a:moveTo>
                <a:lnTo>
                  <a:pt x="29204" y="21613"/>
                </a:lnTo>
                <a:lnTo>
                  <a:pt x="27424" y="21613"/>
                </a:lnTo>
                <a:lnTo>
                  <a:pt x="27424" y="19838"/>
                </a:lnTo>
                <a:close/>
                <a:moveTo>
                  <a:pt x="31053" y="19838"/>
                </a:moveTo>
                <a:lnTo>
                  <a:pt x="31053" y="21613"/>
                </a:lnTo>
                <a:lnTo>
                  <a:pt x="29279" y="21613"/>
                </a:lnTo>
                <a:lnTo>
                  <a:pt x="29279" y="19838"/>
                </a:lnTo>
                <a:close/>
                <a:moveTo>
                  <a:pt x="32903" y="19838"/>
                </a:moveTo>
                <a:lnTo>
                  <a:pt x="32903" y="21613"/>
                </a:lnTo>
                <a:lnTo>
                  <a:pt x="31128" y="21613"/>
                </a:lnTo>
                <a:lnTo>
                  <a:pt x="31128" y="19838"/>
                </a:lnTo>
                <a:close/>
                <a:moveTo>
                  <a:pt x="34692" y="19838"/>
                </a:moveTo>
                <a:lnTo>
                  <a:pt x="34692" y="21613"/>
                </a:lnTo>
                <a:lnTo>
                  <a:pt x="32979" y="21613"/>
                </a:lnTo>
                <a:lnTo>
                  <a:pt x="32979" y="19838"/>
                </a:lnTo>
                <a:close/>
                <a:moveTo>
                  <a:pt x="36541" y="19838"/>
                </a:moveTo>
                <a:lnTo>
                  <a:pt x="36541" y="21613"/>
                </a:lnTo>
                <a:lnTo>
                  <a:pt x="34768" y="21613"/>
                </a:lnTo>
                <a:lnTo>
                  <a:pt x="34768" y="19838"/>
                </a:lnTo>
                <a:close/>
                <a:moveTo>
                  <a:pt x="38397" y="19838"/>
                </a:moveTo>
                <a:lnTo>
                  <a:pt x="38397" y="21613"/>
                </a:lnTo>
                <a:lnTo>
                  <a:pt x="36618" y="21613"/>
                </a:lnTo>
                <a:lnTo>
                  <a:pt x="36618" y="19838"/>
                </a:lnTo>
                <a:close/>
                <a:moveTo>
                  <a:pt x="40246" y="19838"/>
                </a:moveTo>
                <a:lnTo>
                  <a:pt x="40246" y="21613"/>
                </a:lnTo>
                <a:lnTo>
                  <a:pt x="38472" y="21613"/>
                </a:lnTo>
                <a:lnTo>
                  <a:pt x="38472" y="19838"/>
                </a:lnTo>
                <a:close/>
                <a:moveTo>
                  <a:pt x="42096" y="19838"/>
                </a:moveTo>
                <a:lnTo>
                  <a:pt x="42096" y="21613"/>
                </a:lnTo>
                <a:lnTo>
                  <a:pt x="40321" y="21613"/>
                </a:lnTo>
                <a:lnTo>
                  <a:pt x="40321" y="19838"/>
                </a:lnTo>
                <a:close/>
                <a:moveTo>
                  <a:pt x="43950" y="19838"/>
                </a:moveTo>
                <a:lnTo>
                  <a:pt x="43950" y="21613"/>
                </a:lnTo>
                <a:lnTo>
                  <a:pt x="42172" y="21613"/>
                </a:lnTo>
                <a:lnTo>
                  <a:pt x="42172" y="19838"/>
                </a:lnTo>
                <a:close/>
                <a:moveTo>
                  <a:pt x="45801" y="19838"/>
                </a:moveTo>
                <a:lnTo>
                  <a:pt x="45801" y="21613"/>
                </a:lnTo>
                <a:lnTo>
                  <a:pt x="44027" y="21613"/>
                </a:lnTo>
                <a:lnTo>
                  <a:pt x="44027" y="19838"/>
                </a:lnTo>
                <a:close/>
                <a:moveTo>
                  <a:pt x="47656" y="19838"/>
                </a:moveTo>
                <a:lnTo>
                  <a:pt x="47656" y="21613"/>
                </a:lnTo>
                <a:lnTo>
                  <a:pt x="45876" y="21613"/>
                </a:lnTo>
                <a:lnTo>
                  <a:pt x="45876" y="19838"/>
                </a:lnTo>
                <a:close/>
                <a:moveTo>
                  <a:pt x="49505" y="19838"/>
                </a:moveTo>
                <a:lnTo>
                  <a:pt x="49505" y="21613"/>
                </a:lnTo>
                <a:lnTo>
                  <a:pt x="47731" y="21613"/>
                </a:lnTo>
                <a:lnTo>
                  <a:pt x="47731" y="19838"/>
                </a:lnTo>
                <a:close/>
                <a:moveTo>
                  <a:pt x="51289" y="19838"/>
                </a:moveTo>
                <a:lnTo>
                  <a:pt x="51289" y="21613"/>
                </a:lnTo>
                <a:lnTo>
                  <a:pt x="49581" y="21613"/>
                </a:lnTo>
                <a:lnTo>
                  <a:pt x="49581" y="19838"/>
                </a:lnTo>
                <a:close/>
                <a:moveTo>
                  <a:pt x="53144" y="19838"/>
                </a:moveTo>
                <a:lnTo>
                  <a:pt x="53144" y="21613"/>
                </a:lnTo>
                <a:lnTo>
                  <a:pt x="51370" y="21613"/>
                </a:lnTo>
                <a:lnTo>
                  <a:pt x="51370" y="19838"/>
                </a:lnTo>
                <a:close/>
                <a:moveTo>
                  <a:pt x="54995" y="19838"/>
                </a:moveTo>
                <a:lnTo>
                  <a:pt x="54995" y="21613"/>
                </a:lnTo>
                <a:lnTo>
                  <a:pt x="53220" y="21613"/>
                </a:lnTo>
                <a:lnTo>
                  <a:pt x="53220" y="19838"/>
                </a:lnTo>
                <a:close/>
                <a:moveTo>
                  <a:pt x="56849" y="19838"/>
                </a:moveTo>
                <a:lnTo>
                  <a:pt x="56849" y="21613"/>
                </a:lnTo>
                <a:lnTo>
                  <a:pt x="55070" y="21613"/>
                </a:lnTo>
                <a:lnTo>
                  <a:pt x="55070" y="19838"/>
                </a:lnTo>
                <a:close/>
                <a:moveTo>
                  <a:pt x="58698" y="19838"/>
                </a:moveTo>
                <a:lnTo>
                  <a:pt x="58698" y="21613"/>
                </a:lnTo>
                <a:lnTo>
                  <a:pt x="56924" y="21613"/>
                </a:lnTo>
                <a:lnTo>
                  <a:pt x="56924" y="19838"/>
                </a:lnTo>
                <a:close/>
                <a:moveTo>
                  <a:pt x="60548" y="19838"/>
                </a:moveTo>
                <a:lnTo>
                  <a:pt x="60548" y="21613"/>
                </a:lnTo>
                <a:lnTo>
                  <a:pt x="58775" y="21613"/>
                </a:lnTo>
                <a:lnTo>
                  <a:pt x="58775" y="19838"/>
                </a:lnTo>
                <a:close/>
                <a:moveTo>
                  <a:pt x="62404" y="19838"/>
                </a:moveTo>
                <a:lnTo>
                  <a:pt x="62404" y="21613"/>
                </a:lnTo>
                <a:lnTo>
                  <a:pt x="60629" y="21613"/>
                </a:lnTo>
                <a:lnTo>
                  <a:pt x="60629" y="19838"/>
                </a:lnTo>
                <a:close/>
                <a:moveTo>
                  <a:pt x="64253" y="19838"/>
                </a:moveTo>
                <a:lnTo>
                  <a:pt x="64253" y="21613"/>
                </a:lnTo>
                <a:lnTo>
                  <a:pt x="62479" y="21613"/>
                </a:lnTo>
                <a:lnTo>
                  <a:pt x="62479" y="19838"/>
                </a:lnTo>
                <a:close/>
                <a:moveTo>
                  <a:pt x="66108" y="19838"/>
                </a:moveTo>
                <a:lnTo>
                  <a:pt x="66108" y="21613"/>
                </a:lnTo>
                <a:lnTo>
                  <a:pt x="64328" y="21613"/>
                </a:lnTo>
                <a:lnTo>
                  <a:pt x="64328" y="19838"/>
                </a:lnTo>
                <a:close/>
                <a:moveTo>
                  <a:pt x="3343" y="21688"/>
                </a:moveTo>
                <a:lnTo>
                  <a:pt x="3343" y="23467"/>
                </a:lnTo>
                <a:lnTo>
                  <a:pt x="1568" y="23467"/>
                </a:lnTo>
                <a:lnTo>
                  <a:pt x="1568" y="21688"/>
                </a:lnTo>
                <a:close/>
                <a:moveTo>
                  <a:pt x="5192" y="21688"/>
                </a:moveTo>
                <a:lnTo>
                  <a:pt x="5192" y="23467"/>
                </a:lnTo>
                <a:lnTo>
                  <a:pt x="3418" y="23467"/>
                </a:lnTo>
                <a:lnTo>
                  <a:pt x="3418" y="21688"/>
                </a:lnTo>
                <a:close/>
                <a:moveTo>
                  <a:pt x="7047" y="21688"/>
                </a:moveTo>
                <a:lnTo>
                  <a:pt x="7047" y="23467"/>
                </a:lnTo>
                <a:lnTo>
                  <a:pt x="5267" y="23467"/>
                </a:lnTo>
                <a:lnTo>
                  <a:pt x="5267" y="21688"/>
                </a:lnTo>
                <a:close/>
                <a:moveTo>
                  <a:pt x="8896" y="21688"/>
                </a:moveTo>
                <a:lnTo>
                  <a:pt x="8896" y="23467"/>
                </a:lnTo>
                <a:lnTo>
                  <a:pt x="7123" y="23467"/>
                </a:lnTo>
                <a:lnTo>
                  <a:pt x="7123" y="21688"/>
                </a:lnTo>
                <a:close/>
                <a:moveTo>
                  <a:pt x="10746" y="21688"/>
                </a:moveTo>
                <a:lnTo>
                  <a:pt x="10746" y="23467"/>
                </a:lnTo>
                <a:lnTo>
                  <a:pt x="8972" y="23467"/>
                </a:lnTo>
                <a:lnTo>
                  <a:pt x="8972" y="21688"/>
                </a:lnTo>
                <a:close/>
                <a:moveTo>
                  <a:pt x="12601" y="21688"/>
                </a:moveTo>
                <a:lnTo>
                  <a:pt x="12601" y="23467"/>
                </a:lnTo>
                <a:lnTo>
                  <a:pt x="10827" y="23467"/>
                </a:lnTo>
                <a:lnTo>
                  <a:pt x="10827" y="21688"/>
                </a:lnTo>
                <a:close/>
                <a:moveTo>
                  <a:pt x="14451" y="21688"/>
                </a:moveTo>
                <a:lnTo>
                  <a:pt x="14451" y="23467"/>
                </a:lnTo>
                <a:lnTo>
                  <a:pt x="12676" y="23467"/>
                </a:lnTo>
                <a:lnTo>
                  <a:pt x="12676" y="21688"/>
                </a:lnTo>
                <a:close/>
                <a:moveTo>
                  <a:pt x="16305" y="21688"/>
                </a:moveTo>
                <a:lnTo>
                  <a:pt x="16305" y="23467"/>
                </a:lnTo>
                <a:lnTo>
                  <a:pt x="14526" y="23467"/>
                </a:lnTo>
                <a:lnTo>
                  <a:pt x="14526" y="21688"/>
                </a:lnTo>
                <a:close/>
                <a:moveTo>
                  <a:pt x="18089" y="21688"/>
                </a:moveTo>
                <a:lnTo>
                  <a:pt x="18089" y="23467"/>
                </a:lnTo>
                <a:lnTo>
                  <a:pt x="16381" y="23467"/>
                </a:lnTo>
                <a:lnTo>
                  <a:pt x="16381" y="21688"/>
                </a:lnTo>
                <a:close/>
                <a:moveTo>
                  <a:pt x="19945" y="21688"/>
                </a:moveTo>
                <a:lnTo>
                  <a:pt x="19945" y="23467"/>
                </a:lnTo>
                <a:lnTo>
                  <a:pt x="18166" y="23467"/>
                </a:lnTo>
                <a:lnTo>
                  <a:pt x="18166" y="21688"/>
                </a:lnTo>
                <a:close/>
                <a:moveTo>
                  <a:pt x="21795" y="21688"/>
                </a:moveTo>
                <a:lnTo>
                  <a:pt x="21795" y="23467"/>
                </a:lnTo>
                <a:lnTo>
                  <a:pt x="20020" y="23467"/>
                </a:lnTo>
                <a:lnTo>
                  <a:pt x="20020" y="21688"/>
                </a:lnTo>
                <a:close/>
                <a:moveTo>
                  <a:pt x="23644" y="21688"/>
                </a:moveTo>
                <a:lnTo>
                  <a:pt x="23644" y="23467"/>
                </a:lnTo>
                <a:lnTo>
                  <a:pt x="21870" y="23467"/>
                </a:lnTo>
                <a:lnTo>
                  <a:pt x="21870" y="21688"/>
                </a:lnTo>
                <a:close/>
                <a:moveTo>
                  <a:pt x="25498" y="21688"/>
                </a:moveTo>
                <a:lnTo>
                  <a:pt x="25498" y="23467"/>
                </a:lnTo>
                <a:lnTo>
                  <a:pt x="23719" y="23467"/>
                </a:lnTo>
                <a:lnTo>
                  <a:pt x="23719" y="21688"/>
                </a:lnTo>
                <a:close/>
                <a:moveTo>
                  <a:pt x="27348" y="21688"/>
                </a:moveTo>
                <a:lnTo>
                  <a:pt x="27348" y="23467"/>
                </a:lnTo>
                <a:lnTo>
                  <a:pt x="25575" y="23467"/>
                </a:lnTo>
                <a:lnTo>
                  <a:pt x="25575" y="21688"/>
                </a:lnTo>
                <a:close/>
                <a:moveTo>
                  <a:pt x="29204" y="21688"/>
                </a:moveTo>
                <a:lnTo>
                  <a:pt x="29204" y="23467"/>
                </a:lnTo>
                <a:lnTo>
                  <a:pt x="27424" y="23467"/>
                </a:lnTo>
                <a:lnTo>
                  <a:pt x="27424" y="21688"/>
                </a:lnTo>
                <a:close/>
                <a:moveTo>
                  <a:pt x="31053" y="21688"/>
                </a:moveTo>
                <a:lnTo>
                  <a:pt x="31053" y="23467"/>
                </a:lnTo>
                <a:lnTo>
                  <a:pt x="29279" y="23467"/>
                </a:lnTo>
                <a:lnTo>
                  <a:pt x="29279" y="21688"/>
                </a:lnTo>
                <a:close/>
                <a:moveTo>
                  <a:pt x="32903" y="21688"/>
                </a:moveTo>
                <a:lnTo>
                  <a:pt x="32903" y="23467"/>
                </a:lnTo>
                <a:lnTo>
                  <a:pt x="31128" y="23467"/>
                </a:lnTo>
                <a:lnTo>
                  <a:pt x="31128" y="21688"/>
                </a:lnTo>
                <a:close/>
                <a:moveTo>
                  <a:pt x="34692" y="21688"/>
                </a:moveTo>
                <a:lnTo>
                  <a:pt x="34692" y="23467"/>
                </a:lnTo>
                <a:lnTo>
                  <a:pt x="32979" y="23467"/>
                </a:lnTo>
                <a:lnTo>
                  <a:pt x="32979" y="21688"/>
                </a:lnTo>
                <a:close/>
                <a:moveTo>
                  <a:pt x="36541" y="21688"/>
                </a:moveTo>
                <a:lnTo>
                  <a:pt x="36541" y="23467"/>
                </a:lnTo>
                <a:lnTo>
                  <a:pt x="34768" y="23467"/>
                </a:lnTo>
                <a:lnTo>
                  <a:pt x="34768" y="21688"/>
                </a:lnTo>
                <a:close/>
                <a:moveTo>
                  <a:pt x="38397" y="21688"/>
                </a:moveTo>
                <a:lnTo>
                  <a:pt x="38397" y="23467"/>
                </a:lnTo>
                <a:lnTo>
                  <a:pt x="36618" y="23467"/>
                </a:lnTo>
                <a:lnTo>
                  <a:pt x="36618" y="21688"/>
                </a:lnTo>
                <a:close/>
                <a:moveTo>
                  <a:pt x="40246" y="21688"/>
                </a:moveTo>
                <a:lnTo>
                  <a:pt x="40246" y="23467"/>
                </a:lnTo>
                <a:lnTo>
                  <a:pt x="38472" y="23467"/>
                </a:lnTo>
                <a:lnTo>
                  <a:pt x="38472" y="21688"/>
                </a:lnTo>
                <a:close/>
                <a:moveTo>
                  <a:pt x="42096" y="21688"/>
                </a:moveTo>
                <a:lnTo>
                  <a:pt x="42096" y="23467"/>
                </a:lnTo>
                <a:lnTo>
                  <a:pt x="40321" y="23467"/>
                </a:lnTo>
                <a:lnTo>
                  <a:pt x="40321" y="21688"/>
                </a:lnTo>
                <a:close/>
                <a:moveTo>
                  <a:pt x="43950" y="21688"/>
                </a:moveTo>
                <a:lnTo>
                  <a:pt x="43950" y="23467"/>
                </a:lnTo>
                <a:lnTo>
                  <a:pt x="42172" y="23467"/>
                </a:lnTo>
                <a:lnTo>
                  <a:pt x="42172" y="21688"/>
                </a:lnTo>
                <a:close/>
                <a:moveTo>
                  <a:pt x="45801" y="21688"/>
                </a:moveTo>
                <a:lnTo>
                  <a:pt x="45801" y="23467"/>
                </a:lnTo>
                <a:lnTo>
                  <a:pt x="44027" y="23467"/>
                </a:lnTo>
                <a:lnTo>
                  <a:pt x="44027" y="21688"/>
                </a:lnTo>
                <a:close/>
                <a:moveTo>
                  <a:pt x="47656" y="21688"/>
                </a:moveTo>
                <a:lnTo>
                  <a:pt x="47656" y="23467"/>
                </a:lnTo>
                <a:lnTo>
                  <a:pt x="45876" y="23467"/>
                </a:lnTo>
                <a:lnTo>
                  <a:pt x="45876" y="21688"/>
                </a:lnTo>
                <a:close/>
                <a:moveTo>
                  <a:pt x="49505" y="21688"/>
                </a:moveTo>
                <a:lnTo>
                  <a:pt x="49505" y="23467"/>
                </a:lnTo>
                <a:lnTo>
                  <a:pt x="47731" y="23467"/>
                </a:lnTo>
                <a:lnTo>
                  <a:pt x="47731" y="21688"/>
                </a:lnTo>
                <a:close/>
                <a:moveTo>
                  <a:pt x="51289" y="21688"/>
                </a:moveTo>
                <a:lnTo>
                  <a:pt x="51289" y="23467"/>
                </a:lnTo>
                <a:lnTo>
                  <a:pt x="49581" y="23467"/>
                </a:lnTo>
                <a:lnTo>
                  <a:pt x="49581" y="21688"/>
                </a:lnTo>
                <a:close/>
                <a:moveTo>
                  <a:pt x="53144" y="21688"/>
                </a:moveTo>
                <a:lnTo>
                  <a:pt x="53144" y="23467"/>
                </a:lnTo>
                <a:lnTo>
                  <a:pt x="51370" y="23467"/>
                </a:lnTo>
                <a:lnTo>
                  <a:pt x="51370" y="21688"/>
                </a:lnTo>
                <a:close/>
                <a:moveTo>
                  <a:pt x="54995" y="21688"/>
                </a:moveTo>
                <a:lnTo>
                  <a:pt x="54995" y="23467"/>
                </a:lnTo>
                <a:lnTo>
                  <a:pt x="53220" y="23467"/>
                </a:lnTo>
                <a:lnTo>
                  <a:pt x="53220" y="21688"/>
                </a:lnTo>
                <a:close/>
                <a:moveTo>
                  <a:pt x="56849" y="21688"/>
                </a:moveTo>
                <a:lnTo>
                  <a:pt x="56849" y="23467"/>
                </a:lnTo>
                <a:lnTo>
                  <a:pt x="55070" y="23467"/>
                </a:lnTo>
                <a:lnTo>
                  <a:pt x="55070" y="21688"/>
                </a:lnTo>
                <a:close/>
                <a:moveTo>
                  <a:pt x="58698" y="21688"/>
                </a:moveTo>
                <a:lnTo>
                  <a:pt x="58698" y="23467"/>
                </a:lnTo>
                <a:lnTo>
                  <a:pt x="56924" y="23467"/>
                </a:lnTo>
                <a:lnTo>
                  <a:pt x="56924" y="21688"/>
                </a:lnTo>
                <a:close/>
                <a:moveTo>
                  <a:pt x="60548" y="21688"/>
                </a:moveTo>
                <a:lnTo>
                  <a:pt x="60548" y="23467"/>
                </a:lnTo>
                <a:lnTo>
                  <a:pt x="58775" y="23467"/>
                </a:lnTo>
                <a:lnTo>
                  <a:pt x="58775" y="21688"/>
                </a:lnTo>
                <a:close/>
                <a:moveTo>
                  <a:pt x="62404" y="21688"/>
                </a:moveTo>
                <a:lnTo>
                  <a:pt x="62404" y="23467"/>
                </a:lnTo>
                <a:lnTo>
                  <a:pt x="60629" y="23467"/>
                </a:lnTo>
                <a:lnTo>
                  <a:pt x="60629" y="21688"/>
                </a:lnTo>
                <a:close/>
                <a:moveTo>
                  <a:pt x="64253" y="21688"/>
                </a:moveTo>
                <a:lnTo>
                  <a:pt x="64253" y="23467"/>
                </a:lnTo>
                <a:lnTo>
                  <a:pt x="62479" y="23467"/>
                </a:lnTo>
                <a:lnTo>
                  <a:pt x="62479" y="21688"/>
                </a:lnTo>
                <a:close/>
                <a:moveTo>
                  <a:pt x="66108" y="21688"/>
                </a:moveTo>
                <a:lnTo>
                  <a:pt x="66108" y="23467"/>
                </a:lnTo>
                <a:lnTo>
                  <a:pt x="64328" y="23467"/>
                </a:lnTo>
                <a:lnTo>
                  <a:pt x="64328" y="21688"/>
                </a:lnTo>
                <a:close/>
                <a:moveTo>
                  <a:pt x="3343" y="23544"/>
                </a:moveTo>
                <a:lnTo>
                  <a:pt x="3343" y="25317"/>
                </a:lnTo>
                <a:lnTo>
                  <a:pt x="1568" y="25317"/>
                </a:lnTo>
                <a:lnTo>
                  <a:pt x="1568" y="23544"/>
                </a:lnTo>
                <a:close/>
                <a:moveTo>
                  <a:pt x="5192" y="23544"/>
                </a:moveTo>
                <a:lnTo>
                  <a:pt x="5192" y="25317"/>
                </a:lnTo>
                <a:lnTo>
                  <a:pt x="3418" y="25317"/>
                </a:lnTo>
                <a:lnTo>
                  <a:pt x="3418" y="23544"/>
                </a:lnTo>
                <a:close/>
                <a:moveTo>
                  <a:pt x="7047" y="23544"/>
                </a:moveTo>
                <a:lnTo>
                  <a:pt x="7047" y="25317"/>
                </a:lnTo>
                <a:lnTo>
                  <a:pt x="5267" y="25317"/>
                </a:lnTo>
                <a:lnTo>
                  <a:pt x="5267" y="23544"/>
                </a:lnTo>
                <a:close/>
                <a:moveTo>
                  <a:pt x="8896" y="23544"/>
                </a:moveTo>
                <a:lnTo>
                  <a:pt x="8896" y="25317"/>
                </a:lnTo>
                <a:lnTo>
                  <a:pt x="7123" y="25317"/>
                </a:lnTo>
                <a:lnTo>
                  <a:pt x="7123" y="23544"/>
                </a:lnTo>
                <a:close/>
                <a:moveTo>
                  <a:pt x="10746" y="23544"/>
                </a:moveTo>
                <a:lnTo>
                  <a:pt x="10746" y="25317"/>
                </a:lnTo>
                <a:lnTo>
                  <a:pt x="8972" y="25317"/>
                </a:lnTo>
                <a:lnTo>
                  <a:pt x="8972" y="23544"/>
                </a:lnTo>
                <a:close/>
                <a:moveTo>
                  <a:pt x="12601" y="23544"/>
                </a:moveTo>
                <a:lnTo>
                  <a:pt x="12601" y="25317"/>
                </a:lnTo>
                <a:lnTo>
                  <a:pt x="10827" y="25317"/>
                </a:lnTo>
                <a:lnTo>
                  <a:pt x="10827" y="23544"/>
                </a:lnTo>
                <a:close/>
                <a:moveTo>
                  <a:pt x="14451" y="23544"/>
                </a:moveTo>
                <a:lnTo>
                  <a:pt x="14451" y="25317"/>
                </a:lnTo>
                <a:lnTo>
                  <a:pt x="12676" y="25317"/>
                </a:lnTo>
                <a:lnTo>
                  <a:pt x="12676" y="23544"/>
                </a:lnTo>
                <a:close/>
                <a:moveTo>
                  <a:pt x="16305" y="23544"/>
                </a:moveTo>
                <a:lnTo>
                  <a:pt x="16305" y="25317"/>
                </a:lnTo>
                <a:lnTo>
                  <a:pt x="14526" y="25317"/>
                </a:lnTo>
                <a:lnTo>
                  <a:pt x="14526" y="23544"/>
                </a:lnTo>
                <a:close/>
                <a:moveTo>
                  <a:pt x="18089" y="23544"/>
                </a:moveTo>
                <a:lnTo>
                  <a:pt x="18089" y="25317"/>
                </a:lnTo>
                <a:lnTo>
                  <a:pt x="16381" y="25317"/>
                </a:lnTo>
                <a:lnTo>
                  <a:pt x="16381" y="23544"/>
                </a:lnTo>
                <a:close/>
                <a:moveTo>
                  <a:pt x="19945" y="23544"/>
                </a:moveTo>
                <a:lnTo>
                  <a:pt x="19945" y="25317"/>
                </a:lnTo>
                <a:lnTo>
                  <a:pt x="18166" y="25317"/>
                </a:lnTo>
                <a:lnTo>
                  <a:pt x="18166" y="23544"/>
                </a:lnTo>
                <a:close/>
                <a:moveTo>
                  <a:pt x="21795" y="23544"/>
                </a:moveTo>
                <a:lnTo>
                  <a:pt x="21795" y="25317"/>
                </a:lnTo>
                <a:lnTo>
                  <a:pt x="20020" y="25317"/>
                </a:lnTo>
                <a:lnTo>
                  <a:pt x="20020" y="23544"/>
                </a:lnTo>
                <a:close/>
                <a:moveTo>
                  <a:pt x="23644" y="23544"/>
                </a:moveTo>
                <a:lnTo>
                  <a:pt x="23644" y="25317"/>
                </a:lnTo>
                <a:lnTo>
                  <a:pt x="21870" y="25317"/>
                </a:lnTo>
                <a:lnTo>
                  <a:pt x="21870" y="23544"/>
                </a:lnTo>
                <a:close/>
                <a:moveTo>
                  <a:pt x="25498" y="23544"/>
                </a:moveTo>
                <a:lnTo>
                  <a:pt x="25498" y="25317"/>
                </a:lnTo>
                <a:lnTo>
                  <a:pt x="23719" y="25317"/>
                </a:lnTo>
                <a:lnTo>
                  <a:pt x="23719" y="23544"/>
                </a:lnTo>
                <a:close/>
                <a:moveTo>
                  <a:pt x="27348" y="23544"/>
                </a:moveTo>
                <a:lnTo>
                  <a:pt x="27348" y="25317"/>
                </a:lnTo>
                <a:lnTo>
                  <a:pt x="25575" y="25317"/>
                </a:lnTo>
                <a:lnTo>
                  <a:pt x="25575" y="23544"/>
                </a:lnTo>
                <a:close/>
                <a:moveTo>
                  <a:pt x="29204" y="23544"/>
                </a:moveTo>
                <a:lnTo>
                  <a:pt x="29204" y="25317"/>
                </a:lnTo>
                <a:lnTo>
                  <a:pt x="27424" y="25317"/>
                </a:lnTo>
                <a:lnTo>
                  <a:pt x="27424" y="23544"/>
                </a:lnTo>
                <a:close/>
                <a:moveTo>
                  <a:pt x="31053" y="23544"/>
                </a:moveTo>
                <a:lnTo>
                  <a:pt x="31053" y="25317"/>
                </a:lnTo>
                <a:lnTo>
                  <a:pt x="29279" y="25317"/>
                </a:lnTo>
                <a:lnTo>
                  <a:pt x="29279" y="23544"/>
                </a:lnTo>
                <a:close/>
                <a:moveTo>
                  <a:pt x="32903" y="23544"/>
                </a:moveTo>
                <a:lnTo>
                  <a:pt x="32903" y="25317"/>
                </a:lnTo>
                <a:lnTo>
                  <a:pt x="31128" y="25317"/>
                </a:lnTo>
                <a:lnTo>
                  <a:pt x="31128" y="23544"/>
                </a:lnTo>
                <a:close/>
                <a:moveTo>
                  <a:pt x="34692" y="23544"/>
                </a:moveTo>
                <a:lnTo>
                  <a:pt x="34692" y="25317"/>
                </a:lnTo>
                <a:lnTo>
                  <a:pt x="32979" y="25317"/>
                </a:lnTo>
                <a:lnTo>
                  <a:pt x="32979" y="23544"/>
                </a:lnTo>
                <a:close/>
                <a:moveTo>
                  <a:pt x="36541" y="23544"/>
                </a:moveTo>
                <a:lnTo>
                  <a:pt x="36541" y="25317"/>
                </a:lnTo>
                <a:lnTo>
                  <a:pt x="34768" y="25317"/>
                </a:lnTo>
                <a:lnTo>
                  <a:pt x="34768" y="23544"/>
                </a:lnTo>
                <a:close/>
                <a:moveTo>
                  <a:pt x="38397" y="23544"/>
                </a:moveTo>
                <a:lnTo>
                  <a:pt x="38397" y="25317"/>
                </a:lnTo>
                <a:lnTo>
                  <a:pt x="36618" y="25317"/>
                </a:lnTo>
                <a:lnTo>
                  <a:pt x="36618" y="23544"/>
                </a:lnTo>
                <a:close/>
                <a:moveTo>
                  <a:pt x="40246" y="23544"/>
                </a:moveTo>
                <a:lnTo>
                  <a:pt x="40246" y="25317"/>
                </a:lnTo>
                <a:lnTo>
                  <a:pt x="38472" y="25317"/>
                </a:lnTo>
                <a:lnTo>
                  <a:pt x="38472" y="23544"/>
                </a:lnTo>
                <a:close/>
                <a:moveTo>
                  <a:pt x="42096" y="23544"/>
                </a:moveTo>
                <a:lnTo>
                  <a:pt x="42096" y="25317"/>
                </a:lnTo>
                <a:lnTo>
                  <a:pt x="40321" y="25317"/>
                </a:lnTo>
                <a:lnTo>
                  <a:pt x="40321" y="23544"/>
                </a:lnTo>
                <a:close/>
                <a:moveTo>
                  <a:pt x="43950" y="23544"/>
                </a:moveTo>
                <a:lnTo>
                  <a:pt x="43950" y="25317"/>
                </a:lnTo>
                <a:lnTo>
                  <a:pt x="42172" y="25317"/>
                </a:lnTo>
                <a:lnTo>
                  <a:pt x="42172" y="23544"/>
                </a:lnTo>
                <a:close/>
                <a:moveTo>
                  <a:pt x="45801" y="23544"/>
                </a:moveTo>
                <a:lnTo>
                  <a:pt x="45801" y="25317"/>
                </a:lnTo>
                <a:lnTo>
                  <a:pt x="44027" y="25317"/>
                </a:lnTo>
                <a:lnTo>
                  <a:pt x="44027" y="23544"/>
                </a:lnTo>
                <a:close/>
                <a:moveTo>
                  <a:pt x="47656" y="23544"/>
                </a:moveTo>
                <a:lnTo>
                  <a:pt x="47656" y="25317"/>
                </a:lnTo>
                <a:lnTo>
                  <a:pt x="45876" y="25317"/>
                </a:lnTo>
                <a:lnTo>
                  <a:pt x="45876" y="23544"/>
                </a:lnTo>
                <a:close/>
                <a:moveTo>
                  <a:pt x="49505" y="23544"/>
                </a:moveTo>
                <a:lnTo>
                  <a:pt x="49505" y="25317"/>
                </a:lnTo>
                <a:lnTo>
                  <a:pt x="47731" y="25317"/>
                </a:lnTo>
                <a:lnTo>
                  <a:pt x="47731" y="23544"/>
                </a:lnTo>
                <a:close/>
                <a:moveTo>
                  <a:pt x="51289" y="23544"/>
                </a:moveTo>
                <a:lnTo>
                  <a:pt x="51289" y="25317"/>
                </a:lnTo>
                <a:lnTo>
                  <a:pt x="49581" y="25317"/>
                </a:lnTo>
                <a:lnTo>
                  <a:pt x="49581" y="23544"/>
                </a:lnTo>
                <a:close/>
                <a:moveTo>
                  <a:pt x="53144" y="23544"/>
                </a:moveTo>
                <a:lnTo>
                  <a:pt x="53144" y="25317"/>
                </a:lnTo>
                <a:lnTo>
                  <a:pt x="51370" y="25317"/>
                </a:lnTo>
                <a:lnTo>
                  <a:pt x="51370" y="23544"/>
                </a:lnTo>
                <a:close/>
                <a:moveTo>
                  <a:pt x="54995" y="23544"/>
                </a:moveTo>
                <a:lnTo>
                  <a:pt x="54995" y="25317"/>
                </a:lnTo>
                <a:lnTo>
                  <a:pt x="53220" y="25317"/>
                </a:lnTo>
                <a:lnTo>
                  <a:pt x="53220" y="23544"/>
                </a:lnTo>
                <a:close/>
                <a:moveTo>
                  <a:pt x="56849" y="23544"/>
                </a:moveTo>
                <a:lnTo>
                  <a:pt x="56849" y="25317"/>
                </a:lnTo>
                <a:lnTo>
                  <a:pt x="55070" y="25317"/>
                </a:lnTo>
                <a:lnTo>
                  <a:pt x="55070" y="23544"/>
                </a:lnTo>
                <a:close/>
                <a:moveTo>
                  <a:pt x="58698" y="23544"/>
                </a:moveTo>
                <a:lnTo>
                  <a:pt x="58698" y="25317"/>
                </a:lnTo>
                <a:lnTo>
                  <a:pt x="56924" y="25317"/>
                </a:lnTo>
                <a:lnTo>
                  <a:pt x="56924" y="23544"/>
                </a:lnTo>
                <a:close/>
                <a:moveTo>
                  <a:pt x="60548" y="23544"/>
                </a:moveTo>
                <a:lnTo>
                  <a:pt x="60548" y="25317"/>
                </a:lnTo>
                <a:lnTo>
                  <a:pt x="58775" y="25317"/>
                </a:lnTo>
                <a:lnTo>
                  <a:pt x="58775" y="23544"/>
                </a:lnTo>
                <a:close/>
                <a:moveTo>
                  <a:pt x="62404" y="23544"/>
                </a:moveTo>
                <a:lnTo>
                  <a:pt x="62404" y="25317"/>
                </a:lnTo>
                <a:lnTo>
                  <a:pt x="60629" y="25317"/>
                </a:lnTo>
                <a:lnTo>
                  <a:pt x="60629" y="23544"/>
                </a:lnTo>
                <a:close/>
                <a:moveTo>
                  <a:pt x="64253" y="23544"/>
                </a:moveTo>
                <a:lnTo>
                  <a:pt x="64253" y="25317"/>
                </a:lnTo>
                <a:lnTo>
                  <a:pt x="62479" y="25317"/>
                </a:lnTo>
                <a:lnTo>
                  <a:pt x="62479" y="23544"/>
                </a:lnTo>
                <a:close/>
                <a:moveTo>
                  <a:pt x="66108" y="23544"/>
                </a:moveTo>
                <a:lnTo>
                  <a:pt x="66108" y="25317"/>
                </a:lnTo>
                <a:lnTo>
                  <a:pt x="64328" y="25317"/>
                </a:lnTo>
                <a:lnTo>
                  <a:pt x="64328" y="23544"/>
                </a:lnTo>
                <a:close/>
                <a:moveTo>
                  <a:pt x="3343" y="25393"/>
                </a:moveTo>
                <a:lnTo>
                  <a:pt x="3343" y="27173"/>
                </a:lnTo>
                <a:lnTo>
                  <a:pt x="1568" y="27173"/>
                </a:lnTo>
                <a:lnTo>
                  <a:pt x="1568" y="25393"/>
                </a:lnTo>
                <a:close/>
                <a:moveTo>
                  <a:pt x="5192" y="25393"/>
                </a:moveTo>
                <a:lnTo>
                  <a:pt x="5192" y="27173"/>
                </a:lnTo>
                <a:lnTo>
                  <a:pt x="3418" y="27173"/>
                </a:lnTo>
                <a:lnTo>
                  <a:pt x="3418" y="25393"/>
                </a:lnTo>
                <a:close/>
                <a:moveTo>
                  <a:pt x="7047" y="25393"/>
                </a:moveTo>
                <a:lnTo>
                  <a:pt x="7047" y="27173"/>
                </a:lnTo>
                <a:lnTo>
                  <a:pt x="5267" y="27173"/>
                </a:lnTo>
                <a:lnTo>
                  <a:pt x="5267" y="25393"/>
                </a:lnTo>
                <a:close/>
                <a:moveTo>
                  <a:pt x="8896" y="25393"/>
                </a:moveTo>
                <a:lnTo>
                  <a:pt x="8896" y="27173"/>
                </a:lnTo>
                <a:lnTo>
                  <a:pt x="7123" y="27173"/>
                </a:lnTo>
                <a:lnTo>
                  <a:pt x="7123" y="25393"/>
                </a:lnTo>
                <a:close/>
                <a:moveTo>
                  <a:pt x="10746" y="25393"/>
                </a:moveTo>
                <a:lnTo>
                  <a:pt x="10746" y="27173"/>
                </a:lnTo>
                <a:lnTo>
                  <a:pt x="8972" y="27173"/>
                </a:lnTo>
                <a:lnTo>
                  <a:pt x="8972" y="25393"/>
                </a:lnTo>
                <a:close/>
                <a:moveTo>
                  <a:pt x="12601" y="25393"/>
                </a:moveTo>
                <a:lnTo>
                  <a:pt x="12601" y="27173"/>
                </a:lnTo>
                <a:lnTo>
                  <a:pt x="10827" y="27173"/>
                </a:lnTo>
                <a:lnTo>
                  <a:pt x="10827" y="25393"/>
                </a:lnTo>
                <a:close/>
                <a:moveTo>
                  <a:pt x="14451" y="25393"/>
                </a:moveTo>
                <a:lnTo>
                  <a:pt x="14451" y="27173"/>
                </a:lnTo>
                <a:lnTo>
                  <a:pt x="12676" y="27173"/>
                </a:lnTo>
                <a:lnTo>
                  <a:pt x="12676" y="25393"/>
                </a:lnTo>
                <a:close/>
                <a:moveTo>
                  <a:pt x="16305" y="25393"/>
                </a:moveTo>
                <a:lnTo>
                  <a:pt x="16305" y="27173"/>
                </a:lnTo>
                <a:lnTo>
                  <a:pt x="14526" y="27173"/>
                </a:lnTo>
                <a:lnTo>
                  <a:pt x="14526" y="25393"/>
                </a:lnTo>
                <a:close/>
                <a:moveTo>
                  <a:pt x="18089" y="25393"/>
                </a:moveTo>
                <a:lnTo>
                  <a:pt x="18089" y="27173"/>
                </a:lnTo>
                <a:lnTo>
                  <a:pt x="16381" y="27173"/>
                </a:lnTo>
                <a:lnTo>
                  <a:pt x="16381" y="25393"/>
                </a:lnTo>
                <a:close/>
                <a:moveTo>
                  <a:pt x="19945" y="25393"/>
                </a:moveTo>
                <a:lnTo>
                  <a:pt x="19945" y="27173"/>
                </a:lnTo>
                <a:lnTo>
                  <a:pt x="18166" y="27173"/>
                </a:lnTo>
                <a:lnTo>
                  <a:pt x="18166" y="25393"/>
                </a:lnTo>
                <a:close/>
                <a:moveTo>
                  <a:pt x="21795" y="25393"/>
                </a:moveTo>
                <a:lnTo>
                  <a:pt x="21795" y="27173"/>
                </a:lnTo>
                <a:lnTo>
                  <a:pt x="20020" y="27173"/>
                </a:lnTo>
                <a:lnTo>
                  <a:pt x="20020" y="25393"/>
                </a:lnTo>
                <a:close/>
                <a:moveTo>
                  <a:pt x="23644" y="25393"/>
                </a:moveTo>
                <a:lnTo>
                  <a:pt x="23644" y="27173"/>
                </a:lnTo>
                <a:lnTo>
                  <a:pt x="21870" y="27173"/>
                </a:lnTo>
                <a:lnTo>
                  <a:pt x="21870" y="25393"/>
                </a:lnTo>
                <a:close/>
                <a:moveTo>
                  <a:pt x="25498" y="25393"/>
                </a:moveTo>
                <a:lnTo>
                  <a:pt x="25498" y="27173"/>
                </a:lnTo>
                <a:lnTo>
                  <a:pt x="23719" y="27173"/>
                </a:lnTo>
                <a:lnTo>
                  <a:pt x="23719" y="25393"/>
                </a:lnTo>
                <a:close/>
                <a:moveTo>
                  <a:pt x="27348" y="25393"/>
                </a:moveTo>
                <a:lnTo>
                  <a:pt x="27348" y="27173"/>
                </a:lnTo>
                <a:lnTo>
                  <a:pt x="25575" y="27173"/>
                </a:lnTo>
                <a:lnTo>
                  <a:pt x="25575" y="25393"/>
                </a:lnTo>
                <a:close/>
                <a:moveTo>
                  <a:pt x="29204" y="25393"/>
                </a:moveTo>
                <a:lnTo>
                  <a:pt x="29204" y="27173"/>
                </a:lnTo>
                <a:lnTo>
                  <a:pt x="27424" y="27173"/>
                </a:lnTo>
                <a:lnTo>
                  <a:pt x="27424" y="25393"/>
                </a:lnTo>
                <a:close/>
                <a:moveTo>
                  <a:pt x="31053" y="25393"/>
                </a:moveTo>
                <a:lnTo>
                  <a:pt x="31053" y="27173"/>
                </a:lnTo>
                <a:lnTo>
                  <a:pt x="29279" y="27173"/>
                </a:lnTo>
                <a:lnTo>
                  <a:pt x="29279" y="25393"/>
                </a:lnTo>
                <a:close/>
                <a:moveTo>
                  <a:pt x="32903" y="25393"/>
                </a:moveTo>
                <a:lnTo>
                  <a:pt x="32903" y="27173"/>
                </a:lnTo>
                <a:lnTo>
                  <a:pt x="31128" y="27173"/>
                </a:lnTo>
                <a:lnTo>
                  <a:pt x="31128" y="25393"/>
                </a:lnTo>
                <a:close/>
                <a:moveTo>
                  <a:pt x="34692" y="25393"/>
                </a:moveTo>
                <a:lnTo>
                  <a:pt x="34692" y="27173"/>
                </a:lnTo>
                <a:lnTo>
                  <a:pt x="32979" y="27173"/>
                </a:lnTo>
                <a:lnTo>
                  <a:pt x="32979" y="25393"/>
                </a:lnTo>
                <a:close/>
                <a:moveTo>
                  <a:pt x="36541" y="25393"/>
                </a:moveTo>
                <a:lnTo>
                  <a:pt x="36541" y="27173"/>
                </a:lnTo>
                <a:lnTo>
                  <a:pt x="34768" y="27173"/>
                </a:lnTo>
                <a:lnTo>
                  <a:pt x="34768" y="25393"/>
                </a:lnTo>
                <a:close/>
                <a:moveTo>
                  <a:pt x="38397" y="25393"/>
                </a:moveTo>
                <a:lnTo>
                  <a:pt x="38397" y="27173"/>
                </a:lnTo>
                <a:lnTo>
                  <a:pt x="36618" y="27173"/>
                </a:lnTo>
                <a:lnTo>
                  <a:pt x="36618" y="25393"/>
                </a:lnTo>
                <a:close/>
                <a:moveTo>
                  <a:pt x="40246" y="25393"/>
                </a:moveTo>
                <a:lnTo>
                  <a:pt x="40246" y="27173"/>
                </a:lnTo>
                <a:lnTo>
                  <a:pt x="38472" y="27173"/>
                </a:lnTo>
                <a:lnTo>
                  <a:pt x="38472" y="25393"/>
                </a:lnTo>
                <a:close/>
                <a:moveTo>
                  <a:pt x="42096" y="25393"/>
                </a:moveTo>
                <a:lnTo>
                  <a:pt x="42096" y="27173"/>
                </a:lnTo>
                <a:lnTo>
                  <a:pt x="40321" y="27173"/>
                </a:lnTo>
                <a:lnTo>
                  <a:pt x="40321" y="25393"/>
                </a:lnTo>
                <a:close/>
                <a:moveTo>
                  <a:pt x="43950" y="25393"/>
                </a:moveTo>
                <a:lnTo>
                  <a:pt x="43950" y="27173"/>
                </a:lnTo>
                <a:lnTo>
                  <a:pt x="42172" y="27173"/>
                </a:lnTo>
                <a:lnTo>
                  <a:pt x="42172" y="25393"/>
                </a:lnTo>
                <a:close/>
                <a:moveTo>
                  <a:pt x="45801" y="25393"/>
                </a:moveTo>
                <a:lnTo>
                  <a:pt x="45801" y="27173"/>
                </a:lnTo>
                <a:lnTo>
                  <a:pt x="44027" y="27173"/>
                </a:lnTo>
                <a:lnTo>
                  <a:pt x="44027" y="25393"/>
                </a:lnTo>
                <a:close/>
                <a:moveTo>
                  <a:pt x="47656" y="25393"/>
                </a:moveTo>
                <a:lnTo>
                  <a:pt x="47656" y="27173"/>
                </a:lnTo>
                <a:lnTo>
                  <a:pt x="45876" y="27173"/>
                </a:lnTo>
                <a:lnTo>
                  <a:pt x="45876" y="25393"/>
                </a:lnTo>
                <a:close/>
                <a:moveTo>
                  <a:pt x="49505" y="25393"/>
                </a:moveTo>
                <a:lnTo>
                  <a:pt x="49505" y="27173"/>
                </a:lnTo>
                <a:lnTo>
                  <a:pt x="47731" y="27173"/>
                </a:lnTo>
                <a:lnTo>
                  <a:pt x="47731" y="25393"/>
                </a:lnTo>
                <a:close/>
                <a:moveTo>
                  <a:pt x="51289" y="25393"/>
                </a:moveTo>
                <a:lnTo>
                  <a:pt x="51289" y="27173"/>
                </a:lnTo>
                <a:lnTo>
                  <a:pt x="49581" y="27173"/>
                </a:lnTo>
                <a:lnTo>
                  <a:pt x="49581" y="25393"/>
                </a:lnTo>
                <a:close/>
                <a:moveTo>
                  <a:pt x="53144" y="25393"/>
                </a:moveTo>
                <a:lnTo>
                  <a:pt x="53144" y="27173"/>
                </a:lnTo>
                <a:lnTo>
                  <a:pt x="51370" y="27173"/>
                </a:lnTo>
                <a:lnTo>
                  <a:pt x="51370" y="25393"/>
                </a:lnTo>
                <a:close/>
                <a:moveTo>
                  <a:pt x="54995" y="25393"/>
                </a:moveTo>
                <a:lnTo>
                  <a:pt x="54995" y="27173"/>
                </a:lnTo>
                <a:lnTo>
                  <a:pt x="53220" y="27173"/>
                </a:lnTo>
                <a:lnTo>
                  <a:pt x="53220" y="25393"/>
                </a:lnTo>
                <a:close/>
                <a:moveTo>
                  <a:pt x="56849" y="25393"/>
                </a:moveTo>
                <a:lnTo>
                  <a:pt x="56849" y="27173"/>
                </a:lnTo>
                <a:lnTo>
                  <a:pt x="55070" y="27173"/>
                </a:lnTo>
                <a:lnTo>
                  <a:pt x="55070" y="25393"/>
                </a:lnTo>
                <a:close/>
                <a:moveTo>
                  <a:pt x="58698" y="25393"/>
                </a:moveTo>
                <a:lnTo>
                  <a:pt x="58698" y="27173"/>
                </a:lnTo>
                <a:lnTo>
                  <a:pt x="56924" y="27173"/>
                </a:lnTo>
                <a:lnTo>
                  <a:pt x="56924" y="25393"/>
                </a:lnTo>
                <a:close/>
                <a:moveTo>
                  <a:pt x="60548" y="25393"/>
                </a:moveTo>
                <a:lnTo>
                  <a:pt x="60548" y="27173"/>
                </a:lnTo>
                <a:lnTo>
                  <a:pt x="58775" y="27173"/>
                </a:lnTo>
                <a:lnTo>
                  <a:pt x="58775" y="25393"/>
                </a:lnTo>
                <a:close/>
                <a:moveTo>
                  <a:pt x="62404" y="25393"/>
                </a:moveTo>
                <a:lnTo>
                  <a:pt x="62404" y="27173"/>
                </a:lnTo>
                <a:lnTo>
                  <a:pt x="60629" y="27173"/>
                </a:lnTo>
                <a:lnTo>
                  <a:pt x="60629" y="25393"/>
                </a:lnTo>
                <a:close/>
                <a:moveTo>
                  <a:pt x="64253" y="25393"/>
                </a:moveTo>
                <a:lnTo>
                  <a:pt x="64253" y="27173"/>
                </a:lnTo>
                <a:lnTo>
                  <a:pt x="62479" y="27173"/>
                </a:lnTo>
                <a:lnTo>
                  <a:pt x="62479" y="25393"/>
                </a:lnTo>
                <a:close/>
                <a:moveTo>
                  <a:pt x="66108" y="25393"/>
                </a:moveTo>
                <a:lnTo>
                  <a:pt x="66108" y="27173"/>
                </a:lnTo>
                <a:lnTo>
                  <a:pt x="64328" y="27173"/>
                </a:lnTo>
                <a:lnTo>
                  <a:pt x="64328" y="25393"/>
                </a:lnTo>
                <a:close/>
                <a:moveTo>
                  <a:pt x="3343" y="27248"/>
                </a:moveTo>
                <a:lnTo>
                  <a:pt x="3343" y="29022"/>
                </a:lnTo>
                <a:lnTo>
                  <a:pt x="1568" y="29022"/>
                </a:lnTo>
                <a:lnTo>
                  <a:pt x="1568" y="27248"/>
                </a:lnTo>
                <a:close/>
                <a:moveTo>
                  <a:pt x="5192" y="27248"/>
                </a:moveTo>
                <a:lnTo>
                  <a:pt x="5192" y="29022"/>
                </a:lnTo>
                <a:lnTo>
                  <a:pt x="3418" y="29022"/>
                </a:lnTo>
                <a:lnTo>
                  <a:pt x="3418" y="27248"/>
                </a:lnTo>
                <a:close/>
                <a:moveTo>
                  <a:pt x="7047" y="27248"/>
                </a:moveTo>
                <a:lnTo>
                  <a:pt x="7047" y="29022"/>
                </a:lnTo>
                <a:lnTo>
                  <a:pt x="5267" y="29022"/>
                </a:lnTo>
                <a:lnTo>
                  <a:pt x="5267" y="27248"/>
                </a:lnTo>
                <a:close/>
                <a:moveTo>
                  <a:pt x="8896" y="27248"/>
                </a:moveTo>
                <a:lnTo>
                  <a:pt x="8896" y="29022"/>
                </a:lnTo>
                <a:lnTo>
                  <a:pt x="7123" y="29022"/>
                </a:lnTo>
                <a:lnTo>
                  <a:pt x="7123" y="27248"/>
                </a:lnTo>
                <a:close/>
                <a:moveTo>
                  <a:pt x="10746" y="27248"/>
                </a:moveTo>
                <a:lnTo>
                  <a:pt x="10746" y="29022"/>
                </a:lnTo>
                <a:lnTo>
                  <a:pt x="8972" y="29022"/>
                </a:lnTo>
                <a:lnTo>
                  <a:pt x="8972" y="27248"/>
                </a:lnTo>
                <a:close/>
                <a:moveTo>
                  <a:pt x="12601" y="27248"/>
                </a:moveTo>
                <a:lnTo>
                  <a:pt x="12601" y="29022"/>
                </a:lnTo>
                <a:lnTo>
                  <a:pt x="10827" y="29022"/>
                </a:lnTo>
                <a:lnTo>
                  <a:pt x="10827" y="27248"/>
                </a:lnTo>
                <a:close/>
                <a:moveTo>
                  <a:pt x="14451" y="27248"/>
                </a:moveTo>
                <a:lnTo>
                  <a:pt x="14451" y="29022"/>
                </a:lnTo>
                <a:lnTo>
                  <a:pt x="12676" y="29022"/>
                </a:lnTo>
                <a:lnTo>
                  <a:pt x="12676" y="27248"/>
                </a:lnTo>
                <a:close/>
                <a:moveTo>
                  <a:pt x="16305" y="27248"/>
                </a:moveTo>
                <a:lnTo>
                  <a:pt x="16305" y="29022"/>
                </a:lnTo>
                <a:lnTo>
                  <a:pt x="14526" y="29022"/>
                </a:lnTo>
                <a:lnTo>
                  <a:pt x="14526" y="27248"/>
                </a:lnTo>
                <a:close/>
                <a:moveTo>
                  <a:pt x="18089" y="27248"/>
                </a:moveTo>
                <a:lnTo>
                  <a:pt x="18089" y="29022"/>
                </a:lnTo>
                <a:lnTo>
                  <a:pt x="16381" y="29022"/>
                </a:lnTo>
                <a:lnTo>
                  <a:pt x="16381" y="27248"/>
                </a:lnTo>
                <a:close/>
                <a:moveTo>
                  <a:pt x="19945" y="27248"/>
                </a:moveTo>
                <a:lnTo>
                  <a:pt x="19945" y="29022"/>
                </a:lnTo>
                <a:lnTo>
                  <a:pt x="18166" y="29022"/>
                </a:lnTo>
                <a:lnTo>
                  <a:pt x="18166" y="27248"/>
                </a:lnTo>
                <a:close/>
                <a:moveTo>
                  <a:pt x="21795" y="27248"/>
                </a:moveTo>
                <a:lnTo>
                  <a:pt x="21795" y="29022"/>
                </a:lnTo>
                <a:lnTo>
                  <a:pt x="20020" y="29022"/>
                </a:lnTo>
                <a:lnTo>
                  <a:pt x="20020" y="27248"/>
                </a:lnTo>
                <a:close/>
                <a:moveTo>
                  <a:pt x="23644" y="27248"/>
                </a:moveTo>
                <a:lnTo>
                  <a:pt x="23644" y="29022"/>
                </a:lnTo>
                <a:lnTo>
                  <a:pt x="21870" y="29022"/>
                </a:lnTo>
                <a:lnTo>
                  <a:pt x="21870" y="27248"/>
                </a:lnTo>
                <a:close/>
                <a:moveTo>
                  <a:pt x="25498" y="27248"/>
                </a:moveTo>
                <a:lnTo>
                  <a:pt x="25498" y="29022"/>
                </a:lnTo>
                <a:lnTo>
                  <a:pt x="23719" y="29022"/>
                </a:lnTo>
                <a:lnTo>
                  <a:pt x="23719" y="27248"/>
                </a:lnTo>
                <a:close/>
                <a:moveTo>
                  <a:pt x="27348" y="27248"/>
                </a:moveTo>
                <a:lnTo>
                  <a:pt x="27348" y="29022"/>
                </a:lnTo>
                <a:lnTo>
                  <a:pt x="25575" y="29022"/>
                </a:lnTo>
                <a:lnTo>
                  <a:pt x="25575" y="27248"/>
                </a:lnTo>
                <a:close/>
                <a:moveTo>
                  <a:pt x="29204" y="27248"/>
                </a:moveTo>
                <a:lnTo>
                  <a:pt x="29204" y="29022"/>
                </a:lnTo>
                <a:lnTo>
                  <a:pt x="27424" y="29022"/>
                </a:lnTo>
                <a:lnTo>
                  <a:pt x="27424" y="27248"/>
                </a:lnTo>
                <a:close/>
                <a:moveTo>
                  <a:pt x="31053" y="27248"/>
                </a:moveTo>
                <a:lnTo>
                  <a:pt x="31053" y="29022"/>
                </a:lnTo>
                <a:lnTo>
                  <a:pt x="29279" y="29022"/>
                </a:lnTo>
                <a:lnTo>
                  <a:pt x="29279" y="27248"/>
                </a:lnTo>
                <a:close/>
                <a:moveTo>
                  <a:pt x="32903" y="27248"/>
                </a:moveTo>
                <a:lnTo>
                  <a:pt x="32903" y="29022"/>
                </a:lnTo>
                <a:lnTo>
                  <a:pt x="31128" y="29022"/>
                </a:lnTo>
                <a:lnTo>
                  <a:pt x="31128" y="27248"/>
                </a:lnTo>
                <a:close/>
                <a:moveTo>
                  <a:pt x="34692" y="27248"/>
                </a:moveTo>
                <a:lnTo>
                  <a:pt x="34692" y="29022"/>
                </a:lnTo>
                <a:lnTo>
                  <a:pt x="32979" y="29022"/>
                </a:lnTo>
                <a:lnTo>
                  <a:pt x="32979" y="27248"/>
                </a:lnTo>
                <a:close/>
                <a:moveTo>
                  <a:pt x="36541" y="27248"/>
                </a:moveTo>
                <a:lnTo>
                  <a:pt x="36541" y="29022"/>
                </a:lnTo>
                <a:lnTo>
                  <a:pt x="34768" y="29022"/>
                </a:lnTo>
                <a:lnTo>
                  <a:pt x="34768" y="27248"/>
                </a:lnTo>
                <a:close/>
                <a:moveTo>
                  <a:pt x="38397" y="27248"/>
                </a:moveTo>
                <a:lnTo>
                  <a:pt x="38397" y="29022"/>
                </a:lnTo>
                <a:lnTo>
                  <a:pt x="36618" y="29022"/>
                </a:lnTo>
                <a:lnTo>
                  <a:pt x="36618" y="27248"/>
                </a:lnTo>
                <a:close/>
                <a:moveTo>
                  <a:pt x="40246" y="27248"/>
                </a:moveTo>
                <a:lnTo>
                  <a:pt x="40246" y="29022"/>
                </a:lnTo>
                <a:lnTo>
                  <a:pt x="38472" y="29022"/>
                </a:lnTo>
                <a:lnTo>
                  <a:pt x="38472" y="27248"/>
                </a:lnTo>
                <a:close/>
                <a:moveTo>
                  <a:pt x="42096" y="27248"/>
                </a:moveTo>
                <a:lnTo>
                  <a:pt x="42096" y="29022"/>
                </a:lnTo>
                <a:lnTo>
                  <a:pt x="40321" y="29022"/>
                </a:lnTo>
                <a:lnTo>
                  <a:pt x="40321" y="27248"/>
                </a:lnTo>
                <a:close/>
                <a:moveTo>
                  <a:pt x="43950" y="27248"/>
                </a:moveTo>
                <a:lnTo>
                  <a:pt x="43950" y="29022"/>
                </a:lnTo>
                <a:lnTo>
                  <a:pt x="42172" y="29022"/>
                </a:lnTo>
                <a:lnTo>
                  <a:pt x="42172" y="27248"/>
                </a:lnTo>
                <a:close/>
                <a:moveTo>
                  <a:pt x="45801" y="27248"/>
                </a:moveTo>
                <a:lnTo>
                  <a:pt x="45801" y="29022"/>
                </a:lnTo>
                <a:lnTo>
                  <a:pt x="44027" y="29022"/>
                </a:lnTo>
                <a:lnTo>
                  <a:pt x="44027" y="27248"/>
                </a:lnTo>
                <a:close/>
                <a:moveTo>
                  <a:pt x="47656" y="27248"/>
                </a:moveTo>
                <a:lnTo>
                  <a:pt x="47656" y="29022"/>
                </a:lnTo>
                <a:lnTo>
                  <a:pt x="45876" y="29022"/>
                </a:lnTo>
                <a:lnTo>
                  <a:pt x="45876" y="27248"/>
                </a:lnTo>
                <a:close/>
                <a:moveTo>
                  <a:pt x="49505" y="27248"/>
                </a:moveTo>
                <a:lnTo>
                  <a:pt x="49505" y="29022"/>
                </a:lnTo>
                <a:lnTo>
                  <a:pt x="47731" y="29022"/>
                </a:lnTo>
                <a:lnTo>
                  <a:pt x="47731" y="27248"/>
                </a:lnTo>
                <a:close/>
                <a:moveTo>
                  <a:pt x="51289" y="27248"/>
                </a:moveTo>
                <a:lnTo>
                  <a:pt x="51289" y="29022"/>
                </a:lnTo>
                <a:lnTo>
                  <a:pt x="49581" y="29022"/>
                </a:lnTo>
                <a:lnTo>
                  <a:pt x="49581" y="27248"/>
                </a:lnTo>
                <a:close/>
                <a:moveTo>
                  <a:pt x="53144" y="27248"/>
                </a:moveTo>
                <a:lnTo>
                  <a:pt x="53144" y="29022"/>
                </a:lnTo>
                <a:lnTo>
                  <a:pt x="51370" y="29022"/>
                </a:lnTo>
                <a:lnTo>
                  <a:pt x="51370" y="27248"/>
                </a:lnTo>
                <a:close/>
                <a:moveTo>
                  <a:pt x="54995" y="27248"/>
                </a:moveTo>
                <a:lnTo>
                  <a:pt x="54995" y="29022"/>
                </a:lnTo>
                <a:lnTo>
                  <a:pt x="53220" y="29022"/>
                </a:lnTo>
                <a:lnTo>
                  <a:pt x="53220" y="27248"/>
                </a:lnTo>
                <a:close/>
                <a:moveTo>
                  <a:pt x="56849" y="27248"/>
                </a:moveTo>
                <a:lnTo>
                  <a:pt x="56849" y="29022"/>
                </a:lnTo>
                <a:lnTo>
                  <a:pt x="55070" y="29022"/>
                </a:lnTo>
                <a:lnTo>
                  <a:pt x="55070" y="27248"/>
                </a:lnTo>
                <a:close/>
                <a:moveTo>
                  <a:pt x="58698" y="27248"/>
                </a:moveTo>
                <a:lnTo>
                  <a:pt x="58698" y="29022"/>
                </a:lnTo>
                <a:lnTo>
                  <a:pt x="56924" y="29022"/>
                </a:lnTo>
                <a:lnTo>
                  <a:pt x="56924" y="27248"/>
                </a:lnTo>
                <a:close/>
                <a:moveTo>
                  <a:pt x="60548" y="27248"/>
                </a:moveTo>
                <a:lnTo>
                  <a:pt x="60548" y="29022"/>
                </a:lnTo>
                <a:lnTo>
                  <a:pt x="58775" y="29022"/>
                </a:lnTo>
                <a:lnTo>
                  <a:pt x="58775" y="27248"/>
                </a:lnTo>
                <a:close/>
                <a:moveTo>
                  <a:pt x="62404" y="27248"/>
                </a:moveTo>
                <a:lnTo>
                  <a:pt x="62404" y="29022"/>
                </a:lnTo>
                <a:lnTo>
                  <a:pt x="60629" y="29022"/>
                </a:lnTo>
                <a:lnTo>
                  <a:pt x="60629" y="27248"/>
                </a:lnTo>
                <a:close/>
                <a:moveTo>
                  <a:pt x="64253" y="27248"/>
                </a:moveTo>
                <a:lnTo>
                  <a:pt x="64253" y="29022"/>
                </a:lnTo>
                <a:lnTo>
                  <a:pt x="62479" y="29022"/>
                </a:lnTo>
                <a:lnTo>
                  <a:pt x="62479" y="27248"/>
                </a:lnTo>
                <a:close/>
                <a:moveTo>
                  <a:pt x="66108" y="27248"/>
                </a:moveTo>
                <a:lnTo>
                  <a:pt x="66108" y="29022"/>
                </a:lnTo>
                <a:lnTo>
                  <a:pt x="64328" y="29022"/>
                </a:lnTo>
                <a:lnTo>
                  <a:pt x="64328" y="27248"/>
                </a:lnTo>
                <a:close/>
                <a:moveTo>
                  <a:pt x="3343" y="29097"/>
                </a:moveTo>
                <a:lnTo>
                  <a:pt x="3343" y="30872"/>
                </a:lnTo>
                <a:lnTo>
                  <a:pt x="1568" y="30872"/>
                </a:lnTo>
                <a:lnTo>
                  <a:pt x="1568" y="29097"/>
                </a:lnTo>
                <a:close/>
                <a:moveTo>
                  <a:pt x="5192" y="29097"/>
                </a:moveTo>
                <a:lnTo>
                  <a:pt x="5192" y="30872"/>
                </a:lnTo>
                <a:lnTo>
                  <a:pt x="3418" y="30872"/>
                </a:lnTo>
                <a:lnTo>
                  <a:pt x="3418" y="29097"/>
                </a:lnTo>
                <a:close/>
                <a:moveTo>
                  <a:pt x="7047" y="29097"/>
                </a:moveTo>
                <a:lnTo>
                  <a:pt x="7047" y="30872"/>
                </a:lnTo>
                <a:lnTo>
                  <a:pt x="5267" y="30872"/>
                </a:lnTo>
                <a:lnTo>
                  <a:pt x="5267" y="29097"/>
                </a:lnTo>
                <a:close/>
                <a:moveTo>
                  <a:pt x="8896" y="29097"/>
                </a:moveTo>
                <a:lnTo>
                  <a:pt x="8896" y="30872"/>
                </a:lnTo>
                <a:lnTo>
                  <a:pt x="7123" y="30872"/>
                </a:lnTo>
                <a:lnTo>
                  <a:pt x="7123" y="29097"/>
                </a:lnTo>
                <a:close/>
                <a:moveTo>
                  <a:pt x="10746" y="29097"/>
                </a:moveTo>
                <a:lnTo>
                  <a:pt x="10746" y="30872"/>
                </a:lnTo>
                <a:lnTo>
                  <a:pt x="8972" y="30872"/>
                </a:lnTo>
                <a:lnTo>
                  <a:pt x="8972" y="29097"/>
                </a:lnTo>
                <a:close/>
                <a:moveTo>
                  <a:pt x="12601" y="29097"/>
                </a:moveTo>
                <a:lnTo>
                  <a:pt x="12601" y="30872"/>
                </a:lnTo>
                <a:lnTo>
                  <a:pt x="10827" y="30872"/>
                </a:lnTo>
                <a:lnTo>
                  <a:pt x="10827" y="29097"/>
                </a:lnTo>
                <a:close/>
                <a:moveTo>
                  <a:pt x="14451" y="29097"/>
                </a:moveTo>
                <a:lnTo>
                  <a:pt x="14451" y="30872"/>
                </a:lnTo>
                <a:lnTo>
                  <a:pt x="12676" y="30872"/>
                </a:lnTo>
                <a:lnTo>
                  <a:pt x="12676" y="29097"/>
                </a:lnTo>
                <a:close/>
                <a:moveTo>
                  <a:pt x="16305" y="29097"/>
                </a:moveTo>
                <a:lnTo>
                  <a:pt x="16305" y="30872"/>
                </a:lnTo>
                <a:lnTo>
                  <a:pt x="14526" y="30872"/>
                </a:lnTo>
                <a:lnTo>
                  <a:pt x="14526" y="29097"/>
                </a:lnTo>
                <a:close/>
                <a:moveTo>
                  <a:pt x="18089" y="29097"/>
                </a:moveTo>
                <a:lnTo>
                  <a:pt x="18089" y="30872"/>
                </a:lnTo>
                <a:lnTo>
                  <a:pt x="16381" y="30872"/>
                </a:lnTo>
                <a:lnTo>
                  <a:pt x="16381" y="29097"/>
                </a:lnTo>
                <a:close/>
                <a:moveTo>
                  <a:pt x="19945" y="29097"/>
                </a:moveTo>
                <a:lnTo>
                  <a:pt x="19945" y="30872"/>
                </a:lnTo>
                <a:lnTo>
                  <a:pt x="18166" y="30872"/>
                </a:lnTo>
                <a:lnTo>
                  <a:pt x="18166" y="29097"/>
                </a:lnTo>
                <a:close/>
                <a:moveTo>
                  <a:pt x="21795" y="29097"/>
                </a:moveTo>
                <a:lnTo>
                  <a:pt x="21795" y="30872"/>
                </a:lnTo>
                <a:lnTo>
                  <a:pt x="20020" y="30872"/>
                </a:lnTo>
                <a:lnTo>
                  <a:pt x="20020" y="29097"/>
                </a:lnTo>
                <a:close/>
                <a:moveTo>
                  <a:pt x="23644" y="29097"/>
                </a:moveTo>
                <a:lnTo>
                  <a:pt x="23644" y="30872"/>
                </a:lnTo>
                <a:lnTo>
                  <a:pt x="21870" y="30872"/>
                </a:lnTo>
                <a:lnTo>
                  <a:pt x="21870" y="29097"/>
                </a:lnTo>
                <a:close/>
                <a:moveTo>
                  <a:pt x="25498" y="29097"/>
                </a:moveTo>
                <a:lnTo>
                  <a:pt x="25498" y="30872"/>
                </a:lnTo>
                <a:lnTo>
                  <a:pt x="23719" y="30872"/>
                </a:lnTo>
                <a:lnTo>
                  <a:pt x="23719" y="29097"/>
                </a:lnTo>
                <a:close/>
                <a:moveTo>
                  <a:pt x="27348" y="29097"/>
                </a:moveTo>
                <a:lnTo>
                  <a:pt x="27348" y="30872"/>
                </a:lnTo>
                <a:lnTo>
                  <a:pt x="25575" y="30872"/>
                </a:lnTo>
                <a:lnTo>
                  <a:pt x="25575" y="29097"/>
                </a:lnTo>
                <a:close/>
                <a:moveTo>
                  <a:pt x="29204" y="29097"/>
                </a:moveTo>
                <a:lnTo>
                  <a:pt x="29204" y="30872"/>
                </a:lnTo>
                <a:lnTo>
                  <a:pt x="27424" y="30872"/>
                </a:lnTo>
                <a:lnTo>
                  <a:pt x="27424" y="29097"/>
                </a:lnTo>
                <a:close/>
                <a:moveTo>
                  <a:pt x="31053" y="29097"/>
                </a:moveTo>
                <a:lnTo>
                  <a:pt x="31053" y="30872"/>
                </a:lnTo>
                <a:lnTo>
                  <a:pt x="29279" y="30872"/>
                </a:lnTo>
                <a:lnTo>
                  <a:pt x="29279" y="29097"/>
                </a:lnTo>
                <a:close/>
                <a:moveTo>
                  <a:pt x="32903" y="29097"/>
                </a:moveTo>
                <a:lnTo>
                  <a:pt x="32903" y="30872"/>
                </a:lnTo>
                <a:lnTo>
                  <a:pt x="31128" y="30872"/>
                </a:lnTo>
                <a:lnTo>
                  <a:pt x="31128" y="29097"/>
                </a:lnTo>
                <a:close/>
                <a:moveTo>
                  <a:pt x="34692" y="29097"/>
                </a:moveTo>
                <a:lnTo>
                  <a:pt x="34692" y="30872"/>
                </a:lnTo>
                <a:lnTo>
                  <a:pt x="32979" y="30872"/>
                </a:lnTo>
                <a:lnTo>
                  <a:pt x="32979" y="29097"/>
                </a:lnTo>
                <a:close/>
                <a:moveTo>
                  <a:pt x="36541" y="29097"/>
                </a:moveTo>
                <a:lnTo>
                  <a:pt x="36541" y="30872"/>
                </a:lnTo>
                <a:lnTo>
                  <a:pt x="34768" y="30872"/>
                </a:lnTo>
                <a:lnTo>
                  <a:pt x="34768" y="29097"/>
                </a:lnTo>
                <a:close/>
                <a:moveTo>
                  <a:pt x="38397" y="29097"/>
                </a:moveTo>
                <a:lnTo>
                  <a:pt x="38397" y="30872"/>
                </a:lnTo>
                <a:lnTo>
                  <a:pt x="36618" y="30872"/>
                </a:lnTo>
                <a:lnTo>
                  <a:pt x="36618" y="29097"/>
                </a:lnTo>
                <a:close/>
                <a:moveTo>
                  <a:pt x="40246" y="29097"/>
                </a:moveTo>
                <a:lnTo>
                  <a:pt x="40246" y="30872"/>
                </a:lnTo>
                <a:lnTo>
                  <a:pt x="38472" y="30872"/>
                </a:lnTo>
                <a:lnTo>
                  <a:pt x="38472" y="29097"/>
                </a:lnTo>
                <a:close/>
                <a:moveTo>
                  <a:pt x="42096" y="29097"/>
                </a:moveTo>
                <a:lnTo>
                  <a:pt x="42096" y="30872"/>
                </a:lnTo>
                <a:lnTo>
                  <a:pt x="40321" y="30872"/>
                </a:lnTo>
                <a:lnTo>
                  <a:pt x="40321" y="29097"/>
                </a:lnTo>
                <a:close/>
                <a:moveTo>
                  <a:pt x="43950" y="29097"/>
                </a:moveTo>
                <a:lnTo>
                  <a:pt x="43950" y="30872"/>
                </a:lnTo>
                <a:lnTo>
                  <a:pt x="42172" y="30872"/>
                </a:lnTo>
                <a:lnTo>
                  <a:pt x="42172" y="29097"/>
                </a:lnTo>
                <a:close/>
                <a:moveTo>
                  <a:pt x="45801" y="29097"/>
                </a:moveTo>
                <a:lnTo>
                  <a:pt x="45801" y="30872"/>
                </a:lnTo>
                <a:lnTo>
                  <a:pt x="44027" y="30872"/>
                </a:lnTo>
                <a:lnTo>
                  <a:pt x="44027" y="29097"/>
                </a:lnTo>
                <a:close/>
                <a:moveTo>
                  <a:pt x="47656" y="29097"/>
                </a:moveTo>
                <a:lnTo>
                  <a:pt x="47656" y="30872"/>
                </a:lnTo>
                <a:lnTo>
                  <a:pt x="45876" y="30872"/>
                </a:lnTo>
                <a:lnTo>
                  <a:pt x="45876" y="29097"/>
                </a:lnTo>
                <a:close/>
                <a:moveTo>
                  <a:pt x="49505" y="29097"/>
                </a:moveTo>
                <a:lnTo>
                  <a:pt x="49505" y="30872"/>
                </a:lnTo>
                <a:lnTo>
                  <a:pt x="47731" y="30872"/>
                </a:lnTo>
                <a:lnTo>
                  <a:pt x="47731" y="29097"/>
                </a:lnTo>
                <a:close/>
                <a:moveTo>
                  <a:pt x="51289" y="29097"/>
                </a:moveTo>
                <a:lnTo>
                  <a:pt x="51289" y="30872"/>
                </a:lnTo>
                <a:lnTo>
                  <a:pt x="49581" y="30872"/>
                </a:lnTo>
                <a:lnTo>
                  <a:pt x="49581" y="29097"/>
                </a:lnTo>
                <a:close/>
                <a:moveTo>
                  <a:pt x="53144" y="29097"/>
                </a:moveTo>
                <a:lnTo>
                  <a:pt x="53144" y="30872"/>
                </a:lnTo>
                <a:lnTo>
                  <a:pt x="51370" y="30872"/>
                </a:lnTo>
                <a:lnTo>
                  <a:pt x="51370" y="29097"/>
                </a:lnTo>
                <a:close/>
                <a:moveTo>
                  <a:pt x="54995" y="29097"/>
                </a:moveTo>
                <a:lnTo>
                  <a:pt x="54995" y="30872"/>
                </a:lnTo>
                <a:lnTo>
                  <a:pt x="53220" y="30872"/>
                </a:lnTo>
                <a:lnTo>
                  <a:pt x="53220" y="29097"/>
                </a:lnTo>
                <a:close/>
                <a:moveTo>
                  <a:pt x="56849" y="29097"/>
                </a:moveTo>
                <a:lnTo>
                  <a:pt x="56849" y="30872"/>
                </a:lnTo>
                <a:lnTo>
                  <a:pt x="55070" y="30872"/>
                </a:lnTo>
                <a:lnTo>
                  <a:pt x="55070" y="29097"/>
                </a:lnTo>
                <a:close/>
                <a:moveTo>
                  <a:pt x="58698" y="29097"/>
                </a:moveTo>
                <a:lnTo>
                  <a:pt x="58698" y="30872"/>
                </a:lnTo>
                <a:lnTo>
                  <a:pt x="56924" y="30872"/>
                </a:lnTo>
                <a:lnTo>
                  <a:pt x="56924" y="29097"/>
                </a:lnTo>
                <a:close/>
                <a:moveTo>
                  <a:pt x="60548" y="29097"/>
                </a:moveTo>
                <a:lnTo>
                  <a:pt x="60548" y="30872"/>
                </a:lnTo>
                <a:lnTo>
                  <a:pt x="58775" y="30872"/>
                </a:lnTo>
                <a:lnTo>
                  <a:pt x="58775" y="29097"/>
                </a:lnTo>
                <a:close/>
                <a:moveTo>
                  <a:pt x="62404" y="29097"/>
                </a:moveTo>
                <a:lnTo>
                  <a:pt x="62404" y="30872"/>
                </a:lnTo>
                <a:lnTo>
                  <a:pt x="60629" y="30872"/>
                </a:lnTo>
                <a:lnTo>
                  <a:pt x="60629" y="29097"/>
                </a:lnTo>
                <a:close/>
                <a:moveTo>
                  <a:pt x="64253" y="29097"/>
                </a:moveTo>
                <a:lnTo>
                  <a:pt x="64253" y="30872"/>
                </a:lnTo>
                <a:lnTo>
                  <a:pt x="62479" y="30872"/>
                </a:lnTo>
                <a:lnTo>
                  <a:pt x="62479" y="29097"/>
                </a:lnTo>
                <a:close/>
                <a:moveTo>
                  <a:pt x="66108" y="29097"/>
                </a:moveTo>
                <a:lnTo>
                  <a:pt x="66108" y="30872"/>
                </a:lnTo>
                <a:lnTo>
                  <a:pt x="64328" y="30872"/>
                </a:lnTo>
                <a:lnTo>
                  <a:pt x="64328" y="29097"/>
                </a:lnTo>
                <a:close/>
                <a:moveTo>
                  <a:pt x="3343" y="30948"/>
                </a:moveTo>
                <a:lnTo>
                  <a:pt x="3343" y="32726"/>
                </a:lnTo>
                <a:lnTo>
                  <a:pt x="1568" y="32726"/>
                </a:lnTo>
                <a:lnTo>
                  <a:pt x="1568" y="30948"/>
                </a:lnTo>
                <a:close/>
                <a:moveTo>
                  <a:pt x="5192" y="30948"/>
                </a:moveTo>
                <a:lnTo>
                  <a:pt x="5192" y="32726"/>
                </a:lnTo>
                <a:lnTo>
                  <a:pt x="3418" y="32726"/>
                </a:lnTo>
                <a:lnTo>
                  <a:pt x="3418" y="30948"/>
                </a:lnTo>
                <a:close/>
                <a:moveTo>
                  <a:pt x="7047" y="30948"/>
                </a:moveTo>
                <a:lnTo>
                  <a:pt x="7047" y="32726"/>
                </a:lnTo>
                <a:lnTo>
                  <a:pt x="5267" y="32726"/>
                </a:lnTo>
                <a:lnTo>
                  <a:pt x="5267" y="30948"/>
                </a:lnTo>
                <a:close/>
                <a:moveTo>
                  <a:pt x="8896" y="30948"/>
                </a:moveTo>
                <a:lnTo>
                  <a:pt x="8896" y="32726"/>
                </a:lnTo>
                <a:lnTo>
                  <a:pt x="7123" y="32726"/>
                </a:lnTo>
                <a:lnTo>
                  <a:pt x="7123" y="30948"/>
                </a:lnTo>
                <a:close/>
                <a:moveTo>
                  <a:pt x="10746" y="30948"/>
                </a:moveTo>
                <a:lnTo>
                  <a:pt x="10746" y="32726"/>
                </a:lnTo>
                <a:lnTo>
                  <a:pt x="8972" y="32726"/>
                </a:lnTo>
                <a:lnTo>
                  <a:pt x="8972" y="30948"/>
                </a:lnTo>
                <a:close/>
                <a:moveTo>
                  <a:pt x="12601" y="30948"/>
                </a:moveTo>
                <a:lnTo>
                  <a:pt x="12601" y="32726"/>
                </a:lnTo>
                <a:lnTo>
                  <a:pt x="10827" y="32726"/>
                </a:lnTo>
                <a:lnTo>
                  <a:pt x="10827" y="30948"/>
                </a:lnTo>
                <a:close/>
                <a:moveTo>
                  <a:pt x="14451" y="30948"/>
                </a:moveTo>
                <a:lnTo>
                  <a:pt x="14451" y="32726"/>
                </a:lnTo>
                <a:lnTo>
                  <a:pt x="12676" y="32726"/>
                </a:lnTo>
                <a:lnTo>
                  <a:pt x="12676" y="30948"/>
                </a:lnTo>
                <a:close/>
                <a:moveTo>
                  <a:pt x="16305" y="30948"/>
                </a:moveTo>
                <a:lnTo>
                  <a:pt x="16305" y="32726"/>
                </a:lnTo>
                <a:lnTo>
                  <a:pt x="14526" y="32726"/>
                </a:lnTo>
                <a:lnTo>
                  <a:pt x="14526" y="30948"/>
                </a:lnTo>
                <a:close/>
                <a:moveTo>
                  <a:pt x="18089" y="30948"/>
                </a:moveTo>
                <a:lnTo>
                  <a:pt x="18089" y="32726"/>
                </a:lnTo>
                <a:lnTo>
                  <a:pt x="16381" y="32726"/>
                </a:lnTo>
                <a:lnTo>
                  <a:pt x="16381" y="30948"/>
                </a:lnTo>
                <a:close/>
                <a:moveTo>
                  <a:pt x="19945" y="30948"/>
                </a:moveTo>
                <a:lnTo>
                  <a:pt x="19945" y="32726"/>
                </a:lnTo>
                <a:lnTo>
                  <a:pt x="18166" y="32726"/>
                </a:lnTo>
                <a:lnTo>
                  <a:pt x="18166" y="30948"/>
                </a:lnTo>
                <a:close/>
                <a:moveTo>
                  <a:pt x="21795" y="30948"/>
                </a:moveTo>
                <a:lnTo>
                  <a:pt x="21795" y="32726"/>
                </a:lnTo>
                <a:lnTo>
                  <a:pt x="20020" y="32726"/>
                </a:lnTo>
                <a:lnTo>
                  <a:pt x="20020" y="30948"/>
                </a:lnTo>
                <a:close/>
                <a:moveTo>
                  <a:pt x="23644" y="30948"/>
                </a:moveTo>
                <a:lnTo>
                  <a:pt x="23644" y="32726"/>
                </a:lnTo>
                <a:lnTo>
                  <a:pt x="21870" y="32726"/>
                </a:lnTo>
                <a:lnTo>
                  <a:pt x="21870" y="30948"/>
                </a:lnTo>
                <a:close/>
                <a:moveTo>
                  <a:pt x="25498" y="30948"/>
                </a:moveTo>
                <a:lnTo>
                  <a:pt x="25498" y="32726"/>
                </a:lnTo>
                <a:lnTo>
                  <a:pt x="23719" y="32726"/>
                </a:lnTo>
                <a:lnTo>
                  <a:pt x="23719" y="30948"/>
                </a:lnTo>
                <a:close/>
                <a:moveTo>
                  <a:pt x="27348" y="30948"/>
                </a:moveTo>
                <a:lnTo>
                  <a:pt x="27348" y="32726"/>
                </a:lnTo>
                <a:lnTo>
                  <a:pt x="25575" y="32726"/>
                </a:lnTo>
                <a:lnTo>
                  <a:pt x="25575" y="30948"/>
                </a:lnTo>
                <a:close/>
                <a:moveTo>
                  <a:pt x="29204" y="30948"/>
                </a:moveTo>
                <a:lnTo>
                  <a:pt x="29204" y="32726"/>
                </a:lnTo>
                <a:lnTo>
                  <a:pt x="27424" y="32726"/>
                </a:lnTo>
                <a:lnTo>
                  <a:pt x="27424" y="30948"/>
                </a:lnTo>
                <a:close/>
                <a:moveTo>
                  <a:pt x="31053" y="30948"/>
                </a:moveTo>
                <a:lnTo>
                  <a:pt x="31053" y="32726"/>
                </a:lnTo>
                <a:lnTo>
                  <a:pt x="29279" y="32726"/>
                </a:lnTo>
                <a:lnTo>
                  <a:pt x="29279" y="30948"/>
                </a:lnTo>
                <a:close/>
                <a:moveTo>
                  <a:pt x="32903" y="30948"/>
                </a:moveTo>
                <a:lnTo>
                  <a:pt x="32903" y="32726"/>
                </a:lnTo>
                <a:lnTo>
                  <a:pt x="31128" y="32726"/>
                </a:lnTo>
                <a:lnTo>
                  <a:pt x="31128" y="30948"/>
                </a:lnTo>
                <a:close/>
                <a:moveTo>
                  <a:pt x="34692" y="30948"/>
                </a:moveTo>
                <a:lnTo>
                  <a:pt x="34692" y="32726"/>
                </a:lnTo>
                <a:lnTo>
                  <a:pt x="32979" y="32726"/>
                </a:lnTo>
                <a:lnTo>
                  <a:pt x="32979" y="30948"/>
                </a:lnTo>
                <a:close/>
                <a:moveTo>
                  <a:pt x="36541" y="30948"/>
                </a:moveTo>
                <a:lnTo>
                  <a:pt x="36541" y="32726"/>
                </a:lnTo>
                <a:lnTo>
                  <a:pt x="34768" y="32726"/>
                </a:lnTo>
                <a:lnTo>
                  <a:pt x="34768" y="30948"/>
                </a:lnTo>
                <a:close/>
                <a:moveTo>
                  <a:pt x="38397" y="30948"/>
                </a:moveTo>
                <a:lnTo>
                  <a:pt x="38397" y="32726"/>
                </a:lnTo>
                <a:lnTo>
                  <a:pt x="36618" y="32726"/>
                </a:lnTo>
                <a:lnTo>
                  <a:pt x="36618" y="30948"/>
                </a:lnTo>
                <a:close/>
                <a:moveTo>
                  <a:pt x="40246" y="30948"/>
                </a:moveTo>
                <a:lnTo>
                  <a:pt x="40246" y="32726"/>
                </a:lnTo>
                <a:lnTo>
                  <a:pt x="38472" y="32726"/>
                </a:lnTo>
                <a:lnTo>
                  <a:pt x="38472" y="30948"/>
                </a:lnTo>
                <a:close/>
                <a:moveTo>
                  <a:pt x="42096" y="30948"/>
                </a:moveTo>
                <a:lnTo>
                  <a:pt x="42096" y="32726"/>
                </a:lnTo>
                <a:lnTo>
                  <a:pt x="40321" y="32726"/>
                </a:lnTo>
                <a:lnTo>
                  <a:pt x="40321" y="30948"/>
                </a:lnTo>
                <a:close/>
                <a:moveTo>
                  <a:pt x="43950" y="30948"/>
                </a:moveTo>
                <a:lnTo>
                  <a:pt x="43950" y="32726"/>
                </a:lnTo>
                <a:lnTo>
                  <a:pt x="42172" y="32726"/>
                </a:lnTo>
                <a:lnTo>
                  <a:pt x="42172" y="30948"/>
                </a:lnTo>
                <a:close/>
                <a:moveTo>
                  <a:pt x="45801" y="30948"/>
                </a:moveTo>
                <a:lnTo>
                  <a:pt x="45801" y="32726"/>
                </a:lnTo>
                <a:lnTo>
                  <a:pt x="44027" y="32726"/>
                </a:lnTo>
                <a:lnTo>
                  <a:pt x="44027" y="30948"/>
                </a:lnTo>
                <a:close/>
                <a:moveTo>
                  <a:pt x="47656" y="30948"/>
                </a:moveTo>
                <a:lnTo>
                  <a:pt x="47656" y="32726"/>
                </a:lnTo>
                <a:lnTo>
                  <a:pt x="45876" y="32726"/>
                </a:lnTo>
                <a:lnTo>
                  <a:pt x="45876" y="30948"/>
                </a:lnTo>
                <a:close/>
                <a:moveTo>
                  <a:pt x="49505" y="30948"/>
                </a:moveTo>
                <a:lnTo>
                  <a:pt x="49505" y="32726"/>
                </a:lnTo>
                <a:lnTo>
                  <a:pt x="47731" y="32726"/>
                </a:lnTo>
                <a:lnTo>
                  <a:pt x="47731" y="30948"/>
                </a:lnTo>
                <a:close/>
                <a:moveTo>
                  <a:pt x="51289" y="30948"/>
                </a:moveTo>
                <a:lnTo>
                  <a:pt x="51289" y="32726"/>
                </a:lnTo>
                <a:lnTo>
                  <a:pt x="49581" y="32726"/>
                </a:lnTo>
                <a:lnTo>
                  <a:pt x="49581" y="30948"/>
                </a:lnTo>
                <a:close/>
                <a:moveTo>
                  <a:pt x="53144" y="30948"/>
                </a:moveTo>
                <a:lnTo>
                  <a:pt x="53144" y="32726"/>
                </a:lnTo>
                <a:lnTo>
                  <a:pt x="51370" y="32726"/>
                </a:lnTo>
                <a:lnTo>
                  <a:pt x="51370" y="30948"/>
                </a:lnTo>
                <a:close/>
                <a:moveTo>
                  <a:pt x="54995" y="30948"/>
                </a:moveTo>
                <a:lnTo>
                  <a:pt x="54995" y="32726"/>
                </a:lnTo>
                <a:lnTo>
                  <a:pt x="53220" y="32726"/>
                </a:lnTo>
                <a:lnTo>
                  <a:pt x="53220" y="30948"/>
                </a:lnTo>
                <a:close/>
                <a:moveTo>
                  <a:pt x="56849" y="30948"/>
                </a:moveTo>
                <a:lnTo>
                  <a:pt x="56849" y="32726"/>
                </a:lnTo>
                <a:lnTo>
                  <a:pt x="55070" y="32726"/>
                </a:lnTo>
                <a:lnTo>
                  <a:pt x="55070" y="30948"/>
                </a:lnTo>
                <a:close/>
                <a:moveTo>
                  <a:pt x="58698" y="30948"/>
                </a:moveTo>
                <a:lnTo>
                  <a:pt x="58698" y="32726"/>
                </a:lnTo>
                <a:lnTo>
                  <a:pt x="56924" y="32726"/>
                </a:lnTo>
                <a:lnTo>
                  <a:pt x="56924" y="30948"/>
                </a:lnTo>
                <a:close/>
                <a:moveTo>
                  <a:pt x="60548" y="30948"/>
                </a:moveTo>
                <a:lnTo>
                  <a:pt x="60548" y="32726"/>
                </a:lnTo>
                <a:lnTo>
                  <a:pt x="58775" y="32726"/>
                </a:lnTo>
                <a:lnTo>
                  <a:pt x="58775" y="30948"/>
                </a:lnTo>
                <a:close/>
                <a:moveTo>
                  <a:pt x="62404" y="30948"/>
                </a:moveTo>
                <a:lnTo>
                  <a:pt x="62404" y="32726"/>
                </a:lnTo>
                <a:lnTo>
                  <a:pt x="60629" y="32726"/>
                </a:lnTo>
                <a:lnTo>
                  <a:pt x="60629" y="30948"/>
                </a:lnTo>
                <a:close/>
                <a:moveTo>
                  <a:pt x="64253" y="30948"/>
                </a:moveTo>
                <a:lnTo>
                  <a:pt x="64253" y="32726"/>
                </a:lnTo>
                <a:lnTo>
                  <a:pt x="62479" y="32726"/>
                </a:lnTo>
                <a:lnTo>
                  <a:pt x="62479" y="30948"/>
                </a:lnTo>
                <a:close/>
                <a:moveTo>
                  <a:pt x="66108" y="30948"/>
                </a:moveTo>
                <a:lnTo>
                  <a:pt x="66108" y="32726"/>
                </a:lnTo>
                <a:lnTo>
                  <a:pt x="64328" y="32726"/>
                </a:lnTo>
                <a:lnTo>
                  <a:pt x="64328" y="30948"/>
                </a:lnTo>
                <a:close/>
                <a:moveTo>
                  <a:pt x="3343" y="32802"/>
                </a:moveTo>
                <a:lnTo>
                  <a:pt x="3343" y="32837"/>
                </a:lnTo>
                <a:lnTo>
                  <a:pt x="3343" y="34289"/>
                </a:lnTo>
                <a:lnTo>
                  <a:pt x="3343" y="34329"/>
                </a:lnTo>
                <a:lnTo>
                  <a:pt x="1568" y="34329"/>
                </a:lnTo>
                <a:lnTo>
                  <a:pt x="1568" y="34289"/>
                </a:lnTo>
                <a:lnTo>
                  <a:pt x="1568" y="32837"/>
                </a:lnTo>
                <a:lnTo>
                  <a:pt x="1568" y="32802"/>
                </a:lnTo>
                <a:close/>
                <a:moveTo>
                  <a:pt x="5192" y="32802"/>
                </a:moveTo>
                <a:lnTo>
                  <a:pt x="5192" y="32837"/>
                </a:lnTo>
                <a:lnTo>
                  <a:pt x="5192" y="34289"/>
                </a:lnTo>
                <a:lnTo>
                  <a:pt x="5192" y="34329"/>
                </a:lnTo>
                <a:lnTo>
                  <a:pt x="3418" y="34329"/>
                </a:lnTo>
                <a:lnTo>
                  <a:pt x="3418" y="34289"/>
                </a:lnTo>
                <a:lnTo>
                  <a:pt x="3418" y="32837"/>
                </a:lnTo>
                <a:lnTo>
                  <a:pt x="3418" y="32802"/>
                </a:lnTo>
                <a:close/>
                <a:moveTo>
                  <a:pt x="7047" y="32802"/>
                </a:moveTo>
                <a:lnTo>
                  <a:pt x="7047" y="32837"/>
                </a:lnTo>
                <a:lnTo>
                  <a:pt x="7047" y="34289"/>
                </a:lnTo>
                <a:lnTo>
                  <a:pt x="7047" y="34329"/>
                </a:lnTo>
                <a:lnTo>
                  <a:pt x="5267" y="34329"/>
                </a:lnTo>
                <a:lnTo>
                  <a:pt x="5267" y="34289"/>
                </a:lnTo>
                <a:lnTo>
                  <a:pt x="5267" y="32837"/>
                </a:lnTo>
                <a:lnTo>
                  <a:pt x="5267" y="32802"/>
                </a:lnTo>
                <a:close/>
                <a:moveTo>
                  <a:pt x="8896" y="32802"/>
                </a:moveTo>
                <a:lnTo>
                  <a:pt x="8896" y="32837"/>
                </a:lnTo>
                <a:lnTo>
                  <a:pt x="8896" y="34289"/>
                </a:lnTo>
                <a:lnTo>
                  <a:pt x="8896" y="34329"/>
                </a:lnTo>
                <a:lnTo>
                  <a:pt x="7123" y="34329"/>
                </a:lnTo>
                <a:lnTo>
                  <a:pt x="7123" y="34289"/>
                </a:lnTo>
                <a:lnTo>
                  <a:pt x="7123" y="32837"/>
                </a:lnTo>
                <a:lnTo>
                  <a:pt x="7123" y="32802"/>
                </a:lnTo>
                <a:close/>
                <a:moveTo>
                  <a:pt x="10746" y="32802"/>
                </a:moveTo>
                <a:lnTo>
                  <a:pt x="10746" y="32837"/>
                </a:lnTo>
                <a:lnTo>
                  <a:pt x="10746" y="34289"/>
                </a:lnTo>
                <a:lnTo>
                  <a:pt x="10746" y="34329"/>
                </a:lnTo>
                <a:lnTo>
                  <a:pt x="8972" y="34329"/>
                </a:lnTo>
                <a:lnTo>
                  <a:pt x="8972" y="34289"/>
                </a:lnTo>
                <a:lnTo>
                  <a:pt x="8972" y="32837"/>
                </a:lnTo>
                <a:lnTo>
                  <a:pt x="8972" y="32802"/>
                </a:lnTo>
                <a:close/>
                <a:moveTo>
                  <a:pt x="12601" y="32802"/>
                </a:moveTo>
                <a:lnTo>
                  <a:pt x="12601" y="32837"/>
                </a:lnTo>
                <a:lnTo>
                  <a:pt x="12601" y="34289"/>
                </a:lnTo>
                <a:lnTo>
                  <a:pt x="12601" y="34329"/>
                </a:lnTo>
                <a:lnTo>
                  <a:pt x="10827" y="34329"/>
                </a:lnTo>
                <a:lnTo>
                  <a:pt x="10827" y="34289"/>
                </a:lnTo>
                <a:lnTo>
                  <a:pt x="10827" y="32837"/>
                </a:lnTo>
                <a:lnTo>
                  <a:pt x="10827" y="32802"/>
                </a:lnTo>
                <a:close/>
                <a:moveTo>
                  <a:pt x="14451" y="32802"/>
                </a:moveTo>
                <a:lnTo>
                  <a:pt x="14451" y="32837"/>
                </a:lnTo>
                <a:lnTo>
                  <a:pt x="14451" y="34289"/>
                </a:lnTo>
                <a:lnTo>
                  <a:pt x="14451" y="34329"/>
                </a:lnTo>
                <a:lnTo>
                  <a:pt x="12676" y="34329"/>
                </a:lnTo>
                <a:lnTo>
                  <a:pt x="12676" y="34289"/>
                </a:lnTo>
                <a:lnTo>
                  <a:pt x="12676" y="32837"/>
                </a:lnTo>
                <a:lnTo>
                  <a:pt x="12676" y="32802"/>
                </a:lnTo>
                <a:close/>
                <a:moveTo>
                  <a:pt x="16305" y="32802"/>
                </a:moveTo>
                <a:lnTo>
                  <a:pt x="16305" y="32837"/>
                </a:lnTo>
                <a:lnTo>
                  <a:pt x="16305" y="34289"/>
                </a:lnTo>
                <a:lnTo>
                  <a:pt x="16305" y="34329"/>
                </a:lnTo>
                <a:lnTo>
                  <a:pt x="14526" y="34329"/>
                </a:lnTo>
                <a:lnTo>
                  <a:pt x="14526" y="34289"/>
                </a:lnTo>
                <a:lnTo>
                  <a:pt x="14526" y="32837"/>
                </a:lnTo>
                <a:lnTo>
                  <a:pt x="14526" y="32802"/>
                </a:lnTo>
                <a:close/>
                <a:moveTo>
                  <a:pt x="18089" y="32802"/>
                </a:moveTo>
                <a:lnTo>
                  <a:pt x="18089" y="32837"/>
                </a:lnTo>
                <a:lnTo>
                  <a:pt x="18089" y="34289"/>
                </a:lnTo>
                <a:lnTo>
                  <a:pt x="18089" y="34329"/>
                </a:lnTo>
                <a:lnTo>
                  <a:pt x="16381" y="34329"/>
                </a:lnTo>
                <a:lnTo>
                  <a:pt x="16381" y="34289"/>
                </a:lnTo>
                <a:lnTo>
                  <a:pt x="16381" y="32837"/>
                </a:lnTo>
                <a:lnTo>
                  <a:pt x="16381" y="32802"/>
                </a:lnTo>
                <a:close/>
                <a:moveTo>
                  <a:pt x="19945" y="32802"/>
                </a:moveTo>
                <a:lnTo>
                  <a:pt x="19945" y="32837"/>
                </a:lnTo>
                <a:lnTo>
                  <a:pt x="19945" y="34289"/>
                </a:lnTo>
                <a:lnTo>
                  <a:pt x="19945" y="34329"/>
                </a:lnTo>
                <a:lnTo>
                  <a:pt x="18166" y="34329"/>
                </a:lnTo>
                <a:lnTo>
                  <a:pt x="18166" y="34289"/>
                </a:lnTo>
                <a:lnTo>
                  <a:pt x="18166" y="32837"/>
                </a:lnTo>
                <a:lnTo>
                  <a:pt x="18166" y="32802"/>
                </a:lnTo>
                <a:close/>
                <a:moveTo>
                  <a:pt x="21795" y="32802"/>
                </a:moveTo>
                <a:lnTo>
                  <a:pt x="21795" y="32837"/>
                </a:lnTo>
                <a:lnTo>
                  <a:pt x="21795" y="34289"/>
                </a:lnTo>
                <a:lnTo>
                  <a:pt x="21795" y="34329"/>
                </a:lnTo>
                <a:lnTo>
                  <a:pt x="20020" y="34329"/>
                </a:lnTo>
                <a:lnTo>
                  <a:pt x="20020" y="34289"/>
                </a:lnTo>
                <a:lnTo>
                  <a:pt x="20020" y="32837"/>
                </a:lnTo>
                <a:lnTo>
                  <a:pt x="20020" y="32802"/>
                </a:lnTo>
                <a:close/>
                <a:moveTo>
                  <a:pt x="23644" y="32802"/>
                </a:moveTo>
                <a:lnTo>
                  <a:pt x="23644" y="32837"/>
                </a:lnTo>
                <a:lnTo>
                  <a:pt x="23644" y="34289"/>
                </a:lnTo>
                <a:lnTo>
                  <a:pt x="23644" y="34329"/>
                </a:lnTo>
                <a:lnTo>
                  <a:pt x="21870" y="34329"/>
                </a:lnTo>
                <a:lnTo>
                  <a:pt x="21870" y="34289"/>
                </a:lnTo>
                <a:lnTo>
                  <a:pt x="21870" y="32837"/>
                </a:lnTo>
                <a:lnTo>
                  <a:pt x="21870" y="32802"/>
                </a:lnTo>
                <a:close/>
                <a:moveTo>
                  <a:pt x="25498" y="32802"/>
                </a:moveTo>
                <a:lnTo>
                  <a:pt x="25498" y="32837"/>
                </a:lnTo>
                <a:lnTo>
                  <a:pt x="25498" y="34289"/>
                </a:lnTo>
                <a:lnTo>
                  <a:pt x="25498" y="34329"/>
                </a:lnTo>
                <a:lnTo>
                  <a:pt x="23719" y="34329"/>
                </a:lnTo>
                <a:lnTo>
                  <a:pt x="23719" y="34289"/>
                </a:lnTo>
                <a:lnTo>
                  <a:pt x="23719" y="32837"/>
                </a:lnTo>
                <a:lnTo>
                  <a:pt x="23719" y="32802"/>
                </a:lnTo>
                <a:close/>
                <a:moveTo>
                  <a:pt x="27348" y="32802"/>
                </a:moveTo>
                <a:lnTo>
                  <a:pt x="27348" y="32837"/>
                </a:lnTo>
                <a:lnTo>
                  <a:pt x="27348" y="34289"/>
                </a:lnTo>
                <a:lnTo>
                  <a:pt x="27348" y="34329"/>
                </a:lnTo>
                <a:lnTo>
                  <a:pt x="25575" y="34329"/>
                </a:lnTo>
                <a:lnTo>
                  <a:pt x="25575" y="34289"/>
                </a:lnTo>
                <a:lnTo>
                  <a:pt x="25575" y="32837"/>
                </a:lnTo>
                <a:lnTo>
                  <a:pt x="25575" y="32802"/>
                </a:lnTo>
                <a:close/>
                <a:moveTo>
                  <a:pt x="29204" y="32802"/>
                </a:moveTo>
                <a:lnTo>
                  <a:pt x="29204" y="32837"/>
                </a:lnTo>
                <a:lnTo>
                  <a:pt x="29204" y="34289"/>
                </a:lnTo>
                <a:lnTo>
                  <a:pt x="29204" y="34329"/>
                </a:lnTo>
                <a:lnTo>
                  <a:pt x="27424" y="34329"/>
                </a:lnTo>
                <a:lnTo>
                  <a:pt x="27424" y="34289"/>
                </a:lnTo>
                <a:lnTo>
                  <a:pt x="27424" y="32837"/>
                </a:lnTo>
                <a:lnTo>
                  <a:pt x="27424" y="32802"/>
                </a:lnTo>
                <a:close/>
                <a:moveTo>
                  <a:pt x="31053" y="32802"/>
                </a:moveTo>
                <a:lnTo>
                  <a:pt x="31053" y="32837"/>
                </a:lnTo>
                <a:lnTo>
                  <a:pt x="31053" y="34289"/>
                </a:lnTo>
                <a:lnTo>
                  <a:pt x="31053" y="34329"/>
                </a:lnTo>
                <a:lnTo>
                  <a:pt x="29279" y="34329"/>
                </a:lnTo>
                <a:lnTo>
                  <a:pt x="29279" y="34289"/>
                </a:lnTo>
                <a:lnTo>
                  <a:pt x="29279" y="32837"/>
                </a:lnTo>
                <a:lnTo>
                  <a:pt x="29279" y="32802"/>
                </a:lnTo>
                <a:close/>
                <a:moveTo>
                  <a:pt x="32903" y="32802"/>
                </a:moveTo>
                <a:lnTo>
                  <a:pt x="32903" y="32837"/>
                </a:lnTo>
                <a:lnTo>
                  <a:pt x="32903" y="34289"/>
                </a:lnTo>
                <a:lnTo>
                  <a:pt x="32903" y="34329"/>
                </a:lnTo>
                <a:lnTo>
                  <a:pt x="31128" y="34329"/>
                </a:lnTo>
                <a:lnTo>
                  <a:pt x="31128" y="34289"/>
                </a:lnTo>
                <a:lnTo>
                  <a:pt x="31128" y="32837"/>
                </a:lnTo>
                <a:lnTo>
                  <a:pt x="31128" y="32802"/>
                </a:lnTo>
                <a:close/>
                <a:moveTo>
                  <a:pt x="34692" y="32802"/>
                </a:moveTo>
                <a:lnTo>
                  <a:pt x="34692" y="32837"/>
                </a:lnTo>
                <a:lnTo>
                  <a:pt x="34692" y="34289"/>
                </a:lnTo>
                <a:lnTo>
                  <a:pt x="34692" y="34329"/>
                </a:lnTo>
                <a:lnTo>
                  <a:pt x="32979" y="34329"/>
                </a:lnTo>
                <a:lnTo>
                  <a:pt x="32979" y="34289"/>
                </a:lnTo>
                <a:lnTo>
                  <a:pt x="32979" y="32837"/>
                </a:lnTo>
                <a:lnTo>
                  <a:pt x="32979" y="32802"/>
                </a:lnTo>
                <a:close/>
                <a:moveTo>
                  <a:pt x="36541" y="32802"/>
                </a:moveTo>
                <a:lnTo>
                  <a:pt x="36541" y="32837"/>
                </a:lnTo>
                <a:lnTo>
                  <a:pt x="36541" y="34289"/>
                </a:lnTo>
                <a:lnTo>
                  <a:pt x="36541" y="34329"/>
                </a:lnTo>
                <a:lnTo>
                  <a:pt x="34768" y="34329"/>
                </a:lnTo>
                <a:lnTo>
                  <a:pt x="34768" y="34289"/>
                </a:lnTo>
                <a:lnTo>
                  <a:pt x="34768" y="32837"/>
                </a:lnTo>
                <a:lnTo>
                  <a:pt x="34768" y="32802"/>
                </a:lnTo>
                <a:close/>
                <a:moveTo>
                  <a:pt x="38397" y="32802"/>
                </a:moveTo>
                <a:lnTo>
                  <a:pt x="38397" y="32837"/>
                </a:lnTo>
                <a:lnTo>
                  <a:pt x="38397" y="34289"/>
                </a:lnTo>
                <a:lnTo>
                  <a:pt x="38397" y="34329"/>
                </a:lnTo>
                <a:lnTo>
                  <a:pt x="36618" y="34329"/>
                </a:lnTo>
                <a:lnTo>
                  <a:pt x="36618" y="34289"/>
                </a:lnTo>
                <a:lnTo>
                  <a:pt x="36618" y="32837"/>
                </a:lnTo>
                <a:lnTo>
                  <a:pt x="36618" y="32802"/>
                </a:lnTo>
                <a:close/>
                <a:moveTo>
                  <a:pt x="40246" y="32802"/>
                </a:moveTo>
                <a:lnTo>
                  <a:pt x="40246" y="32837"/>
                </a:lnTo>
                <a:lnTo>
                  <a:pt x="40246" y="34289"/>
                </a:lnTo>
                <a:lnTo>
                  <a:pt x="40246" y="34329"/>
                </a:lnTo>
                <a:lnTo>
                  <a:pt x="38472" y="34329"/>
                </a:lnTo>
                <a:lnTo>
                  <a:pt x="38472" y="34289"/>
                </a:lnTo>
                <a:lnTo>
                  <a:pt x="38472" y="32837"/>
                </a:lnTo>
                <a:lnTo>
                  <a:pt x="38472" y="32802"/>
                </a:lnTo>
                <a:close/>
                <a:moveTo>
                  <a:pt x="42096" y="32802"/>
                </a:moveTo>
                <a:lnTo>
                  <a:pt x="42096" y="32837"/>
                </a:lnTo>
                <a:lnTo>
                  <a:pt x="42096" y="34289"/>
                </a:lnTo>
                <a:lnTo>
                  <a:pt x="42096" y="34329"/>
                </a:lnTo>
                <a:lnTo>
                  <a:pt x="40321" y="34329"/>
                </a:lnTo>
                <a:lnTo>
                  <a:pt x="40321" y="34289"/>
                </a:lnTo>
                <a:lnTo>
                  <a:pt x="40321" y="32837"/>
                </a:lnTo>
                <a:lnTo>
                  <a:pt x="40321" y="32802"/>
                </a:lnTo>
                <a:close/>
                <a:moveTo>
                  <a:pt x="43950" y="32802"/>
                </a:moveTo>
                <a:lnTo>
                  <a:pt x="43950" y="32837"/>
                </a:lnTo>
                <a:lnTo>
                  <a:pt x="43950" y="34289"/>
                </a:lnTo>
                <a:lnTo>
                  <a:pt x="43950" y="34329"/>
                </a:lnTo>
                <a:lnTo>
                  <a:pt x="42172" y="34329"/>
                </a:lnTo>
                <a:lnTo>
                  <a:pt x="42172" y="34289"/>
                </a:lnTo>
                <a:lnTo>
                  <a:pt x="42172" y="32837"/>
                </a:lnTo>
                <a:lnTo>
                  <a:pt x="42172" y="32802"/>
                </a:lnTo>
                <a:close/>
                <a:moveTo>
                  <a:pt x="45801" y="32802"/>
                </a:moveTo>
                <a:lnTo>
                  <a:pt x="45801" y="32837"/>
                </a:lnTo>
                <a:lnTo>
                  <a:pt x="45801" y="34289"/>
                </a:lnTo>
                <a:lnTo>
                  <a:pt x="45801" y="34329"/>
                </a:lnTo>
                <a:lnTo>
                  <a:pt x="44027" y="34329"/>
                </a:lnTo>
                <a:lnTo>
                  <a:pt x="44027" y="34289"/>
                </a:lnTo>
                <a:lnTo>
                  <a:pt x="44027" y="32837"/>
                </a:lnTo>
                <a:lnTo>
                  <a:pt x="44027" y="32802"/>
                </a:lnTo>
                <a:close/>
                <a:moveTo>
                  <a:pt x="47656" y="32802"/>
                </a:moveTo>
                <a:lnTo>
                  <a:pt x="47656" y="32837"/>
                </a:lnTo>
                <a:lnTo>
                  <a:pt x="47656" y="34289"/>
                </a:lnTo>
                <a:lnTo>
                  <a:pt x="47656" y="34329"/>
                </a:lnTo>
                <a:lnTo>
                  <a:pt x="45876" y="34329"/>
                </a:lnTo>
                <a:lnTo>
                  <a:pt x="45876" y="34289"/>
                </a:lnTo>
                <a:lnTo>
                  <a:pt x="45876" y="32837"/>
                </a:lnTo>
                <a:lnTo>
                  <a:pt x="45876" y="32802"/>
                </a:lnTo>
                <a:close/>
                <a:moveTo>
                  <a:pt x="49505" y="32802"/>
                </a:moveTo>
                <a:lnTo>
                  <a:pt x="49505" y="32837"/>
                </a:lnTo>
                <a:lnTo>
                  <a:pt x="49505" y="34289"/>
                </a:lnTo>
                <a:lnTo>
                  <a:pt x="49505" y="34329"/>
                </a:lnTo>
                <a:lnTo>
                  <a:pt x="47731" y="34329"/>
                </a:lnTo>
                <a:lnTo>
                  <a:pt x="47731" y="34289"/>
                </a:lnTo>
                <a:lnTo>
                  <a:pt x="47731" y="32837"/>
                </a:lnTo>
                <a:lnTo>
                  <a:pt x="47731" y="32802"/>
                </a:lnTo>
                <a:close/>
                <a:moveTo>
                  <a:pt x="51289" y="32802"/>
                </a:moveTo>
                <a:lnTo>
                  <a:pt x="51289" y="32837"/>
                </a:lnTo>
                <a:lnTo>
                  <a:pt x="51289" y="34289"/>
                </a:lnTo>
                <a:lnTo>
                  <a:pt x="51289" y="34329"/>
                </a:lnTo>
                <a:lnTo>
                  <a:pt x="49581" y="34329"/>
                </a:lnTo>
                <a:lnTo>
                  <a:pt x="49581" y="34289"/>
                </a:lnTo>
                <a:lnTo>
                  <a:pt x="49581" y="32837"/>
                </a:lnTo>
                <a:lnTo>
                  <a:pt x="49581" y="32802"/>
                </a:lnTo>
                <a:close/>
                <a:moveTo>
                  <a:pt x="53144" y="32802"/>
                </a:moveTo>
                <a:lnTo>
                  <a:pt x="53144" y="32837"/>
                </a:lnTo>
                <a:lnTo>
                  <a:pt x="53144" y="34289"/>
                </a:lnTo>
                <a:lnTo>
                  <a:pt x="53144" y="34329"/>
                </a:lnTo>
                <a:lnTo>
                  <a:pt x="51370" y="34329"/>
                </a:lnTo>
                <a:lnTo>
                  <a:pt x="51370" y="34289"/>
                </a:lnTo>
                <a:lnTo>
                  <a:pt x="51370" y="32837"/>
                </a:lnTo>
                <a:lnTo>
                  <a:pt x="51370" y="32802"/>
                </a:lnTo>
                <a:close/>
                <a:moveTo>
                  <a:pt x="54995" y="32802"/>
                </a:moveTo>
                <a:lnTo>
                  <a:pt x="54995" y="32837"/>
                </a:lnTo>
                <a:lnTo>
                  <a:pt x="54995" y="34289"/>
                </a:lnTo>
                <a:lnTo>
                  <a:pt x="54995" y="34329"/>
                </a:lnTo>
                <a:lnTo>
                  <a:pt x="53220" y="34329"/>
                </a:lnTo>
                <a:lnTo>
                  <a:pt x="53220" y="34289"/>
                </a:lnTo>
                <a:lnTo>
                  <a:pt x="53220" y="32837"/>
                </a:lnTo>
                <a:lnTo>
                  <a:pt x="53220" y="32802"/>
                </a:lnTo>
                <a:close/>
                <a:moveTo>
                  <a:pt x="56849" y="32802"/>
                </a:moveTo>
                <a:lnTo>
                  <a:pt x="56849" y="32837"/>
                </a:lnTo>
                <a:lnTo>
                  <a:pt x="56849" y="34289"/>
                </a:lnTo>
                <a:lnTo>
                  <a:pt x="56849" y="34329"/>
                </a:lnTo>
                <a:lnTo>
                  <a:pt x="55070" y="34329"/>
                </a:lnTo>
                <a:lnTo>
                  <a:pt x="55070" y="34289"/>
                </a:lnTo>
                <a:lnTo>
                  <a:pt x="55070" y="32837"/>
                </a:lnTo>
                <a:lnTo>
                  <a:pt x="55070" y="32802"/>
                </a:lnTo>
                <a:close/>
                <a:moveTo>
                  <a:pt x="58698" y="32802"/>
                </a:moveTo>
                <a:lnTo>
                  <a:pt x="58698" y="32837"/>
                </a:lnTo>
                <a:lnTo>
                  <a:pt x="58698" y="34289"/>
                </a:lnTo>
                <a:lnTo>
                  <a:pt x="58698" y="34329"/>
                </a:lnTo>
                <a:lnTo>
                  <a:pt x="56924" y="34329"/>
                </a:lnTo>
                <a:lnTo>
                  <a:pt x="56924" y="34289"/>
                </a:lnTo>
                <a:lnTo>
                  <a:pt x="56924" y="32837"/>
                </a:lnTo>
                <a:lnTo>
                  <a:pt x="56924" y="32802"/>
                </a:lnTo>
                <a:close/>
                <a:moveTo>
                  <a:pt x="60548" y="32802"/>
                </a:moveTo>
                <a:lnTo>
                  <a:pt x="60548" y="32837"/>
                </a:lnTo>
                <a:lnTo>
                  <a:pt x="60548" y="34289"/>
                </a:lnTo>
                <a:lnTo>
                  <a:pt x="60548" y="34329"/>
                </a:lnTo>
                <a:lnTo>
                  <a:pt x="58775" y="34329"/>
                </a:lnTo>
                <a:lnTo>
                  <a:pt x="58775" y="34289"/>
                </a:lnTo>
                <a:lnTo>
                  <a:pt x="58775" y="32837"/>
                </a:lnTo>
                <a:lnTo>
                  <a:pt x="58775" y="32802"/>
                </a:lnTo>
                <a:close/>
                <a:moveTo>
                  <a:pt x="62404" y="32802"/>
                </a:moveTo>
                <a:lnTo>
                  <a:pt x="62404" y="32837"/>
                </a:lnTo>
                <a:lnTo>
                  <a:pt x="62404" y="34289"/>
                </a:lnTo>
                <a:lnTo>
                  <a:pt x="62404" y="34329"/>
                </a:lnTo>
                <a:lnTo>
                  <a:pt x="60629" y="34329"/>
                </a:lnTo>
                <a:lnTo>
                  <a:pt x="60629" y="34289"/>
                </a:lnTo>
                <a:lnTo>
                  <a:pt x="60629" y="32837"/>
                </a:lnTo>
                <a:lnTo>
                  <a:pt x="60629" y="32802"/>
                </a:lnTo>
                <a:close/>
                <a:moveTo>
                  <a:pt x="64253" y="32802"/>
                </a:moveTo>
                <a:lnTo>
                  <a:pt x="64253" y="32837"/>
                </a:lnTo>
                <a:lnTo>
                  <a:pt x="64253" y="34289"/>
                </a:lnTo>
                <a:lnTo>
                  <a:pt x="64253" y="34329"/>
                </a:lnTo>
                <a:lnTo>
                  <a:pt x="62479" y="34329"/>
                </a:lnTo>
                <a:lnTo>
                  <a:pt x="62479" y="34289"/>
                </a:lnTo>
                <a:lnTo>
                  <a:pt x="62479" y="32837"/>
                </a:lnTo>
                <a:lnTo>
                  <a:pt x="62479" y="32802"/>
                </a:lnTo>
                <a:close/>
                <a:moveTo>
                  <a:pt x="66108" y="32802"/>
                </a:moveTo>
                <a:lnTo>
                  <a:pt x="66108" y="32837"/>
                </a:lnTo>
                <a:lnTo>
                  <a:pt x="66108" y="34289"/>
                </a:lnTo>
                <a:lnTo>
                  <a:pt x="66108" y="34329"/>
                </a:lnTo>
                <a:lnTo>
                  <a:pt x="64328" y="34329"/>
                </a:lnTo>
                <a:lnTo>
                  <a:pt x="64328" y="34289"/>
                </a:lnTo>
                <a:lnTo>
                  <a:pt x="64328" y="32837"/>
                </a:lnTo>
                <a:lnTo>
                  <a:pt x="64328" y="32802"/>
                </a:lnTo>
                <a:close/>
                <a:moveTo>
                  <a:pt x="3343" y="34405"/>
                </a:moveTo>
                <a:lnTo>
                  <a:pt x="3343" y="36180"/>
                </a:lnTo>
                <a:lnTo>
                  <a:pt x="1568" y="36180"/>
                </a:lnTo>
                <a:lnTo>
                  <a:pt x="1568" y="34405"/>
                </a:lnTo>
                <a:close/>
                <a:moveTo>
                  <a:pt x="5192" y="34405"/>
                </a:moveTo>
                <a:lnTo>
                  <a:pt x="5192" y="36180"/>
                </a:lnTo>
                <a:lnTo>
                  <a:pt x="3418" y="36180"/>
                </a:lnTo>
                <a:lnTo>
                  <a:pt x="3418" y="34405"/>
                </a:lnTo>
                <a:close/>
                <a:moveTo>
                  <a:pt x="7047" y="34405"/>
                </a:moveTo>
                <a:lnTo>
                  <a:pt x="7047" y="36180"/>
                </a:lnTo>
                <a:lnTo>
                  <a:pt x="5267" y="36180"/>
                </a:lnTo>
                <a:lnTo>
                  <a:pt x="5267" y="34405"/>
                </a:lnTo>
                <a:close/>
                <a:moveTo>
                  <a:pt x="8896" y="34405"/>
                </a:moveTo>
                <a:lnTo>
                  <a:pt x="8896" y="36180"/>
                </a:lnTo>
                <a:lnTo>
                  <a:pt x="7123" y="36180"/>
                </a:lnTo>
                <a:lnTo>
                  <a:pt x="7123" y="34405"/>
                </a:lnTo>
                <a:close/>
                <a:moveTo>
                  <a:pt x="10746" y="34405"/>
                </a:moveTo>
                <a:lnTo>
                  <a:pt x="10746" y="36180"/>
                </a:lnTo>
                <a:lnTo>
                  <a:pt x="8972" y="36180"/>
                </a:lnTo>
                <a:lnTo>
                  <a:pt x="8972" y="34405"/>
                </a:lnTo>
                <a:close/>
                <a:moveTo>
                  <a:pt x="12601" y="34405"/>
                </a:moveTo>
                <a:lnTo>
                  <a:pt x="12601" y="36180"/>
                </a:lnTo>
                <a:lnTo>
                  <a:pt x="10827" y="36180"/>
                </a:lnTo>
                <a:lnTo>
                  <a:pt x="10827" y="34405"/>
                </a:lnTo>
                <a:close/>
                <a:moveTo>
                  <a:pt x="14451" y="34405"/>
                </a:moveTo>
                <a:lnTo>
                  <a:pt x="14451" y="36180"/>
                </a:lnTo>
                <a:lnTo>
                  <a:pt x="12676" y="36180"/>
                </a:lnTo>
                <a:lnTo>
                  <a:pt x="12676" y="34405"/>
                </a:lnTo>
                <a:close/>
                <a:moveTo>
                  <a:pt x="16305" y="34405"/>
                </a:moveTo>
                <a:lnTo>
                  <a:pt x="16305" y="36180"/>
                </a:lnTo>
                <a:lnTo>
                  <a:pt x="14526" y="36180"/>
                </a:lnTo>
                <a:lnTo>
                  <a:pt x="14526" y="34405"/>
                </a:lnTo>
                <a:close/>
                <a:moveTo>
                  <a:pt x="18089" y="34405"/>
                </a:moveTo>
                <a:lnTo>
                  <a:pt x="18089" y="36180"/>
                </a:lnTo>
                <a:lnTo>
                  <a:pt x="16381" y="36180"/>
                </a:lnTo>
                <a:lnTo>
                  <a:pt x="16381" y="34405"/>
                </a:lnTo>
                <a:close/>
                <a:moveTo>
                  <a:pt x="19945" y="34405"/>
                </a:moveTo>
                <a:lnTo>
                  <a:pt x="19945" y="36180"/>
                </a:lnTo>
                <a:lnTo>
                  <a:pt x="18166" y="36180"/>
                </a:lnTo>
                <a:lnTo>
                  <a:pt x="18166" y="34405"/>
                </a:lnTo>
                <a:close/>
                <a:moveTo>
                  <a:pt x="21795" y="34405"/>
                </a:moveTo>
                <a:lnTo>
                  <a:pt x="21795" y="36180"/>
                </a:lnTo>
                <a:lnTo>
                  <a:pt x="20020" y="36180"/>
                </a:lnTo>
                <a:lnTo>
                  <a:pt x="20020" y="34405"/>
                </a:lnTo>
                <a:close/>
                <a:moveTo>
                  <a:pt x="23644" y="34405"/>
                </a:moveTo>
                <a:lnTo>
                  <a:pt x="23644" y="36180"/>
                </a:lnTo>
                <a:lnTo>
                  <a:pt x="21870" y="36180"/>
                </a:lnTo>
                <a:lnTo>
                  <a:pt x="21870" y="34405"/>
                </a:lnTo>
                <a:close/>
                <a:moveTo>
                  <a:pt x="25498" y="34405"/>
                </a:moveTo>
                <a:lnTo>
                  <a:pt x="25498" y="36180"/>
                </a:lnTo>
                <a:lnTo>
                  <a:pt x="23719" y="36180"/>
                </a:lnTo>
                <a:lnTo>
                  <a:pt x="23719" y="34405"/>
                </a:lnTo>
                <a:close/>
                <a:moveTo>
                  <a:pt x="27348" y="34405"/>
                </a:moveTo>
                <a:lnTo>
                  <a:pt x="27348" y="36180"/>
                </a:lnTo>
                <a:lnTo>
                  <a:pt x="25575" y="36180"/>
                </a:lnTo>
                <a:lnTo>
                  <a:pt x="25575" y="34405"/>
                </a:lnTo>
                <a:close/>
                <a:moveTo>
                  <a:pt x="29204" y="34405"/>
                </a:moveTo>
                <a:lnTo>
                  <a:pt x="29204" y="36180"/>
                </a:lnTo>
                <a:lnTo>
                  <a:pt x="27424" y="36180"/>
                </a:lnTo>
                <a:lnTo>
                  <a:pt x="27424" y="34405"/>
                </a:lnTo>
                <a:close/>
                <a:moveTo>
                  <a:pt x="31053" y="34405"/>
                </a:moveTo>
                <a:lnTo>
                  <a:pt x="31053" y="36180"/>
                </a:lnTo>
                <a:lnTo>
                  <a:pt x="29279" y="36180"/>
                </a:lnTo>
                <a:lnTo>
                  <a:pt x="29279" y="34405"/>
                </a:lnTo>
                <a:close/>
                <a:moveTo>
                  <a:pt x="32903" y="34405"/>
                </a:moveTo>
                <a:lnTo>
                  <a:pt x="32903" y="36180"/>
                </a:lnTo>
                <a:lnTo>
                  <a:pt x="31128" y="36180"/>
                </a:lnTo>
                <a:lnTo>
                  <a:pt x="31128" y="34405"/>
                </a:lnTo>
                <a:close/>
                <a:moveTo>
                  <a:pt x="34692" y="34405"/>
                </a:moveTo>
                <a:lnTo>
                  <a:pt x="34692" y="36180"/>
                </a:lnTo>
                <a:lnTo>
                  <a:pt x="32979" y="36180"/>
                </a:lnTo>
                <a:lnTo>
                  <a:pt x="32979" y="34405"/>
                </a:lnTo>
                <a:close/>
                <a:moveTo>
                  <a:pt x="36541" y="34405"/>
                </a:moveTo>
                <a:lnTo>
                  <a:pt x="36541" y="36180"/>
                </a:lnTo>
                <a:lnTo>
                  <a:pt x="34768" y="36180"/>
                </a:lnTo>
                <a:lnTo>
                  <a:pt x="34768" y="34405"/>
                </a:lnTo>
                <a:close/>
                <a:moveTo>
                  <a:pt x="38397" y="34405"/>
                </a:moveTo>
                <a:lnTo>
                  <a:pt x="38397" y="36180"/>
                </a:lnTo>
                <a:lnTo>
                  <a:pt x="36618" y="36180"/>
                </a:lnTo>
                <a:lnTo>
                  <a:pt x="36618" y="34405"/>
                </a:lnTo>
                <a:close/>
                <a:moveTo>
                  <a:pt x="40246" y="34405"/>
                </a:moveTo>
                <a:lnTo>
                  <a:pt x="40246" y="36180"/>
                </a:lnTo>
                <a:lnTo>
                  <a:pt x="38472" y="36180"/>
                </a:lnTo>
                <a:lnTo>
                  <a:pt x="38472" y="34405"/>
                </a:lnTo>
                <a:close/>
                <a:moveTo>
                  <a:pt x="42096" y="34405"/>
                </a:moveTo>
                <a:lnTo>
                  <a:pt x="42096" y="36180"/>
                </a:lnTo>
                <a:lnTo>
                  <a:pt x="40321" y="36180"/>
                </a:lnTo>
                <a:lnTo>
                  <a:pt x="40321" y="34405"/>
                </a:lnTo>
                <a:close/>
                <a:moveTo>
                  <a:pt x="43950" y="34405"/>
                </a:moveTo>
                <a:lnTo>
                  <a:pt x="43950" y="36180"/>
                </a:lnTo>
                <a:lnTo>
                  <a:pt x="42172" y="36180"/>
                </a:lnTo>
                <a:lnTo>
                  <a:pt x="42172" y="34405"/>
                </a:lnTo>
                <a:close/>
                <a:moveTo>
                  <a:pt x="45801" y="34405"/>
                </a:moveTo>
                <a:lnTo>
                  <a:pt x="45801" y="36180"/>
                </a:lnTo>
                <a:lnTo>
                  <a:pt x="44027" y="36180"/>
                </a:lnTo>
                <a:lnTo>
                  <a:pt x="44027" y="34405"/>
                </a:lnTo>
                <a:close/>
                <a:moveTo>
                  <a:pt x="47656" y="34405"/>
                </a:moveTo>
                <a:lnTo>
                  <a:pt x="47656" y="36180"/>
                </a:lnTo>
                <a:lnTo>
                  <a:pt x="45876" y="36180"/>
                </a:lnTo>
                <a:lnTo>
                  <a:pt x="45876" y="34405"/>
                </a:lnTo>
                <a:close/>
                <a:moveTo>
                  <a:pt x="49505" y="34405"/>
                </a:moveTo>
                <a:lnTo>
                  <a:pt x="49505" y="36180"/>
                </a:lnTo>
                <a:lnTo>
                  <a:pt x="47731" y="36180"/>
                </a:lnTo>
                <a:lnTo>
                  <a:pt x="47731" y="34405"/>
                </a:lnTo>
                <a:close/>
                <a:moveTo>
                  <a:pt x="51289" y="34405"/>
                </a:moveTo>
                <a:lnTo>
                  <a:pt x="51289" y="36180"/>
                </a:lnTo>
                <a:lnTo>
                  <a:pt x="49581" y="36180"/>
                </a:lnTo>
                <a:lnTo>
                  <a:pt x="49581" y="34405"/>
                </a:lnTo>
                <a:close/>
                <a:moveTo>
                  <a:pt x="53144" y="34405"/>
                </a:moveTo>
                <a:lnTo>
                  <a:pt x="53144" y="36180"/>
                </a:lnTo>
                <a:lnTo>
                  <a:pt x="51370" y="36180"/>
                </a:lnTo>
                <a:lnTo>
                  <a:pt x="51370" y="34405"/>
                </a:lnTo>
                <a:close/>
                <a:moveTo>
                  <a:pt x="54995" y="34405"/>
                </a:moveTo>
                <a:lnTo>
                  <a:pt x="54995" y="36180"/>
                </a:lnTo>
                <a:lnTo>
                  <a:pt x="53220" y="36180"/>
                </a:lnTo>
                <a:lnTo>
                  <a:pt x="53220" y="34405"/>
                </a:lnTo>
                <a:close/>
                <a:moveTo>
                  <a:pt x="56849" y="34405"/>
                </a:moveTo>
                <a:lnTo>
                  <a:pt x="56849" y="36180"/>
                </a:lnTo>
                <a:lnTo>
                  <a:pt x="55070" y="36180"/>
                </a:lnTo>
                <a:lnTo>
                  <a:pt x="55070" y="34405"/>
                </a:lnTo>
                <a:close/>
                <a:moveTo>
                  <a:pt x="58698" y="34405"/>
                </a:moveTo>
                <a:lnTo>
                  <a:pt x="58698" y="36180"/>
                </a:lnTo>
                <a:lnTo>
                  <a:pt x="56924" y="36180"/>
                </a:lnTo>
                <a:lnTo>
                  <a:pt x="56924" y="34405"/>
                </a:lnTo>
                <a:close/>
                <a:moveTo>
                  <a:pt x="60548" y="34405"/>
                </a:moveTo>
                <a:lnTo>
                  <a:pt x="60548" y="36180"/>
                </a:lnTo>
                <a:lnTo>
                  <a:pt x="58775" y="36180"/>
                </a:lnTo>
                <a:lnTo>
                  <a:pt x="58775" y="34405"/>
                </a:lnTo>
                <a:close/>
                <a:moveTo>
                  <a:pt x="62404" y="34405"/>
                </a:moveTo>
                <a:lnTo>
                  <a:pt x="62404" y="36180"/>
                </a:lnTo>
                <a:lnTo>
                  <a:pt x="60629" y="36180"/>
                </a:lnTo>
                <a:lnTo>
                  <a:pt x="60629" y="34405"/>
                </a:lnTo>
                <a:close/>
                <a:moveTo>
                  <a:pt x="64253" y="34405"/>
                </a:moveTo>
                <a:lnTo>
                  <a:pt x="64253" y="36180"/>
                </a:lnTo>
                <a:lnTo>
                  <a:pt x="62479" y="36180"/>
                </a:lnTo>
                <a:lnTo>
                  <a:pt x="62479" y="34405"/>
                </a:lnTo>
                <a:close/>
                <a:moveTo>
                  <a:pt x="66108" y="34405"/>
                </a:moveTo>
                <a:lnTo>
                  <a:pt x="66108" y="36180"/>
                </a:lnTo>
                <a:lnTo>
                  <a:pt x="64328" y="36180"/>
                </a:lnTo>
                <a:lnTo>
                  <a:pt x="64328" y="34405"/>
                </a:lnTo>
                <a:close/>
                <a:moveTo>
                  <a:pt x="3343" y="36259"/>
                </a:moveTo>
                <a:lnTo>
                  <a:pt x="3343" y="38034"/>
                </a:lnTo>
                <a:lnTo>
                  <a:pt x="1568" y="38034"/>
                </a:lnTo>
                <a:lnTo>
                  <a:pt x="1568" y="36259"/>
                </a:lnTo>
                <a:close/>
                <a:moveTo>
                  <a:pt x="5192" y="36259"/>
                </a:moveTo>
                <a:lnTo>
                  <a:pt x="5192" y="38034"/>
                </a:lnTo>
                <a:lnTo>
                  <a:pt x="3418" y="38034"/>
                </a:lnTo>
                <a:lnTo>
                  <a:pt x="3418" y="36259"/>
                </a:lnTo>
                <a:close/>
                <a:moveTo>
                  <a:pt x="7047" y="36259"/>
                </a:moveTo>
                <a:lnTo>
                  <a:pt x="7047" y="38034"/>
                </a:lnTo>
                <a:lnTo>
                  <a:pt x="5267" y="38034"/>
                </a:lnTo>
                <a:lnTo>
                  <a:pt x="5267" y="36259"/>
                </a:lnTo>
                <a:close/>
                <a:moveTo>
                  <a:pt x="8896" y="36259"/>
                </a:moveTo>
                <a:lnTo>
                  <a:pt x="8896" y="38034"/>
                </a:lnTo>
                <a:lnTo>
                  <a:pt x="7123" y="38034"/>
                </a:lnTo>
                <a:lnTo>
                  <a:pt x="7123" y="36259"/>
                </a:lnTo>
                <a:close/>
                <a:moveTo>
                  <a:pt x="10746" y="36259"/>
                </a:moveTo>
                <a:lnTo>
                  <a:pt x="10746" y="38034"/>
                </a:lnTo>
                <a:lnTo>
                  <a:pt x="8972" y="38034"/>
                </a:lnTo>
                <a:lnTo>
                  <a:pt x="8972" y="36259"/>
                </a:lnTo>
                <a:close/>
                <a:moveTo>
                  <a:pt x="12601" y="36259"/>
                </a:moveTo>
                <a:lnTo>
                  <a:pt x="12601" y="38034"/>
                </a:lnTo>
                <a:lnTo>
                  <a:pt x="10827" y="38034"/>
                </a:lnTo>
                <a:lnTo>
                  <a:pt x="10827" y="36259"/>
                </a:lnTo>
                <a:close/>
                <a:moveTo>
                  <a:pt x="14451" y="36259"/>
                </a:moveTo>
                <a:lnTo>
                  <a:pt x="14451" y="38034"/>
                </a:lnTo>
                <a:lnTo>
                  <a:pt x="12676" y="38034"/>
                </a:lnTo>
                <a:lnTo>
                  <a:pt x="12676" y="36259"/>
                </a:lnTo>
                <a:close/>
                <a:moveTo>
                  <a:pt x="16305" y="36259"/>
                </a:moveTo>
                <a:lnTo>
                  <a:pt x="16305" y="38034"/>
                </a:lnTo>
                <a:lnTo>
                  <a:pt x="14526" y="38034"/>
                </a:lnTo>
                <a:lnTo>
                  <a:pt x="14526" y="36259"/>
                </a:lnTo>
                <a:close/>
                <a:moveTo>
                  <a:pt x="18089" y="36259"/>
                </a:moveTo>
                <a:lnTo>
                  <a:pt x="18089" y="38034"/>
                </a:lnTo>
                <a:lnTo>
                  <a:pt x="16381" y="38034"/>
                </a:lnTo>
                <a:lnTo>
                  <a:pt x="16381" y="36259"/>
                </a:lnTo>
                <a:close/>
                <a:moveTo>
                  <a:pt x="19945" y="36259"/>
                </a:moveTo>
                <a:lnTo>
                  <a:pt x="19945" y="38034"/>
                </a:lnTo>
                <a:lnTo>
                  <a:pt x="18166" y="38034"/>
                </a:lnTo>
                <a:lnTo>
                  <a:pt x="18166" y="36259"/>
                </a:lnTo>
                <a:close/>
                <a:moveTo>
                  <a:pt x="21795" y="36259"/>
                </a:moveTo>
                <a:lnTo>
                  <a:pt x="21795" y="38034"/>
                </a:lnTo>
                <a:lnTo>
                  <a:pt x="20020" y="38034"/>
                </a:lnTo>
                <a:lnTo>
                  <a:pt x="20020" y="36259"/>
                </a:lnTo>
                <a:close/>
                <a:moveTo>
                  <a:pt x="23644" y="36259"/>
                </a:moveTo>
                <a:lnTo>
                  <a:pt x="23644" y="38034"/>
                </a:lnTo>
                <a:lnTo>
                  <a:pt x="21870" y="38034"/>
                </a:lnTo>
                <a:lnTo>
                  <a:pt x="21870" y="36259"/>
                </a:lnTo>
                <a:close/>
                <a:moveTo>
                  <a:pt x="25498" y="36259"/>
                </a:moveTo>
                <a:lnTo>
                  <a:pt x="25498" y="38034"/>
                </a:lnTo>
                <a:lnTo>
                  <a:pt x="23719" y="38034"/>
                </a:lnTo>
                <a:lnTo>
                  <a:pt x="23719" y="36259"/>
                </a:lnTo>
                <a:close/>
                <a:moveTo>
                  <a:pt x="27348" y="36259"/>
                </a:moveTo>
                <a:lnTo>
                  <a:pt x="27348" y="38034"/>
                </a:lnTo>
                <a:lnTo>
                  <a:pt x="25575" y="38034"/>
                </a:lnTo>
                <a:lnTo>
                  <a:pt x="25575" y="36259"/>
                </a:lnTo>
                <a:close/>
                <a:moveTo>
                  <a:pt x="29204" y="36259"/>
                </a:moveTo>
                <a:lnTo>
                  <a:pt x="29204" y="38034"/>
                </a:lnTo>
                <a:lnTo>
                  <a:pt x="27424" y="38034"/>
                </a:lnTo>
                <a:lnTo>
                  <a:pt x="27424" y="36259"/>
                </a:lnTo>
                <a:close/>
                <a:moveTo>
                  <a:pt x="31053" y="36259"/>
                </a:moveTo>
                <a:lnTo>
                  <a:pt x="31053" y="38034"/>
                </a:lnTo>
                <a:lnTo>
                  <a:pt x="29279" y="38034"/>
                </a:lnTo>
                <a:lnTo>
                  <a:pt x="29279" y="36259"/>
                </a:lnTo>
                <a:close/>
                <a:moveTo>
                  <a:pt x="32903" y="36259"/>
                </a:moveTo>
                <a:lnTo>
                  <a:pt x="32903" y="38034"/>
                </a:lnTo>
                <a:lnTo>
                  <a:pt x="31128" y="38034"/>
                </a:lnTo>
                <a:lnTo>
                  <a:pt x="31128" y="36259"/>
                </a:lnTo>
                <a:close/>
                <a:moveTo>
                  <a:pt x="34692" y="36259"/>
                </a:moveTo>
                <a:lnTo>
                  <a:pt x="34692" y="38034"/>
                </a:lnTo>
                <a:lnTo>
                  <a:pt x="32979" y="38034"/>
                </a:lnTo>
                <a:lnTo>
                  <a:pt x="32979" y="36259"/>
                </a:lnTo>
                <a:close/>
                <a:moveTo>
                  <a:pt x="36541" y="36259"/>
                </a:moveTo>
                <a:lnTo>
                  <a:pt x="36541" y="38034"/>
                </a:lnTo>
                <a:lnTo>
                  <a:pt x="34768" y="38034"/>
                </a:lnTo>
                <a:lnTo>
                  <a:pt x="34768" y="36259"/>
                </a:lnTo>
                <a:close/>
                <a:moveTo>
                  <a:pt x="38397" y="36259"/>
                </a:moveTo>
                <a:lnTo>
                  <a:pt x="38397" y="38034"/>
                </a:lnTo>
                <a:lnTo>
                  <a:pt x="36618" y="38034"/>
                </a:lnTo>
                <a:lnTo>
                  <a:pt x="36618" y="36259"/>
                </a:lnTo>
                <a:close/>
                <a:moveTo>
                  <a:pt x="40246" y="36259"/>
                </a:moveTo>
                <a:lnTo>
                  <a:pt x="40246" y="38034"/>
                </a:lnTo>
                <a:lnTo>
                  <a:pt x="38472" y="38034"/>
                </a:lnTo>
                <a:lnTo>
                  <a:pt x="38472" y="36259"/>
                </a:lnTo>
                <a:close/>
                <a:moveTo>
                  <a:pt x="42096" y="36259"/>
                </a:moveTo>
                <a:lnTo>
                  <a:pt x="42096" y="38034"/>
                </a:lnTo>
                <a:lnTo>
                  <a:pt x="40321" y="38034"/>
                </a:lnTo>
                <a:lnTo>
                  <a:pt x="40321" y="36259"/>
                </a:lnTo>
                <a:close/>
                <a:moveTo>
                  <a:pt x="43950" y="36259"/>
                </a:moveTo>
                <a:lnTo>
                  <a:pt x="43950" y="38034"/>
                </a:lnTo>
                <a:lnTo>
                  <a:pt x="42172" y="38034"/>
                </a:lnTo>
                <a:lnTo>
                  <a:pt x="42172" y="36259"/>
                </a:lnTo>
                <a:close/>
                <a:moveTo>
                  <a:pt x="45801" y="36259"/>
                </a:moveTo>
                <a:lnTo>
                  <a:pt x="45801" y="38034"/>
                </a:lnTo>
                <a:lnTo>
                  <a:pt x="44027" y="38034"/>
                </a:lnTo>
                <a:lnTo>
                  <a:pt x="44027" y="36259"/>
                </a:lnTo>
                <a:close/>
                <a:moveTo>
                  <a:pt x="47656" y="36259"/>
                </a:moveTo>
                <a:lnTo>
                  <a:pt x="47656" y="38034"/>
                </a:lnTo>
                <a:lnTo>
                  <a:pt x="45876" y="38034"/>
                </a:lnTo>
                <a:lnTo>
                  <a:pt x="45876" y="36259"/>
                </a:lnTo>
                <a:close/>
                <a:moveTo>
                  <a:pt x="49505" y="36259"/>
                </a:moveTo>
                <a:lnTo>
                  <a:pt x="49505" y="38034"/>
                </a:lnTo>
                <a:lnTo>
                  <a:pt x="47731" y="38034"/>
                </a:lnTo>
                <a:lnTo>
                  <a:pt x="47731" y="36259"/>
                </a:lnTo>
                <a:close/>
                <a:moveTo>
                  <a:pt x="51289" y="36259"/>
                </a:moveTo>
                <a:lnTo>
                  <a:pt x="51289" y="38034"/>
                </a:lnTo>
                <a:lnTo>
                  <a:pt x="49581" y="38034"/>
                </a:lnTo>
                <a:lnTo>
                  <a:pt x="49581" y="36259"/>
                </a:lnTo>
                <a:close/>
                <a:moveTo>
                  <a:pt x="53144" y="36259"/>
                </a:moveTo>
                <a:lnTo>
                  <a:pt x="53144" y="38034"/>
                </a:lnTo>
                <a:lnTo>
                  <a:pt x="51370" y="38034"/>
                </a:lnTo>
                <a:lnTo>
                  <a:pt x="51370" y="36259"/>
                </a:lnTo>
                <a:close/>
                <a:moveTo>
                  <a:pt x="54995" y="36259"/>
                </a:moveTo>
                <a:lnTo>
                  <a:pt x="54995" y="38034"/>
                </a:lnTo>
                <a:lnTo>
                  <a:pt x="53220" y="38034"/>
                </a:lnTo>
                <a:lnTo>
                  <a:pt x="53220" y="36259"/>
                </a:lnTo>
                <a:close/>
                <a:moveTo>
                  <a:pt x="56849" y="36259"/>
                </a:moveTo>
                <a:lnTo>
                  <a:pt x="56849" y="38034"/>
                </a:lnTo>
                <a:lnTo>
                  <a:pt x="55070" y="38034"/>
                </a:lnTo>
                <a:lnTo>
                  <a:pt x="55070" y="36259"/>
                </a:lnTo>
                <a:close/>
                <a:moveTo>
                  <a:pt x="58698" y="36259"/>
                </a:moveTo>
                <a:lnTo>
                  <a:pt x="58698" y="38034"/>
                </a:lnTo>
                <a:lnTo>
                  <a:pt x="56924" y="38034"/>
                </a:lnTo>
                <a:lnTo>
                  <a:pt x="56924" y="36259"/>
                </a:lnTo>
                <a:close/>
                <a:moveTo>
                  <a:pt x="60548" y="36259"/>
                </a:moveTo>
                <a:lnTo>
                  <a:pt x="60548" y="38034"/>
                </a:lnTo>
                <a:lnTo>
                  <a:pt x="58775" y="38034"/>
                </a:lnTo>
                <a:lnTo>
                  <a:pt x="58775" y="36259"/>
                </a:lnTo>
                <a:close/>
                <a:moveTo>
                  <a:pt x="62404" y="36259"/>
                </a:moveTo>
                <a:lnTo>
                  <a:pt x="62404" y="38034"/>
                </a:lnTo>
                <a:lnTo>
                  <a:pt x="60629" y="38034"/>
                </a:lnTo>
                <a:lnTo>
                  <a:pt x="60629" y="36259"/>
                </a:lnTo>
                <a:close/>
                <a:moveTo>
                  <a:pt x="64253" y="36259"/>
                </a:moveTo>
                <a:lnTo>
                  <a:pt x="64253" y="38034"/>
                </a:lnTo>
                <a:lnTo>
                  <a:pt x="62479" y="38034"/>
                </a:lnTo>
                <a:lnTo>
                  <a:pt x="62479" y="36259"/>
                </a:lnTo>
                <a:close/>
                <a:moveTo>
                  <a:pt x="66108" y="36259"/>
                </a:moveTo>
                <a:lnTo>
                  <a:pt x="66108" y="38034"/>
                </a:lnTo>
                <a:lnTo>
                  <a:pt x="64328" y="38034"/>
                </a:lnTo>
                <a:lnTo>
                  <a:pt x="64328" y="36259"/>
                </a:lnTo>
                <a:close/>
                <a:moveTo>
                  <a:pt x="3343" y="38109"/>
                </a:moveTo>
                <a:lnTo>
                  <a:pt x="3343" y="39883"/>
                </a:lnTo>
                <a:lnTo>
                  <a:pt x="1568" y="39883"/>
                </a:lnTo>
                <a:lnTo>
                  <a:pt x="1568" y="38109"/>
                </a:lnTo>
                <a:close/>
                <a:moveTo>
                  <a:pt x="5192" y="38109"/>
                </a:moveTo>
                <a:lnTo>
                  <a:pt x="5192" y="39883"/>
                </a:lnTo>
                <a:lnTo>
                  <a:pt x="3418" y="39883"/>
                </a:lnTo>
                <a:lnTo>
                  <a:pt x="3418" y="38109"/>
                </a:lnTo>
                <a:close/>
                <a:moveTo>
                  <a:pt x="7047" y="38109"/>
                </a:moveTo>
                <a:lnTo>
                  <a:pt x="7047" y="39883"/>
                </a:lnTo>
                <a:lnTo>
                  <a:pt x="5267" y="39883"/>
                </a:lnTo>
                <a:lnTo>
                  <a:pt x="5267" y="38109"/>
                </a:lnTo>
                <a:close/>
                <a:moveTo>
                  <a:pt x="8896" y="38109"/>
                </a:moveTo>
                <a:lnTo>
                  <a:pt x="8896" y="39883"/>
                </a:lnTo>
                <a:lnTo>
                  <a:pt x="7123" y="39883"/>
                </a:lnTo>
                <a:lnTo>
                  <a:pt x="7123" y="38109"/>
                </a:lnTo>
                <a:close/>
                <a:moveTo>
                  <a:pt x="10746" y="38109"/>
                </a:moveTo>
                <a:lnTo>
                  <a:pt x="10746" y="39883"/>
                </a:lnTo>
                <a:lnTo>
                  <a:pt x="8972" y="39883"/>
                </a:lnTo>
                <a:lnTo>
                  <a:pt x="8972" y="38109"/>
                </a:lnTo>
                <a:close/>
                <a:moveTo>
                  <a:pt x="12601" y="38109"/>
                </a:moveTo>
                <a:lnTo>
                  <a:pt x="12601" y="39883"/>
                </a:lnTo>
                <a:lnTo>
                  <a:pt x="10827" y="39883"/>
                </a:lnTo>
                <a:lnTo>
                  <a:pt x="10827" y="38109"/>
                </a:lnTo>
                <a:close/>
                <a:moveTo>
                  <a:pt x="14451" y="38109"/>
                </a:moveTo>
                <a:lnTo>
                  <a:pt x="14451" y="39883"/>
                </a:lnTo>
                <a:lnTo>
                  <a:pt x="12676" y="39883"/>
                </a:lnTo>
                <a:lnTo>
                  <a:pt x="12676" y="38109"/>
                </a:lnTo>
                <a:close/>
                <a:moveTo>
                  <a:pt x="16305" y="38109"/>
                </a:moveTo>
                <a:lnTo>
                  <a:pt x="16305" y="39883"/>
                </a:lnTo>
                <a:lnTo>
                  <a:pt x="14526" y="39883"/>
                </a:lnTo>
                <a:lnTo>
                  <a:pt x="14526" y="38109"/>
                </a:lnTo>
                <a:close/>
                <a:moveTo>
                  <a:pt x="18089" y="38109"/>
                </a:moveTo>
                <a:lnTo>
                  <a:pt x="18089" y="39883"/>
                </a:lnTo>
                <a:lnTo>
                  <a:pt x="16381" y="39883"/>
                </a:lnTo>
                <a:lnTo>
                  <a:pt x="16381" y="38109"/>
                </a:lnTo>
                <a:close/>
                <a:moveTo>
                  <a:pt x="19945" y="38109"/>
                </a:moveTo>
                <a:lnTo>
                  <a:pt x="19945" y="39883"/>
                </a:lnTo>
                <a:lnTo>
                  <a:pt x="18166" y="39883"/>
                </a:lnTo>
                <a:lnTo>
                  <a:pt x="18166" y="38109"/>
                </a:lnTo>
                <a:close/>
                <a:moveTo>
                  <a:pt x="21795" y="38109"/>
                </a:moveTo>
                <a:lnTo>
                  <a:pt x="21795" y="39883"/>
                </a:lnTo>
                <a:lnTo>
                  <a:pt x="20020" y="39883"/>
                </a:lnTo>
                <a:lnTo>
                  <a:pt x="20020" y="38109"/>
                </a:lnTo>
                <a:close/>
                <a:moveTo>
                  <a:pt x="23644" y="38109"/>
                </a:moveTo>
                <a:lnTo>
                  <a:pt x="23644" y="39883"/>
                </a:lnTo>
                <a:lnTo>
                  <a:pt x="21870" y="39883"/>
                </a:lnTo>
                <a:lnTo>
                  <a:pt x="21870" y="38109"/>
                </a:lnTo>
                <a:close/>
                <a:moveTo>
                  <a:pt x="25498" y="38109"/>
                </a:moveTo>
                <a:lnTo>
                  <a:pt x="25498" y="39883"/>
                </a:lnTo>
                <a:lnTo>
                  <a:pt x="23719" y="39883"/>
                </a:lnTo>
                <a:lnTo>
                  <a:pt x="23719" y="38109"/>
                </a:lnTo>
                <a:close/>
                <a:moveTo>
                  <a:pt x="27348" y="38109"/>
                </a:moveTo>
                <a:lnTo>
                  <a:pt x="27348" y="39883"/>
                </a:lnTo>
                <a:lnTo>
                  <a:pt x="25575" y="39883"/>
                </a:lnTo>
                <a:lnTo>
                  <a:pt x="25575" y="38109"/>
                </a:lnTo>
                <a:close/>
                <a:moveTo>
                  <a:pt x="29204" y="38109"/>
                </a:moveTo>
                <a:lnTo>
                  <a:pt x="29204" y="39883"/>
                </a:lnTo>
                <a:lnTo>
                  <a:pt x="27424" y="39883"/>
                </a:lnTo>
                <a:lnTo>
                  <a:pt x="27424" y="38109"/>
                </a:lnTo>
                <a:close/>
                <a:moveTo>
                  <a:pt x="31053" y="38109"/>
                </a:moveTo>
                <a:lnTo>
                  <a:pt x="31053" y="39883"/>
                </a:lnTo>
                <a:lnTo>
                  <a:pt x="29279" y="39883"/>
                </a:lnTo>
                <a:lnTo>
                  <a:pt x="29279" y="38109"/>
                </a:lnTo>
                <a:close/>
                <a:moveTo>
                  <a:pt x="32903" y="38109"/>
                </a:moveTo>
                <a:lnTo>
                  <a:pt x="32903" y="39883"/>
                </a:lnTo>
                <a:lnTo>
                  <a:pt x="31128" y="39883"/>
                </a:lnTo>
                <a:lnTo>
                  <a:pt x="31128" y="38109"/>
                </a:lnTo>
                <a:close/>
                <a:moveTo>
                  <a:pt x="34692" y="38109"/>
                </a:moveTo>
                <a:lnTo>
                  <a:pt x="34692" y="39883"/>
                </a:lnTo>
                <a:lnTo>
                  <a:pt x="32979" y="39883"/>
                </a:lnTo>
                <a:lnTo>
                  <a:pt x="32979" y="38109"/>
                </a:lnTo>
                <a:close/>
                <a:moveTo>
                  <a:pt x="36541" y="38109"/>
                </a:moveTo>
                <a:lnTo>
                  <a:pt x="36541" y="39883"/>
                </a:lnTo>
                <a:lnTo>
                  <a:pt x="34768" y="39883"/>
                </a:lnTo>
                <a:lnTo>
                  <a:pt x="34768" y="38109"/>
                </a:lnTo>
                <a:close/>
                <a:moveTo>
                  <a:pt x="38397" y="38109"/>
                </a:moveTo>
                <a:lnTo>
                  <a:pt x="38397" y="39883"/>
                </a:lnTo>
                <a:lnTo>
                  <a:pt x="36618" y="39883"/>
                </a:lnTo>
                <a:lnTo>
                  <a:pt x="36618" y="38109"/>
                </a:lnTo>
                <a:close/>
                <a:moveTo>
                  <a:pt x="40246" y="38109"/>
                </a:moveTo>
                <a:lnTo>
                  <a:pt x="40246" y="39883"/>
                </a:lnTo>
                <a:lnTo>
                  <a:pt x="38472" y="39883"/>
                </a:lnTo>
                <a:lnTo>
                  <a:pt x="38472" y="38109"/>
                </a:lnTo>
                <a:close/>
                <a:moveTo>
                  <a:pt x="42096" y="38109"/>
                </a:moveTo>
                <a:lnTo>
                  <a:pt x="42096" y="39883"/>
                </a:lnTo>
                <a:lnTo>
                  <a:pt x="40321" y="39883"/>
                </a:lnTo>
                <a:lnTo>
                  <a:pt x="40321" y="38109"/>
                </a:lnTo>
                <a:close/>
                <a:moveTo>
                  <a:pt x="43950" y="38109"/>
                </a:moveTo>
                <a:lnTo>
                  <a:pt x="43950" y="39883"/>
                </a:lnTo>
                <a:lnTo>
                  <a:pt x="42172" y="39883"/>
                </a:lnTo>
                <a:lnTo>
                  <a:pt x="42172" y="38109"/>
                </a:lnTo>
                <a:close/>
                <a:moveTo>
                  <a:pt x="45801" y="38109"/>
                </a:moveTo>
                <a:lnTo>
                  <a:pt x="45801" y="39883"/>
                </a:lnTo>
                <a:lnTo>
                  <a:pt x="44027" y="39883"/>
                </a:lnTo>
                <a:lnTo>
                  <a:pt x="44027" y="38109"/>
                </a:lnTo>
                <a:close/>
                <a:moveTo>
                  <a:pt x="47656" y="38109"/>
                </a:moveTo>
                <a:lnTo>
                  <a:pt x="47656" y="39883"/>
                </a:lnTo>
                <a:lnTo>
                  <a:pt x="45876" y="39883"/>
                </a:lnTo>
                <a:lnTo>
                  <a:pt x="45876" y="38109"/>
                </a:lnTo>
                <a:close/>
                <a:moveTo>
                  <a:pt x="49505" y="38109"/>
                </a:moveTo>
                <a:lnTo>
                  <a:pt x="49505" y="39883"/>
                </a:lnTo>
                <a:lnTo>
                  <a:pt x="47731" y="39883"/>
                </a:lnTo>
                <a:lnTo>
                  <a:pt x="47731" y="38109"/>
                </a:lnTo>
                <a:close/>
                <a:moveTo>
                  <a:pt x="51289" y="38109"/>
                </a:moveTo>
                <a:lnTo>
                  <a:pt x="51289" y="39883"/>
                </a:lnTo>
                <a:lnTo>
                  <a:pt x="49581" y="39883"/>
                </a:lnTo>
                <a:lnTo>
                  <a:pt x="49581" y="38109"/>
                </a:lnTo>
                <a:close/>
                <a:moveTo>
                  <a:pt x="53144" y="38109"/>
                </a:moveTo>
                <a:lnTo>
                  <a:pt x="53144" y="39883"/>
                </a:lnTo>
                <a:lnTo>
                  <a:pt x="51370" y="39883"/>
                </a:lnTo>
                <a:lnTo>
                  <a:pt x="51370" y="38109"/>
                </a:lnTo>
                <a:close/>
                <a:moveTo>
                  <a:pt x="54995" y="38109"/>
                </a:moveTo>
                <a:lnTo>
                  <a:pt x="54995" y="39883"/>
                </a:lnTo>
                <a:lnTo>
                  <a:pt x="53220" y="39883"/>
                </a:lnTo>
                <a:lnTo>
                  <a:pt x="53220" y="38109"/>
                </a:lnTo>
                <a:close/>
                <a:moveTo>
                  <a:pt x="56849" y="38109"/>
                </a:moveTo>
                <a:lnTo>
                  <a:pt x="56849" y="39883"/>
                </a:lnTo>
                <a:lnTo>
                  <a:pt x="55070" y="39883"/>
                </a:lnTo>
                <a:lnTo>
                  <a:pt x="55070" y="38109"/>
                </a:lnTo>
                <a:close/>
                <a:moveTo>
                  <a:pt x="58698" y="38109"/>
                </a:moveTo>
                <a:lnTo>
                  <a:pt x="58698" y="39883"/>
                </a:lnTo>
                <a:lnTo>
                  <a:pt x="56924" y="39883"/>
                </a:lnTo>
                <a:lnTo>
                  <a:pt x="56924" y="38109"/>
                </a:lnTo>
                <a:close/>
                <a:moveTo>
                  <a:pt x="60548" y="38109"/>
                </a:moveTo>
                <a:lnTo>
                  <a:pt x="60548" y="39883"/>
                </a:lnTo>
                <a:lnTo>
                  <a:pt x="58775" y="39883"/>
                </a:lnTo>
                <a:lnTo>
                  <a:pt x="58775" y="38109"/>
                </a:lnTo>
                <a:close/>
                <a:moveTo>
                  <a:pt x="62404" y="38109"/>
                </a:moveTo>
                <a:lnTo>
                  <a:pt x="62404" y="39883"/>
                </a:lnTo>
                <a:lnTo>
                  <a:pt x="60629" y="39883"/>
                </a:lnTo>
                <a:lnTo>
                  <a:pt x="60629" y="38109"/>
                </a:lnTo>
                <a:close/>
                <a:moveTo>
                  <a:pt x="64253" y="38109"/>
                </a:moveTo>
                <a:lnTo>
                  <a:pt x="64253" y="39883"/>
                </a:lnTo>
                <a:lnTo>
                  <a:pt x="62479" y="39883"/>
                </a:lnTo>
                <a:lnTo>
                  <a:pt x="62479" y="38109"/>
                </a:lnTo>
                <a:close/>
                <a:moveTo>
                  <a:pt x="66108" y="38109"/>
                </a:moveTo>
                <a:lnTo>
                  <a:pt x="66108" y="39883"/>
                </a:lnTo>
                <a:lnTo>
                  <a:pt x="64328" y="39883"/>
                </a:lnTo>
                <a:lnTo>
                  <a:pt x="64328" y="38109"/>
                </a:lnTo>
                <a:close/>
                <a:moveTo>
                  <a:pt x="3343" y="39960"/>
                </a:moveTo>
                <a:lnTo>
                  <a:pt x="3343" y="41738"/>
                </a:lnTo>
                <a:lnTo>
                  <a:pt x="1568" y="41738"/>
                </a:lnTo>
                <a:lnTo>
                  <a:pt x="1568" y="39960"/>
                </a:lnTo>
                <a:close/>
                <a:moveTo>
                  <a:pt x="5192" y="39960"/>
                </a:moveTo>
                <a:lnTo>
                  <a:pt x="5192" y="41738"/>
                </a:lnTo>
                <a:lnTo>
                  <a:pt x="3418" y="41738"/>
                </a:lnTo>
                <a:lnTo>
                  <a:pt x="3418" y="39960"/>
                </a:lnTo>
                <a:close/>
                <a:moveTo>
                  <a:pt x="7047" y="39960"/>
                </a:moveTo>
                <a:lnTo>
                  <a:pt x="7047" y="41738"/>
                </a:lnTo>
                <a:lnTo>
                  <a:pt x="5267" y="41738"/>
                </a:lnTo>
                <a:lnTo>
                  <a:pt x="5267" y="39960"/>
                </a:lnTo>
                <a:close/>
                <a:moveTo>
                  <a:pt x="8896" y="39960"/>
                </a:moveTo>
                <a:lnTo>
                  <a:pt x="8896" y="41738"/>
                </a:lnTo>
                <a:lnTo>
                  <a:pt x="7123" y="41738"/>
                </a:lnTo>
                <a:lnTo>
                  <a:pt x="7123" y="39960"/>
                </a:lnTo>
                <a:close/>
                <a:moveTo>
                  <a:pt x="10746" y="39960"/>
                </a:moveTo>
                <a:lnTo>
                  <a:pt x="10746" y="41738"/>
                </a:lnTo>
                <a:lnTo>
                  <a:pt x="8972" y="41738"/>
                </a:lnTo>
                <a:lnTo>
                  <a:pt x="8972" y="39960"/>
                </a:lnTo>
                <a:close/>
                <a:moveTo>
                  <a:pt x="12601" y="39960"/>
                </a:moveTo>
                <a:lnTo>
                  <a:pt x="12601" y="41738"/>
                </a:lnTo>
                <a:lnTo>
                  <a:pt x="10827" y="41738"/>
                </a:lnTo>
                <a:lnTo>
                  <a:pt x="10827" y="39960"/>
                </a:lnTo>
                <a:close/>
                <a:moveTo>
                  <a:pt x="14451" y="39960"/>
                </a:moveTo>
                <a:lnTo>
                  <a:pt x="14451" y="41738"/>
                </a:lnTo>
                <a:lnTo>
                  <a:pt x="12676" y="41738"/>
                </a:lnTo>
                <a:lnTo>
                  <a:pt x="12676" y="39960"/>
                </a:lnTo>
                <a:close/>
                <a:moveTo>
                  <a:pt x="16305" y="39960"/>
                </a:moveTo>
                <a:lnTo>
                  <a:pt x="16305" y="41738"/>
                </a:lnTo>
                <a:lnTo>
                  <a:pt x="14526" y="41738"/>
                </a:lnTo>
                <a:lnTo>
                  <a:pt x="14526" y="39960"/>
                </a:lnTo>
                <a:close/>
                <a:moveTo>
                  <a:pt x="18089" y="39960"/>
                </a:moveTo>
                <a:lnTo>
                  <a:pt x="18089" y="41738"/>
                </a:lnTo>
                <a:lnTo>
                  <a:pt x="16381" y="41738"/>
                </a:lnTo>
                <a:lnTo>
                  <a:pt x="16381" y="39960"/>
                </a:lnTo>
                <a:close/>
                <a:moveTo>
                  <a:pt x="19945" y="39960"/>
                </a:moveTo>
                <a:lnTo>
                  <a:pt x="19945" y="41738"/>
                </a:lnTo>
                <a:lnTo>
                  <a:pt x="18166" y="41738"/>
                </a:lnTo>
                <a:lnTo>
                  <a:pt x="18166" y="39960"/>
                </a:lnTo>
                <a:close/>
                <a:moveTo>
                  <a:pt x="21795" y="39960"/>
                </a:moveTo>
                <a:lnTo>
                  <a:pt x="21795" y="41738"/>
                </a:lnTo>
                <a:lnTo>
                  <a:pt x="20020" y="41738"/>
                </a:lnTo>
                <a:lnTo>
                  <a:pt x="20020" y="39960"/>
                </a:lnTo>
                <a:close/>
                <a:moveTo>
                  <a:pt x="23644" y="39960"/>
                </a:moveTo>
                <a:lnTo>
                  <a:pt x="23644" y="41738"/>
                </a:lnTo>
                <a:lnTo>
                  <a:pt x="21870" y="41738"/>
                </a:lnTo>
                <a:lnTo>
                  <a:pt x="21870" y="39960"/>
                </a:lnTo>
                <a:close/>
                <a:moveTo>
                  <a:pt x="25498" y="39960"/>
                </a:moveTo>
                <a:lnTo>
                  <a:pt x="25498" y="41738"/>
                </a:lnTo>
                <a:lnTo>
                  <a:pt x="23719" y="41738"/>
                </a:lnTo>
                <a:lnTo>
                  <a:pt x="23719" y="39960"/>
                </a:lnTo>
                <a:close/>
                <a:moveTo>
                  <a:pt x="27348" y="39960"/>
                </a:moveTo>
                <a:lnTo>
                  <a:pt x="27348" y="41738"/>
                </a:lnTo>
                <a:lnTo>
                  <a:pt x="25575" y="41738"/>
                </a:lnTo>
                <a:lnTo>
                  <a:pt x="25575" y="39960"/>
                </a:lnTo>
                <a:close/>
                <a:moveTo>
                  <a:pt x="29204" y="39960"/>
                </a:moveTo>
                <a:lnTo>
                  <a:pt x="29204" y="41738"/>
                </a:lnTo>
                <a:lnTo>
                  <a:pt x="27424" y="41738"/>
                </a:lnTo>
                <a:lnTo>
                  <a:pt x="27424" y="39960"/>
                </a:lnTo>
                <a:close/>
                <a:moveTo>
                  <a:pt x="31053" y="39960"/>
                </a:moveTo>
                <a:lnTo>
                  <a:pt x="31053" y="41738"/>
                </a:lnTo>
                <a:lnTo>
                  <a:pt x="29279" y="41738"/>
                </a:lnTo>
                <a:lnTo>
                  <a:pt x="29279" y="39960"/>
                </a:lnTo>
                <a:close/>
                <a:moveTo>
                  <a:pt x="32903" y="39960"/>
                </a:moveTo>
                <a:lnTo>
                  <a:pt x="32903" y="41738"/>
                </a:lnTo>
                <a:lnTo>
                  <a:pt x="31128" y="41738"/>
                </a:lnTo>
                <a:lnTo>
                  <a:pt x="31128" y="39960"/>
                </a:lnTo>
                <a:close/>
                <a:moveTo>
                  <a:pt x="34692" y="39960"/>
                </a:moveTo>
                <a:lnTo>
                  <a:pt x="34692" y="41738"/>
                </a:lnTo>
                <a:lnTo>
                  <a:pt x="32979" y="41738"/>
                </a:lnTo>
                <a:lnTo>
                  <a:pt x="32979" y="39960"/>
                </a:lnTo>
                <a:close/>
                <a:moveTo>
                  <a:pt x="36541" y="39960"/>
                </a:moveTo>
                <a:lnTo>
                  <a:pt x="36541" y="41738"/>
                </a:lnTo>
                <a:lnTo>
                  <a:pt x="34768" y="41738"/>
                </a:lnTo>
                <a:lnTo>
                  <a:pt x="34768" y="39960"/>
                </a:lnTo>
                <a:close/>
                <a:moveTo>
                  <a:pt x="38397" y="39960"/>
                </a:moveTo>
                <a:lnTo>
                  <a:pt x="38397" y="41738"/>
                </a:lnTo>
                <a:lnTo>
                  <a:pt x="36618" y="41738"/>
                </a:lnTo>
                <a:lnTo>
                  <a:pt x="36618" y="39960"/>
                </a:lnTo>
                <a:close/>
                <a:moveTo>
                  <a:pt x="40246" y="39960"/>
                </a:moveTo>
                <a:lnTo>
                  <a:pt x="40246" y="41738"/>
                </a:lnTo>
                <a:lnTo>
                  <a:pt x="38472" y="41738"/>
                </a:lnTo>
                <a:lnTo>
                  <a:pt x="38472" y="39960"/>
                </a:lnTo>
                <a:close/>
                <a:moveTo>
                  <a:pt x="42096" y="39960"/>
                </a:moveTo>
                <a:lnTo>
                  <a:pt x="42096" y="41738"/>
                </a:lnTo>
                <a:lnTo>
                  <a:pt x="40321" y="41738"/>
                </a:lnTo>
                <a:lnTo>
                  <a:pt x="40321" y="39960"/>
                </a:lnTo>
                <a:close/>
                <a:moveTo>
                  <a:pt x="43950" y="39960"/>
                </a:moveTo>
                <a:lnTo>
                  <a:pt x="43950" y="41738"/>
                </a:lnTo>
                <a:lnTo>
                  <a:pt x="42172" y="41738"/>
                </a:lnTo>
                <a:lnTo>
                  <a:pt x="42172" y="39960"/>
                </a:lnTo>
                <a:close/>
                <a:moveTo>
                  <a:pt x="45801" y="39960"/>
                </a:moveTo>
                <a:lnTo>
                  <a:pt x="45801" y="41738"/>
                </a:lnTo>
                <a:lnTo>
                  <a:pt x="44027" y="41738"/>
                </a:lnTo>
                <a:lnTo>
                  <a:pt x="44027" y="39960"/>
                </a:lnTo>
                <a:close/>
                <a:moveTo>
                  <a:pt x="47656" y="39960"/>
                </a:moveTo>
                <a:lnTo>
                  <a:pt x="47656" y="41738"/>
                </a:lnTo>
                <a:lnTo>
                  <a:pt x="45876" y="41738"/>
                </a:lnTo>
                <a:lnTo>
                  <a:pt x="45876" y="39960"/>
                </a:lnTo>
                <a:close/>
                <a:moveTo>
                  <a:pt x="49505" y="39960"/>
                </a:moveTo>
                <a:lnTo>
                  <a:pt x="49505" y="41738"/>
                </a:lnTo>
                <a:lnTo>
                  <a:pt x="47731" y="41738"/>
                </a:lnTo>
                <a:lnTo>
                  <a:pt x="47731" y="39960"/>
                </a:lnTo>
                <a:close/>
                <a:moveTo>
                  <a:pt x="51289" y="39960"/>
                </a:moveTo>
                <a:lnTo>
                  <a:pt x="51289" y="41738"/>
                </a:lnTo>
                <a:lnTo>
                  <a:pt x="49581" y="41738"/>
                </a:lnTo>
                <a:lnTo>
                  <a:pt x="49581" y="39960"/>
                </a:lnTo>
                <a:close/>
                <a:moveTo>
                  <a:pt x="53144" y="39960"/>
                </a:moveTo>
                <a:lnTo>
                  <a:pt x="53144" y="41738"/>
                </a:lnTo>
                <a:lnTo>
                  <a:pt x="51370" y="41738"/>
                </a:lnTo>
                <a:lnTo>
                  <a:pt x="51370" y="39960"/>
                </a:lnTo>
                <a:close/>
                <a:moveTo>
                  <a:pt x="54995" y="39960"/>
                </a:moveTo>
                <a:lnTo>
                  <a:pt x="54995" y="41738"/>
                </a:lnTo>
                <a:lnTo>
                  <a:pt x="53220" y="41738"/>
                </a:lnTo>
                <a:lnTo>
                  <a:pt x="53220" y="39960"/>
                </a:lnTo>
                <a:close/>
                <a:moveTo>
                  <a:pt x="56849" y="39960"/>
                </a:moveTo>
                <a:lnTo>
                  <a:pt x="56849" y="41738"/>
                </a:lnTo>
                <a:lnTo>
                  <a:pt x="55070" y="41738"/>
                </a:lnTo>
                <a:lnTo>
                  <a:pt x="55070" y="39960"/>
                </a:lnTo>
                <a:close/>
                <a:moveTo>
                  <a:pt x="58698" y="39960"/>
                </a:moveTo>
                <a:lnTo>
                  <a:pt x="58698" y="41738"/>
                </a:lnTo>
                <a:lnTo>
                  <a:pt x="56924" y="41738"/>
                </a:lnTo>
                <a:lnTo>
                  <a:pt x="56924" y="39960"/>
                </a:lnTo>
                <a:close/>
                <a:moveTo>
                  <a:pt x="60548" y="39960"/>
                </a:moveTo>
                <a:lnTo>
                  <a:pt x="60548" y="41738"/>
                </a:lnTo>
                <a:lnTo>
                  <a:pt x="58775" y="41738"/>
                </a:lnTo>
                <a:lnTo>
                  <a:pt x="58775" y="39960"/>
                </a:lnTo>
                <a:close/>
                <a:moveTo>
                  <a:pt x="62404" y="39960"/>
                </a:moveTo>
                <a:lnTo>
                  <a:pt x="62404" y="41738"/>
                </a:lnTo>
                <a:lnTo>
                  <a:pt x="60629" y="41738"/>
                </a:lnTo>
                <a:lnTo>
                  <a:pt x="60629" y="39960"/>
                </a:lnTo>
                <a:close/>
                <a:moveTo>
                  <a:pt x="64253" y="39960"/>
                </a:moveTo>
                <a:lnTo>
                  <a:pt x="64253" y="41738"/>
                </a:lnTo>
                <a:lnTo>
                  <a:pt x="62479" y="41738"/>
                </a:lnTo>
                <a:lnTo>
                  <a:pt x="62479" y="39960"/>
                </a:lnTo>
                <a:close/>
                <a:moveTo>
                  <a:pt x="66108" y="39960"/>
                </a:moveTo>
                <a:lnTo>
                  <a:pt x="66108" y="41738"/>
                </a:lnTo>
                <a:lnTo>
                  <a:pt x="64328" y="41738"/>
                </a:lnTo>
                <a:lnTo>
                  <a:pt x="64328" y="39960"/>
                </a:lnTo>
                <a:close/>
                <a:moveTo>
                  <a:pt x="3343" y="41814"/>
                </a:moveTo>
                <a:lnTo>
                  <a:pt x="3343" y="43589"/>
                </a:lnTo>
                <a:lnTo>
                  <a:pt x="1568" y="43589"/>
                </a:lnTo>
                <a:lnTo>
                  <a:pt x="1568" y="41814"/>
                </a:lnTo>
                <a:close/>
                <a:moveTo>
                  <a:pt x="5192" y="41814"/>
                </a:moveTo>
                <a:lnTo>
                  <a:pt x="5192" y="43589"/>
                </a:lnTo>
                <a:lnTo>
                  <a:pt x="3418" y="43589"/>
                </a:lnTo>
                <a:lnTo>
                  <a:pt x="3418" y="41814"/>
                </a:lnTo>
                <a:close/>
                <a:moveTo>
                  <a:pt x="7047" y="41814"/>
                </a:moveTo>
                <a:lnTo>
                  <a:pt x="7047" y="43589"/>
                </a:lnTo>
                <a:lnTo>
                  <a:pt x="5267" y="43589"/>
                </a:lnTo>
                <a:lnTo>
                  <a:pt x="5267" y="41814"/>
                </a:lnTo>
                <a:close/>
                <a:moveTo>
                  <a:pt x="8896" y="41814"/>
                </a:moveTo>
                <a:lnTo>
                  <a:pt x="8896" y="43589"/>
                </a:lnTo>
                <a:lnTo>
                  <a:pt x="7123" y="43589"/>
                </a:lnTo>
                <a:lnTo>
                  <a:pt x="7123" y="41814"/>
                </a:lnTo>
                <a:close/>
                <a:moveTo>
                  <a:pt x="10746" y="41814"/>
                </a:moveTo>
                <a:lnTo>
                  <a:pt x="10746" y="43589"/>
                </a:lnTo>
                <a:lnTo>
                  <a:pt x="8972" y="43589"/>
                </a:lnTo>
                <a:lnTo>
                  <a:pt x="8972" y="41814"/>
                </a:lnTo>
                <a:close/>
                <a:moveTo>
                  <a:pt x="12601" y="41814"/>
                </a:moveTo>
                <a:lnTo>
                  <a:pt x="12601" y="43589"/>
                </a:lnTo>
                <a:lnTo>
                  <a:pt x="10827" y="43589"/>
                </a:lnTo>
                <a:lnTo>
                  <a:pt x="10827" y="41814"/>
                </a:lnTo>
                <a:close/>
                <a:moveTo>
                  <a:pt x="14451" y="41814"/>
                </a:moveTo>
                <a:lnTo>
                  <a:pt x="14451" y="43589"/>
                </a:lnTo>
                <a:lnTo>
                  <a:pt x="12676" y="43589"/>
                </a:lnTo>
                <a:lnTo>
                  <a:pt x="12676" y="41814"/>
                </a:lnTo>
                <a:close/>
                <a:moveTo>
                  <a:pt x="16305" y="41814"/>
                </a:moveTo>
                <a:lnTo>
                  <a:pt x="16305" y="43589"/>
                </a:lnTo>
                <a:lnTo>
                  <a:pt x="14526" y="43589"/>
                </a:lnTo>
                <a:lnTo>
                  <a:pt x="14526" y="41814"/>
                </a:lnTo>
                <a:close/>
                <a:moveTo>
                  <a:pt x="18089" y="41814"/>
                </a:moveTo>
                <a:lnTo>
                  <a:pt x="18089" y="43589"/>
                </a:lnTo>
                <a:lnTo>
                  <a:pt x="16381" y="43589"/>
                </a:lnTo>
                <a:lnTo>
                  <a:pt x="16381" y="41814"/>
                </a:lnTo>
                <a:close/>
                <a:moveTo>
                  <a:pt x="19945" y="41814"/>
                </a:moveTo>
                <a:lnTo>
                  <a:pt x="19945" y="43589"/>
                </a:lnTo>
                <a:lnTo>
                  <a:pt x="18166" y="43589"/>
                </a:lnTo>
                <a:lnTo>
                  <a:pt x="18166" y="41814"/>
                </a:lnTo>
                <a:close/>
                <a:moveTo>
                  <a:pt x="21795" y="41814"/>
                </a:moveTo>
                <a:lnTo>
                  <a:pt x="21795" y="43589"/>
                </a:lnTo>
                <a:lnTo>
                  <a:pt x="20020" y="43589"/>
                </a:lnTo>
                <a:lnTo>
                  <a:pt x="20020" y="41814"/>
                </a:lnTo>
                <a:close/>
                <a:moveTo>
                  <a:pt x="23644" y="41814"/>
                </a:moveTo>
                <a:lnTo>
                  <a:pt x="23644" y="43589"/>
                </a:lnTo>
                <a:lnTo>
                  <a:pt x="21870" y="43589"/>
                </a:lnTo>
                <a:lnTo>
                  <a:pt x="21870" y="41814"/>
                </a:lnTo>
                <a:close/>
                <a:moveTo>
                  <a:pt x="25498" y="41814"/>
                </a:moveTo>
                <a:lnTo>
                  <a:pt x="25498" y="43589"/>
                </a:lnTo>
                <a:lnTo>
                  <a:pt x="23719" y="43589"/>
                </a:lnTo>
                <a:lnTo>
                  <a:pt x="23719" y="41814"/>
                </a:lnTo>
                <a:close/>
                <a:moveTo>
                  <a:pt x="27348" y="41814"/>
                </a:moveTo>
                <a:lnTo>
                  <a:pt x="27348" y="43589"/>
                </a:lnTo>
                <a:lnTo>
                  <a:pt x="25575" y="43589"/>
                </a:lnTo>
                <a:lnTo>
                  <a:pt x="25575" y="41814"/>
                </a:lnTo>
                <a:close/>
                <a:moveTo>
                  <a:pt x="29204" y="41814"/>
                </a:moveTo>
                <a:lnTo>
                  <a:pt x="29204" y="43589"/>
                </a:lnTo>
                <a:lnTo>
                  <a:pt x="27424" y="43589"/>
                </a:lnTo>
                <a:lnTo>
                  <a:pt x="27424" y="41814"/>
                </a:lnTo>
                <a:close/>
                <a:moveTo>
                  <a:pt x="31053" y="41814"/>
                </a:moveTo>
                <a:lnTo>
                  <a:pt x="31053" y="43589"/>
                </a:lnTo>
                <a:lnTo>
                  <a:pt x="29279" y="43589"/>
                </a:lnTo>
                <a:lnTo>
                  <a:pt x="29279" y="41814"/>
                </a:lnTo>
                <a:close/>
                <a:moveTo>
                  <a:pt x="32903" y="41814"/>
                </a:moveTo>
                <a:lnTo>
                  <a:pt x="32903" y="43589"/>
                </a:lnTo>
                <a:lnTo>
                  <a:pt x="31128" y="43589"/>
                </a:lnTo>
                <a:lnTo>
                  <a:pt x="31128" y="41814"/>
                </a:lnTo>
                <a:close/>
                <a:moveTo>
                  <a:pt x="34692" y="41814"/>
                </a:moveTo>
                <a:lnTo>
                  <a:pt x="34692" y="43589"/>
                </a:lnTo>
                <a:lnTo>
                  <a:pt x="32979" y="43589"/>
                </a:lnTo>
                <a:lnTo>
                  <a:pt x="32979" y="41814"/>
                </a:lnTo>
                <a:close/>
                <a:moveTo>
                  <a:pt x="36541" y="41814"/>
                </a:moveTo>
                <a:lnTo>
                  <a:pt x="36541" y="43589"/>
                </a:lnTo>
                <a:lnTo>
                  <a:pt x="34768" y="43589"/>
                </a:lnTo>
                <a:lnTo>
                  <a:pt x="34768" y="41814"/>
                </a:lnTo>
                <a:close/>
                <a:moveTo>
                  <a:pt x="38397" y="41814"/>
                </a:moveTo>
                <a:lnTo>
                  <a:pt x="38397" y="43589"/>
                </a:lnTo>
                <a:lnTo>
                  <a:pt x="36618" y="43589"/>
                </a:lnTo>
                <a:lnTo>
                  <a:pt x="36618" y="41814"/>
                </a:lnTo>
                <a:close/>
                <a:moveTo>
                  <a:pt x="40246" y="41814"/>
                </a:moveTo>
                <a:lnTo>
                  <a:pt x="40246" y="43589"/>
                </a:lnTo>
                <a:lnTo>
                  <a:pt x="38472" y="43589"/>
                </a:lnTo>
                <a:lnTo>
                  <a:pt x="38472" y="41814"/>
                </a:lnTo>
                <a:close/>
                <a:moveTo>
                  <a:pt x="42096" y="41814"/>
                </a:moveTo>
                <a:lnTo>
                  <a:pt x="42096" y="43589"/>
                </a:lnTo>
                <a:lnTo>
                  <a:pt x="40321" y="43589"/>
                </a:lnTo>
                <a:lnTo>
                  <a:pt x="40321" y="41814"/>
                </a:lnTo>
                <a:close/>
                <a:moveTo>
                  <a:pt x="43950" y="41814"/>
                </a:moveTo>
                <a:lnTo>
                  <a:pt x="43950" y="43589"/>
                </a:lnTo>
                <a:lnTo>
                  <a:pt x="42172" y="43589"/>
                </a:lnTo>
                <a:lnTo>
                  <a:pt x="42172" y="41814"/>
                </a:lnTo>
                <a:close/>
                <a:moveTo>
                  <a:pt x="45801" y="41814"/>
                </a:moveTo>
                <a:lnTo>
                  <a:pt x="45801" y="43589"/>
                </a:lnTo>
                <a:lnTo>
                  <a:pt x="44027" y="43589"/>
                </a:lnTo>
                <a:lnTo>
                  <a:pt x="44027" y="41814"/>
                </a:lnTo>
                <a:close/>
                <a:moveTo>
                  <a:pt x="47656" y="41814"/>
                </a:moveTo>
                <a:lnTo>
                  <a:pt x="47656" y="43589"/>
                </a:lnTo>
                <a:lnTo>
                  <a:pt x="45876" y="43589"/>
                </a:lnTo>
                <a:lnTo>
                  <a:pt x="45876" y="41814"/>
                </a:lnTo>
                <a:close/>
                <a:moveTo>
                  <a:pt x="49505" y="41814"/>
                </a:moveTo>
                <a:lnTo>
                  <a:pt x="49505" y="43589"/>
                </a:lnTo>
                <a:lnTo>
                  <a:pt x="47731" y="43589"/>
                </a:lnTo>
                <a:lnTo>
                  <a:pt x="47731" y="41814"/>
                </a:lnTo>
                <a:close/>
                <a:moveTo>
                  <a:pt x="51289" y="41814"/>
                </a:moveTo>
                <a:lnTo>
                  <a:pt x="51289" y="43589"/>
                </a:lnTo>
                <a:lnTo>
                  <a:pt x="49581" y="43589"/>
                </a:lnTo>
                <a:lnTo>
                  <a:pt x="49581" y="41814"/>
                </a:lnTo>
                <a:close/>
                <a:moveTo>
                  <a:pt x="53144" y="41814"/>
                </a:moveTo>
                <a:lnTo>
                  <a:pt x="53144" y="43589"/>
                </a:lnTo>
                <a:lnTo>
                  <a:pt x="51370" y="43589"/>
                </a:lnTo>
                <a:lnTo>
                  <a:pt x="51370" y="41814"/>
                </a:lnTo>
                <a:close/>
                <a:moveTo>
                  <a:pt x="54995" y="41814"/>
                </a:moveTo>
                <a:lnTo>
                  <a:pt x="54995" y="43589"/>
                </a:lnTo>
                <a:lnTo>
                  <a:pt x="53220" y="43589"/>
                </a:lnTo>
                <a:lnTo>
                  <a:pt x="53220" y="41814"/>
                </a:lnTo>
                <a:close/>
                <a:moveTo>
                  <a:pt x="56849" y="41814"/>
                </a:moveTo>
                <a:lnTo>
                  <a:pt x="56849" y="43589"/>
                </a:lnTo>
                <a:lnTo>
                  <a:pt x="55070" y="43589"/>
                </a:lnTo>
                <a:lnTo>
                  <a:pt x="55070" y="41814"/>
                </a:lnTo>
                <a:close/>
                <a:moveTo>
                  <a:pt x="58698" y="41814"/>
                </a:moveTo>
                <a:lnTo>
                  <a:pt x="58698" y="43589"/>
                </a:lnTo>
                <a:lnTo>
                  <a:pt x="56924" y="43589"/>
                </a:lnTo>
                <a:lnTo>
                  <a:pt x="56924" y="41814"/>
                </a:lnTo>
                <a:close/>
                <a:moveTo>
                  <a:pt x="60548" y="41814"/>
                </a:moveTo>
                <a:lnTo>
                  <a:pt x="60548" y="43589"/>
                </a:lnTo>
                <a:lnTo>
                  <a:pt x="58775" y="43589"/>
                </a:lnTo>
                <a:lnTo>
                  <a:pt x="58775" y="41814"/>
                </a:lnTo>
                <a:close/>
                <a:moveTo>
                  <a:pt x="62404" y="41814"/>
                </a:moveTo>
                <a:lnTo>
                  <a:pt x="62404" y="43589"/>
                </a:lnTo>
                <a:lnTo>
                  <a:pt x="60629" y="43589"/>
                </a:lnTo>
                <a:lnTo>
                  <a:pt x="60629" y="41814"/>
                </a:lnTo>
                <a:close/>
                <a:moveTo>
                  <a:pt x="64253" y="41814"/>
                </a:moveTo>
                <a:lnTo>
                  <a:pt x="64253" y="43589"/>
                </a:lnTo>
                <a:lnTo>
                  <a:pt x="62479" y="43589"/>
                </a:lnTo>
                <a:lnTo>
                  <a:pt x="62479" y="41814"/>
                </a:lnTo>
                <a:close/>
                <a:moveTo>
                  <a:pt x="66108" y="41814"/>
                </a:moveTo>
                <a:lnTo>
                  <a:pt x="66108" y="43589"/>
                </a:lnTo>
                <a:lnTo>
                  <a:pt x="64328" y="43589"/>
                </a:lnTo>
                <a:lnTo>
                  <a:pt x="64328" y="41814"/>
                </a:lnTo>
                <a:close/>
                <a:moveTo>
                  <a:pt x="3343" y="43664"/>
                </a:moveTo>
                <a:lnTo>
                  <a:pt x="3343" y="45438"/>
                </a:lnTo>
                <a:lnTo>
                  <a:pt x="1568" y="45438"/>
                </a:lnTo>
                <a:lnTo>
                  <a:pt x="1568" y="43664"/>
                </a:lnTo>
                <a:close/>
                <a:moveTo>
                  <a:pt x="5192" y="43664"/>
                </a:moveTo>
                <a:lnTo>
                  <a:pt x="5192" y="45438"/>
                </a:lnTo>
                <a:lnTo>
                  <a:pt x="3418" y="45438"/>
                </a:lnTo>
                <a:lnTo>
                  <a:pt x="3418" y="43664"/>
                </a:lnTo>
                <a:close/>
                <a:moveTo>
                  <a:pt x="7047" y="43664"/>
                </a:moveTo>
                <a:lnTo>
                  <a:pt x="7047" y="45438"/>
                </a:lnTo>
                <a:lnTo>
                  <a:pt x="5267" y="45438"/>
                </a:lnTo>
                <a:lnTo>
                  <a:pt x="5267" y="43664"/>
                </a:lnTo>
                <a:close/>
                <a:moveTo>
                  <a:pt x="8896" y="43664"/>
                </a:moveTo>
                <a:lnTo>
                  <a:pt x="8896" y="45438"/>
                </a:lnTo>
                <a:lnTo>
                  <a:pt x="7123" y="45438"/>
                </a:lnTo>
                <a:lnTo>
                  <a:pt x="7123" y="43664"/>
                </a:lnTo>
                <a:close/>
                <a:moveTo>
                  <a:pt x="10746" y="43664"/>
                </a:moveTo>
                <a:lnTo>
                  <a:pt x="10746" y="45438"/>
                </a:lnTo>
                <a:lnTo>
                  <a:pt x="8972" y="45438"/>
                </a:lnTo>
                <a:lnTo>
                  <a:pt x="8972" y="43664"/>
                </a:lnTo>
                <a:close/>
                <a:moveTo>
                  <a:pt x="12601" y="43664"/>
                </a:moveTo>
                <a:lnTo>
                  <a:pt x="12601" y="45438"/>
                </a:lnTo>
                <a:lnTo>
                  <a:pt x="10827" y="45438"/>
                </a:lnTo>
                <a:lnTo>
                  <a:pt x="10827" y="43664"/>
                </a:lnTo>
                <a:close/>
                <a:moveTo>
                  <a:pt x="14451" y="43664"/>
                </a:moveTo>
                <a:lnTo>
                  <a:pt x="14451" y="45438"/>
                </a:lnTo>
                <a:lnTo>
                  <a:pt x="12676" y="45438"/>
                </a:lnTo>
                <a:lnTo>
                  <a:pt x="12676" y="43664"/>
                </a:lnTo>
                <a:close/>
                <a:moveTo>
                  <a:pt x="16305" y="43664"/>
                </a:moveTo>
                <a:lnTo>
                  <a:pt x="16305" y="45438"/>
                </a:lnTo>
                <a:lnTo>
                  <a:pt x="14526" y="45438"/>
                </a:lnTo>
                <a:lnTo>
                  <a:pt x="14526" y="43664"/>
                </a:lnTo>
                <a:close/>
                <a:moveTo>
                  <a:pt x="18089" y="43664"/>
                </a:moveTo>
                <a:lnTo>
                  <a:pt x="18089" y="45438"/>
                </a:lnTo>
                <a:lnTo>
                  <a:pt x="16381" y="45438"/>
                </a:lnTo>
                <a:lnTo>
                  <a:pt x="16381" y="43664"/>
                </a:lnTo>
                <a:close/>
                <a:moveTo>
                  <a:pt x="19945" y="43664"/>
                </a:moveTo>
                <a:lnTo>
                  <a:pt x="19945" y="45438"/>
                </a:lnTo>
                <a:lnTo>
                  <a:pt x="18166" y="45438"/>
                </a:lnTo>
                <a:lnTo>
                  <a:pt x="18166" y="43664"/>
                </a:lnTo>
                <a:close/>
                <a:moveTo>
                  <a:pt x="21795" y="43664"/>
                </a:moveTo>
                <a:lnTo>
                  <a:pt x="21795" y="45438"/>
                </a:lnTo>
                <a:lnTo>
                  <a:pt x="20020" y="45438"/>
                </a:lnTo>
                <a:lnTo>
                  <a:pt x="20020" y="43664"/>
                </a:lnTo>
                <a:close/>
                <a:moveTo>
                  <a:pt x="23644" y="43664"/>
                </a:moveTo>
                <a:lnTo>
                  <a:pt x="23644" y="45438"/>
                </a:lnTo>
                <a:lnTo>
                  <a:pt x="21870" y="45438"/>
                </a:lnTo>
                <a:lnTo>
                  <a:pt x="21870" y="43664"/>
                </a:lnTo>
                <a:close/>
                <a:moveTo>
                  <a:pt x="25498" y="43664"/>
                </a:moveTo>
                <a:lnTo>
                  <a:pt x="25498" y="45438"/>
                </a:lnTo>
                <a:lnTo>
                  <a:pt x="23719" y="45438"/>
                </a:lnTo>
                <a:lnTo>
                  <a:pt x="23719" y="43664"/>
                </a:lnTo>
                <a:close/>
                <a:moveTo>
                  <a:pt x="27348" y="43664"/>
                </a:moveTo>
                <a:lnTo>
                  <a:pt x="27348" y="45438"/>
                </a:lnTo>
                <a:lnTo>
                  <a:pt x="25575" y="45438"/>
                </a:lnTo>
                <a:lnTo>
                  <a:pt x="25575" y="43664"/>
                </a:lnTo>
                <a:close/>
                <a:moveTo>
                  <a:pt x="29204" y="43664"/>
                </a:moveTo>
                <a:lnTo>
                  <a:pt x="29204" y="45438"/>
                </a:lnTo>
                <a:lnTo>
                  <a:pt x="27424" y="45438"/>
                </a:lnTo>
                <a:lnTo>
                  <a:pt x="27424" y="43664"/>
                </a:lnTo>
                <a:close/>
                <a:moveTo>
                  <a:pt x="31053" y="43664"/>
                </a:moveTo>
                <a:lnTo>
                  <a:pt x="31053" y="45438"/>
                </a:lnTo>
                <a:lnTo>
                  <a:pt x="29279" y="45438"/>
                </a:lnTo>
                <a:lnTo>
                  <a:pt x="29279" y="43664"/>
                </a:lnTo>
                <a:close/>
                <a:moveTo>
                  <a:pt x="32903" y="43664"/>
                </a:moveTo>
                <a:lnTo>
                  <a:pt x="32903" y="45438"/>
                </a:lnTo>
                <a:lnTo>
                  <a:pt x="31128" y="45438"/>
                </a:lnTo>
                <a:lnTo>
                  <a:pt x="31128" y="43664"/>
                </a:lnTo>
                <a:close/>
                <a:moveTo>
                  <a:pt x="34692" y="43664"/>
                </a:moveTo>
                <a:lnTo>
                  <a:pt x="34692" y="45438"/>
                </a:lnTo>
                <a:lnTo>
                  <a:pt x="32979" y="45438"/>
                </a:lnTo>
                <a:lnTo>
                  <a:pt x="32979" y="43664"/>
                </a:lnTo>
                <a:close/>
                <a:moveTo>
                  <a:pt x="36541" y="43664"/>
                </a:moveTo>
                <a:lnTo>
                  <a:pt x="36541" y="45438"/>
                </a:lnTo>
                <a:lnTo>
                  <a:pt x="34768" y="45438"/>
                </a:lnTo>
                <a:lnTo>
                  <a:pt x="34768" y="43664"/>
                </a:lnTo>
                <a:close/>
                <a:moveTo>
                  <a:pt x="38397" y="43664"/>
                </a:moveTo>
                <a:lnTo>
                  <a:pt x="38397" y="45438"/>
                </a:lnTo>
                <a:lnTo>
                  <a:pt x="36618" y="45438"/>
                </a:lnTo>
                <a:lnTo>
                  <a:pt x="36618" y="43664"/>
                </a:lnTo>
                <a:close/>
                <a:moveTo>
                  <a:pt x="40246" y="43664"/>
                </a:moveTo>
                <a:lnTo>
                  <a:pt x="40246" y="45438"/>
                </a:lnTo>
                <a:lnTo>
                  <a:pt x="38472" y="45438"/>
                </a:lnTo>
                <a:lnTo>
                  <a:pt x="38472" y="43664"/>
                </a:lnTo>
                <a:close/>
                <a:moveTo>
                  <a:pt x="42096" y="43664"/>
                </a:moveTo>
                <a:lnTo>
                  <a:pt x="42096" y="45438"/>
                </a:lnTo>
                <a:lnTo>
                  <a:pt x="40321" y="45438"/>
                </a:lnTo>
                <a:lnTo>
                  <a:pt x="40321" y="43664"/>
                </a:lnTo>
                <a:close/>
                <a:moveTo>
                  <a:pt x="43950" y="43664"/>
                </a:moveTo>
                <a:lnTo>
                  <a:pt x="43950" y="45438"/>
                </a:lnTo>
                <a:lnTo>
                  <a:pt x="42172" y="45438"/>
                </a:lnTo>
                <a:lnTo>
                  <a:pt x="42172" y="43664"/>
                </a:lnTo>
                <a:close/>
                <a:moveTo>
                  <a:pt x="45801" y="43664"/>
                </a:moveTo>
                <a:lnTo>
                  <a:pt x="45801" y="45438"/>
                </a:lnTo>
                <a:lnTo>
                  <a:pt x="44027" y="45438"/>
                </a:lnTo>
                <a:lnTo>
                  <a:pt x="44027" y="43664"/>
                </a:lnTo>
                <a:close/>
                <a:moveTo>
                  <a:pt x="47656" y="43664"/>
                </a:moveTo>
                <a:lnTo>
                  <a:pt x="47656" y="45438"/>
                </a:lnTo>
                <a:lnTo>
                  <a:pt x="45876" y="45438"/>
                </a:lnTo>
                <a:lnTo>
                  <a:pt x="45876" y="43664"/>
                </a:lnTo>
                <a:close/>
                <a:moveTo>
                  <a:pt x="49505" y="43664"/>
                </a:moveTo>
                <a:lnTo>
                  <a:pt x="49505" y="45438"/>
                </a:lnTo>
                <a:lnTo>
                  <a:pt x="47731" y="45438"/>
                </a:lnTo>
                <a:lnTo>
                  <a:pt x="47731" y="43664"/>
                </a:lnTo>
                <a:close/>
                <a:moveTo>
                  <a:pt x="51289" y="43664"/>
                </a:moveTo>
                <a:lnTo>
                  <a:pt x="51289" y="45438"/>
                </a:lnTo>
                <a:lnTo>
                  <a:pt x="49581" y="45438"/>
                </a:lnTo>
                <a:lnTo>
                  <a:pt x="49581" y="43664"/>
                </a:lnTo>
                <a:close/>
                <a:moveTo>
                  <a:pt x="53144" y="43664"/>
                </a:moveTo>
                <a:lnTo>
                  <a:pt x="53144" y="45438"/>
                </a:lnTo>
                <a:lnTo>
                  <a:pt x="51370" y="45438"/>
                </a:lnTo>
                <a:lnTo>
                  <a:pt x="51370" y="43664"/>
                </a:lnTo>
                <a:close/>
                <a:moveTo>
                  <a:pt x="54995" y="43664"/>
                </a:moveTo>
                <a:lnTo>
                  <a:pt x="54995" y="45438"/>
                </a:lnTo>
                <a:lnTo>
                  <a:pt x="53220" y="45438"/>
                </a:lnTo>
                <a:lnTo>
                  <a:pt x="53220" y="43664"/>
                </a:lnTo>
                <a:close/>
                <a:moveTo>
                  <a:pt x="56849" y="43664"/>
                </a:moveTo>
                <a:lnTo>
                  <a:pt x="56849" y="45438"/>
                </a:lnTo>
                <a:lnTo>
                  <a:pt x="55070" y="45438"/>
                </a:lnTo>
                <a:lnTo>
                  <a:pt x="55070" y="43664"/>
                </a:lnTo>
                <a:close/>
                <a:moveTo>
                  <a:pt x="58698" y="43664"/>
                </a:moveTo>
                <a:lnTo>
                  <a:pt x="58698" y="45438"/>
                </a:lnTo>
                <a:lnTo>
                  <a:pt x="56924" y="45438"/>
                </a:lnTo>
                <a:lnTo>
                  <a:pt x="56924" y="43664"/>
                </a:lnTo>
                <a:close/>
                <a:moveTo>
                  <a:pt x="60548" y="43664"/>
                </a:moveTo>
                <a:lnTo>
                  <a:pt x="60548" y="45438"/>
                </a:lnTo>
                <a:lnTo>
                  <a:pt x="58775" y="45438"/>
                </a:lnTo>
                <a:lnTo>
                  <a:pt x="58775" y="43664"/>
                </a:lnTo>
                <a:close/>
                <a:moveTo>
                  <a:pt x="62404" y="43664"/>
                </a:moveTo>
                <a:lnTo>
                  <a:pt x="62404" y="45438"/>
                </a:lnTo>
                <a:lnTo>
                  <a:pt x="60629" y="45438"/>
                </a:lnTo>
                <a:lnTo>
                  <a:pt x="60629" y="43664"/>
                </a:lnTo>
                <a:close/>
                <a:moveTo>
                  <a:pt x="64253" y="43664"/>
                </a:moveTo>
                <a:lnTo>
                  <a:pt x="64253" y="45438"/>
                </a:lnTo>
                <a:lnTo>
                  <a:pt x="62479" y="45438"/>
                </a:lnTo>
                <a:lnTo>
                  <a:pt x="62479" y="43664"/>
                </a:lnTo>
                <a:close/>
                <a:moveTo>
                  <a:pt x="66108" y="43664"/>
                </a:moveTo>
                <a:lnTo>
                  <a:pt x="66108" y="45438"/>
                </a:lnTo>
                <a:lnTo>
                  <a:pt x="64328" y="45438"/>
                </a:lnTo>
                <a:lnTo>
                  <a:pt x="64328" y="43664"/>
                </a:lnTo>
                <a:close/>
                <a:moveTo>
                  <a:pt x="3343" y="45518"/>
                </a:moveTo>
                <a:lnTo>
                  <a:pt x="3343" y="47292"/>
                </a:lnTo>
                <a:lnTo>
                  <a:pt x="1568" y="47292"/>
                </a:lnTo>
                <a:lnTo>
                  <a:pt x="1568" y="45518"/>
                </a:lnTo>
                <a:close/>
                <a:moveTo>
                  <a:pt x="5192" y="45518"/>
                </a:moveTo>
                <a:lnTo>
                  <a:pt x="5192" y="47292"/>
                </a:lnTo>
                <a:lnTo>
                  <a:pt x="3418" y="47292"/>
                </a:lnTo>
                <a:lnTo>
                  <a:pt x="3418" y="45518"/>
                </a:lnTo>
                <a:close/>
                <a:moveTo>
                  <a:pt x="7047" y="45518"/>
                </a:moveTo>
                <a:lnTo>
                  <a:pt x="7047" y="47292"/>
                </a:lnTo>
                <a:lnTo>
                  <a:pt x="5267" y="47292"/>
                </a:lnTo>
                <a:lnTo>
                  <a:pt x="5267" y="45518"/>
                </a:lnTo>
                <a:close/>
                <a:moveTo>
                  <a:pt x="8896" y="45518"/>
                </a:moveTo>
                <a:lnTo>
                  <a:pt x="8896" y="47292"/>
                </a:lnTo>
                <a:lnTo>
                  <a:pt x="7123" y="47292"/>
                </a:lnTo>
                <a:lnTo>
                  <a:pt x="7123" y="45518"/>
                </a:lnTo>
                <a:close/>
                <a:moveTo>
                  <a:pt x="10746" y="45518"/>
                </a:moveTo>
                <a:lnTo>
                  <a:pt x="10746" y="47292"/>
                </a:lnTo>
                <a:lnTo>
                  <a:pt x="8972" y="47292"/>
                </a:lnTo>
                <a:lnTo>
                  <a:pt x="8972" y="45518"/>
                </a:lnTo>
                <a:close/>
                <a:moveTo>
                  <a:pt x="12601" y="45518"/>
                </a:moveTo>
                <a:lnTo>
                  <a:pt x="12601" y="47292"/>
                </a:lnTo>
                <a:lnTo>
                  <a:pt x="10827" y="47292"/>
                </a:lnTo>
                <a:lnTo>
                  <a:pt x="10827" y="45518"/>
                </a:lnTo>
                <a:close/>
                <a:moveTo>
                  <a:pt x="14451" y="45518"/>
                </a:moveTo>
                <a:lnTo>
                  <a:pt x="14451" y="47292"/>
                </a:lnTo>
                <a:lnTo>
                  <a:pt x="12676" y="47292"/>
                </a:lnTo>
                <a:lnTo>
                  <a:pt x="12676" y="45518"/>
                </a:lnTo>
                <a:close/>
                <a:moveTo>
                  <a:pt x="16305" y="45518"/>
                </a:moveTo>
                <a:lnTo>
                  <a:pt x="16305" y="47292"/>
                </a:lnTo>
                <a:lnTo>
                  <a:pt x="14526" y="47292"/>
                </a:lnTo>
                <a:lnTo>
                  <a:pt x="14526" y="45518"/>
                </a:lnTo>
                <a:close/>
                <a:moveTo>
                  <a:pt x="18089" y="45518"/>
                </a:moveTo>
                <a:lnTo>
                  <a:pt x="18089" y="47292"/>
                </a:lnTo>
                <a:lnTo>
                  <a:pt x="16381" y="47292"/>
                </a:lnTo>
                <a:lnTo>
                  <a:pt x="16381" y="45518"/>
                </a:lnTo>
                <a:close/>
                <a:moveTo>
                  <a:pt x="19945" y="45518"/>
                </a:moveTo>
                <a:lnTo>
                  <a:pt x="19945" y="47292"/>
                </a:lnTo>
                <a:lnTo>
                  <a:pt x="18166" y="47292"/>
                </a:lnTo>
                <a:lnTo>
                  <a:pt x="18166" y="45518"/>
                </a:lnTo>
                <a:close/>
                <a:moveTo>
                  <a:pt x="21795" y="45518"/>
                </a:moveTo>
                <a:lnTo>
                  <a:pt x="21795" y="47292"/>
                </a:lnTo>
                <a:lnTo>
                  <a:pt x="20020" y="47292"/>
                </a:lnTo>
                <a:lnTo>
                  <a:pt x="20020" y="45518"/>
                </a:lnTo>
                <a:close/>
                <a:moveTo>
                  <a:pt x="23644" y="45518"/>
                </a:moveTo>
                <a:lnTo>
                  <a:pt x="23644" y="47292"/>
                </a:lnTo>
                <a:lnTo>
                  <a:pt x="21870" y="47292"/>
                </a:lnTo>
                <a:lnTo>
                  <a:pt x="21870" y="45518"/>
                </a:lnTo>
                <a:close/>
                <a:moveTo>
                  <a:pt x="25498" y="45518"/>
                </a:moveTo>
                <a:lnTo>
                  <a:pt x="25498" y="47292"/>
                </a:lnTo>
                <a:lnTo>
                  <a:pt x="23719" y="47292"/>
                </a:lnTo>
                <a:lnTo>
                  <a:pt x="23719" y="45518"/>
                </a:lnTo>
                <a:close/>
                <a:moveTo>
                  <a:pt x="27348" y="45518"/>
                </a:moveTo>
                <a:lnTo>
                  <a:pt x="27348" y="47292"/>
                </a:lnTo>
                <a:lnTo>
                  <a:pt x="25575" y="47292"/>
                </a:lnTo>
                <a:lnTo>
                  <a:pt x="25575" y="45518"/>
                </a:lnTo>
                <a:close/>
                <a:moveTo>
                  <a:pt x="29204" y="45518"/>
                </a:moveTo>
                <a:lnTo>
                  <a:pt x="29204" y="47292"/>
                </a:lnTo>
                <a:lnTo>
                  <a:pt x="27424" y="47292"/>
                </a:lnTo>
                <a:lnTo>
                  <a:pt x="27424" y="45518"/>
                </a:lnTo>
                <a:close/>
                <a:moveTo>
                  <a:pt x="31053" y="45518"/>
                </a:moveTo>
                <a:lnTo>
                  <a:pt x="31053" y="47292"/>
                </a:lnTo>
                <a:lnTo>
                  <a:pt x="29279" y="47292"/>
                </a:lnTo>
                <a:lnTo>
                  <a:pt x="29279" y="45518"/>
                </a:lnTo>
                <a:close/>
                <a:moveTo>
                  <a:pt x="32903" y="45518"/>
                </a:moveTo>
                <a:lnTo>
                  <a:pt x="32903" y="47292"/>
                </a:lnTo>
                <a:lnTo>
                  <a:pt x="31128" y="47292"/>
                </a:lnTo>
                <a:lnTo>
                  <a:pt x="31128" y="45518"/>
                </a:lnTo>
                <a:close/>
                <a:moveTo>
                  <a:pt x="34692" y="45518"/>
                </a:moveTo>
                <a:lnTo>
                  <a:pt x="34692" y="47292"/>
                </a:lnTo>
                <a:lnTo>
                  <a:pt x="32979" y="47292"/>
                </a:lnTo>
                <a:lnTo>
                  <a:pt x="32979" y="45518"/>
                </a:lnTo>
                <a:close/>
                <a:moveTo>
                  <a:pt x="36541" y="45518"/>
                </a:moveTo>
                <a:lnTo>
                  <a:pt x="36541" y="47292"/>
                </a:lnTo>
                <a:lnTo>
                  <a:pt x="34768" y="47292"/>
                </a:lnTo>
                <a:lnTo>
                  <a:pt x="34768" y="45518"/>
                </a:lnTo>
                <a:close/>
                <a:moveTo>
                  <a:pt x="38397" y="45518"/>
                </a:moveTo>
                <a:lnTo>
                  <a:pt x="38397" y="47292"/>
                </a:lnTo>
                <a:lnTo>
                  <a:pt x="36618" y="47292"/>
                </a:lnTo>
                <a:lnTo>
                  <a:pt x="36618" y="45518"/>
                </a:lnTo>
                <a:close/>
                <a:moveTo>
                  <a:pt x="40246" y="45518"/>
                </a:moveTo>
                <a:lnTo>
                  <a:pt x="40246" y="47292"/>
                </a:lnTo>
                <a:lnTo>
                  <a:pt x="38472" y="47292"/>
                </a:lnTo>
                <a:lnTo>
                  <a:pt x="38472" y="45518"/>
                </a:lnTo>
                <a:close/>
                <a:moveTo>
                  <a:pt x="42096" y="45518"/>
                </a:moveTo>
                <a:lnTo>
                  <a:pt x="42096" y="47292"/>
                </a:lnTo>
                <a:lnTo>
                  <a:pt x="40321" y="47292"/>
                </a:lnTo>
                <a:lnTo>
                  <a:pt x="40321" y="45518"/>
                </a:lnTo>
                <a:close/>
                <a:moveTo>
                  <a:pt x="43950" y="45518"/>
                </a:moveTo>
                <a:lnTo>
                  <a:pt x="43950" y="47292"/>
                </a:lnTo>
                <a:lnTo>
                  <a:pt x="42172" y="47292"/>
                </a:lnTo>
                <a:lnTo>
                  <a:pt x="42172" y="45518"/>
                </a:lnTo>
                <a:close/>
                <a:moveTo>
                  <a:pt x="45801" y="45518"/>
                </a:moveTo>
                <a:lnTo>
                  <a:pt x="45801" y="47292"/>
                </a:lnTo>
                <a:lnTo>
                  <a:pt x="44027" y="47292"/>
                </a:lnTo>
                <a:lnTo>
                  <a:pt x="44027" y="45518"/>
                </a:lnTo>
                <a:close/>
                <a:moveTo>
                  <a:pt x="47656" y="45518"/>
                </a:moveTo>
                <a:lnTo>
                  <a:pt x="47656" y="47292"/>
                </a:lnTo>
                <a:lnTo>
                  <a:pt x="45876" y="47292"/>
                </a:lnTo>
                <a:lnTo>
                  <a:pt x="45876" y="45518"/>
                </a:lnTo>
                <a:close/>
                <a:moveTo>
                  <a:pt x="49505" y="45518"/>
                </a:moveTo>
                <a:lnTo>
                  <a:pt x="49505" y="47292"/>
                </a:lnTo>
                <a:lnTo>
                  <a:pt x="47731" y="47292"/>
                </a:lnTo>
                <a:lnTo>
                  <a:pt x="47731" y="45518"/>
                </a:lnTo>
                <a:close/>
                <a:moveTo>
                  <a:pt x="51289" y="45518"/>
                </a:moveTo>
                <a:lnTo>
                  <a:pt x="51289" y="47292"/>
                </a:lnTo>
                <a:lnTo>
                  <a:pt x="49581" y="47292"/>
                </a:lnTo>
                <a:lnTo>
                  <a:pt x="49581" y="45518"/>
                </a:lnTo>
                <a:close/>
                <a:moveTo>
                  <a:pt x="53144" y="45518"/>
                </a:moveTo>
                <a:lnTo>
                  <a:pt x="53144" y="47292"/>
                </a:lnTo>
                <a:lnTo>
                  <a:pt x="51370" y="47292"/>
                </a:lnTo>
                <a:lnTo>
                  <a:pt x="51370" y="45518"/>
                </a:lnTo>
                <a:close/>
                <a:moveTo>
                  <a:pt x="54995" y="45518"/>
                </a:moveTo>
                <a:lnTo>
                  <a:pt x="54995" y="47292"/>
                </a:lnTo>
                <a:lnTo>
                  <a:pt x="53220" y="47292"/>
                </a:lnTo>
                <a:lnTo>
                  <a:pt x="53220" y="45518"/>
                </a:lnTo>
                <a:close/>
                <a:moveTo>
                  <a:pt x="56849" y="45518"/>
                </a:moveTo>
                <a:lnTo>
                  <a:pt x="56849" y="47292"/>
                </a:lnTo>
                <a:lnTo>
                  <a:pt x="55070" y="47292"/>
                </a:lnTo>
                <a:lnTo>
                  <a:pt x="55070" y="45518"/>
                </a:lnTo>
                <a:close/>
                <a:moveTo>
                  <a:pt x="58698" y="45518"/>
                </a:moveTo>
                <a:lnTo>
                  <a:pt x="58698" y="47292"/>
                </a:lnTo>
                <a:lnTo>
                  <a:pt x="56924" y="47292"/>
                </a:lnTo>
                <a:lnTo>
                  <a:pt x="56924" y="45518"/>
                </a:lnTo>
                <a:close/>
                <a:moveTo>
                  <a:pt x="60548" y="45518"/>
                </a:moveTo>
                <a:lnTo>
                  <a:pt x="60548" y="47292"/>
                </a:lnTo>
                <a:lnTo>
                  <a:pt x="58775" y="47292"/>
                </a:lnTo>
                <a:lnTo>
                  <a:pt x="58775" y="45518"/>
                </a:lnTo>
                <a:close/>
                <a:moveTo>
                  <a:pt x="62404" y="45518"/>
                </a:moveTo>
                <a:lnTo>
                  <a:pt x="62404" y="47292"/>
                </a:lnTo>
                <a:lnTo>
                  <a:pt x="60629" y="47292"/>
                </a:lnTo>
                <a:lnTo>
                  <a:pt x="60629" y="45518"/>
                </a:lnTo>
                <a:close/>
                <a:moveTo>
                  <a:pt x="64253" y="45518"/>
                </a:moveTo>
                <a:lnTo>
                  <a:pt x="64253" y="47292"/>
                </a:lnTo>
                <a:lnTo>
                  <a:pt x="62479" y="47292"/>
                </a:lnTo>
                <a:lnTo>
                  <a:pt x="62479" y="45518"/>
                </a:lnTo>
                <a:close/>
                <a:moveTo>
                  <a:pt x="66108" y="45518"/>
                </a:moveTo>
                <a:lnTo>
                  <a:pt x="66108" y="47292"/>
                </a:lnTo>
                <a:lnTo>
                  <a:pt x="64328" y="47292"/>
                </a:lnTo>
                <a:lnTo>
                  <a:pt x="64328" y="45518"/>
                </a:lnTo>
                <a:close/>
                <a:moveTo>
                  <a:pt x="3343" y="47369"/>
                </a:moveTo>
                <a:lnTo>
                  <a:pt x="3343" y="49142"/>
                </a:lnTo>
                <a:lnTo>
                  <a:pt x="1568" y="49142"/>
                </a:lnTo>
                <a:lnTo>
                  <a:pt x="1568" y="47369"/>
                </a:lnTo>
                <a:close/>
                <a:moveTo>
                  <a:pt x="5192" y="47369"/>
                </a:moveTo>
                <a:lnTo>
                  <a:pt x="5192" y="49142"/>
                </a:lnTo>
                <a:lnTo>
                  <a:pt x="3418" y="49142"/>
                </a:lnTo>
                <a:lnTo>
                  <a:pt x="3418" y="47369"/>
                </a:lnTo>
                <a:close/>
                <a:moveTo>
                  <a:pt x="7047" y="47369"/>
                </a:moveTo>
                <a:lnTo>
                  <a:pt x="7047" y="49142"/>
                </a:lnTo>
                <a:lnTo>
                  <a:pt x="5267" y="49142"/>
                </a:lnTo>
                <a:lnTo>
                  <a:pt x="5267" y="47369"/>
                </a:lnTo>
                <a:close/>
                <a:moveTo>
                  <a:pt x="8896" y="47369"/>
                </a:moveTo>
                <a:lnTo>
                  <a:pt x="8896" y="49142"/>
                </a:lnTo>
                <a:lnTo>
                  <a:pt x="7123" y="49142"/>
                </a:lnTo>
                <a:lnTo>
                  <a:pt x="7123" y="47369"/>
                </a:lnTo>
                <a:close/>
                <a:moveTo>
                  <a:pt x="10746" y="47369"/>
                </a:moveTo>
                <a:lnTo>
                  <a:pt x="10746" y="49142"/>
                </a:lnTo>
                <a:lnTo>
                  <a:pt x="8972" y="49142"/>
                </a:lnTo>
                <a:lnTo>
                  <a:pt x="8972" y="47369"/>
                </a:lnTo>
                <a:close/>
                <a:moveTo>
                  <a:pt x="12601" y="47369"/>
                </a:moveTo>
                <a:lnTo>
                  <a:pt x="12601" y="49142"/>
                </a:lnTo>
                <a:lnTo>
                  <a:pt x="10827" y="49142"/>
                </a:lnTo>
                <a:lnTo>
                  <a:pt x="10827" y="47369"/>
                </a:lnTo>
                <a:close/>
                <a:moveTo>
                  <a:pt x="14451" y="47369"/>
                </a:moveTo>
                <a:lnTo>
                  <a:pt x="14451" y="49142"/>
                </a:lnTo>
                <a:lnTo>
                  <a:pt x="12676" y="49142"/>
                </a:lnTo>
                <a:lnTo>
                  <a:pt x="12676" y="47369"/>
                </a:lnTo>
                <a:close/>
                <a:moveTo>
                  <a:pt x="16305" y="47369"/>
                </a:moveTo>
                <a:lnTo>
                  <a:pt x="16305" y="49142"/>
                </a:lnTo>
                <a:lnTo>
                  <a:pt x="14526" y="49142"/>
                </a:lnTo>
                <a:lnTo>
                  <a:pt x="14526" y="47369"/>
                </a:lnTo>
                <a:close/>
                <a:moveTo>
                  <a:pt x="18089" y="47369"/>
                </a:moveTo>
                <a:lnTo>
                  <a:pt x="18089" y="49142"/>
                </a:lnTo>
                <a:lnTo>
                  <a:pt x="16381" y="49142"/>
                </a:lnTo>
                <a:lnTo>
                  <a:pt x="16381" y="47369"/>
                </a:lnTo>
                <a:close/>
                <a:moveTo>
                  <a:pt x="19945" y="47369"/>
                </a:moveTo>
                <a:lnTo>
                  <a:pt x="19945" y="49142"/>
                </a:lnTo>
                <a:lnTo>
                  <a:pt x="18166" y="49142"/>
                </a:lnTo>
                <a:lnTo>
                  <a:pt x="18166" y="47369"/>
                </a:lnTo>
                <a:close/>
                <a:moveTo>
                  <a:pt x="21795" y="47369"/>
                </a:moveTo>
                <a:lnTo>
                  <a:pt x="21795" y="49142"/>
                </a:lnTo>
                <a:lnTo>
                  <a:pt x="20020" y="49142"/>
                </a:lnTo>
                <a:lnTo>
                  <a:pt x="20020" y="47369"/>
                </a:lnTo>
                <a:close/>
                <a:moveTo>
                  <a:pt x="23644" y="47369"/>
                </a:moveTo>
                <a:lnTo>
                  <a:pt x="23644" y="49142"/>
                </a:lnTo>
                <a:lnTo>
                  <a:pt x="21870" y="49142"/>
                </a:lnTo>
                <a:lnTo>
                  <a:pt x="21870" y="47369"/>
                </a:lnTo>
                <a:close/>
                <a:moveTo>
                  <a:pt x="25498" y="47369"/>
                </a:moveTo>
                <a:lnTo>
                  <a:pt x="25498" y="49142"/>
                </a:lnTo>
                <a:lnTo>
                  <a:pt x="23719" y="49142"/>
                </a:lnTo>
                <a:lnTo>
                  <a:pt x="23719" y="47369"/>
                </a:lnTo>
                <a:close/>
                <a:moveTo>
                  <a:pt x="27348" y="47369"/>
                </a:moveTo>
                <a:lnTo>
                  <a:pt x="27348" y="49142"/>
                </a:lnTo>
                <a:lnTo>
                  <a:pt x="25575" y="49142"/>
                </a:lnTo>
                <a:lnTo>
                  <a:pt x="25575" y="47369"/>
                </a:lnTo>
                <a:close/>
                <a:moveTo>
                  <a:pt x="29204" y="47369"/>
                </a:moveTo>
                <a:lnTo>
                  <a:pt x="29204" y="49142"/>
                </a:lnTo>
                <a:lnTo>
                  <a:pt x="27424" y="49142"/>
                </a:lnTo>
                <a:lnTo>
                  <a:pt x="27424" y="47369"/>
                </a:lnTo>
                <a:close/>
                <a:moveTo>
                  <a:pt x="31053" y="47369"/>
                </a:moveTo>
                <a:lnTo>
                  <a:pt x="31053" y="49142"/>
                </a:lnTo>
                <a:lnTo>
                  <a:pt x="29279" y="49142"/>
                </a:lnTo>
                <a:lnTo>
                  <a:pt x="29279" y="47369"/>
                </a:lnTo>
                <a:close/>
                <a:moveTo>
                  <a:pt x="32903" y="47369"/>
                </a:moveTo>
                <a:lnTo>
                  <a:pt x="32903" y="49142"/>
                </a:lnTo>
                <a:lnTo>
                  <a:pt x="31128" y="49142"/>
                </a:lnTo>
                <a:lnTo>
                  <a:pt x="31128" y="47369"/>
                </a:lnTo>
                <a:close/>
                <a:moveTo>
                  <a:pt x="34692" y="47369"/>
                </a:moveTo>
                <a:lnTo>
                  <a:pt x="34692" y="49142"/>
                </a:lnTo>
                <a:lnTo>
                  <a:pt x="32979" y="49142"/>
                </a:lnTo>
                <a:lnTo>
                  <a:pt x="32979" y="47369"/>
                </a:lnTo>
                <a:close/>
                <a:moveTo>
                  <a:pt x="36541" y="47369"/>
                </a:moveTo>
                <a:lnTo>
                  <a:pt x="36541" y="49142"/>
                </a:lnTo>
                <a:lnTo>
                  <a:pt x="34768" y="49142"/>
                </a:lnTo>
                <a:lnTo>
                  <a:pt x="34768" y="47369"/>
                </a:lnTo>
                <a:close/>
                <a:moveTo>
                  <a:pt x="38397" y="47369"/>
                </a:moveTo>
                <a:lnTo>
                  <a:pt x="38397" y="49142"/>
                </a:lnTo>
                <a:lnTo>
                  <a:pt x="36618" y="49142"/>
                </a:lnTo>
                <a:lnTo>
                  <a:pt x="36618" y="47369"/>
                </a:lnTo>
                <a:close/>
                <a:moveTo>
                  <a:pt x="40246" y="47369"/>
                </a:moveTo>
                <a:lnTo>
                  <a:pt x="40246" y="49142"/>
                </a:lnTo>
                <a:lnTo>
                  <a:pt x="38472" y="49142"/>
                </a:lnTo>
                <a:lnTo>
                  <a:pt x="38472" y="47369"/>
                </a:lnTo>
                <a:close/>
                <a:moveTo>
                  <a:pt x="42096" y="47369"/>
                </a:moveTo>
                <a:lnTo>
                  <a:pt x="42096" y="49142"/>
                </a:lnTo>
                <a:lnTo>
                  <a:pt x="40321" y="49142"/>
                </a:lnTo>
                <a:lnTo>
                  <a:pt x="40321" y="47369"/>
                </a:lnTo>
                <a:close/>
                <a:moveTo>
                  <a:pt x="43950" y="47369"/>
                </a:moveTo>
                <a:lnTo>
                  <a:pt x="43950" y="49142"/>
                </a:lnTo>
                <a:lnTo>
                  <a:pt x="42172" y="49142"/>
                </a:lnTo>
                <a:lnTo>
                  <a:pt x="42172" y="47369"/>
                </a:lnTo>
                <a:close/>
                <a:moveTo>
                  <a:pt x="45801" y="47369"/>
                </a:moveTo>
                <a:lnTo>
                  <a:pt x="45801" y="49142"/>
                </a:lnTo>
                <a:lnTo>
                  <a:pt x="44027" y="49142"/>
                </a:lnTo>
                <a:lnTo>
                  <a:pt x="44027" y="47369"/>
                </a:lnTo>
                <a:close/>
                <a:moveTo>
                  <a:pt x="47656" y="47369"/>
                </a:moveTo>
                <a:lnTo>
                  <a:pt x="47656" y="49142"/>
                </a:lnTo>
                <a:lnTo>
                  <a:pt x="45876" y="49142"/>
                </a:lnTo>
                <a:lnTo>
                  <a:pt x="45876" y="47369"/>
                </a:lnTo>
                <a:close/>
                <a:moveTo>
                  <a:pt x="49505" y="47369"/>
                </a:moveTo>
                <a:lnTo>
                  <a:pt x="49505" y="49142"/>
                </a:lnTo>
                <a:lnTo>
                  <a:pt x="47731" y="49142"/>
                </a:lnTo>
                <a:lnTo>
                  <a:pt x="47731" y="47369"/>
                </a:lnTo>
                <a:close/>
                <a:moveTo>
                  <a:pt x="51289" y="47369"/>
                </a:moveTo>
                <a:lnTo>
                  <a:pt x="51289" y="49142"/>
                </a:lnTo>
                <a:lnTo>
                  <a:pt x="49581" y="49142"/>
                </a:lnTo>
                <a:lnTo>
                  <a:pt x="49581" y="47369"/>
                </a:lnTo>
                <a:close/>
                <a:moveTo>
                  <a:pt x="53144" y="47369"/>
                </a:moveTo>
                <a:lnTo>
                  <a:pt x="53144" y="49142"/>
                </a:lnTo>
                <a:lnTo>
                  <a:pt x="51370" y="49142"/>
                </a:lnTo>
                <a:lnTo>
                  <a:pt x="51370" y="47369"/>
                </a:lnTo>
                <a:close/>
                <a:moveTo>
                  <a:pt x="54995" y="47369"/>
                </a:moveTo>
                <a:lnTo>
                  <a:pt x="54995" y="49142"/>
                </a:lnTo>
                <a:lnTo>
                  <a:pt x="53220" y="49142"/>
                </a:lnTo>
                <a:lnTo>
                  <a:pt x="53220" y="47369"/>
                </a:lnTo>
                <a:close/>
                <a:moveTo>
                  <a:pt x="56849" y="47369"/>
                </a:moveTo>
                <a:lnTo>
                  <a:pt x="56849" y="49142"/>
                </a:lnTo>
                <a:lnTo>
                  <a:pt x="55070" y="49142"/>
                </a:lnTo>
                <a:lnTo>
                  <a:pt x="55070" y="47369"/>
                </a:lnTo>
                <a:close/>
                <a:moveTo>
                  <a:pt x="58698" y="47369"/>
                </a:moveTo>
                <a:lnTo>
                  <a:pt x="58698" y="49142"/>
                </a:lnTo>
                <a:lnTo>
                  <a:pt x="56924" y="49142"/>
                </a:lnTo>
                <a:lnTo>
                  <a:pt x="56924" y="47369"/>
                </a:lnTo>
                <a:close/>
                <a:moveTo>
                  <a:pt x="60548" y="47369"/>
                </a:moveTo>
                <a:lnTo>
                  <a:pt x="60548" y="49142"/>
                </a:lnTo>
                <a:lnTo>
                  <a:pt x="58775" y="49142"/>
                </a:lnTo>
                <a:lnTo>
                  <a:pt x="58775" y="47369"/>
                </a:lnTo>
                <a:close/>
                <a:moveTo>
                  <a:pt x="62404" y="47369"/>
                </a:moveTo>
                <a:lnTo>
                  <a:pt x="62404" y="49142"/>
                </a:lnTo>
                <a:lnTo>
                  <a:pt x="60629" y="49142"/>
                </a:lnTo>
                <a:lnTo>
                  <a:pt x="60629" y="47369"/>
                </a:lnTo>
                <a:close/>
                <a:moveTo>
                  <a:pt x="64253" y="47369"/>
                </a:moveTo>
                <a:lnTo>
                  <a:pt x="64253" y="49142"/>
                </a:lnTo>
                <a:lnTo>
                  <a:pt x="62479" y="49142"/>
                </a:lnTo>
                <a:lnTo>
                  <a:pt x="62479" y="47369"/>
                </a:lnTo>
                <a:close/>
                <a:moveTo>
                  <a:pt x="66108" y="47369"/>
                </a:moveTo>
                <a:lnTo>
                  <a:pt x="66108" y="49142"/>
                </a:lnTo>
                <a:lnTo>
                  <a:pt x="64328" y="49142"/>
                </a:lnTo>
                <a:lnTo>
                  <a:pt x="64328" y="47369"/>
                </a:lnTo>
                <a:close/>
                <a:moveTo>
                  <a:pt x="1487" y="0"/>
                </a:moveTo>
                <a:lnTo>
                  <a:pt x="1487" y="1493"/>
                </a:lnTo>
                <a:lnTo>
                  <a:pt x="0" y="1493"/>
                </a:lnTo>
                <a:lnTo>
                  <a:pt x="0" y="1568"/>
                </a:lnTo>
                <a:lnTo>
                  <a:pt x="1487" y="1568"/>
                </a:lnTo>
                <a:lnTo>
                  <a:pt x="1487" y="3343"/>
                </a:lnTo>
                <a:lnTo>
                  <a:pt x="0" y="3343"/>
                </a:lnTo>
                <a:lnTo>
                  <a:pt x="0" y="3422"/>
                </a:lnTo>
                <a:lnTo>
                  <a:pt x="1487" y="3422"/>
                </a:lnTo>
                <a:lnTo>
                  <a:pt x="1487" y="5197"/>
                </a:lnTo>
                <a:lnTo>
                  <a:pt x="0" y="5197"/>
                </a:lnTo>
                <a:lnTo>
                  <a:pt x="0" y="5273"/>
                </a:lnTo>
                <a:lnTo>
                  <a:pt x="1487" y="5273"/>
                </a:lnTo>
                <a:lnTo>
                  <a:pt x="1487" y="7047"/>
                </a:lnTo>
                <a:lnTo>
                  <a:pt x="0" y="7047"/>
                </a:lnTo>
                <a:lnTo>
                  <a:pt x="0" y="7123"/>
                </a:lnTo>
                <a:lnTo>
                  <a:pt x="1487" y="7123"/>
                </a:lnTo>
                <a:lnTo>
                  <a:pt x="1487" y="8902"/>
                </a:lnTo>
                <a:lnTo>
                  <a:pt x="0" y="8902"/>
                </a:lnTo>
                <a:lnTo>
                  <a:pt x="0" y="8977"/>
                </a:lnTo>
                <a:lnTo>
                  <a:pt x="1487" y="8977"/>
                </a:lnTo>
                <a:lnTo>
                  <a:pt x="1487" y="10752"/>
                </a:lnTo>
                <a:lnTo>
                  <a:pt x="0" y="10752"/>
                </a:lnTo>
                <a:lnTo>
                  <a:pt x="0" y="10827"/>
                </a:lnTo>
                <a:lnTo>
                  <a:pt x="1487" y="10827"/>
                </a:lnTo>
                <a:lnTo>
                  <a:pt x="1487" y="12601"/>
                </a:lnTo>
                <a:lnTo>
                  <a:pt x="0" y="12601"/>
                </a:lnTo>
                <a:lnTo>
                  <a:pt x="0" y="12682"/>
                </a:lnTo>
                <a:lnTo>
                  <a:pt x="1487" y="12682"/>
                </a:lnTo>
                <a:lnTo>
                  <a:pt x="1487" y="14456"/>
                </a:lnTo>
                <a:lnTo>
                  <a:pt x="0" y="14456"/>
                </a:lnTo>
                <a:lnTo>
                  <a:pt x="0" y="14532"/>
                </a:lnTo>
                <a:lnTo>
                  <a:pt x="1487" y="14532"/>
                </a:lnTo>
                <a:lnTo>
                  <a:pt x="1487" y="16305"/>
                </a:lnTo>
                <a:lnTo>
                  <a:pt x="0" y="16305"/>
                </a:lnTo>
                <a:lnTo>
                  <a:pt x="0" y="16381"/>
                </a:lnTo>
                <a:lnTo>
                  <a:pt x="1487" y="16381"/>
                </a:lnTo>
                <a:lnTo>
                  <a:pt x="1487" y="16421"/>
                </a:lnTo>
                <a:lnTo>
                  <a:pt x="1487" y="17873"/>
                </a:lnTo>
                <a:lnTo>
                  <a:pt x="1487" y="17914"/>
                </a:lnTo>
                <a:lnTo>
                  <a:pt x="0" y="17914"/>
                </a:lnTo>
                <a:lnTo>
                  <a:pt x="0" y="17989"/>
                </a:lnTo>
                <a:lnTo>
                  <a:pt x="1487" y="17989"/>
                </a:lnTo>
                <a:lnTo>
                  <a:pt x="1487" y="19763"/>
                </a:lnTo>
                <a:lnTo>
                  <a:pt x="0" y="19763"/>
                </a:lnTo>
                <a:lnTo>
                  <a:pt x="0" y="19838"/>
                </a:lnTo>
                <a:lnTo>
                  <a:pt x="1487" y="19838"/>
                </a:lnTo>
                <a:lnTo>
                  <a:pt x="1487" y="21613"/>
                </a:lnTo>
                <a:lnTo>
                  <a:pt x="0" y="21613"/>
                </a:lnTo>
                <a:lnTo>
                  <a:pt x="0" y="21688"/>
                </a:lnTo>
                <a:lnTo>
                  <a:pt x="1487" y="21688"/>
                </a:lnTo>
                <a:lnTo>
                  <a:pt x="1487" y="23467"/>
                </a:lnTo>
                <a:lnTo>
                  <a:pt x="0" y="23467"/>
                </a:lnTo>
                <a:lnTo>
                  <a:pt x="0" y="23544"/>
                </a:lnTo>
                <a:lnTo>
                  <a:pt x="1487" y="23544"/>
                </a:lnTo>
                <a:lnTo>
                  <a:pt x="1487" y="25317"/>
                </a:lnTo>
                <a:lnTo>
                  <a:pt x="0" y="25317"/>
                </a:lnTo>
                <a:lnTo>
                  <a:pt x="0" y="25393"/>
                </a:lnTo>
                <a:lnTo>
                  <a:pt x="1487" y="25393"/>
                </a:lnTo>
                <a:lnTo>
                  <a:pt x="1487" y="27173"/>
                </a:lnTo>
                <a:lnTo>
                  <a:pt x="0" y="27173"/>
                </a:lnTo>
                <a:lnTo>
                  <a:pt x="0" y="27248"/>
                </a:lnTo>
                <a:lnTo>
                  <a:pt x="1487" y="27248"/>
                </a:lnTo>
                <a:lnTo>
                  <a:pt x="1487" y="29022"/>
                </a:lnTo>
                <a:lnTo>
                  <a:pt x="0" y="29022"/>
                </a:lnTo>
                <a:lnTo>
                  <a:pt x="0" y="29097"/>
                </a:lnTo>
                <a:lnTo>
                  <a:pt x="1487" y="29097"/>
                </a:lnTo>
                <a:lnTo>
                  <a:pt x="1487" y="30872"/>
                </a:lnTo>
                <a:lnTo>
                  <a:pt x="0" y="30872"/>
                </a:lnTo>
                <a:lnTo>
                  <a:pt x="0" y="30948"/>
                </a:lnTo>
                <a:lnTo>
                  <a:pt x="1487" y="30948"/>
                </a:lnTo>
                <a:lnTo>
                  <a:pt x="1487" y="32726"/>
                </a:lnTo>
                <a:lnTo>
                  <a:pt x="0" y="32726"/>
                </a:lnTo>
                <a:lnTo>
                  <a:pt x="0" y="32802"/>
                </a:lnTo>
                <a:lnTo>
                  <a:pt x="1487" y="32802"/>
                </a:lnTo>
                <a:lnTo>
                  <a:pt x="1487" y="32837"/>
                </a:lnTo>
                <a:lnTo>
                  <a:pt x="1487" y="34289"/>
                </a:lnTo>
                <a:lnTo>
                  <a:pt x="1487" y="34329"/>
                </a:lnTo>
                <a:lnTo>
                  <a:pt x="0" y="34329"/>
                </a:lnTo>
                <a:lnTo>
                  <a:pt x="0" y="34405"/>
                </a:lnTo>
                <a:lnTo>
                  <a:pt x="1487" y="34405"/>
                </a:lnTo>
                <a:lnTo>
                  <a:pt x="1487" y="36180"/>
                </a:lnTo>
                <a:lnTo>
                  <a:pt x="0" y="36180"/>
                </a:lnTo>
                <a:lnTo>
                  <a:pt x="0" y="36259"/>
                </a:lnTo>
                <a:lnTo>
                  <a:pt x="1487" y="36259"/>
                </a:lnTo>
                <a:lnTo>
                  <a:pt x="1487" y="38034"/>
                </a:lnTo>
                <a:lnTo>
                  <a:pt x="0" y="38034"/>
                </a:lnTo>
                <a:lnTo>
                  <a:pt x="0" y="38109"/>
                </a:lnTo>
                <a:lnTo>
                  <a:pt x="1487" y="38109"/>
                </a:lnTo>
                <a:lnTo>
                  <a:pt x="1487" y="39883"/>
                </a:lnTo>
                <a:lnTo>
                  <a:pt x="0" y="39883"/>
                </a:lnTo>
                <a:lnTo>
                  <a:pt x="0" y="39960"/>
                </a:lnTo>
                <a:lnTo>
                  <a:pt x="1487" y="39960"/>
                </a:lnTo>
                <a:lnTo>
                  <a:pt x="1487" y="41738"/>
                </a:lnTo>
                <a:lnTo>
                  <a:pt x="0" y="41738"/>
                </a:lnTo>
                <a:lnTo>
                  <a:pt x="0" y="41814"/>
                </a:lnTo>
                <a:lnTo>
                  <a:pt x="1487" y="41814"/>
                </a:lnTo>
                <a:lnTo>
                  <a:pt x="1487" y="43589"/>
                </a:lnTo>
                <a:lnTo>
                  <a:pt x="0" y="43589"/>
                </a:lnTo>
                <a:lnTo>
                  <a:pt x="0" y="43664"/>
                </a:lnTo>
                <a:lnTo>
                  <a:pt x="1487" y="43664"/>
                </a:lnTo>
                <a:lnTo>
                  <a:pt x="1487" y="45438"/>
                </a:lnTo>
                <a:lnTo>
                  <a:pt x="0" y="45438"/>
                </a:lnTo>
                <a:lnTo>
                  <a:pt x="0" y="45518"/>
                </a:lnTo>
                <a:lnTo>
                  <a:pt x="1487" y="45518"/>
                </a:lnTo>
                <a:lnTo>
                  <a:pt x="1487" y="47292"/>
                </a:lnTo>
                <a:lnTo>
                  <a:pt x="0" y="47292"/>
                </a:lnTo>
                <a:lnTo>
                  <a:pt x="0" y="47369"/>
                </a:lnTo>
                <a:lnTo>
                  <a:pt x="1487" y="47369"/>
                </a:lnTo>
                <a:lnTo>
                  <a:pt x="1487" y="49142"/>
                </a:lnTo>
                <a:lnTo>
                  <a:pt x="0" y="49142"/>
                </a:lnTo>
                <a:lnTo>
                  <a:pt x="0" y="49218"/>
                </a:lnTo>
                <a:lnTo>
                  <a:pt x="1487" y="49218"/>
                </a:lnTo>
                <a:lnTo>
                  <a:pt x="1487" y="50710"/>
                </a:lnTo>
                <a:lnTo>
                  <a:pt x="1568" y="50710"/>
                </a:lnTo>
                <a:lnTo>
                  <a:pt x="1568" y="49218"/>
                </a:lnTo>
                <a:lnTo>
                  <a:pt x="3343" y="49218"/>
                </a:lnTo>
                <a:lnTo>
                  <a:pt x="3343" y="50710"/>
                </a:lnTo>
                <a:lnTo>
                  <a:pt x="3418" y="50710"/>
                </a:lnTo>
                <a:lnTo>
                  <a:pt x="3418" y="49218"/>
                </a:lnTo>
                <a:lnTo>
                  <a:pt x="5192" y="49218"/>
                </a:lnTo>
                <a:lnTo>
                  <a:pt x="5192" y="50710"/>
                </a:lnTo>
                <a:lnTo>
                  <a:pt x="5267" y="50710"/>
                </a:lnTo>
                <a:lnTo>
                  <a:pt x="5267" y="49218"/>
                </a:lnTo>
                <a:lnTo>
                  <a:pt x="7047" y="49218"/>
                </a:lnTo>
                <a:lnTo>
                  <a:pt x="7047" y="50710"/>
                </a:lnTo>
                <a:lnTo>
                  <a:pt x="7123" y="50710"/>
                </a:lnTo>
                <a:lnTo>
                  <a:pt x="7123" y="49218"/>
                </a:lnTo>
                <a:lnTo>
                  <a:pt x="8896" y="49218"/>
                </a:lnTo>
                <a:lnTo>
                  <a:pt x="8896" y="50710"/>
                </a:lnTo>
                <a:lnTo>
                  <a:pt x="8972" y="50710"/>
                </a:lnTo>
                <a:lnTo>
                  <a:pt x="8972" y="49218"/>
                </a:lnTo>
                <a:lnTo>
                  <a:pt x="10746" y="49218"/>
                </a:lnTo>
                <a:lnTo>
                  <a:pt x="10746" y="50710"/>
                </a:lnTo>
                <a:lnTo>
                  <a:pt x="10827" y="50710"/>
                </a:lnTo>
                <a:lnTo>
                  <a:pt x="10827" y="49218"/>
                </a:lnTo>
                <a:lnTo>
                  <a:pt x="12601" y="49218"/>
                </a:lnTo>
                <a:lnTo>
                  <a:pt x="12601" y="50710"/>
                </a:lnTo>
                <a:lnTo>
                  <a:pt x="12676" y="50710"/>
                </a:lnTo>
                <a:lnTo>
                  <a:pt x="12676" y="49218"/>
                </a:lnTo>
                <a:lnTo>
                  <a:pt x="14451" y="49218"/>
                </a:lnTo>
                <a:lnTo>
                  <a:pt x="14451" y="50710"/>
                </a:lnTo>
                <a:lnTo>
                  <a:pt x="14526" y="50710"/>
                </a:lnTo>
                <a:lnTo>
                  <a:pt x="14526" y="49218"/>
                </a:lnTo>
                <a:lnTo>
                  <a:pt x="16305" y="49218"/>
                </a:lnTo>
                <a:lnTo>
                  <a:pt x="16305" y="50710"/>
                </a:lnTo>
                <a:lnTo>
                  <a:pt x="16381" y="50710"/>
                </a:lnTo>
                <a:lnTo>
                  <a:pt x="16381" y="49218"/>
                </a:lnTo>
                <a:lnTo>
                  <a:pt x="18089" y="49218"/>
                </a:lnTo>
                <a:lnTo>
                  <a:pt x="18089" y="50710"/>
                </a:lnTo>
                <a:lnTo>
                  <a:pt x="18166" y="50710"/>
                </a:lnTo>
                <a:lnTo>
                  <a:pt x="18166" y="49218"/>
                </a:lnTo>
                <a:lnTo>
                  <a:pt x="19945" y="49218"/>
                </a:lnTo>
                <a:lnTo>
                  <a:pt x="19945" y="50710"/>
                </a:lnTo>
                <a:lnTo>
                  <a:pt x="20020" y="50710"/>
                </a:lnTo>
                <a:lnTo>
                  <a:pt x="20020" y="49218"/>
                </a:lnTo>
                <a:lnTo>
                  <a:pt x="21795" y="49218"/>
                </a:lnTo>
                <a:lnTo>
                  <a:pt x="21795" y="50710"/>
                </a:lnTo>
                <a:lnTo>
                  <a:pt x="21870" y="50710"/>
                </a:lnTo>
                <a:lnTo>
                  <a:pt x="21870" y="49218"/>
                </a:lnTo>
                <a:lnTo>
                  <a:pt x="23644" y="49218"/>
                </a:lnTo>
                <a:lnTo>
                  <a:pt x="23644" y="50710"/>
                </a:lnTo>
                <a:lnTo>
                  <a:pt x="23719" y="50710"/>
                </a:lnTo>
                <a:lnTo>
                  <a:pt x="23719" y="49218"/>
                </a:lnTo>
                <a:lnTo>
                  <a:pt x="25498" y="49218"/>
                </a:lnTo>
                <a:lnTo>
                  <a:pt x="25498" y="50710"/>
                </a:lnTo>
                <a:lnTo>
                  <a:pt x="25575" y="50710"/>
                </a:lnTo>
                <a:lnTo>
                  <a:pt x="25575" y="49218"/>
                </a:lnTo>
                <a:lnTo>
                  <a:pt x="27348" y="49218"/>
                </a:lnTo>
                <a:lnTo>
                  <a:pt x="27348" y="50710"/>
                </a:lnTo>
                <a:lnTo>
                  <a:pt x="27424" y="50710"/>
                </a:lnTo>
                <a:lnTo>
                  <a:pt x="27424" y="49218"/>
                </a:lnTo>
                <a:lnTo>
                  <a:pt x="29204" y="49218"/>
                </a:lnTo>
                <a:lnTo>
                  <a:pt x="29204" y="50710"/>
                </a:lnTo>
                <a:lnTo>
                  <a:pt x="29279" y="50710"/>
                </a:lnTo>
                <a:lnTo>
                  <a:pt x="29279" y="49218"/>
                </a:lnTo>
                <a:lnTo>
                  <a:pt x="31053" y="49218"/>
                </a:lnTo>
                <a:lnTo>
                  <a:pt x="31053" y="50710"/>
                </a:lnTo>
                <a:lnTo>
                  <a:pt x="31128" y="50710"/>
                </a:lnTo>
                <a:lnTo>
                  <a:pt x="31128" y="49218"/>
                </a:lnTo>
                <a:lnTo>
                  <a:pt x="32903" y="49218"/>
                </a:lnTo>
                <a:lnTo>
                  <a:pt x="32903" y="50710"/>
                </a:lnTo>
                <a:lnTo>
                  <a:pt x="32979" y="50710"/>
                </a:lnTo>
                <a:lnTo>
                  <a:pt x="32979" y="49218"/>
                </a:lnTo>
                <a:lnTo>
                  <a:pt x="34692" y="49218"/>
                </a:lnTo>
                <a:lnTo>
                  <a:pt x="34692" y="50710"/>
                </a:lnTo>
                <a:lnTo>
                  <a:pt x="34768" y="50710"/>
                </a:lnTo>
                <a:lnTo>
                  <a:pt x="34768" y="49218"/>
                </a:lnTo>
                <a:lnTo>
                  <a:pt x="36541" y="49218"/>
                </a:lnTo>
                <a:lnTo>
                  <a:pt x="36541" y="50710"/>
                </a:lnTo>
                <a:lnTo>
                  <a:pt x="36618" y="50710"/>
                </a:lnTo>
                <a:lnTo>
                  <a:pt x="36618" y="49218"/>
                </a:lnTo>
                <a:lnTo>
                  <a:pt x="38397" y="49218"/>
                </a:lnTo>
                <a:lnTo>
                  <a:pt x="38397" y="50710"/>
                </a:lnTo>
                <a:lnTo>
                  <a:pt x="38472" y="50710"/>
                </a:lnTo>
                <a:lnTo>
                  <a:pt x="38472" y="49218"/>
                </a:lnTo>
                <a:lnTo>
                  <a:pt x="40246" y="49218"/>
                </a:lnTo>
                <a:lnTo>
                  <a:pt x="40246" y="50710"/>
                </a:lnTo>
                <a:lnTo>
                  <a:pt x="40321" y="50710"/>
                </a:lnTo>
                <a:lnTo>
                  <a:pt x="40321" y="49218"/>
                </a:lnTo>
                <a:lnTo>
                  <a:pt x="42096" y="49218"/>
                </a:lnTo>
                <a:lnTo>
                  <a:pt x="42096" y="50710"/>
                </a:lnTo>
                <a:lnTo>
                  <a:pt x="42172" y="50710"/>
                </a:lnTo>
                <a:lnTo>
                  <a:pt x="42172" y="49218"/>
                </a:lnTo>
                <a:lnTo>
                  <a:pt x="43950" y="49218"/>
                </a:lnTo>
                <a:lnTo>
                  <a:pt x="43950" y="50710"/>
                </a:lnTo>
                <a:lnTo>
                  <a:pt x="44027" y="50710"/>
                </a:lnTo>
                <a:lnTo>
                  <a:pt x="44027" y="49218"/>
                </a:lnTo>
                <a:lnTo>
                  <a:pt x="45801" y="49218"/>
                </a:lnTo>
                <a:lnTo>
                  <a:pt x="45801" y="50710"/>
                </a:lnTo>
                <a:lnTo>
                  <a:pt x="45876" y="50710"/>
                </a:lnTo>
                <a:lnTo>
                  <a:pt x="45876" y="49218"/>
                </a:lnTo>
                <a:lnTo>
                  <a:pt x="47656" y="49218"/>
                </a:lnTo>
                <a:lnTo>
                  <a:pt x="47656" y="50710"/>
                </a:lnTo>
                <a:lnTo>
                  <a:pt x="47731" y="50710"/>
                </a:lnTo>
                <a:lnTo>
                  <a:pt x="47731" y="49218"/>
                </a:lnTo>
                <a:lnTo>
                  <a:pt x="49505" y="49218"/>
                </a:lnTo>
                <a:lnTo>
                  <a:pt x="49505" y="50710"/>
                </a:lnTo>
                <a:lnTo>
                  <a:pt x="49581" y="50710"/>
                </a:lnTo>
                <a:lnTo>
                  <a:pt x="49581" y="49218"/>
                </a:lnTo>
                <a:lnTo>
                  <a:pt x="51289" y="49218"/>
                </a:lnTo>
                <a:lnTo>
                  <a:pt x="51289" y="50710"/>
                </a:lnTo>
                <a:lnTo>
                  <a:pt x="51370" y="50710"/>
                </a:lnTo>
                <a:lnTo>
                  <a:pt x="51370" y="49218"/>
                </a:lnTo>
                <a:lnTo>
                  <a:pt x="53144" y="49218"/>
                </a:lnTo>
                <a:lnTo>
                  <a:pt x="53144" y="50710"/>
                </a:lnTo>
                <a:lnTo>
                  <a:pt x="53220" y="50710"/>
                </a:lnTo>
                <a:lnTo>
                  <a:pt x="53220" y="49218"/>
                </a:lnTo>
                <a:lnTo>
                  <a:pt x="54995" y="49218"/>
                </a:lnTo>
                <a:lnTo>
                  <a:pt x="54995" y="50710"/>
                </a:lnTo>
                <a:lnTo>
                  <a:pt x="55070" y="50710"/>
                </a:lnTo>
                <a:lnTo>
                  <a:pt x="55070" y="49218"/>
                </a:lnTo>
                <a:lnTo>
                  <a:pt x="56849" y="49218"/>
                </a:lnTo>
                <a:lnTo>
                  <a:pt x="56849" y="50710"/>
                </a:lnTo>
                <a:lnTo>
                  <a:pt x="56924" y="50710"/>
                </a:lnTo>
                <a:lnTo>
                  <a:pt x="56924" y="49218"/>
                </a:lnTo>
                <a:lnTo>
                  <a:pt x="58698" y="49218"/>
                </a:lnTo>
                <a:lnTo>
                  <a:pt x="58698" y="50710"/>
                </a:lnTo>
                <a:lnTo>
                  <a:pt x="58775" y="50710"/>
                </a:lnTo>
                <a:lnTo>
                  <a:pt x="58775" y="49218"/>
                </a:lnTo>
                <a:lnTo>
                  <a:pt x="60548" y="49218"/>
                </a:lnTo>
                <a:lnTo>
                  <a:pt x="60548" y="50710"/>
                </a:lnTo>
                <a:lnTo>
                  <a:pt x="60629" y="50710"/>
                </a:lnTo>
                <a:lnTo>
                  <a:pt x="60629" y="49218"/>
                </a:lnTo>
                <a:lnTo>
                  <a:pt x="62404" y="49218"/>
                </a:lnTo>
                <a:lnTo>
                  <a:pt x="62404" y="50710"/>
                </a:lnTo>
                <a:lnTo>
                  <a:pt x="62479" y="50710"/>
                </a:lnTo>
                <a:lnTo>
                  <a:pt x="62479" y="49218"/>
                </a:lnTo>
                <a:lnTo>
                  <a:pt x="64253" y="49218"/>
                </a:lnTo>
                <a:lnTo>
                  <a:pt x="64253" y="50710"/>
                </a:lnTo>
                <a:lnTo>
                  <a:pt x="64328" y="50710"/>
                </a:lnTo>
                <a:lnTo>
                  <a:pt x="64328" y="49218"/>
                </a:lnTo>
                <a:lnTo>
                  <a:pt x="66108" y="49218"/>
                </a:lnTo>
                <a:lnTo>
                  <a:pt x="66108" y="50710"/>
                </a:lnTo>
                <a:lnTo>
                  <a:pt x="66184" y="50710"/>
                </a:lnTo>
                <a:lnTo>
                  <a:pt x="66184" y="49218"/>
                </a:lnTo>
                <a:lnTo>
                  <a:pt x="67670" y="49218"/>
                </a:lnTo>
                <a:lnTo>
                  <a:pt x="67670" y="49142"/>
                </a:lnTo>
                <a:lnTo>
                  <a:pt x="66184" y="49142"/>
                </a:lnTo>
                <a:lnTo>
                  <a:pt x="66184" y="47369"/>
                </a:lnTo>
                <a:lnTo>
                  <a:pt x="67670" y="47369"/>
                </a:lnTo>
                <a:lnTo>
                  <a:pt x="67670" y="47292"/>
                </a:lnTo>
                <a:lnTo>
                  <a:pt x="66184" y="47292"/>
                </a:lnTo>
                <a:lnTo>
                  <a:pt x="66184" y="45518"/>
                </a:lnTo>
                <a:lnTo>
                  <a:pt x="67670" y="45518"/>
                </a:lnTo>
                <a:lnTo>
                  <a:pt x="67670" y="45438"/>
                </a:lnTo>
                <a:lnTo>
                  <a:pt x="66184" y="45438"/>
                </a:lnTo>
                <a:lnTo>
                  <a:pt x="66184" y="43664"/>
                </a:lnTo>
                <a:lnTo>
                  <a:pt x="67670" y="43664"/>
                </a:lnTo>
                <a:lnTo>
                  <a:pt x="67670" y="43589"/>
                </a:lnTo>
                <a:lnTo>
                  <a:pt x="66184" y="43589"/>
                </a:lnTo>
                <a:lnTo>
                  <a:pt x="66184" y="41814"/>
                </a:lnTo>
                <a:lnTo>
                  <a:pt x="67670" y="41814"/>
                </a:lnTo>
                <a:lnTo>
                  <a:pt x="67670" y="41738"/>
                </a:lnTo>
                <a:lnTo>
                  <a:pt x="66184" y="41738"/>
                </a:lnTo>
                <a:lnTo>
                  <a:pt x="66184" y="39960"/>
                </a:lnTo>
                <a:lnTo>
                  <a:pt x="67670" y="39960"/>
                </a:lnTo>
                <a:lnTo>
                  <a:pt x="67670" y="39883"/>
                </a:lnTo>
                <a:lnTo>
                  <a:pt x="66184" y="39883"/>
                </a:lnTo>
                <a:lnTo>
                  <a:pt x="66184" y="38109"/>
                </a:lnTo>
                <a:lnTo>
                  <a:pt x="67670" y="38109"/>
                </a:lnTo>
                <a:lnTo>
                  <a:pt x="67670" y="38034"/>
                </a:lnTo>
                <a:lnTo>
                  <a:pt x="66184" y="38034"/>
                </a:lnTo>
                <a:lnTo>
                  <a:pt x="66184" y="36259"/>
                </a:lnTo>
                <a:lnTo>
                  <a:pt x="67670" y="36259"/>
                </a:lnTo>
                <a:lnTo>
                  <a:pt x="67670" y="36180"/>
                </a:lnTo>
                <a:lnTo>
                  <a:pt x="66184" y="36180"/>
                </a:lnTo>
                <a:lnTo>
                  <a:pt x="66184" y="34405"/>
                </a:lnTo>
                <a:lnTo>
                  <a:pt x="67670" y="34405"/>
                </a:lnTo>
                <a:lnTo>
                  <a:pt x="67670" y="34329"/>
                </a:lnTo>
                <a:lnTo>
                  <a:pt x="66184" y="34329"/>
                </a:lnTo>
                <a:lnTo>
                  <a:pt x="66184" y="34289"/>
                </a:lnTo>
                <a:lnTo>
                  <a:pt x="66184" y="32837"/>
                </a:lnTo>
                <a:lnTo>
                  <a:pt x="66184" y="32802"/>
                </a:lnTo>
                <a:lnTo>
                  <a:pt x="67670" y="32802"/>
                </a:lnTo>
                <a:lnTo>
                  <a:pt x="67670" y="32726"/>
                </a:lnTo>
                <a:lnTo>
                  <a:pt x="66184" y="32726"/>
                </a:lnTo>
                <a:lnTo>
                  <a:pt x="66184" y="30948"/>
                </a:lnTo>
                <a:lnTo>
                  <a:pt x="67670" y="30948"/>
                </a:lnTo>
                <a:lnTo>
                  <a:pt x="67670" y="30872"/>
                </a:lnTo>
                <a:lnTo>
                  <a:pt x="66184" y="30872"/>
                </a:lnTo>
                <a:lnTo>
                  <a:pt x="66184" y="29097"/>
                </a:lnTo>
                <a:lnTo>
                  <a:pt x="67670" y="29097"/>
                </a:lnTo>
                <a:lnTo>
                  <a:pt x="67670" y="29022"/>
                </a:lnTo>
                <a:lnTo>
                  <a:pt x="66184" y="29022"/>
                </a:lnTo>
                <a:lnTo>
                  <a:pt x="66184" y="27248"/>
                </a:lnTo>
                <a:lnTo>
                  <a:pt x="67670" y="27248"/>
                </a:lnTo>
                <a:lnTo>
                  <a:pt x="67670" y="27173"/>
                </a:lnTo>
                <a:lnTo>
                  <a:pt x="66184" y="27173"/>
                </a:lnTo>
                <a:lnTo>
                  <a:pt x="66184" y="25393"/>
                </a:lnTo>
                <a:lnTo>
                  <a:pt x="67670" y="25393"/>
                </a:lnTo>
                <a:lnTo>
                  <a:pt x="67670" y="25317"/>
                </a:lnTo>
                <a:lnTo>
                  <a:pt x="66184" y="25317"/>
                </a:lnTo>
                <a:lnTo>
                  <a:pt x="66184" y="23544"/>
                </a:lnTo>
                <a:lnTo>
                  <a:pt x="67670" y="23544"/>
                </a:lnTo>
                <a:lnTo>
                  <a:pt x="67670" y="23467"/>
                </a:lnTo>
                <a:lnTo>
                  <a:pt x="66184" y="23467"/>
                </a:lnTo>
                <a:lnTo>
                  <a:pt x="66184" y="21688"/>
                </a:lnTo>
                <a:lnTo>
                  <a:pt x="67670" y="21688"/>
                </a:lnTo>
                <a:lnTo>
                  <a:pt x="67670" y="21613"/>
                </a:lnTo>
                <a:lnTo>
                  <a:pt x="66184" y="21613"/>
                </a:lnTo>
                <a:lnTo>
                  <a:pt x="66184" y="19838"/>
                </a:lnTo>
                <a:lnTo>
                  <a:pt x="67670" y="19838"/>
                </a:lnTo>
                <a:lnTo>
                  <a:pt x="67670" y="19763"/>
                </a:lnTo>
                <a:lnTo>
                  <a:pt x="66184" y="19763"/>
                </a:lnTo>
                <a:lnTo>
                  <a:pt x="66184" y="17989"/>
                </a:lnTo>
                <a:lnTo>
                  <a:pt x="67670" y="17989"/>
                </a:lnTo>
                <a:lnTo>
                  <a:pt x="67670" y="17914"/>
                </a:lnTo>
                <a:lnTo>
                  <a:pt x="66184" y="17914"/>
                </a:lnTo>
                <a:lnTo>
                  <a:pt x="66184" y="17873"/>
                </a:lnTo>
                <a:lnTo>
                  <a:pt x="66184" y="16421"/>
                </a:lnTo>
                <a:lnTo>
                  <a:pt x="66184" y="16381"/>
                </a:lnTo>
                <a:lnTo>
                  <a:pt x="67670" y="16381"/>
                </a:lnTo>
                <a:lnTo>
                  <a:pt x="67670" y="16305"/>
                </a:lnTo>
                <a:lnTo>
                  <a:pt x="66184" y="16305"/>
                </a:lnTo>
                <a:lnTo>
                  <a:pt x="66184" y="14532"/>
                </a:lnTo>
                <a:lnTo>
                  <a:pt x="67670" y="14532"/>
                </a:lnTo>
                <a:lnTo>
                  <a:pt x="67670" y="14456"/>
                </a:lnTo>
                <a:lnTo>
                  <a:pt x="66184" y="14456"/>
                </a:lnTo>
                <a:lnTo>
                  <a:pt x="66184" y="12682"/>
                </a:lnTo>
                <a:lnTo>
                  <a:pt x="67670" y="12682"/>
                </a:lnTo>
                <a:lnTo>
                  <a:pt x="67670" y="12601"/>
                </a:lnTo>
                <a:lnTo>
                  <a:pt x="66184" y="12601"/>
                </a:lnTo>
                <a:lnTo>
                  <a:pt x="66184" y="10827"/>
                </a:lnTo>
                <a:lnTo>
                  <a:pt x="67670" y="10827"/>
                </a:lnTo>
                <a:lnTo>
                  <a:pt x="67670" y="10752"/>
                </a:lnTo>
                <a:lnTo>
                  <a:pt x="66184" y="10752"/>
                </a:lnTo>
                <a:lnTo>
                  <a:pt x="66184" y="8977"/>
                </a:lnTo>
                <a:lnTo>
                  <a:pt x="67670" y="8977"/>
                </a:lnTo>
                <a:lnTo>
                  <a:pt x="67670" y="8902"/>
                </a:lnTo>
                <a:lnTo>
                  <a:pt x="66184" y="8902"/>
                </a:lnTo>
                <a:lnTo>
                  <a:pt x="66184" y="7123"/>
                </a:lnTo>
                <a:lnTo>
                  <a:pt x="67670" y="7123"/>
                </a:lnTo>
                <a:lnTo>
                  <a:pt x="67670" y="7047"/>
                </a:lnTo>
                <a:lnTo>
                  <a:pt x="66184" y="7047"/>
                </a:lnTo>
                <a:lnTo>
                  <a:pt x="66184" y="5273"/>
                </a:lnTo>
                <a:lnTo>
                  <a:pt x="67670" y="5273"/>
                </a:lnTo>
                <a:lnTo>
                  <a:pt x="67670" y="5197"/>
                </a:lnTo>
                <a:lnTo>
                  <a:pt x="66184" y="5197"/>
                </a:lnTo>
                <a:lnTo>
                  <a:pt x="66184" y="3422"/>
                </a:lnTo>
                <a:lnTo>
                  <a:pt x="67670" y="3422"/>
                </a:lnTo>
                <a:lnTo>
                  <a:pt x="67670" y="3343"/>
                </a:lnTo>
                <a:lnTo>
                  <a:pt x="66184" y="3343"/>
                </a:lnTo>
                <a:lnTo>
                  <a:pt x="66184" y="1568"/>
                </a:lnTo>
                <a:lnTo>
                  <a:pt x="67670" y="1568"/>
                </a:lnTo>
                <a:lnTo>
                  <a:pt x="67670" y="1493"/>
                </a:lnTo>
                <a:lnTo>
                  <a:pt x="66184" y="1493"/>
                </a:lnTo>
                <a:lnTo>
                  <a:pt x="66184" y="0"/>
                </a:lnTo>
                <a:lnTo>
                  <a:pt x="66108" y="0"/>
                </a:lnTo>
                <a:lnTo>
                  <a:pt x="66108" y="1493"/>
                </a:lnTo>
                <a:lnTo>
                  <a:pt x="64328" y="1493"/>
                </a:lnTo>
                <a:lnTo>
                  <a:pt x="64328" y="0"/>
                </a:lnTo>
                <a:lnTo>
                  <a:pt x="64253" y="0"/>
                </a:lnTo>
                <a:lnTo>
                  <a:pt x="64253" y="1493"/>
                </a:lnTo>
                <a:lnTo>
                  <a:pt x="62479" y="1493"/>
                </a:lnTo>
                <a:lnTo>
                  <a:pt x="62479" y="0"/>
                </a:lnTo>
                <a:lnTo>
                  <a:pt x="62404" y="0"/>
                </a:lnTo>
                <a:lnTo>
                  <a:pt x="62404" y="1493"/>
                </a:lnTo>
                <a:lnTo>
                  <a:pt x="60629" y="1493"/>
                </a:lnTo>
                <a:lnTo>
                  <a:pt x="60629" y="0"/>
                </a:lnTo>
                <a:lnTo>
                  <a:pt x="60548" y="0"/>
                </a:lnTo>
                <a:lnTo>
                  <a:pt x="60548" y="1493"/>
                </a:lnTo>
                <a:lnTo>
                  <a:pt x="58775" y="1493"/>
                </a:lnTo>
                <a:lnTo>
                  <a:pt x="58775" y="0"/>
                </a:lnTo>
                <a:lnTo>
                  <a:pt x="58698" y="0"/>
                </a:lnTo>
                <a:lnTo>
                  <a:pt x="58698" y="1493"/>
                </a:lnTo>
                <a:lnTo>
                  <a:pt x="56924" y="1493"/>
                </a:lnTo>
                <a:lnTo>
                  <a:pt x="56924" y="0"/>
                </a:lnTo>
                <a:lnTo>
                  <a:pt x="56849" y="0"/>
                </a:lnTo>
                <a:lnTo>
                  <a:pt x="56849" y="1493"/>
                </a:lnTo>
                <a:lnTo>
                  <a:pt x="55070" y="1493"/>
                </a:lnTo>
                <a:lnTo>
                  <a:pt x="55070" y="0"/>
                </a:lnTo>
                <a:lnTo>
                  <a:pt x="54995" y="0"/>
                </a:lnTo>
                <a:lnTo>
                  <a:pt x="54995" y="1493"/>
                </a:lnTo>
                <a:lnTo>
                  <a:pt x="53220" y="1493"/>
                </a:lnTo>
                <a:lnTo>
                  <a:pt x="53220" y="0"/>
                </a:lnTo>
                <a:lnTo>
                  <a:pt x="53144" y="0"/>
                </a:lnTo>
                <a:lnTo>
                  <a:pt x="53144" y="1493"/>
                </a:lnTo>
                <a:lnTo>
                  <a:pt x="51370" y="1493"/>
                </a:lnTo>
                <a:lnTo>
                  <a:pt x="51370" y="0"/>
                </a:lnTo>
                <a:lnTo>
                  <a:pt x="51289" y="0"/>
                </a:lnTo>
                <a:lnTo>
                  <a:pt x="51289" y="1493"/>
                </a:lnTo>
                <a:lnTo>
                  <a:pt x="49581" y="1493"/>
                </a:lnTo>
                <a:lnTo>
                  <a:pt x="49581" y="0"/>
                </a:lnTo>
                <a:lnTo>
                  <a:pt x="49505" y="0"/>
                </a:lnTo>
                <a:lnTo>
                  <a:pt x="49505" y="1493"/>
                </a:lnTo>
                <a:lnTo>
                  <a:pt x="47731" y="1493"/>
                </a:lnTo>
                <a:lnTo>
                  <a:pt x="47731" y="0"/>
                </a:lnTo>
                <a:lnTo>
                  <a:pt x="47656" y="0"/>
                </a:lnTo>
                <a:lnTo>
                  <a:pt x="47656" y="1493"/>
                </a:lnTo>
                <a:lnTo>
                  <a:pt x="45876" y="1493"/>
                </a:lnTo>
                <a:lnTo>
                  <a:pt x="45876" y="0"/>
                </a:lnTo>
                <a:lnTo>
                  <a:pt x="45801" y="0"/>
                </a:lnTo>
                <a:lnTo>
                  <a:pt x="45801" y="1493"/>
                </a:lnTo>
                <a:lnTo>
                  <a:pt x="44027" y="1493"/>
                </a:lnTo>
                <a:lnTo>
                  <a:pt x="44027" y="0"/>
                </a:lnTo>
                <a:lnTo>
                  <a:pt x="43950" y="0"/>
                </a:lnTo>
                <a:lnTo>
                  <a:pt x="43950" y="1493"/>
                </a:lnTo>
                <a:lnTo>
                  <a:pt x="42172" y="1493"/>
                </a:lnTo>
                <a:lnTo>
                  <a:pt x="42172" y="0"/>
                </a:lnTo>
                <a:lnTo>
                  <a:pt x="42096" y="0"/>
                </a:lnTo>
                <a:lnTo>
                  <a:pt x="42096" y="1493"/>
                </a:lnTo>
                <a:lnTo>
                  <a:pt x="40321" y="1493"/>
                </a:lnTo>
                <a:lnTo>
                  <a:pt x="40321" y="0"/>
                </a:lnTo>
                <a:lnTo>
                  <a:pt x="40246" y="0"/>
                </a:lnTo>
                <a:lnTo>
                  <a:pt x="40246" y="1493"/>
                </a:lnTo>
                <a:lnTo>
                  <a:pt x="38472" y="1493"/>
                </a:lnTo>
                <a:lnTo>
                  <a:pt x="38472" y="0"/>
                </a:lnTo>
                <a:lnTo>
                  <a:pt x="38397" y="0"/>
                </a:lnTo>
                <a:lnTo>
                  <a:pt x="38397" y="1493"/>
                </a:lnTo>
                <a:lnTo>
                  <a:pt x="36618" y="1493"/>
                </a:lnTo>
                <a:lnTo>
                  <a:pt x="36618" y="0"/>
                </a:lnTo>
                <a:lnTo>
                  <a:pt x="36541" y="0"/>
                </a:lnTo>
                <a:lnTo>
                  <a:pt x="36541" y="1493"/>
                </a:lnTo>
                <a:lnTo>
                  <a:pt x="34768" y="1493"/>
                </a:lnTo>
                <a:lnTo>
                  <a:pt x="34768" y="0"/>
                </a:lnTo>
                <a:lnTo>
                  <a:pt x="34692" y="0"/>
                </a:lnTo>
                <a:lnTo>
                  <a:pt x="34692" y="1493"/>
                </a:lnTo>
                <a:lnTo>
                  <a:pt x="32979" y="1493"/>
                </a:lnTo>
                <a:lnTo>
                  <a:pt x="32979" y="0"/>
                </a:lnTo>
                <a:lnTo>
                  <a:pt x="32903" y="0"/>
                </a:lnTo>
                <a:lnTo>
                  <a:pt x="32903" y="1493"/>
                </a:lnTo>
                <a:lnTo>
                  <a:pt x="31128" y="1493"/>
                </a:lnTo>
                <a:lnTo>
                  <a:pt x="31128" y="0"/>
                </a:lnTo>
                <a:lnTo>
                  <a:pt x="31053" y="0"/>
                </a:lnTo>
                <a:lnTo>
                  <a:pt x="31053" y="1493"/>
                </a:lnTo>
                <a:lnTo>
                  <a:pt x="29279" y="1493"/>
                </a:lnTo>
                <a:lnTo>
                  <a:pt x="29279" y="0"/>
                </a:lnTo>
                <a:lnTo>
                  <a:pt x="29204" y="0"/>
                </a:lnTo>
                <a:lnTo>
                  <a:pt x="29204" y="1493"/>
                </a:lnTo>
                <a:lnTo>
                  <a:pt x="27424" y="1493"/>
                </a:lnTo>
                <a:lnTo>
                  <a:pt x="27424" y="0"/>
                </a:lnTo>
                <a:lnTo>
                  <a:pt x="27348" y="0"/>
                </a:lnTo>
                <a:lnTo>
                  <a:pt x="27348" y="1493"/>
                </a:lnTo>
                <a:lnTo>
                  <a:pt x="25575" y="1493"/>
                </a:lnTo>
                <a:lnTo>
                  <a:pt x="25575" y="0"/>
                </a:lnTo>
                <a:lnTo>
                  <a:pt x="25498" y="0"/>
                </a:lnTo>
                <a:lnTo>
                  <a:pt x="25498" y="1493"/>
                </a:lnTo>
                <a:lnTo>
                  <a:pt x="23719" y="1493"/>
                </a:lnTo>
                <a:lnTo>
                  <a:pt x="23719" y="0"/>
                </a:lnTo>
                <a:lnTo>
                  <a:pt x="23644" y="0"/>
                </a:lnTo>
                <a:lnTo>
                  <a:pt x="23644" y="1493"/>
                </a:lnTo>
                <a:lnTo>
                  <a:pt x="21870" y="1493"/>
                </a:lnTo>
                <a:lnTo>
                  <a:pt x="21870" y="0"/>
                </a:lnTo>
                <a:lnTo>
                  <a:pt x="21795" y="0"/>
                </a:lnTo>
                <a:lnTo>
                  <a:pt x="21795" y="1493"/>
                </a:lnTo>
                <a:lnTo>
                  <a:pt x="20020" y="1493"/>
                </a:lnTo>
                <a:lnTo>
                  <a:pt x="20020" y="0"/>
                </a:lnTo>
                <a:lnTo>
                  <a:pt x="19945" y="0"/>
                </a:lnTo>
                <a:lnTo>
                  <a:pt x="19945" y="1493"/>
                </a:lnTo>
                <a:lnTo>
                  <a:pt x="18166" y="1493"/>
                </a:lnTo>
                <a:lnTo>
                  <a:pt x="18166" y="0"/>
                </a:lnTo>
                <a:lnTo>
                  <a:pt x="18089" y="0"/>
                </a:lnTo>
                <a:lnTo>
                  <a:pt x="18089" y="1493"/>
                </a:lnTo>
                <a:lnTo>
                  <a:pt x="16381" y="1493"/>
                </a:lnTo>
                <a:lnTo>
                  <a:pt x="16381" y="0"/>
                </a:lnTo>
                <a:lnTo>
                  <a:pt x="16305" y="0"/>
                </a:lnTo>
                <a:lnTo>
                  <a:pt x="16305" y="1493"/>
                </a:lnTo>
                <a:lnTo>
                  <a:pt x="14526" y="1493"/>
                </a:lnTo>
                <a:lnTo>
                  <a:pt x="14526" y="0"/>
                </a:lnTo>
                <a:lnTo>
                  <a:pt x="14451" y="0"/>
                </a:lnTo>
                <a:lnTo>
                  <a:pt x="14451" y="1493"/>
                </a:lnTo>
                <a:lnTo>
                  <a:pt x="12676" y="1493"/>
                </a:lnTo>
                <a:lnTo>
                  <a:pt x="12676" y="0"/>
                </a:lnTo>
                <a:lnTo>
                  <a:pt x="12601" y="0"/>
                </a:lnTo>
                <a:lnTo>
                  <a:pt x="12601" y="1493"/>
                </a:lnTo>
                <a:lnTo>
                  <a:pt x="10827" y="1493"/>
                </a:lnTo>
                <a:lnTo>
                  <a:pt x="10827" y="0"/>
                </a:lnTo>
                <a:lnTo>
                  <a:pt x="10746" y="0"/>
                </a:lnTo>
                <a:lnTo>
                  <a:pt x="10746" y="1493"/>
                </a:lnTo>
                <a:lnTo>
                  <a:pt x="8972" y="1493"/>
                </a:lnTo>
                <a:lnTo>
                  <a:pt x="8972" y="0"/>
                </a:lnTo>
                <a:lnTo>
                  <a:pt x="8896" y="0"/>
                </a:lnTo>
                <a:lnTo>
                  <a:pt x="8896" y="1493"/>
                </a:lnTo>
                <a:lnTo>
                  <a:pt x="7123" y="1493"/>
                </a:lnTo>
                <a:lnTo>
                  <a:pt x="7123" y="0"/>
                </a:lnTo>
                <a:lnTo>
                  <a:pt x="7047" y="0"/>
                </a:lnTo>
                <a:lnTo>
                  <a:pt x="7047" y="1493"/>
                </a:lnTo>
                <a:lnTo>
                  <a:pt x="5267" y="1493"/>
                </a:lnTo>
                <a:lnTo>
                  <a:pt x="5267" y="0"/>
                </a:lnTo>
                <a:lnTo>
                  <a:pt x="5192" y="0"/>
                </a:lnTo>
                <a:lnTo>
                  <a:pt x="5192" y="1493"/>
                </a:lnTo>
                <a:lnTo>
                  <a:pt x="3418" y="1493"/>
                </a:lnTo>
                <a:lnTo>
                  <a:pt x="3418" y="0"/>
                </a:lnTo>
                <a:lnTo>
                  <a:pt x="3343" y="0"/>
                </a:lnTo>
                <a:lnTo>
                  <a:pt x="3343" y="1493"/>
                </a:lnTo>
                <a:lnTo>
                  <a:pt x="1568" y="1493"/>
                </a:lnTo>
                <a:lnTo>
                  <a:pt x="1568" y="0"/>
                </a:lnTo>
                <a:close/>
              </a:path>
            </a:pathLst>
          </a:custGeom>
          <a:solidFill>
            <a:srgbClr val="0A34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45"/>
          <p:cNvSpPr/>
          <p:nvPr/>
        </p:nvSpPr>
        <p:spPr>
          <a:xfrm>
            <a:off x="-865275" y="-1880850"/>
            <a:ext cx="3467400" cy="346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45"/>
          <p:cNvSpPr/>
          <p:nvPr/>
        </p:nvSpPr>
        <p:spPr>
          <a:xfrm>
            <a:off x="-329700" y="3386150"/>
            <a:ext cx="4107000" cy="410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45"/>
          <p:cNvSpPr/>
          <p:nvPr/>
        </p:nvSpPr>
        <p:spPr>
          <a:xfrm>
            <a:off x="7881475" y="866975"/>
            <a:ext cx="3012600" cy="3012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45"/>
          <p:cNvSpPr/>
          <p:nvPr/>
        </p:nvSpPr>
        <p:spPr>
          <a:xfrm rot="-5400000" flipH="1">
            <a:off x="140450" y="502850"/>
            <a:ext cx="4602000" cy="4192200"/>
          </a:xfrm>
          <a:prstGeom prst="round2SameRect">
            <a:avLst>
              <a:gd name="adj1" fmla="val 6282"/>
              <a:gd name="adj2" fmla="val 0"/>
            </a:avLst>
          </a:prstGeom>
          <a:solidFill>
            <a:schemeClr val="dk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1" name="Google Shape;1671;p45"/>
          <p:cNvGrpSpPr/>
          <p:nvPr/>
        </p:nvGrpSpPr>
        <p:grpSpPr>
          <a:xfrm>
            <a:off x="4238250" y="866975"/>
            <a:ext cx="206700" cy="3409550"/>
            <a:chOff x="4238250" y="866975"/>
            <a:chExt cx="206700" cy="3409550"/>
          </a:xfrm>
        </p:grpSpPr>
        <p:sp>
          <p:nvSpPr>
            <p:cNvPr id="1672" name="Google Shape;1672;p45"/>
            <p:cNvSpPr/>
            <p:nvPr/>
          </p:nvSpPr>
          <p:spPr>
            <a:xfrm>
              <a:off x="4238250" y="4069825"/>
              <a:ext cx="206700" cy="206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5"/>
            <p:cNvSpPr/>
            <p:nvPr/>
          </p:nvSpPr>
          <p:spPr>
            <a:xfrm>
              <a:off x="4238250" y="3612275"/>
              <a:ext cx="206700" cy="206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5"/>
            <p:cNvSpPr/>
            <p:nvPr/>
          </p:nvSpPr>
          <p:spPr>
            <a:xfrm>
              <a:off x="4238250" y="3154725"/>
              <a:ext cx="206700" cy="206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5"/>
            <p:cNvSpPr/>
            <p:nvPr/>
          </p:nvSpPr>
          <p:spPr>
            <a:xfrm>
              <a:off x="4238250" y="2697175"/>
              <a:ext cx="206700" cy="206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5"/>
            <p:cNvSpPr/>
            <p:nvPr/>
          </p:nvSpPr>
          <p:spPr>
            <a:xfrm>
              <a:off x="4238250" y="2239625"/>
              <a:ext cx="206700" cy="206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5"/>
            <p:cNvSpPr/>
            <p:nvPr/>
          </p:nvSpPr>
          <p:spPr>
            <a:xfrm>
              <a:off x="4238250" y="1782075"/>
              <a:ext cx="206700" cy="206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5"/>
            <p:cNvSpPr/>
            <p:nvPr/>
          </p:nvSpPr>
          <p:spPr>
            <a:xfrm>
              <a:off x="4238250" y="1324525"/>
              <a:ext cx="206700" cy="206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5"/>
            <p:cNvSpPr/>
            <p:nvPr/>
          </p:nvSpPr>
          <p:spPr>
            <a:xfrm>
              <a:off x="4238250" y="866975"/>
              <a:ext cx="206700" cy="206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0" name="Google Shape;1680;p45"/>
          <p:cNvSpPr/>
          <p:nvPr/>
        </p:nvSpPr>
        <p:spPr>
          <a:xfrm rot="5400000">
            <a:off x="4424300" y="506000"/>
            <a:ext cx="4602000" cy="4185900"/>
          </a:xfrm>
          <a:prstGeom prst="round2SameRect">
            <a:avLst>
              <a:gd name="adj1" fmla="val 6282"/>
              <a:gd name="adj2" fmla="val 0"/>
            </a:avLst>
          </a:prstGeom>
          <a:solidFill>
            <a:schemeClr val="dk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1" name="Google Shape;1681;p45"/>
          <p:cNvGrpSpPr/>
          <p:nvPr/>
        </p:nvGrpSpPr>
        <p:grpSpPr>
          <a:xfrm>
            <a:off x="4725050" y="866975"/>
            <a:ext cx="206700" cy="3409550"/>
            <a:chOff x="4238250" y="866975"/>
            <a:chExt cx="206700" cy="3409550"/>
          </a:xfrm>
        </p:grpSpPr>
        <p:sp>
          <p:nvSpPr>
            <p:cNvPr id="1682" name="Google Shape;1682;p45"/>
            <p:cNvSpPr/>
            <p:nvPr/>
          </p:nvSpPr>
          <p:spPr>
            <a:xfrm>
              <a:off x="4238250" y="4069825"/>
              <a:ext cx="206700" cy="206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5"/>
            <p:cNvSpPr/>
            <p:nvPr/>
          </p:nvSpPr>
          <p:spPr>
            <a:xfrm>
              <a:off x="4238250" y="3612275"/>
              <a:ext cx="206700" cy="206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5"/>
            <p:cNvSpPr/>
            <p:nvPr/>
          </p:nvSpPr>
          <p:spPr>
            <a:xfrm>
              <a:off x="4238250" y="3154725"/>
              <a:ext cx="206700" cy="206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5"/>
            <p:cNvSpPr/>
            <p:nvPr/>
          </p:nvSpPr>
          <p:spPr>
            <a:xfrm>
              <a:off x="4238250" y="2697175"/>
              <a:ext cx="206700" cy="206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5"/>
            <p:cNvSpPr/>
            <p:nvPr/>
          </p:nvSpPr>
          <p:spPr>
            <a:xfrm>
              <a:off x="4238250" y="2239625"/>
              <a:ext cx="206700" cy="206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5"/>
            <p:cNvSpPr/>
            <p:nvPr/>
          </p:nvSpPr>
          <p:spPr>
            <a:xfrm>
              <a:off x="4238250" y="1782075"/>
              <a:ext cx="206700" cy="206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5"/>
            <p:cNvSpPr/>
            <p:nvPr/>
          </p:nvSpPr>
          <p:spPr>
            <a:xfrm>
              <a:off x="4238250" y="1324525"/>
              <a:ext cx="206700" cy="206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5"/>
            <p:cNvSpPr/>
            <p:nvPr/>
          </p:nvSpPr>
          <p:spPr>
            <a:xfrm>
              <a:off x="4238250" y="866975"/>
              <a:ext cx="206700" cy="206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45"/>
          <p:cNvGrpSpPr/>
          <p:nvPr/>
        </p:nvGrpSpPr>
        <p:grpSpPr>
          <a:xfrm>
            <a:off x="4294826" y="923838"/>
            <a:ext cx="573300" cy="3295850"/>
            <a:chOff x="4285351" y="923825"/>
            <a:chExt cx="573300" cy="3295850"/>
          </a:xfrm>
        </p:grpSpPr>
        <p:sp>
          <p:nvSpPr>
            <p:cNvPr id="1691" name="Google Shape;1691;p45"/>
            <p:cNvSpPr/>
            <p:nvPr/>
          </p:nvSpPr>
          <p:spPr>
            <a:xfrm>
              <a:off x="4285351" y="4126675"/>
              <a:ext cx="573300" cy="930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5"/>
            <p:cNvSpPr/>
            <p:nvPr/>
          </p:nvSpPr>
          <p:spPr>
            <a:xfrm>
              <a:off x="4285351" y="3669125"/>
              <a:ext cx="573300" cy="930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5"/>
            <p:cNvSpPr/>
            <p:nvPr/>
          </p:nvSpPr>
          <p:spPr>
            <a:xfrm>
              <a:off x="4285351" y="3211575"/>
              <a:ext cx="573300" cy="930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5"/>
            <p:cNvSpPr/>
            <p:nvPr/>
          </p:nvSpPr>
          <p:spPr>
            <a:xfrm>
              <a:off x="4285351" y="2754025"/>
              <a:ext cx="573300" cy="930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5"/>
            <p:cNvSpPr/>
            <p:nvPr/>
          </p:nvSpPr>
          <p:spPr>
            <a:xfrm>
              <a:off x="4285351" y="2296475"/>
              <a:ext cx="573300" cy="930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5"/>
            <p:cNvSpPr/>
            <p:nvPr/>
          </p:nvSpPr>
          <p:spPr>
            <a:xfrm>
              <a:off x="4285351" y="1838925"/>
              <a:ext cx="573300" cy="930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5"/>
            <p:cNvSpPr/>
            <p:nvPr/>
          </p:nvSpPr>
          <p:spPr>
            <a:xfrm>
              <a:off x="4285351" y="1381375"/>
              <a:ext cx="573300" cy="930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5"/>
            <p:cNvSpPr/>
            <p:nvPr/>
          </p:nvSpPr>
          <p:spPr>
            <a:xfrm>
              <a:off x="4285351" y="923825"/>
              <a:ext cx="573300" cy="930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>
            <a:off x="-22000" y="0"/>
            <a:ext cx="9166037" cy="5143515"/>
          </a:xfrm>
          <a:custGeom>
            <a:avLst/>
            <a:gdLst/>
            <a:ahLst/>
            <a:cxnLst/>
            <a:rect l="l" t="t" r="r" b="b"/>
            <a:pathLst>
              <a:path w="67671" h="50710" extrusionOk="0">
                <a:moveTo>
                  <a:pt x="3343" y="1568"/>
                </a:moveTo>
                <a:lnTo>
                  <a:pt x="3343" y="3343"/>
                </a:lnTo>
                <a:lnTo>
                  <a:pt x="1568" y="3343"/>
                </a:lnTo>
                <a:lnTo>
                  <a:pt x="1568" y="1568"/>
                </a:lnTo>
                <a:close/>
                <a:moveTo>
                  <a:pt x="5192" y="1568"/>
                </a:moveTo>
                <a:lnTo>
                  <a:pt x="5192" y="3343"/>
                </a:lnTo>
                <a:lnTo>
                  <a:pt x="3418" y="3343"/>
                </a:lnTo>
                <a:lnTo>
                  <a:pt x="3418" y="1568"/>
                </a:lnTo>
                <a:close/>
                <a:moveTo>
                  <a:pt x="7047" y="1568"/>
                </a:moveTo>
                <a:lnTo>
                  <a:pt x="7047" y="3343"/>
                </a:lnTo>
                <a:lnTo>
                  <a:pt x="5267" y="3343"/>
                </a:lnTo>
                <a:lnTo>
                  <a:pt x="5267" y="1568"/>
                </a:lnTo>
                <a:close/>
                <a:moveTo>
                  <a:pt x="8896" y="1568"/>
                </a:moveTo>
                <a:lnTo>
                  <a:pt x="8896" y="3343"/>
                </a:lnTo>
                <a:lnTo>
                  <a:pt x="7123" y="3343"/>
                </a:lnTo>
                <a:lnTo>
                  <a:pt x="7123" y="1568"/>
                </a:lnTo>
                <a:close/>
                <a:moveTo>
                  <a:pt x="10746" y="1568"/>
                </a:moveTo>
                <a:lnTo>
                  <a:pt x="10746" y="3343"/>
                </a:lnTo>
                <a:lnTo>
                  <a:pt x="8972" y="3343"/>
                </a:lnTo>
                <a:lnTo>
                  <a:pt x="8972" y="1568"/>
                </a:lnTo>
                <a:close/>
                <a:moveTo>
                  <a:pt x="12601" y="1568"/>
                </a:moveTo>
                <a:lnTo>
                  <a:pt x="12601" y="3343"/>
                </a:lnTo>
                <a:lnTo>
                  <a:pt x="10827" y="3343"/>
                </a:lnTo>
                <a:lnTo>
                  <a:pt x="10827" y="1568"/>
                </a:lnTo>
                <a:close/>
                <a:moveTo>
                  <a:pt x="14451" y="1568"/>
                </a:moveTo>
                <a:lnTo>
                  <a:pt x="14451" y="3343"/>
                </a:lnTo>
                <a:lnTo>
                  <a:pt x="12676" y="3343"/>
                </a:lnTo>
                <a:lnTo>
                  <a:pt x="12676" y="1568"/>
                </a:lnTo>
                <a:close/>
                <a:moveTo>
                  <a:pt x="16305" y="1568"/>
                </a:moveTo>
                <a:lnTo>
                  <a:pt x="16305" y="3343"/>
                </a:lnTo>
                <a:lnTo>
                  <a:pt x="14526" y="3343"/>
                </a:lnTo>
                <a:lnTo>
                  <a:pt x="14526" y="1568"/>
                </a:lnTo>
                <a:close/>
                <a:moveTo>
                  <a:pt x="18089" y="1568"/>
                </a:moveTo>
                <a:lnTo>
                  <a:pt x="18089" y="3343"/>
                </a:lnTo>
                <a:lnTo>
                  <a:pt x="16381" y="3343"/>
                </a:lnTo>
                <a:lnTo>
                  <a:pt x="16381" y="1568"/>
                </a:lnTo>
                <a:close/>
                <a:moveTo>
                  <a:pt x="19945" y="1568"/>
                </a:moveTo>
                <a:lnTo>
                  <a:pt x="19945" y="3343"/>
                </a:lnTo>
                <a:lnTo>
                  <a:pt x="18166" y="3343"/>
                </a:lnTo>
                <a:lnTo>
                  <a:pt x="18166" y="1568"/>
                </a:lnTo>
                <a:close/>
                <a:moveTo>
                  <a:pt x="21795" y="1568"/>
                </a:moveTo>
                <a:lnTo>
                  <a:pt x="21795" y="3343"/>
                </a:lnTo>
                <a:lnTo>
                  <a:pt x="20020" y="3343"/>
                </a:lnTo>
                <a:lnTo>
                  <a:pt x="20020" y="1568"/>
                </a:lnTo>
                <a:close/>
                <a:moveTo>
                  <a:pt x="23644" y="1568"/>
                </a:moveTo>
                <a:lnTo>
                  <a:pt x="23644" y="3343"/>
                </a:lnTo>
                <a:lnTo>
                  <a:pt x="21870" y="3343"/>
                </a:lnTo>
                <a:lnTo>
                  <a:pt x="21870" y="1568"/>
                </a:lnTo>
                <a:close/>
                <a:moveTo>
                  <a:pt x="25498" y="1568"/>
                </a:moveTo>
                <a:lnTo>
                  <a:pt x="25498" y="3343"/>
                </a:lnTo>
                <a:lnTo>
                  <a:pt x="23719" y="3343"/>
                </a:lnTo>
                <a:lnTo>
                  <a:pt x="23719" y="1568"/>
                </a:lnTo>
                <a:close/>
                <a:moveTo>
                  <a:pt x="27348" y="1568"/>
                </a:moveTo>
                <a:lnTo>
                  <a:pt x="27348" y="3343"/>
                </a:lnTo>
                <a:lnTo>
                  <a:pt x="25575" y="3343"/>
                </a:lnTo>
                <a:lnTo>
                  <a:pt x="25575" y="1568"/>
                </a:lnTo>
                <a:close/>
                <a:moveTo>
                  <a:pt x="29204" y="1568"/>
                </a:moveTo>
                <a:lnTo>
                  <a:pt x="29204" y="3343"/>
                </a:lnTo>
                <a:lnTo>
                  <a:pt x="27424" y="3343"/>
                </a:lnTo>
                <a:lnTo>
                  <a:pt x="27424" y="1568"/>
                </a:lnTo>
                <a:close/>
                <a:moveTo>
                  <a:pt x="31053" y="1568"/>
                </a:moveTo>
                <a:lnTo>
                  <a:pt x="31053" y="3343"/>
                </a:lnTo>
                <a:lnTo>
                  <a:pt x="29279" y="3343"/>
                </a:lnTo>
                <a:lnTo>
                  <a:pt x="29279" y="1568"/>
                </a:lnTo>
                <a:close/>
                <a:moveTo>
                  <a:pt x="32903" y="1568"/>
                </a:moveTo>
                <a:lnTo>
                  <a:pt x="32903" y="3343"/>
                </a:lnTo>
                <a:lnTo>
                  <a:pt x="31128" y="3343"/>
                </a:lnTo>
                <a:lnTo>
                  <a:pt x="31128" y="1568"/>
                </a:lnTo>
                <a:close/>
                <a:moveTo>
                  <a:pt x="34692" y="1568"/>
                </a:moveTo>
                <a:lnTo>
                  <a:pt x="34692" y="3343"/>
                </a:lnTo>
                <a:lnTo>
                  <a:pt x="32979" y="3343"/>
                </a:lnTo>
                <a:lnTo>
                  <a:pt x="32979" y="1568"/>
                </a:lnTo>
                <a:close/>
                <a:moveTo>
                  <a:pt x="36541" y="1568"/>
                </a:moveTo>
                <a:lnTo>
                  <a:pt x="36541" y="3343"/>
                </a:lnTo>
                <a:lnTo>
                  <a:pt x="34768" y="3343"/>
                </a:lnTo>
                <a:lnTo>
                  <a:pt x="34768" y="1568"/>
                </a:lnTo>
                <a:close/>
                <a:moveTo>
                  <a:pt x="38397" y="1568"/>
                </a:moveTo>
                <a:lnTo>
                  <a:pt x="38397" y="3343"/>
                </a:lnTo>
                <a:lnTo>
                  <a:pt x="36618" y="3343"/>
                </a:lnTo>
                <a:lnTo>
                  <a:pt x="36618" y="1568"/>
                </a:lnTo>
                <a:close/>
                <a:moveTo>
                  <a:pt x="40246" y="1568"/>
                </a:moveTo>
                <a:lnTo>
                  <a:pt x="40246" y="3343"/>
                </a:lnTo>
                <a:lnTo>
                  <a:pt x="38472" y="3343"/>
                </a:lnTo>
                <a:lnTo>
                  <a:pt x="38472" y="1568"/>
                </a:lnTo>
                <a:close/>
                <a:moveTo>
                  <a:pt x="42096" y="1568"/>
                </a:moveTo>
                <a:lnTo>
                  <a:pt x="42096" y="3343"/>
                </a:lnTo>
                <a:lnTo>
                  <a:pt x="40321" y="3343"/>
                </a:lnTo>
                <a:lnTo>
                  <a:pt x="40321" y="1568"/>
                </a:lnTo>
                <a:close/>
                <a:moveTo>
                  <a:pt x="43950" y="1568"/>
                </a:moveTo>
                <a:lnTo>
                  <a:pt x="43950" y="3343"/>
                </a:lnTo>
                <a:lnTo>
                  <a:pt x="42172" y="3343"/>
                </a:lnTo>
                <a:lnTo>
                  <a:pt x="42172" y="1568"/>
                </a:lnTo>
                <a:close/>
                <a:moveTo>
                  <a:pt x="45801" y="1568"/>
                </a:moveTo>
                <a:lnTo>
                  <a:pt x="45801" y="3343"/>
                </a:lnTo>
                <a:lnTo>
                  <a:pt x="44027" y="3343"/>
                </a:lnTo>
                <a:lnTo>
                  <a:pt x="44027" y="1568"/>
                </a:lnTo>
                <a:close/>
                <a:moveTo>
                  <a:pt x="47656" y="1568"/>
                </a:moveTo>
                <a:lnTo>
                  <a:pt x="47656" y="3343"/>
                </a:lnTo>
                <a:lnTo>
                  <a:pt x="45876" y="3343"/>
                </a:lnTo>
                <a:lnTo>
                  <a:pt x="45876" y="1568"/>
                </a:lnTo>
                <a:close/>
                <a:moveTo>
                  <a:pt x="49505" y="1568"/>
                </a:moveTo>
                <a:lnTo>
                  <a:pt x="49505" y="3343"/>
                </a:lnTo>
                <a:lnTo>
                  <a:pt x="47731" y="3343"/>
                </a:lnTo>
                <a:lnTo>
                  <a:pt x="47731" y="1568"/>
                </a:lnTo>
                <a:close/>
                <a:moveTo>
                  <a:pt x="51289" y="1568"/>
                </a:moveTo>
                <a:lnTo>
                  <a:pt x="51289" y="3343"/>
                </a:lnTo>
                <a:lnTo>
                  <a:pt x="49581" y="3343"/>
                </a:lnTo>
                <a:lnTo>
                  <a:pt x="49581" y="1568"/>
                </a:lnTo>
                <a:close/>
                <a:moveTo>
                  <a:pt x="53144" y="1568"/>
                </a:moveTo>
                <a:lnTo>
                  <a:pt x="53144" y="3343"/>
                </a:lnTo>
                <a:lnTo>
                  <a:pt x="51370" y="3343"/>
                </a:lnTo>
                <a:lnTo>
                  <a:pt x="51370" y="1568"/>
                </a:lnTo>
                <a:close/>
                <a:moveTo>
                  <a:pt x="54995" y="1568"/>
                </a:moveTo>
                <a:lnTo>
                  <a:pt x="54995" y="3343"/>
                </a:lnTo>
                <a:lnTo>
                  <a:pt x="53220" y="3343"/>
                </a:lnTo>
                <a:lnTo>
                  <a:pt x="53220" y="1568"/>
                </a:lnTo>
                <a:close/>
                <a:moveTo>
                  <a:pt x="56849" y="1568"/>
                </a:moveTo>
                <a:lnTo>
                  <a:pt x="56849" y="3343"/>
                </a:lnTo>
                <a:lnTo>
                  <a:pt x="55070" y="3343"/>
                </a:lnTo>
                <a:lnTo>
                  <a:pt x="55070" y="1568"/>
                </a:lnTo>
                <a:close/>
                <a:moveTo>
                  <a:pt x="58698" y="1568"/>
                </a:moveTo>
                <a:lnTo>
                  <a:pt x="58698" y="3343"/>
                </a:lnTo>
                <a:lnTo>
                  <a:pt x="56924" y="3343"/>
                </a:lnTo>
                <a:lnTo>
                  <a:pt x="56924" y="1568"/>
                </a:lnTo>
                <a:close/>
                <a:moveTo>
                  <a:pt x="60548" y="1568"/>
                </a:moveTo>
                <a:lnTo>
                  <a:pt x="60548" y="3343"/>
                </a:lnTo>
                <a:lnTo>
                  <a:pt x="58775" y="3343"/>
                </a:lnTo>
                <a:lnTo>
                  <a:pt x="58775" y="1568"/>
                </a:lnTo>
                <a:close/>
                <a:moveTo>
                  <a:pt x="62404" y="1568"/>
                </a:moveTo>
                <a:lnTo>
                  <a:pt x="62404" y="3343"/>
                </a:lnTo>
                <a:lnTo>
                  <a:pt x="60629" y="3343"/>
                </a:lnTo>
                <a:lnTo>
                  <a:pt x="60629" y="1568"/>
                </a:lnTo>
                <a:close/>
                <a:moveTo>
                  <a:pt x="64253" y="1568"/>
                </a:moveTo>
                <a:lnTo>
                  <a:pt x="64253" y="3343"/>
                </a:lnTo>
                <a:lnTo>
                  <a:pt x="62479" y="3343"/>
                </a:lnTo>
                <a:lnTo>
                  <a:pt x="62479" y="1568"/>
                </a:lnTo>
                <a:close/>
                <a:moveTo>
                  <a:pt x="66108" y="1568"/>
                </a:moveTo>
                <a:lnTo>
                  <a:pt x="66108" y="3343"/>
                </a:lnTo>
                <a:lnTo>
                  <a:pt x="64328" y="3343"/>
                </a:lnTo>
                <a:lnTo>
                  <a:pt x="64328" y="1568"/>
                </a:lnTo>
                <a:close/>
                <a:moveTo>
                  <a:pt x="3343" y="3422"/>
                </a:moveTo>
                <a:lnTo>
                  <a:pt x="3343" y="5197"/>
                </a:lnTo>
                <a:lnTo>
                  <a:pt x="1568" y="5197"/>
                </a:lnTo>
                <a:lnTo>
                  <a:pt x="1568" y="3422"/>
                </a:lnTo>
                <a:close/>
                <a:moveTo>
                  <a:pt x="5192" y="3422"/>
                </a:moveTo>
                <a:lnTo>
                  <a:pt x="5192" y="5197"/>
                </a:lnTo>
                <a:lnTo>
                  <a:pt x="3418" y="5197"/>
                </a:lnTo>
                <a:lnTo>
                  <a:pt x="3418" y="3422"/>
                </a:lnTo>
                <a:close/>
                <a:moveTo>
                  <a:pt x="7047" y="3422"/>
                </a:moveTo>
                <a:lnTo>
                  <a:pt x="7047" y="5197"/>
                </a:lnTo>
                <a:lnTo>
                  <a:pt x="5267" y="5197"/>
                </a:lnTo>
                <a:lnTo>
                  <a:pt x="5267" y="3422"/>
                </a:lnTo>
                <a:close/>
                <a:moveTo>
                  <a:pt x="8896" y="3422"/>
                </a:moveTo>
                <a:lnTo>
                  <a:pt x="8896" y="5197"/>
                </a:lnTo>
                <a:lnTo>
                  <a:pt x="7123" y="5197"/>
                </a:lnTo>
                <a:lnTo>
                  <a:pt x="7123" y="3422"/>
                </a:lnTo>
                <a:close/>
                <a:moveTo>
                  <a:pt x="10746" y="3422"/>
                </a:moveTo>
                <a:lnTo>
                  <a:pt x="10746" y="5197"/>
                </a:lnTo>
                <a:lnTo>
                  <a:pt x="8972" y="5197"/>
                </a:lnTo>
                <a:lnTo>
                  <a:pt x="8972" y="3422"/>
                </a:lnTo>
                <a:close/>
                <a:moveTo>
                  <a:pt x="12601" y="3422"/>
                </a:moveTo>
                <a:lnTo>
                  <a:pt x="12601" y="5197"/>
                </a:lnTo>
                <a:lnTo>
                  <a:pt x="10827" y="5197"/>
                </a:lnTo>
                <a:lnTo>
                  <a:pt x="10827" y="3422"/>
                </a:lnTo>
                <a:close/>
                <a:moveTo>
                  <a:pt x="14451" y="3422"/>
                </a:moveTo>
                <a:lnTo>
                  <a:pt x="14451" y="5197"/>
                </a:lnTo>
                <a:lnTo>
                  <a:pt x="12676" y="5197"/>
                </a:lnTo>
                <a:lnTo>
                  <a:pt x="12676" y="3422"/>
                </a:lnTo>
                <a:close/>
                <a:moveTo>
                  <a:pt x="16305" y="3422"/>
                </a:moveTo>
                <a:lnTo>
                  <a:pt x="16305" y="5197"/>
                </a:lnTo>
                <a:lnTo>
                  <a:pt x="14526" y="5197"/>
                </a:lnTo>
                <a:lnTo>
                  <a:pt x="14526" y="3422"/>
                </a:lnTo>
                <a:close/>
                <a:moveTo>
                  <a:pt x="18089" y="3422"/>
                </a:moveTo>
                <a:lnTo>
                  <a:pt x="18089" y="5197"/>
                </a:lnTo>
                <a:lnTo>
                  <a:pt x="16381" y="5197"/>
                </a:lnTo>
                <a:lnTo>
                  <a:pt x="16381" y="3422"/>
                </a:lnTo>
                <a:close/>
                <a:moveTo>
                  <a:pt x="19945" y="3422"/>
                </a:moveTo>
                <a:lnTo>
                  <a:pt x="19945" y="5197"/>
                </a:lnTo>
                <a:lnTo>
                  <a:pt x="18166" y="5197"/>
                </a:lnTo>
                <a:lnTo>
                  <a:pt x="18166" y="3422"/>
                </a:lnTo>
                <a:close/>
                <a:moveTo>
                  <a:pt x="21795" y="3422"/>
                </a:moveTo>
                <a:lnTo>
                  <a:pt x="21795" y="5197"/>
                </a:lnTo>
                <a:lnTo>
                  <a:pt x="20020" y="5197"/>
                </a:lnTo>
                <a:lnTo>
                  <a:pt x="20020" y="3422"/>
                </a:lnTo>
                <a:close/>
                <a:moveTo>
                  <a:pt x="23644" y="3422"/>
                </a:moveTo>
                <a:lnTo>
                  <a:pt x="23644" y="5197"/>
                </a:lnTo>
                <a:lnTo>
                  <a:pt x="21870" y="5197"/>
                </a:lnTo>
                <a:lnTo>
                  <a:pt x="21870" y="3422"/>
                </a:lnTo>
                <a:close/>
                <a:moveTo>
                  <a:pt x="25498" y="3422"/>
                </a:moveTo>
                <a:lnTo>
                  <a:pt x="25498" y="5197"/>
                </a:lnTo>
                <a:lnTo>
                  <a:pt x="23719" y="5197"/>
                </a:lnTo>
                <a:lnTo>
                  <a:pt x="23719" y="3422"/>
                </a:lnTo>
                <a:close/>
                <a:moveTo>
                  <a:pt x="27348" y="3422"/>
                </a:moveTo>
                <a:lnTo>
                  <a:pt x="27348" y="5197"/>
                </a:lnTo>
                <a:lnTo>
                  <a:pt x="25575" y="5197"/>
                </a:lnTo>
                <a:lnTo>
                  <a:pt x="25575" y="3422"/>
                </a:lnTo>
                <a:close/>
                <a:moveTo>
                  <a:pt x="29204" y="3422"/>
                </a:moveTo>
                <a:lnTo>
                  <a:pt x="29204" y="5197"/>
                </a:lnTo>
                <a:lnTo>
                  <a:pt x="27424" y="5197"/>
                </a:lnTo>
                <a:lnTo>
                  <a:pt x="27424" y="3422"/>
                </a:lnTo>
                <a:close/>
                <a:moveTo>
                  <a:pt x="31053" y="3422"/>
                </a:moveTo>
                <a:lnTo>
                  <a:pt x="31053" y="5197"/>
                </a:lnTo>
                <a:lnTo>
                  <a:pt x="29279" y="5197"/>
                </a:lnTo>
                <a:lnTo>
                  <a:pt x="29279" y="3422"/>
                </a:lnTo>
                <a:close/>
                <a:moveTo>
                  <a:pt x="32903" y="3422"/>
                </a:moveTo>
                <a:lnTo>
                  <a:pt x="32903" y="5197"/>
                </a:lnTo>
                <a:lnTo>
                  <a:pt x="31128" y="5197"/>
                </a:lnTo>
                <a:lnTo>
                  <a:pt x="31128" y="3422"/>
                </a:lnTo>
                <a:close/>
                <a:moveTo>
                  <a:pt x="34692" y="3422"/>
                </a:moveTo>
                <a:lnTo>
                  <a:pt x="34692" y="5197"/>
                </a:lnTo>
                <a:lnTo>
                  <a:pt x="32979" y="5197"/>
                </a:lnTo>
                <a:lnTo>
                  <a:pt x="32979" y="3422"/>
                </a:lnTo>
                <a:close/>
                <a:moveTo>
                  <a:pt x="36541" y="3422"/>
                </a:moveTo>
                <a:lnTo>
                  <a:pt x="36541" y="5197"/>
                </a:lnTo>
                <a:lnTo>
                  <a:pt x="34768" y="5197"/>
                </a:lnTo>
                <a:lnTo>
                  <a:pt x="34768" y="3422"/>
                </a:lnTo>
                <a:close/>
                <a:moveTo>
                  <a:pt x="38397" y="3422"/>
                </a:moveTo>
                <a:lnTo>
                  <a:pt x="38397" y="5197"/>
                </a:lnTo>
                <a:lnTo>
                  <a:pt x="36618" y="5197"/>
                </a:lnTo>
                <a:lnTo>
                  <a:pt x="36618" y="3422"/>
                </a:lnTo>
                <a:close/>
                <a:moveTo>
                  <a:pt x="40246" y="3422"/>
                </a:moveTo>
                <a:lnTo>
                  <a:pt x="40246" y="5197"/>
                </a:lnTo>
                <a:lnTo>
                  <a:pt x="38472" y="5197"/>
                </a:lnTo>
                <a:lnTo>
                  <a:pt x="38472" y="3422"/>
                </a:lnTo>
                <a:close/>
                <a:moveTo>
                  <a:pt x="42096" y="3422"/>
                </a:moveTo>
                <a:lnTo>
                  <a:pt x="42096" y="5197"/>
                </a:lnTo>
                <a:lnTo>
                  <a:pt x="40321" y="5197"/>
                </a:lnTo>
                <a:lnTo>
                  <a:pt x="40321" y="3422"/>
                </a:lnTo>
                <a:close/>
                <a:moveTo>
                  <a:pt x="43950" y="3422"/>
                </a:moveTo>
                <a:lnTo>
                  <a:pt x="43950" y="5197"/>
                </a:lnTo>
                <a:lnTo>
                  <a:pt x="42172" y="5197"/>
                </a:lnTo>
                <a:lnTo>
                  <a:pt x="42172" y="3422"/>
                </a:lnTo>
                <a:close/>
                <a:moveTo>
                  <a:pt x="45801" y="3422"/>
                </a:moveTo>
                <a:lnTo>
                  <a:pt x="45801" y="5197"/>
                </a:lnTo>
                <a:lnTo>
                  <a:pt x="44027" y="5197"/>
                </a:lnTo>
                <a:lnTo>
                  <a:pt x="44027" y="3422"/>
                </a:lnTo>
                <a:close/>
                <a:moveTo>
                  <a:pt x="47656" y="3422"/>
                </a:moveTo>
                <a:lnTo>
                  <a:pt x="47656" y="5197"/>
                </a:lnTo>
                <a:lnTo>
                  <a:pt x="45876" y="5197"/>
                </a:lnTo>
                <a:lnTo>
                  <a:pt x="45876" y="3422"/>
                </a:lnTo>
                <a:close/>
                <a:moveTo>
                  <a:pt x="49505" y="3422"/>
                </a:moveTo>
                <a:lnTo>
                  <a:pt x="49505" y="5197"/>
                </a:lnTo>
                <a:lnTo>
                  <a:pt x="47731" y="5197"/>
                </a:lnTo>
                <a:lnTo>
                  <a:pt x="47731" y="3422"/>
                </a:lnTo>
                <a:close/>
                <a:moveTo>
                  <a:pt x="51289" y="3422"/>
                </a:moveTo>
                <a:lnTo>
                  <a:pt x="51289" y="5197"/>
                </a:lnTo>
                <a:lnTo>
                  <a:pt x="49581" y="5197"/>
                </a:lnTo>
                <a:lnTo>
                  <a:pt x="49581" y="3422"/>
                </a:lnTo>
                <a:close/>
                <a:moveTo>
                  <a:pt x="53144" y="3422"/>
                </a:moveTo>
                <a:lnTo>
                  <a:pt x="53144" y="5197"/>
                </a:lnTo>
                <a:lnTo>
                  <a:pt x="51370" y="5197"/>
                </a:lnTo>
                <a:lnTo>
                  <a:pt x="51370" y="3422"/>
                </a:lnTo>
                <a:close/>
                <a:moveTo>
                  <a:pt x="54995" y="3422"/>
                </a:moveTo>
                <a:lnTo>
                  <a:pt x="54995" y="5197"/>
                </a:lnTo>
                <a:lnTo>
                  <a:pt x="53220" y="5197"/>
                </a:lnTo>
                <a:lnTo>
                  <a:pt x="53220" y="3422"/>
                </a:lnTo>
                <a:close/>
                <a:moveTo>
                  <a:pt x="56849" y="3422"/>
                </a:moveTo>
                <a:lnTo>
                  <a:pt x="56849" y="5197"/>
                </a:lnTo>
                <a:lnTo>
                  <a:pt x="55070" y="5197"/>
                </a:lnTo>
                <a:lnTo>
                  <a:pt x="55070" y="3422"/>
                </a:lnTo>
                <a:close/>
                <a:moveTo>
                  <a:pt x="58698" y="3422"/>
                </a:moveTo>
                <a:lnTo>
                  <a:pt x="58698" y="5197"/>
                </a:lnTo>
                <a:lnTo>
                  <a:pt x="56924" y="5197"/>
                </a:lnTo>
                <a:lnTo>
                  <a:pt x="56924" y="3422"/>
                </a:lnTo>
                <a:close/>
                <a:moveTo>
                  <a:pt x="60548" y="3422"/>
                </a:moveTo>
                <a:lnTo>
                  <a:pt x="60548" y="5197"/>
                </a:lnTo>
                <a:lnTo>
                  <a:pt x="58775" y="5197"/>
                </a:lnTo>
                <a:lnTo>
                  <a:pt x="58775" y="3422"/>
                </a:lnTo>
                <a:close/>
                <a:moveTo>
                  <a:pt x="62404" y="3422"/>
                </a:moveTo>
                <a:lnTo>
                  <a:pt x="62404" y="5197"/>
                </a:lnTo>
                <a:lnTo>
                  <a:pt x="60629" y="5197"/>
                </a:lnTo>
                <a:lnTo>
                  <a:pt x="60629" y="3422"/>
                </a:lnTo>
                <a:close/>
                <a:moveTo>
                  <a:pt x="64253" y="3422"/>
                </a:moveTo>
                <a:lnTo>
                  <a:pt x="64253" y="5197"/>
                </a:lnTo>
                <a:lnTo>
                  <a:pt x="62479" y="5197"/>
                </a:lnTo>
                <a:lnTo>
                  <a:pt x="62479" y="3422"/>
                </a:lnTo>
                <a:close/>
                <a:moveTo>
                  <a:pt x="66108" y="3422"/>
                </a:moveTo>
                <a:lnTo>
                  <a:pt x="66108" y="5197"/>
                </a:lnTo>
                <a:lnTo>
                  <a:pt x="64328" y="5197"/>
                </a:lnTo>
                <a:lnTo>
                  <a:pt x="64328" y="3422"/>
                </a:lnTo>
                <a:close/>
                <a:moveTo>
                  <a:pt x="3343" y="5273"/>
                </a:moveTo>
                <a:lnTo>
                  <a:pt x="3343" y="7047"/>
                </a:lnTo>
                <a:lnTo>
                  <a:pt x="1568" y="7047"/>
                </a:lnTo>
                <a:lnTo>
                  <a:pt x="1568" y="5273"/>
                </a:lnTo>
                <a:close/>
                <a:moveTo>
                  <a:pt x="5192" y="5273"/>
                </a:moveTo>
                <a:lnTo>
                  <a:pt x="5192" y="7047"/>
                </a:lnTo>
                <a:lnTo>
                  <a:pt x="3418" y="7047"/>
                </a:lnTo>
                <a:lnTo>
                  <a:pt x="3418" y="5273"/>
                </a:lnTo>
                <a:close/>
                <a:moveTo>
                  <a:pt x="7047" y="5273"/>
                </a:moveTo>
                <a:lnTo>
                  <a:pt x="7047" y="7047"/>
                </a:lnTo>
                <a:lnTo>
                  <a:pt x="5267" y="7047"/>
                </a:lnTo>
                <a:lnTo>
                  <a:pt x="5267" y="5273"/>
                </a:lnTo>
                <a:close/>
                <a:moveTo>
                  <a:pt x="8896" y="5273"/>
                </a:moveTo>
                <a:lnTo>
                  <a:pt x="8896" y="7047"/>
                </a:lnTo>
                <a:lnTo>
                  <a:pt x="7123" y="7047"/>
                </a:lnTo>
                <a:lnTo>
                  <a:pt x="7123" y="5273"/>
                </a:lnTo>
                <a:close/>
                <a:moveTo>
                  <a:pt x="10746" y="5273"/>
                </a:moveTo>
                <a:lnTo>
                  <a:pt x="10746" y="7047"/>
                </a:lnTo>
                <a:lnTo>
                  <a:pt x="8972" y="7047"/>
                </a:lnTo>
                <a:lnTo>
                  <a:pt x="8972" y="5273"/>
                </a:lnTo>
                <a:close/>
                <a:moveTo>
                  <a:pt x="12601" y="5273"/>
                </a:moveTo>
                <a:lnTo>
                  <a:pt x="12601" y="7047"/>
                </a:lnTo>
                <a:lnTo>
                  <a:pt x="10827" y="7047"/>
                </a:lnTo>
                <a:lnTo>
                  <a:pt x="10827" y="5273"/>
                </a:lnTo>
                <a:close/>
                <a:moveTo>
                  <a:pt x="14451" y="5273"/>
                </a:moveTo>
                <a:lnTo>
                  <a:pt x="14451" y="7047"/>
                </a:lnTo>
                <a:lnTo>
                  <a:pt x="12676" y="7047"/>
                </a:lnTo>
                <a:lnTo>
                  <a:pt x="12676" y="5273"/>
                </a:lnTo>
                <a:close/>
                <a:moveTo>
                  <a:pt x="16305" y="5273"/>
                </a:moveTo>
                <a:lnTo>
                  <a:pt x="16305" y="7047"/>
                </a:lnTo>
                <a:lnTo>
                  <a:pt x="14526" y="7047"/>
                </a:lnTo>
                <a:lnTo>
                  <a:pt x="14526" y="5273"/>
                </a:lnTo>
                <a:close/>
                <a:moveTo>
                  <a:pt x="18089" y="5273"/>
                </a:moveTo>
                <a:lnTo>
                  <a:pt x="18089" y="7047"/>
                </a:lnTo>
                <a:lnTo>
                  <a:pt x="16381" y="7047"/>
                </a:lnTo>
                <a:lnTo>
                  <a:pt x="16381" y="5273"/>
                </a:lnTo>
                <a:close/>
                <a:moveTo>
                  <a:pt x="19945" y="5273"/>
                </a:moveTo>
                <a:lnTo>
                  <a:pt x="19945" y="7047"/>
                </a:lnTo>
                <a:lnTo>
                  <a:pt x="18166" y="7047"/>
                </a:lnTo>
                <a:lnTo>
                  <a:pt x="18166" y="5273"/>
                </a:lnTo>
                <a:close/>
                <a:moveTo>
                  <a:pt x="21795" y="5273"/>
                </a:moveTo>
                <a:lnTo>
                  <a:pt x="21795" y="7047"/>
                </a:lnTo>
                <a:lnTo>
                  <a:pt x="20020" y="7047"/>
                </a:lnTo>
                <a:lnTo>
                  <a:pt x="20020" y="5273"/>
                </a:lnTo>
                <a:close/>
                <a:moveTo>
                  <a:pt x="23644" y="5273"/>
                </a:moveTo>
                <a:lnTo>
                  <a:pt x="23644" y="7047"/>
                </a:lnTo>
                <a:lnTo>
                  <a:pt x="21870" y="7047"/>
                </a:lnTo>
                <a:lnTo>
                  <a:pt x="21870" y="5273"/>
                </a:lnTo>
                <a:close/>
                <a:moveTo>
                  <a:pt x="25498" y="5273"/>
                </a:moveTo>
                <a:lnTo>
                  <a:pt x="25498" y="7047"/>
                </a:lnTo>
                <a:lnTo>
                  <a:pt x="23719" y="7047"/>
                </a:lnTo>
                <a:lnTo>
                  <a:pt x="23719" y="5273"/>
                </a:lnTo>
                <a:close/>
                <a:moveTo>
                  <a:pt x="27348" y="5273"/>
                </a:moveTo>
                <a:lnTo>
                  <a:pt x="27348" y="7047"/>
                </a:lnTo>
                <a:lnTo>
                  <a:pt x="25575" y="7047"/>
                </a:lnTo>
                <a:lnTo>
                  <a:pt x="25575" y="5273"/>
                </a:lnTo>
                <a:close/>
                <a:moveTo>
                  <a:pt x="29204" y="5273"/>
                </a:moveTo>
                <a:lnTo>
                  <a:pt x="29204" y="7047"/>
                </a:lnTo>
                <a:lnTo>
                  <a:pt x="27424" y="7047"/>
                </a:lnTo>
                <a:lnTo>
                  <a:pt x="27424" y="5273"/>
                </a:lnTo>
                <a:close/>
                <a:moveTo>
                  <a:pt x="31053" y="5273"/>
                </a:moveTo>
                <a:lnTo>
                  <a:pt x="31053" y="7047"/>
                </a:lnTo>
                <a:lnTo>
                  <a:pt x="29279" y="7047"/>
                </a:lnTo>
                <a:lnTo>
                  <a:pt x="29279" y="5273"/>
                </a:lnTo>
                <a:close/>
                <a:moveTo>
                  <a:pt x="32903" y="5273"/>
                </a:moveTo>
                <a:lnTo>
                  <a:pt x="32903" y="7047"/>
                </a:lnTo>
                <a:lnTo>
                  <a:pt x="31128" y="7047"/>
                </a:lnTo>
                <a:lnTo>
                  <a:pt x="31128" y="5273"/>
                </a:lnTo>
                <a:close/>
                <a:moveTo>
                  <a:pt x="34692" y="5273"/>
                </a:moveTo>
                <a:lnTo>
                  <a:pt x="34692" y="7047"/>
                </a:lnTo>
                <a:lnTo>
                  <a:pt x="32979" y="7047"/>
                </a:lnTo>
                <a:lnTo>
                  <a:pt x="32979" y="5273"/>
                </a:lnTo>
                <a:close/>
                <a:moveTo>
                  <a:pt x="36541" y="5273"/>
                </a:moveTo>
                <a:lnTo>
                  <a:pt x="36541" y="7047"/>
                </a:lnTo>
                <a:lnTo>
                  <a:pt x="34768" y="7047"/>
                </a:lnTo>
                <a:lnTo>
                  <a:pt x="34768" y="5273"/>
                </a:lnTo>
                <a:close/>
                <a:moveTo>
                  <a:pt x="38397" y="5273"/>
                </a:moveTo>
                <a:lnTo>
                  <a:pt x="38397" y="7047"/>
                </a:lnTo>
                <a:lnTo>
                  <a:pt x="36618" y="7047"/>
                </a:lnTo>
                <a:lnTo>
                  <a:pt x="36618" y="5273"/>
                </a:lnTo>
                <a:close/>
                <a:moveTo>
                  <a:pt x="40246" y="5273"/>
                </a:moveTo>
                <a:lnTo>
                  <a:pt x="40246" y="7047"/>
                </a:lnTo>
                <a:lnTo>
                  <a:pt x="38472" y="7047"/>
                </a:lnTo>
                <a:lnTo>
                  <a:pt x="38472" y="5273"/>
                </a:lnTo>
                <a:close/>
                <a:moveTo>
                  <a:pt x="42096" y="5273"/>
                </a:moveTo>
                <a:lnTo>
                  <a:pt x="42096" y="7047"/>
                </a:lnTo>
                <a:lnTo>
                  <a:pt x="40321" y="7047"/>
                </a:lnTo>
                <a:lnTo>
                  <a:pt x="40321" y="5273"/>
                </a:lnTo>
                <a:close/>
                <a:moveTo>
                  <a:pt x="43950" y="5273"/>
                </a:moveTo>
                <a:lnTo>
                  <a:pt x="43950" y="7047"/>
                </a:lnTo>
                <a:lnTo>
                  <a:pt x="42172" y="7047"/>
                </a:lnTo>
                <a:lnTo>
                  <a:pt x="42172" y="5273"/>
                </a:lnTo>
                <a:close/>
                <a:moveTo>
                  <a:pt x="45801" y="5273"/>
                </a:moveTo>
                <a:lnTo>
                  <a:pt x="45801" y="7047"/>
                </a:lnTo>
                <a:lnTo>
                  <a:pt x="44027" y="7047"/>
                </a:lnTo>
                <a:lnTo>
                  <a:pt x="44027" y="5273"/>
                </a:lnTo>
                <a:close/>
                <a:moveTo>
                  <a:pt x="47656" y="5273"/>
                </a:moveTo>
                <a:lnTo>
                  <a:pt x="47656" y="7047"/>
                </a:lnTo>
                <a:lnTo>
                  <a:pt x="45876" y="7047"/>
                </a:lnTo>
                <a:lnTo>
                  <a:pt x="45876" y="5273"/>
                </a:lnTo>
                <a:close/>
                <a:moveTo>
                  <a:pt x="49505" y="5273"/>
                </a:moveTo>
                <a:lnTo>
                  <a:pt x="49505" y="7047"/>
                </a:lnTo>
                <a:lnTo>
                  <a:pt x="47731" y="7047"/>
                </a:lnTo>
                <a:lnTo>
                  <a:pt x="47731" y="5273"/>
                </a:lnTo>
                <a:close/>
                <a:moveTo>
                  <a:pt x="51289" y="5273"/>
                </a:moveTo>
                <a:lnTo>
                  <a:pt x="51289" y="7047"/>
                </a:lnTo>
                <a:lnTo>
                  <a:pt x="49581" y="7047"/>
                </a:lnTo>
                <a:lnTo>
                  <a:pt x="49581" y="5273"/>
                </a:lnTo>
                <a:close/>
                <a:moveTo>
                  <a:pt x="53144" y="5273"/>
                </a:moveTo>
                <a:lnTo>
                  <a:pt x="53144" y="7047"/>
                </a:lnTo>
                <a:lnTo>
                  <a:pt x="51370" y="7047"/>
                </a:lnTo>
                <a:lnTo>
                  <a:pt x="51370" y="5273"/>
                </a:lnTo>
                <a:close/>
                <a:moveTo>
                  <a:pt x="54995" y="5273"/>
                </a:moveTo>
                <a:lnTo>
                  <a:pt x="54995" y="7047"/>
                </a:lnTo>
                <a:lnTo>
                  <a:pt x="53220" y="7047"/>
                </a:lnTo>
                <a:lnTo>
                  <a:pt x="53220" y="5273"/>
                </a:lnTo>
                <a:close/>
                <a:moveTo>
                  <a:pt x="56849" y="5273"/>
                </a:moveTo>
                <a:lnTo>
                  <a:pt x="56849" y="7047"/>
                </a:lnTo>
                <a:lnTo>
                  <a:pt x="55070" y="7047"/>
                </a:lnTo>
                <a:lnTo>
                  <a:pt x="55070" y="5273"/>
                </a:lnTo>
                <a:close/>
                <a:moveTo>
                  <a:pt x="58698" y="5273"/>
                </a:moveTo>
                <a:lnTo>
                  <a:pt x="58698" y="7047"/>
                </a:lnTo>
                <a:lnTo>
                  <a:pt x="56924" y="7047"/>
                </a:lnTo>
                <a:lnTo>
                  <a:pt x="56924" y="5273"/>
                </a:lnTo>
                <a:close/>
                <a:moveTo>
                  <a:pt x="60548" y="5273"/>
                </a:moveTo>
                <a:lnTo>
                  <a:pt x="60548" y="7047"/>
                </a:lnTo>
                <a:lnTo>
                  <a:pt x="58775" y="7047"/>
                </a:lnTo>
                <a:lnTo>
                  <a:pt x="58775" y="5273"/>
                </a:lnTo>
                <a:close/>
                <a:moveTo>
                  <a:pt x="62404" y="5273"/>
                </a:moveTo>
                <a:lnTo>
                  <a:pt x="62404" y="7047"/>
                </a:lnTo>
                <a:lnTo>
                  <a:pt x="60629" y="7047"/>
                </a:lnTo>
                <a:lnTo>
                  <a:pt x="60629" y="5273"/>
                </a:lnTo>
                <a:close/>
                <a:moveTo>
                  <a:pt x="64253" y="5273"/>
                </a:moveTo>
                <a:lnTo>
                  <a:pt x="64253" y="7047"/>
                </a:lnTo>
                <a:lnTo>
                  <a:pt x="62479" y="7047"/>
                </a:lnTo>
                <a:lnTo>
                  <a:pt x="62479" y="5273"/>
                </a:lnTo>
                <a:close/>
                <a:moveTo>
                  <a:pt x="66108" y="5273"/>
                </a:moveTo>
                <a:lnTo>
                  <a:pt x="66108" y="7047"/>
                </a:lnTo>
                <a:lnTo>
                  <a:pt x="64328" y="7047"/>
                </a:lnTo>
                <a:lnTo>
                  <a:pt x="64328" y="5273"/>
                </a:lnTo>
                <a:close/>
                <a:moveTo>
                  <a:pt x="3343" y="7123"/>
                </a:moveTo>
                <a:lnTo>
                  <a:pt x="3343" y="8902"/>
                </a:lnTo>
                <a:lnTo>
                  <a:pt x="1568" y="8902"/>
                </a:lnTo>
                <a:lnTo>
                  <a:pt x="1568" y="7123"/>
                </a:lnTo>
                <a:close/>
                <a:moveTo>
                  <a:pt x="5192" y="7123"/>
                </a:moveTo>
                <a:lnTo>
                  <a:pt x="5192" y="8902"/>
                </a:lnTo>
                <a:lnTo>
                  <a:pt x="3418" y="8902"/>
                </a:lnTo>
                <a:lnTo>
                  <a:pt x="3418" y="7123"/>
                </a:lnTo>
                <a:close/>
                <a:moveTo>
                  <a:pt x="7047" y="7123"/>
                </a:moveTo>
                <a:lnTo>
                  <a:pt x="7047" y="8902"/>
                </a:lnTo>
                <a:lnTo>
                  <a:pt x="5267" y="8902"/>
                </a:lnTo>
                <a:lnTo>
                  <a:pt x="5267" y="7123"/>
                </a:lnTo>
                <a:close/>
                <a:moveTo>
                  <a:pt x="8896" y="7123"/>
                </a:moveTo>
                <a:lnTo>
                  <a:pt x="8896" y="8902"/>
                </a:lnTo>
                <a:lnTo>
                  <a:pt x="7123" y="8902"/>
                </a:lnTo>
                <a:lnTo>
                  <a:pt x="7123" y="7123"/>
                </a:lnTo>
                <a:close/>
                <a:moveTo>
                  <a:pt x="10746" y="7123"/>
                </a:moveTo>
                <a:lnTo>
                  <a:pt x="10746" y="8902"/>
                </a:lnTo>
                <a:lnTo>
                  <a:pt x="8972" y="8902"/>
                </a:lnTo>
                <a:lnTo>
                  <a:pt x="8972" y="7123"/>
                </a:lnTo>
                <a:close/>
                <a:moveTo>
                  <a:pt x="12601" y="7123"/>
                </a:moveTo>
                <a:lnTo>
                  <a:pt x="12601" y="8902"/>
                </a:lnTo>
                <a:lnTo>
                  <a:pt x="10827" y="8902"/>
                </a:lnTo>
                <a:lnTo>
                  <a:pt x="10827" y="7123"/>
                </a:lnTo>
                <a:close/>
                <a:moveTo>
                  <a:pt x="14451" y="7123"/>
                </a:moveTo>
                <a:lnTo>
                  <a:pt x="14451" y="8902"/>
                </a:lnTo>
                <a:lnTo>
                  <a:pt x="12676" y="8902"/>
                </a:lnTo>
                <a:lnTo>
                  <a:pt x="12676" y="7123"/>
                </a:lnTo>
                <a:close/>
                <a:moveTo>
                  <a:pt x="16305" y="7123"/>
                </a:moveTo>
                <a:lnTo>
                  <a:pt x="16305" y="8902"/>
                </a:lnTo>
                <a:lnTo>
                  <a:pt x="14526" y="8902"/>
                </a:lnTo>
                <a:lnTo>
                  <a:pt x="14526" y="7123"/>
                </a:lnTo>
                <a:close/>
                <a:moveTo>
                  <a:pt x="18089" y="7123"/>
                </a:moveTo>
                <a:lnTo>
                  <a:pt x="18089" y="8902"/>
                </a:lnTo>
                <a:lnTo>
                  <a:pt x="16381" y="8902"/>
                </a:lnTo>
                <a:lnTo>
                  <a:pt x="16381" y="7123"/>
                </a:lnTo>
                <a:close/>
                <a:moveTo>
                  <a:pt x="19945" y="7123"/>
                </a:moveTo>
                <a:lnTo>
                  <a:pt x="19945" y="8902"/>
                </a:lnTo>
                <a:lnTo>
                  <a:pt x="18166" y="8902"/>
                </a:lnTo>
                <a:lnTo>
                  <a:pt x="18166" y="7123"/>
                </a:lnTo>
                <a:close/>
                <a:moveTo>
                  <a:pt x="21795" y="7123"/>
                </a:moveTo>
                <a:lnTo>
                  <a:pt x="21795" y="8902"/>
                </a:lnTo>
                <a:lnTo>
                  <a:pt x="20020" y="8902"/>
                </a:lnTo>
                <a:lnTo>
                  <a:pt x="20020" y="7123"/>
                </a:lnTo>
                <a:close/>
                <a:moveTo>
                  <a:pt x="23644" y="7123"/>
                </a:moveTo>
                <a:lnTo>
                  <a:pt x="23644" y="8902"/>
                </a:lnTo>
                <a:lnTo>
                  <a:pt x="21870" y="8902"/>
                </a:lnTo>
                <a:lnTo>
                  <a:pt x="21870" y="7123"/>
                </a:lnTo>
                <a:close/>
                <a:moveTo>
                  <a:pt x="25498" y="7123"/>
                </a:moveTo>
                <a:lnTo>
                  <a:pt x="25498" y="8902"/>
                </a:lnTo>
                <a:lnTo>
                  <a:pt x="23719" y="8902"/>
                </a:lnTo>
                <a:lnTo>
                  <a:pt x="23719" y="7123"/>
                </a:lnTo>
                <a:close/>
                <a:moveTo>
                  <a:pt x="27348" y="7123"/>
                </a:moveTo>
                <a:lnTo>
                  <a:pt x="27348" y="8902"/>
                </a:lnTo>
                <a:lnTo>
                  <a:pt x="25575" y="8902"/>
                </a:lnTo>
                <a:lnTo>
                  <a:pt x="25575" y="7123"/>
                </a:lnTo>
                <a:close/>
                <a:moveTo>
                  <a:pt x="29204" y="7123"/>
                </a:moveTo>
                <a:lnTo>
                  <a:pt x="29204" y="8902"/>
                </a:lnTo>
                <a:lnTo>
                  <a:pt x="27424" y="8902"/>
                </a:lnTo>
                <a:lnTo>
                  <a:pt x="27424" y="7123"/>
                </a:lnTo>
                <a:close/>
                <a:moveTo>
                  <a:pt x="31053" y="7123"/>
                </a:moveTo>
                <a:lnTo>
                  <a:pt x="31053" y="8902"/>
                </a:lnTo>
                <a:lnTo>
                  <a:pt x="29279" y="8902"/>
                </a:lnTo>
                <a:lnTo>
                  <a:pt x="29279" y="7123"/>
                </a:lnTo>
                <a:close/>
                <a:moveTo>
                  <a:pt x="32903" y="7123"/>
                </a:moveTo>
                <a:lnTo>
                  <a:pt x="32903" y="8902"/>
                </a:lnTo>
                <a:lnTo>
                  <a:pt x="31128" y="8902"/>
                </a:lnTo>
                <a:lnTo>
                  <a:pt x="31128" y="7123"/>
                </a:lnTo>
                <a:close/>
                <a:moveTo>
                  <a:pt x="34692" y="7123"/>
                </a:moveTo>
                <a:lnTo>
                  <a:pt x="34692" y="8902"/>
                </a:lnTo>
                <a:lnTo>
                  <a:pt x="32979" y="8902"/>
                </a:lnTo>
                <a:lnTo>
                  <a:pt x="32979" y="7123"/>
                </a:lnTo>
                <a:close/>
                <a:moveTo>
                  <a:pt x="36541" y="7123"/>
                </a:moveTo>
                <a:lnTo>
                  <a:pt x="36541" y="8902"/>
                </a:lnTo>
                <a:lnTo>
                  <a:pt x="34768" y="8902"/>
                </a:lnTo>
                <a:lnTo>
                  <a:pt x="34768" y="7123"/>
                </a:lnTo>
                <a:close/>
                <a:moveTo>
                  <a:pt x="38397" y="7123"/>
                </a:moveTo>
                <a:lnTo>
                  <a:pt x="38397" y="8902"/>
                </a:lnTo>
                <a:lnTo>
                  <a:pt x="36618" y="8902"/>
                </a:lnTo>
                <a:lnTo>
                  <a:pt x="36618" y="7123"/>
                </a:lnTo>
                <a:close/>
                <a:moveTo>
                  <a:pt x="40246" y="7123"/>
                </a:moveTo>
                <a:lnTo>
                  <a:pt x="40246" y="8902"/>
                </a:lnTo>
                <a:lnTo>
                  <a:pt x="38472" y="8902"/>
                </a:lnTo>
                <a:lnTo>
                  <a:pt x="38472" y="7123"/>
                </a:lnTo>
                <a:close/>
                <a:moveTo>
                  <a:pt x="42096" y="7123"/>
                </a:moveTo>
                <a:lnTo>
                  <a:pt x="42096" y="8902"/>
                </a:lnTo>
                <a:lnTo>
                  <a:pt x="40321" y="8902"/>
                </a:lnTo>
                <a:lnTo>
                  <a:pt x="40321" y="7123"/>
                </a:lnTo>
                <a:close/>
                <a:moveTo>
                  <a:pt x="43950" y="7123"/>
                </a:moveTo>
                <a:lnTo>
                  <a:pt x="43950" y="8902"/>
                </a:lnTo>
                <a:lnTo>
                  <a:pt x="42172" y="8902"/>
                </a:lnTo>
                <a:lnTo>
                  <a:pt x="42172" y="7123"/>
                </a:lnTo>
                <a:close/>
                <a:moveTo>
                  <a:pt x="45801" y="7123"/>
                </a:moveTo>
                <a:lnTo>
                  <a:pt x="45801" y="8902"/>
                </a:lnTo>
                <a:lnTo>
                  <a:pt x="44027" y="8902"/>
                </a:lnTo>
                <a:lnTo>
                  <a:pt x="44027" y="7123"/>
                </a:lnTo>
                <a:close/>
                <a:moveTo>
                  <a:pt x="47656" y="7123"/>
                </a:moveTo>
                <a:lnTo>
                  <a:pt x="47656" y="8902"/>
                </a:lnTo>
                <a:lnTo>
                  <a:pt x="45876" y="8902"/>
                </a:lnTo>
                <a:lnTo>
                  <a:pt x="45876" y="7123"/>
                </a:lnTo>
                <a:close/>
                <a:moveTo>
                  <a:pt x="49505" y="7123"/>
                </a:moveTo>
                <a:lnTo>
                  <a:pt x="49505" y="8902"/>
                </a:lnTo>
                <a:lnTo>
                  <a:pt x="47731" y="8902"/>
                </a:lnTo>
                <a:lnTo>
                  <a:pt x="47731" y="7123"/>
                </a:lnTo>
                <a:close/>
                <a:moveTo>
                  <a:pt x="51289" y="7123"/>
                </a:moveTo>
                <a:lnTo>
                  <a:pt x="51289" y="8902"/>
                </a:lnTo>
                <a:lnTo>
                  <a:pt x="49581" y="8902"/>
                </a:lnTo>
                <a:lnTo>
                  <a:pt x="49581" y="7123"/>
                </a:lnTo>
                <a:close/>
                <a:moveTo>
                  <a:pt x="53144" y="7123"/>
                </a:moveTo>
                <a:lnTo>
                  <a:pt x="53144" y="8902"/>
                </a:lnTo>
                <a:lnTo>
                  <a:pt x="51370" y="8902"/>
                </a:lnTo>
                <a:lnTo>
                  <a:pt x="51370" y="7123"/>
                </a:lnTo>
                <a:close/>
                <a:moveTo>
                  <a:pt x="54995" y="7123"/>
                </a:moveTo>
                <a:lnTo>
                  <a:pt x="54995" y="8902"/>
                </a:lnTo>
                <a:lnTo>
                  <a:pt x="53220" y="8902"/>
                </a:lnTo>
                <a:lnTo>
                  <a:pt x="53220" y="7123"/>
                </a:lnTo>
                <a:close/>
                <a:moveTo>
                  <a:pt x="56849" y="7123"/>
                </a:moveTo>
                <a:lnTo>
                  <a:pt x="56849" y="8902"/>
                </a:lnTo>
                <a:lnTo>
                  <a:pt x="55070" y="8902"/>
                </a:lnTo>
                <a:lnTo>
                  <a:pt x="55070" y="7123"/>
                </a:lnTo>
                <a:close/>
                <a:moveTo>
                  <a:pt x="58698" y="7123"/>
                </a:moveTo>
                <a:lnTo>
                  <a:pt x="58698" y="8902"/>
                </a:lnTo>
                <a:lnTo>
                  <a:pt x="56924" y="8902"/>
                </a:lnTo>
                <a:lnTo>
                  <a:pt x="56924" y="7123"/>
                </a:lnTo>
                <a:close/>
                <a:moveTo>
                  <a:pt x="60548" y="7123"/>
                </a:moveTo>
                <a:lnTo>
                  <a:pt x="60548" y="8902"/>
                </a:lnTo>
                <a:lnTo>
                  <a:pt x="58775" y="8902"/>
                </a:lnTo>
                <a:lnTo>
                  <a:pt x="58775" y="7123"/>
                </a:lnTo>
                <a:close/>
                <a:moveTo>
                  <a:pt x="62404" y="7123"/>
                </a:moveTo>
                <a:lnTo>
                  <a:pt x="62404" y="8902"/>
                </a:lnTo>
                <a:lnTo>
                  <a:pt x="60629" y="8902"/>
                </a:lnTo>
                <a:lnTo>
                  <a:pt x="60629" y="7123"/>
                </a:lnTo>
                <a:close/>
                <a:moveTo>
                  <a:pt x="64253" y="7123"/>
                </a:moveTo>
                <a:lnTo>
                  <a:pt x="64253" y="8902"/>
                </a:lnTo>
                <a:lnTo>
                  <a:pt x="62479" y="8902"/>
                </a:lnTo>
                <a:lnTo>
                  <a:pt x="62479" y="7123"/>
                </a:lnTo>
                <a:close/>
                <a:moveTo>
                  <a:pt x="66108" y="7123"/>
                </a:moveTo>
                <a:lnTo>
                  <a:pt x="66108" y="8902"/>
                </a:lnTo>
                <a:lnTo>
                  <a:pt x="64328" y="8902"/>
                </a:lnTo>
                <a:lnTo>
                  <a:pt x="64328" y="7123"/>
                </a:lnTo>
                <a:close/>
                <a:moveTo>
                  <a:pt x="3343" y="8977"/>
                </a:moveTo>
                <a:lnTo>
                  <a:pt x="3343" y="10752"/>
                </a:lnTo>
                <a:lnTo>
                  <a:pt x="1568" y="10752"/>
                </a:lnTo>
                <a:lnTo>
                  <a:pt x="1568" y="8977"/>
                </a:lnTo>
                <a:close/>
                <a:moveTo>
                  <a:pt x="5192" y="8977"/>
                </a:moveTo>
                <a:lnTo>
                  <a:pt x="5192" y="10752"/>
                </a:lnTo>
                <a:lnTo>
                  <a:pt x="3418" y="10752"/>
                </a:lnTo>
                <a:lnTo>
                  <a:pt x="3418" y="8977"/>
                </a:lnTo>
                <a:close/>
                <a:moveTo>
                  <a:pt x="7047" y="8977"/>
                </a:moveTo>
                <a:lnTo>
                  <a:pt x="7047" y="10752"/>
                </a:lnTo>
                <a:lnTo>
                  <a:pt x="5267" y="10752"/>
                </a:lnTo>
                <a:lnTo>
                  <a:pt x="5267" y="8977"/>
                </a:lnTo>
                <a:close/>
                <a:moveTo>
                  <a:pt x="8896" y="8977"/>
                </a:moveTo>
                <a:lnTo>
                  <a:pt x="8896" y="10752"/>
                </a:lnTo>
                <a:lnTo>
                  <a:pt x="7123" y="10752"/>
                </a:lnTo>
                <a:lnTo>
                  <a:pt x="7123" y="8977"/>
                </a:lnTo>
                <a:close/>
                <a:moveTo>
                  <a:pt x="10746" y="8977"/>
                </a:moveTo>
                <a:lnTo>
                  <a:pt x="10746" y="10752"/>
                </a:lnTo>
                <a:lnTo>
                  <a:pt x="8972" y="10752"/>
                </a:lnTo>
                <a:lnTo>
                  <a:pt x="8972" y="8977"/>
                </a:lnTo>
                <a:close/>
                <a:moveTo>
                  <a:pt x="12601" y="8977"/>
                </a:moveTo>
                <a:lnTo>
                  <a:pt x="12601" y="10752"/>
                </a:lnTo>
                <a:lnTo>
                  <a:pt x="10827" y="10752"/>
                </a:lnTo>
                <a:lnTo>
                  <a:pt x="10827" y="8977"/>
                </a:lnTo>
                <a:close/>
                <a:moveTo>
                  <a:pt x="14451" y="8977"/>
                </a:moveTo>
                <a:lnTo>
                  <a:pt x="14451" y="10752"/>
                </a:lnTo>
                <a:lnTo>
                  <a:pt x="12676" y="10752"/>
                </a:lnTo>
                <a:lnTo>
                  <a:pt x="12676" y="8977"/>
                </a:lnTo>
                <a:close/>
                <a:moveTo>
                  <a:pt x="16305" y="8977"/>
                </a:moveTo>
                <a:lnTo>
                  <a:pt x="16305" y="10752"/>
                </a:lnTo>
                <a:lnTo>
                  <a:pt x="14526" y="10752"/>
                </a:lnTo>
                <a:lnTo>
                  <a:pt x="14526" y="8977"/>
                </a:lnTo>
                <a:close/>
                <a:moveTo>
                  <a:pt x="18089" y="8977"/>
                </a:moveTo>
                <a:lnTo>
                  <a:pt x="18089" y="10752"/>
                </a:lnTo>
                <a:lnTo>
                  <a:pt x="16381" y="10752"/>
                </a:lnTo>
                <a:lnTo>
                  <a:pt x="16381" y="8977"/>
                </a:lnTo>
                <a:close/>
                <a:moveTo>
                  <a:pt x="19945" y="8977"/>
                </a:moveTo>
                <a:lnTo>
                  <a:pt x="19945" y="10752"/>
                </a:lnTo>
                <a:lnTo>
                  <a:pt x="18166" y="10752"/>
                </a:lnTo>
                <a:lnTo>
                  <a:pt x="18166" y="8977"/>
                </a:lnTo>
                <a:close/>
                <a:moveTo>
                  <a:pt x="21795" y="8977"/>
                </a:moveTo>
                <a:lnTo>
                  <a:pt x="21795" y="10752"/>
                </a:lnTo>
                <a:lnTo>
                  <a:pt x="20020" y="10752"/>
                </a:lnTo>
                <a:lnTo>
                  <a:pt x="20020" y="8977"/>
                </a:lnTo>
                <a:close/>
                <a:moveTo>
                  <a:pt x="23644" y="8977"/>
                </a:moveTo>
                <a:lnTo>
                  <a:pt x="23644" y="10752"/>
                </a:lnTo>
                <a:lnTo>
                  <a:pt x="21870" y="10752"/>
                </a:lnTo>
                <a:lnTo>
                  <a:pt x="21870" y="8977"/>
                </a:lnTo>
                <a:close/>
                <a:moveTo>
                  <a:pt x="25498" y="8977"/>
                </a:moveTo>
                <a:lnTo>
                  <a:pt x="25498" y="10752"/>
                </a:lnTo>
                <a:lnTo>
                  <a:pt x="23719" y="10752"/>
                </a:lnTo>
                <a:lnTo>
                  <a:pt x="23719" y="8977"/>
                </a:lnTo>
                <a:close/>
                <a:moveTo>
                  <a:pt x="27348" y="8977"/>
                </a:moveTo>
                <a:lnTo>
                  <a:pt x="27348" y="10752"/>
                </a:lnTo>
                <a:lnTo>
                  <a:pt x="25575" y="10752"/>
                </a:lnTo>
                <a:lnTo>
                  <a:pt x="25575" y="8977"/>
                </a:lnTo>
                <a:close/>
                <a:moveTo>
                  <a:pt x="29204" y="8977"/>
                </a:moveTo>
                <a:lnTo>
                  <a:pt x="29204" y="10752"/>
                </a:lnTo>
                <a:lnTo>
                  <a:pt x="27424" y="10752"/>
                </a:lnTo>
                <a:lnTo>
                  <a:pt x="27424" y="8977"/>
                </a:lnTo>
                <a:close/>
                <a:moveTo>
                  <a:pt x="31053" y="8977"/>
                </a:moveTo>
                <a:lnTo>
                  <a:pt x="31053" y="10752"/>
                </a:lnTo>
                <a:lnTo>
                  <a:pt x="29279" y="10752"/>
                </a:lnTo>
                <a:lnTo>
                  <a:pt x="29279" y="8977"/>
                </a:lnTo>
                <a:close/>
                <a:moveTo>
                  <a:pt x="32903" y="8977"/>
                </a:moveTo>
                <a:lnTo>
                  <a:pt x="32903" y="10752"/>
                </a:lnTo>
                <a:lnTo>
                  <a:pt x="31128" y="10752"/>
                </a:lnTo>
                <a:lnTo>
                  <a:pt x="31128" y="8977"/>
                </a:lnTo>
                <a:close/>
                <a:moveTo>
                  <a:pt x="34692" y="8977"/>
                </a:moveTo>
                <a:lnTo>
                  <a:pt x="34692" y="10752"/>
                </a:lnTo>
                <a:lnTo>
                  <a:pt x="32979" y="10752"/>
                </a:lnTo>
                <a:lnTo>
                  <a:pt x="32979" y="8977"/>
                </a:lnTo>
                <a:close/>
                <a:moveTo>
                  <a:pt x="36541" y="8977"/>
                </a:moveTo>
                <a:lnTo>
                  <a:pt x="36541" y="10752"/>
                </a:lnTo>
                <a:lnTo>
                  <a:pt x="34768" y="10752"/>
                </a:lnTo>
                <a:lnTo>
                  <a:pt x="34768" y="8977"/>
                </a:lnTo>
                <a:close/>
                <a:moveTo>
                  <a:pt x="38397" y="8977"/>
                </a:moveTo>
                <a:lnTo>
                  <a:pt x="38397" y="10752"/>
                </a:lnTo>
                <a:lnTo>
                  <a:pt x="36618" y="10752"/>
                </a:lnTo>
                <a:lnTo>
                  <a:pt x="36618" y="8977"/>
                </a:lnTo>
                <a:close/>
                <a:moveTo>
                  <a:pt x="40246" y="8977"/>
                </a:moveTo>
                <a:lnTo>
                  <a:pt x="40246" y="10752"/>
                </a:lnTo>
                <a:lnTo>
                  <a:pt x="38472" y="10752"/>
                </a:lnTo>
                <a:lnTo>
                  <a:pt x="38472" y="8977"/>
                </a:lnTo>
                <a:close/>
                <a:moveTo>
                  <a:pt x="42096" y="8977"/>
                </a:moveTo>
                <a:lnTo>
                  <a:pt x="42096" y="10752"/>
                </a:lnTo>
                <a:lnTo>
                  <a:pt x="40321" y="10752"/>
                </a:lnTo>
                <a:lnTo>
                  <a:pt x="40321" y="8977"/>
                </a:lnTo>
                <a:close/>
                <a:moveTo>
                  <a:pt x="43950" y="8977"/>
                </a:moveTo>
                <a:lnTo>
                  <a:pt x="43950" y="10752"/>
                </a:lnTo>
                <a:lnTo>
                  <a:pt x="42172" y="10752"/>
                </a:lnTo>
                <a:lnTo>
                  <a:pt x="42172" y="8977"/>
                </a:lnTo>
                <a:close/>
                <a:moveTo>
                  <a:pt x="45801" y="8977"/>
                </a:moveTo>
                <a:lnTo>
                  <a:pt x="45801" y="10752"/>
                </a:lnTo>
                <a:lnTo>
                  <a:pt x="44027" y="10752"/>
                </a:lnTo>
                <a:lnTo>
                  <a:pt x="44027" y="8977"/>
                </a:lnTo>
                <a:close/>
                <a:moveTo>
                  <a:pt x="47656" y="8977"/>
                </a:moveTo>
                <a:lnTo>
                  <a:pt x="47656" y="10752"/>
                </a:lnTo>
                <a:lnTo>
                  <a:pt x="45876" y="10752"/>
                </a:lnTo>
                <a:lnTo>
                  <a:pt x="45876" y="8977"/>
                </a:lnTo>
                <a:close/>
                <a:moveTo>
                  <a:pt x="49505" y="8977"/>
                </a:moveTo>
                <a:lnTo>
                  <a:pt x="49505" y="10752"/>
                </a:lnTo>
                <a:lnTo>
                  <a:pt x="47731" y="10752"/>
                </a:lnTo>
                <a:lnTo>
                  <a:pt x="47731" y="8977"/>
                </a:lnTo>
                <a:close/>
                <a:moveTo>
                  <a:pt x="51289" y="8977"/>
                </a:moveTo>
                <a:lnTo>
                  <a:pt x="51289" y="10752"/>
                </a:lnTo>
                <a:lnTo>
                  <a:pt x="49581" y="10752"/>
                </a:lnTo>
                <a:lnTo>
                  <a:pt x="49581" y="8977"/>
                </a:lnTo>
                <a:close/>
                <a:moveTo>
                  <a:pt x="53144" y="8977"/>
                </a:moveTo>
                <a:lnTo>
                  <a:pt x="53144" y="10752"/>
                </a:lnTo>
                <a:lnTo>
                  <a:pt x="51370" y="10752"/>
                </a:lnTo>
                <a:lnTo>
                  <a:pt x="51370" y="8977"/>
                </a:lnTo>
                <a:close/>
                <a:moveTo>
                  <a:pt x="54995" y="8977"/>
                </a:moveTo>
                <a:lnTo>
                  <a:pt x="54995" y="10752"/>
                </a:lnTo>
                <a:lnTo>
                  <a:pt x="53220" y="10752"/>
                </a:lnTo>
                <a:lnTo>
                  <a:pt x="53220" y="8977"/>
                </a:lnTo>
                <a:close/>
                <a:moveTo>
                  <a:pt x="56849" y="8977"/>
                </a:moveTo>
                <a:lnTo>
                  <a:pt x="56849" y="10752"/>
                </a:lnTo>
                <a:lnTo>
                  <a:pt x="55070" y="10752"/>
                </a:lnTo>
                <a:lnTo>
                  <a:pt x="55070" y="8977"/>
                </a:lnTo>
                <a:close/>
                <a:moveTo>
                  <a:pt x="58698" y="8977"/>
                </a:moveTo>
                <a:lnTo>
                  <a:pt x="58698" y="10752"/>
                </a:lnTo>
                <a:lnTo>
                  <a:pt x="56924" y="10752"/>
                </a:lnTo>
                <a:lnTo>
                  <a:pt x="56924" y="8977"/>
                </a:lnTo>
                <a:close/>
                <a:moveTo>
                  <a:pt x="60548" y="8977"/>
                </a:moveTo>
                <a:lnTo>
                  <a:pt x="60548" y="10752"/>
                </a:lnTo>
                <a:lnTo>
                  <a:pt x="58775" y="10752"/>
                </a:lnTo>
                <a:lnTo>
                  <a:pt x="58775" y="8977"/>
                </a:lnTo>
                <a:close/>
                <a:moveTo>
                  <a:pt x="62404" y="8977"/>
                </a:moveTo>
                <a:lnTo>
                  <a:pt x="62404" y="10752"/>
                </a:lnTo>
                <a:lnTo>
                  <a:pt x="60629" y="10752"/>
                </a:lnTo>
                <a:lnTo>
                  <a:pt x="60629" y="8977"/>
                </a:lnTo>
                <a:close/>
                <a:moveTo>
                  <a:pt x="64253" y="8977"/>
                </a:moveTo>
                <a:lnTo>
                  <a:pt x="64253" y="10752"/>
                </a:lnTo>
                <a:lnTo>
                  <a:pt x="62479" y="10752"/>
                </a:lnTo>
                <a:lnTo>
                  <a:pt x="62479" y="8977"/>
                </a:lnTo>
                <a:close/>
                <a:moveTo>
                  <a:pt x="66108" y="8977"/>
                </a:moveTo>
                <a:lnTo>
                  <a:pt x="66108" y="10752"/>
                </a:lnTo>
                <a:lnTo>
                  <a:pt x="64328" y="10752"/>
                </a:lnTo>
                <a:lnTo>
                  <a:pt x="64328" y="8977"/>
                </a:lnTo>
                <a:close/>
                <a:moveTo>
                  <a:pt x="3343" y="10827"/>
                </a:moveTo>
                <a:lnTo>
                  <a:pt x="3343" y="12601"/>
                </a:lnTo>
                <a:lnTo>
                  <a:pt x="1568" y="12601"/>
                </a:lnTo>
                <a:lnTo>
                  <a:pt x="1568" y="10827"/>
                </a:lnTo>
                <a:close/>
                <a:moveTo>
                  <a:pt x="5192" y="10827"/>
                </a:moveTo>
                <a:lnTo>
                  <a:pt x="5192" y="12601"/>
                </a:lnTo>
                <a:lnTo>
                  <a:pt x="3418" y="12601"/>
                </a:lnTo>
                <a:lnTo>
                  <a:pt x="3418" y="10827"/>
                </a:lnTo>
                <a:close/>
                <a:moveTo>
                  <a:pt x="7047" y="10827"/>
                </a:moveTo>
                <a:lnTo>
                  <a:pt x="7047" y="12601"/>
                </a:lnTo>
                <a:lnTo>
                  <a:pt x="5267" y="12601"/>
                </a:lnTo>
                <a:lnTo>
                  <a:pt x="5267" y="10827"/>
                </a:lnTo>
                <a:close/>
                <a:moveTo>
                  <a:pt x="8896" y="10827"/>
                </a:moveTo>
                <a:lnTo>
                  <a:pt x="8896" y="12601"/>
                </a:lnTo>
                <a:lnTo>
                  <a:pt x="7123" y="12601"/>
                </a:lnTo>
                <a:lnTo>
                  <a:pt x="7123" y="10827"/>
                </a:lnTo>
                <a:close/>
                <a:moveTo>
                  <a:pt x="10746" y="10827"/>
                </a:moveTo>
                <a:lnTo>
                  <a:pt x="10746" y="12601"/>
                </a:lnTo>
                <a:lnTo>
                  <a:pt x="8972" y="12601"/>
                </a:lnTo>
                <a:lnTo>
                  <a:pt x="8972" y="10827"/>
                </a:lnTo>
                <a:close/>
                <a:moveTo>
                  <a:pt x="12601" y="10827"/>
                </a:moveTo>
                <a:lnTo>
                  <a:pt x="12601" y="12601"/>
                </a:lnTo>
                <a:lnTo>
                  <a:pt x="10827" y="12601"/>
                </a:lnTo>
                <a:lnTo>
                  <a:pt x="10827" y="10827"/>
                </a:lnTo>
                <a:close/>
                <a:moveTo>
                  <a:pt x="14451" y="10827"/>
                </a:moveTo>
                <a:lnTo>
                  <a:pt x="14451" y="12601"/>
                </a:lnTo>
                <a:lnTo>
                  <a:pt x="12676" y="12601"/>
                </a:lnTo>
                <a:lnTo>
                  <a:pt x="12676" y="10827"/>
                </a:lnTo>
                <a:close/>
                <a:moveTo>
                  <a:pt x="16305" y="10827"/>
                </a:moveTo>
                <a:lnTo>
                  <a:pt x="16305" y="12601"/>
                </a:lnTo>
                <a:lnTo>
                  <a:pt x="14526" y="12601"/>
                </a:lnTo>
                <a:lnTo>
                  <a:pt x="14526" y="10827"/>
                </a:lnTo>
                <a:close/>
                <a:moveTo>
                  <a:pt x="18089" y="10827"/>
                </a:moveTo>
                <a:lnTo>
                  <a:pt x="18089" y="12601"/>
                </a:lnTo>
                <a:lnTo>
                  <a:pt x="16381" y="12601"/>
                </a:lnTo>
                <a:lnTo>
                  <a:pt x="16381" y="10827"/>
                </a:lnTo>
                <a:close/>
                <a:moveTo>
                  <a:pt x="19945" y="10827"/>
                </a:moveTo>
                <a:lnTo>
                  <a:pt x="19945" y="12601"/>
                </a:lnTo>
                <a:lnTo>
                  <a:pt x="18166" y="12601"/>
                </a:lnTo>
                <a:lnTo>
                  <a:pt x="18166" y="10827"/>
                </a:lnTo>
                <a:close/>
                <a:moveTo>
                  <a:pt x="21795" y="10827"/>
                </a:moveTo>
                <a:lnTo>
                  <a:pt x="21795" y="12601"/>
                </a:lnTo>
                <a:lnTo>
                  <a:pt x="20020" y="12601"/>
                </a:lnTo>
                <a:lnTo>
                  <a:pt x="20020" y="10827"/>
                </a:lnTo>
                <a:close/>
                <a:moveTo>
                  <a:pt x="23644" y="10827"/>
                </a:moveTo>
                <a:lnTo>
                  <a:pt x="23644" y="12601"/>
                </a:lnTo>
                <a:lnTo>
                  <a:pt x="21870" y="12601"/>
                </a:lnTo>
                <a:lnTo>
                  <a:pt x="21870" y="10827"/>
                </a:lnTo>
                <a:close/>
                <a:moveTo>
                  <a:pt x="25498" y="10827"/>
                </a:moveTo>
                <a:lnTo>
                  <a:pt x="25498" y="12601"/>
                </a:lnTo>
                <a:lnTo>
                  <a:pt x="23719" y="12601"/>
                </a:lnTo>
                <a:lnTo>
                  <a:pt x="23719" y="10827"/>
                </a:lnTo>
                <a:close/>
                <a:moveTo>
                  <a:pt x="27348" y="10827"/>
                </a:moveTo>
                <a:lnTo>
                  <a:pt x="27348" y="12601"/>
                </a:lnTo>
                <a:lnTo>
                  <a:pt x="25575" y="12601"/>
                </a:lnTo>
                <a:lnTo>
                  <a:pt x="25575" y="10827"/>
                </a:lnTo>
                <a:close/>
                <a:moveTo>
                  <a:pt x="29204" y="10827"/>
                </a:moveTo>
                <a:lnTo>
                  <a:pt x="29204" y="12601"/>
                </a:lnTo>
                <a:lnTo>
                  <a:pt x="27424" y="12601"/>
                </a:lnTo>
                <a:lnTo>
                  <a:pt x="27424" y="10827"/>
                </a:lnTo>
                <a:close/>
                <a:moveTo>
                  <a:pt x="31053" y="10827"/>
                </a:moveTo>
                <a:lnTo>
                  <a:pt x="31053" y="12601"/>
                </a:lnTo>
                <a:lnTo>
                  <a:pt x="29279" y="12601"/>
                </a:lnTo>
                <a:lnTo>
                  <a:pt x="29279" y="10827"/>
                </a:lnTo>
                <a:close/>
                <a:moveTo>
                  <a:pt x="32903" y="10827"/>
                </a:moveTo>
                <a:lnTo>
                  <a:pt x="32903" y="12601"/>
                </a:lnTo>
                <a:lnTo>
                  <a:pt x="31128" y="12601"/>
                </a:lnTo>
                <a:lnTo>
                  <a:pt x="31128" y="10827"/>
                </a:lnTo>
                <a:close/>
                <a:moveTo>
                  <a:pt x="34692" y="10827"/>
                </a:moveTo>
                <a:lnTo>
                  <a:pt x="34692" y="12601"/>
                </a:lnTo>
                <a:lnTo>
                  <a:pt x="32979" y="12601"/>
                </a:lnTo>
                <a:lnTo>
                  <a:pt x="32979" y="10827"/>
                </a:lnTo>
                <a:close/>
                <a:moveTo>
                  <a:pt x="36541" y="10827"/>
                </a:moveTo>
                <a:lnTo>
                  <a:pt x="36541" y="12601"/>
                </a:lnTo>
                <a:lnTo>
                  <a:pt x="34768" y="12601"/>
                </a:lnTo>
                <a:lnTo>
                  <a:pt x="34768" y="10827"/>
                </a:lnTo>
                <a:close/>
                <a:moveTo>
                  <a:pt x="38397" y="10827"/>
                </a:moveTo>
                <a:lnTo>
                  <a:pt x="38397" y="12601"/>
                </a:lnTo>
                <a:lnTo>
                  <a:pt x="36618" y="12601"/>
                </a:lnTo>
                <a:lnTo>
                  <a:pt x="36618" y="10827"/>
                </a:lnTo>
                <a:close/>
                <a:moveTo>
                  <a:pt x="40246" y="10827"/>
                </a:moveTo>
                <a:lnTo>
                  <a:pt x="40246" y="12601"/>
                </a:lnTo>
                <a:lnTo>
                  <a:pt x="38472" y="12601"/>
                </a:lnTo>
                <a:lnTo>
                  <a:pt x="38472" y="10827"/>
                </a:lnTo>
                <a:close/>
                <a:moveTo>
                  <a:pt x="42096" y="10827"/>
                </a:moveTo>
                <a:lnTo>
                  <a:pt x="42096" y="12601"/>
                </a:lnTo>
                <a:lnTo>
                  <a:pt x="40321" y="12601"/>
                </a:lnTo>
                <a:lnTo>
                  <a:pt x="40321" y="10827"/>
                </a:lnTo>
                <a:close/>
                <a:moveTo>
                  <a:pt x="43950" y="10827"/>
                </a:moveTo>
                <a:lnTo>
                  <a:pt x="43950" y="12601"/>
                </a:lnTo>
                <a:lnTo>
                  <a:pt x="42172" y="12601"/>
                </a:lnTo>
                <a:lnTo>
                  <a:pt x="42172" y="10827"/>
                </a:lnTo>
                <a:close/>
                <a:moveTo>
                  <a:pt x="45801" y="10827"/>
                </a:moveTo>
                <a:lnTo>
                  <a:pt x="45801" y="12601"/>
                </a:lnTo>
                <a:lnTo>
                  <a:pt x="44027" y="12601"/>
                </a:lnTo>
                <a:lnTo>
                  <a:pt x="44027" y="10827"/>
                </a:lnTo>
                <a:close/>
                <a:moveTo>
                  <a:pt x="47656" y="10827"/>
                </a:moveTo>
                <a:lnTo>
                  <a:pt x="47656" y="12601"/>
                </a:lnTo>
                <a:lnTo>
                  <a:pt x="45876" y="12601"/>
                </a:lnTo>
                <a:lnTo>
                  <a:pt x="45876" y="10827"/>
                </a:lnTo>
                <a:close/>
                <a:moveTo>
                  <a:pt x="49505" y="10827"/>
                </a:moveTo>
                <a:lnTo>
                  <a:pt x="49505" y="12601"/>
                </a:lnTo>
                <a:lnTo>
                  <a:pt x="47731" y="12601"/>
                </a:lnTo>
                <a:lnTo>
                  <a:pt x="47731" y="10827"/>
                </a:lnTo>
                <a:close/>
                <a:moveTo>
                  <a:pt x="51289" y="10827"/>
                </a:moveTo>
                <a:lnTo>
                  <a:pt x="51289" y="12601"/>
                </a:lnTo>
                <a:lnTo>
                  <a:pt x="49581" y="12601"/>
                </a:lnTo>
                <a:lnTo>
                  <a:pt x="49581" y="10827"/>
                </a:lnTo>
                <a:close/>
                <a:moveTo>
                  <a:pt x="53144" y="10827"/>
                </a:moveTo>
                <a:lnTo>
                  <a:pt x="53144" y="12601"/>
                </a:lnTo>
                <a:lnTo>
                  <a:pt x="51370" y="12601"/>
                </a:lnTo>
                <a:lnTo>
                  <a:pt x="51370" y="10827"/>
                </a:lnTo>
                <a:close/>
                <a:moveTo>
                  <a:pt x="54995" y="10827"/>
                </a:moveTo>
                <a:lnTo>
                  <a:pt x="54995" y="12601"/>
                </a:lnTo>
                <a:lnTo>
                  <a:pt x="53220" y="12601"/>
                </a:lnTo>
                <a:lnTo>
                  <a:pt x="53220" y="10827"/>
                </a:lnTo>
                <a:close/>
                <a:moveTo>
                  <a:pt x="56849" y="10827"/>
                </a:moveTo>
                <a:lnTo>
                  <a:pt x="56849" y="12601"/>
                </a:lnTo>
                <a:lnTo>
                  <a:pt x="55070" y="12601"/>
                </a:lnTo>
                <a:lnTo>
                  <a:pt x="55070" y="10827"/>
                </a:lnTo>
                <a:close/>
                <a:moveTo>
                  <a:pt x="58698" y="10827"/>
                </a:moveTo>
                <a:lnTo>
                  <a:pt x="58698" y="12601"/>
                </a:lnTo>
                <a:lnTo>
                  <a:pt x="56924" y="12601"/>
                </a:lnTo>
                <a:lnTo>
                  <a:pt x="56924" y="10827"/>
                </a:lnTo>
                <a:close/>
                <a:moveTo>
                  <a:pt x="60548" y="10827"/>
                </a:moveTo>
                <a:lnTo>
                  <a:pt x="60548" y="12601"/>
                </a:lnTo>
                <a:lnTo>
                  <a:pt x="58775" y="12601"/>
                </a:lnTo>
                <a:lnTo>
                  <a:pt x="58775" y="10827"/>
                </a:lnTo>
                <a:close/>
                <a:moveTo>
                  <a:pt x="62404" y="10827"/>
                </a:moveTo>
                <a:lnTo>
                  <a:pt x="62404" y="12601"/>
                </a:lnTo>
                <a:lnTo>
                  <a:pt x="60629" y="12601"/>
                </a:lnTo>
                <a:lnTo>
                  <a:pt x="60629" y="10827"/>
                </a:lnTo>
                <a:close/>
                <a:moveTo>
                  <a:pt x="64253" y="10827"/>
                </a:moveTo>
                <a:lnTo>
                  <a:pt x="64253" y="12601"/>
                </a:lnTo>
                <a:lnTo>
                  <a:pt x="62479" y="12601"/>
                </a:lnTo>
                <a:lnTo>
                  <a:pt x="62479" y="10827"/>
                </a:lnTo>
                <a:close/>
                <a:moveTo>
                  <a:pt x="66108" y="10827"/>
                </a:moveTo>
                <a:lnTo>
                  <a:pt x="66108" y="12601"/>
                </a:lnTo>
                <a:lnTo>
                  <a:pt x="64328" y="12601"/>
                </a:lnTo>
                <a:lnTo>
                  <a:pt x="64328" y="10827"/>
                </a:lnTo>
                <a:close/>
                <a:moveTo>
                  <a:pt x="3343" y="12682"/>
                </a:moveTo>
                <a:lnTo>
                  <a:pt x="3343" y="14456"/>
                </a:lnTo>
                <a:lnTo>
                  <a:pt x="1568" y="14456"/>
                </a:lnTo>
                <a:lnTo>
                  <a:pt x="1568" y="12682"/>
                </a:lnTo>
                <a:close/>
                <a:moveTo>
                  <a:pt x="5192" y="12682"/>
                </a:moveTo>
                <a:lnTo>
                  <a:pt x="5192" y="14456"/>
                </a:lnTo>
                <a:lnTo>
                  <a:pt x="3418" y="14456"/>
                </a:lnTo>
                <a:lnTo>
                  <a:pt x="3418" y="12682"/>
                </a:lnTo>
                <a:close/>
                <a:moveTo>
                  <a:pt x="7047" y="12682"/>
                </a:moveTo>
                <a:lnTo>
                  <a:pt x="7047" y="14456"/>
                </a:lnTo>
                <a:lnTo>
                  <a:pt x="5267" y="14456"/>
                </a:lnTo>
                <a:lnTo>
                  <a:pt x="5267" y="12682"/>
                </a:lnTo>
                <a:close/>
                <a:moveTo>
                  <a:pt x="8896" y="12682"/>
                </a:moveTo>
                <a:lnTo>
                  <a:pt x="8896" y="14456"/>
                </a:lnTo>
                <a:lnTo>
                  <a:pt x="7123" y="14456"/>
                </a:lnTo>
                <a:lnTo>
                  <a:pt x="7123" y="12682"/>
                </a:lnTo>
                <a:close/>
                <a:moveTo>
                  <a:pt x="10746" y="12682"/>
                </a:moveTo>
                <a:lnTo>
                  <a:pt x="10746" y="14456"/>
                </a:lnTo>
                <a:lnTo>
                  <a:pt x="8972" y="14456"/>
                </a:lnTo>
                <a:lnTo>
                  <a:pt x="8972" y="12682"/>
                </a:lnTo>
                <a:close/>
                <a:moveTo>
                  <a:pt x="12601" y="12682"/>
                </a:moveTo>
                <a:lnTo>
                  <a:pt x="12601" y="14456"/>
                </a:lnTo>
                <a:lnTo>
                  <a:pt x="10827" y="14456"/>
                </a:lnTo>
                <a:lnTo>
                  <a:pt x="10827" y="12682"/>
                </a:lnTo>
                <a:close/>
                <a:moveTo>
                  <a:pt x="14451" y="12682"/>
                </a:moveTo>
                <a:lnTo>
                  <a:pt x="14451" y="14456"/>
                </a:lnTo>
                <a:lnTo>
                  <a:pt x="12676" y="14456"/>
                </a:lnTo>
                <a:lnTo>
                  <a:pt x="12676" y="12682"/>
                </a:lnTo>
                <a:close/>
                <a:moveTo>
                  <a:pt x="16305" y="12682"/>
                </a:moveTo>
                <a:lnTo>
                  <a:pt x="16305" y="14456"/>
                </a:lnTo>
                <a:lnTo>
                  <a:pt x="14526" y="14456"/>
                </a:lnTo>
                <a:lnTo>
                  <a:pt x="14526" y="12682"/>
                </a:lnTo>
                <a:close/>
                <a:moveTo>
                  <a:pt x="18089" y="12682"/>
                </a:moveTo>
                <a:lnTo>
                  <a:pt x="18089" y="14456"/>
                </a:lnTo>
                <a:lnTo>
                  <a:pt x="16381" y="14456"/>
                </a:lnTo>
                <a:lnTo>
                  <a:pt x="16381" y="12682"/>
                </a:lnTo>
                <a:close/>
                <a:moveTo>
                  <a:pt x="19945" y="12682"/>
                </a:moveTo>
                <a:lnTo>
                  <a:pt x="19945" y="14456"/>
                </a:lnTo>
                <a:lnTo>
                  <a:pt x="18166" y="14456"/>
                </a:lnTo>
                <a:lnTo>
                  <a:pt x="18166" y="12682"/>
                </a:lnTo>
                <a:close/>
                <a:moveTo>
                  <a:pt x="21795" y="12682"/>
                </a:moveTo>
                <a:lnTo>
                  <a:pt x="21795" y="14456"/>
                </a:lnTo>
                <a:lnTo>
                  <a:pt x="20020" y="14456"/>
                </a:lnTo>
                <a:lnTo>
                  <a:pt x="20020" y="12682"/>
                </a:lnTo>
                <a:close/>
                <a:moveTo>
                  <a:pt x="23644" y="12682"/>
                </a:moveTo>
                <a:lnTo>
                  <a:pt x="23644" y="14456"/>
                </a:lnTo>
                <a:lnTo>
                  <a:pt x="21870" y="14456"/>
                </a:lnTo>
                <a:lnTo>
                  <a:pt x="21870" y="12682"/>
                </a:lnTo>
                <a:close/>
                <a:moveTo>
                  <a:pt x="25498" y="12682"/>
                </a:moveTo>
                <a:lnTo>
                  <a:pt x="25498" y="14456"/>
                </a:lnTo>
                <a:lnTo>
                  <a:pt x="23719" y="14456"/>
                </a:lnTo>
                <a:lnTo>
                  <a:pt x="23719" y="12682"/>
                </a:lnTo>
                <a:close/>
                <a:moveTo>
                  <a:pt x="27348" y="12682"/>
                </a:moveTo>
                <a:lnTo>
                  <a:pt x="27348" y="14456"/>
                </a:lnTo>
                <a:lnTo>
                  <a:pt x="25575" y="14456"/>
                </a:lnTo>
                <a:lnTo>
                  <a:pt x="25575" y="12682"/>
                </a:lnTo>
                <a:close/>
                <a:moveTo>
                  <a:pt x="29204" y="12682"/>
                </a:moveTo>
                <a:lnTo>
                  <a:pt x="29204" y="14456"/>
                </a:lnTo>
                <a:lnTo>
                  <a:pt x="27424" y="14456"/>
                </a:lnTo>
                <a:lnTo>
                  <a:pt x="27424" y="12682"/>
                </a:lnTo>
                <a:close/>
                <a:moveTo>
                  <a:pt x="31053" y="12682"/>
                </a:moveTo>
                <a:lnTo>
                  <a:pt x="31053" y="14456"/>
                </a:lnTo>
                <a:lnTo>
                  <a:pt x="29279" y="14456"/>
                </a:lnTo>
                <a:lnTo>
                  <a:pt x="29279" y="12682"/>
                </a:lnTo>
                <a:close/>
                <a:moveTo>
                  <a:pt x="32903" y="12682"/>
                </a:moveTo>
                <a:lnTo>
                  <a:pt x="32903" y="14456"/>
                </a:lnTo>
                <a:lnTo>
                  <a:pt x="31128" y="14456"/>
                </a:lnTo>
                <a:lnTo>
                  <a:pt x="31128" y="12682"/>
                </a:lnTo>
                <a:close/>
                <a:moveTo>
                  <a:pt x="34692" y="12682"/>
                </a:moveTo>
                <a:lnTo>
                  <a:pt x="34692" y="14456"/>
                </a:lnTo>
                <a:lnTo>
                  <a:pt x="32979" y="14456"/>
                </a:lnTo>
                <a:lnTo>
                  <a:pt x="32979" y="12682"/>
                </a:lnTo>
                <a:close/>
                <a:moveTo>
                  <a:pt x="36541" y="12682"/>
                </a:moveTo>
                <a:lnTo>
                  <a:pt x="36541" y="14456"/>
                </a:lnTo>
                <a:lnTo>
                  <a:pt x="34768" y="14456"/>
                </a:lnTo>
                <a:lnTo>
                  <a:pt x="34768" y="12682"/>
                </a:lnTo>
                <a:close/>
                <a:moveTo>
                  <a:pt x="38397" y="12682"/>
                </a:moveTo>
                <a:lnTo>
                  <a:pt x="38397" y="14456"/>
                </a:lnTo>
                <a:lnTo>
                  <a:pt x="36618" y="14456"/>
                </a:lnTo>
                <a:lnTo>
                  <a:pt x="36618" y="12682"/>
                </a:lnTo>
                <a:close/>
                <a:moveTo>
                  <a:pt x="40246" y="12682"/>
                </a:moveTo>
                <a:lnTo>
                  <a:pt x="40246" y="14456"/>
                </a:lnTo>
                <a:lnTo>
                  <a:pt x="38472" y="14456"/>
                </a:lnTo>
                <a:lnTo>
                  <a:pt x="38472" y="12682"/>
                </a:lnTo>
                <a:close/>
                <a:moveTo>
                  <a:pt x="42096" y="12682"/>
                </a:moveTo>
                <a:lnTo>
                  <a:pt x="42096" y="14456"/>
                </a:lnTo>
                <a:lnTo>
                  <a:pt x="40321" y="14456"/>
                </a:lnTo>
                <a:lnTo>
                  <a:pt x="40321" y="12682"/>
                </a:lnTo>
                <a:close/>
                <a:moveTo>
                  <a:pt x="43950" y="12682"/>
                </a:moveTo>
                <a:lnTo>
                  <a:pt x="43950" y="14456"/>
                </a:lnTo>
                <a:lnTo>
                  <a:pt x="42172" y="14456"/>
                </a:lnTo>
                <a:lnTo>
                  <a:pt x="42172" y="12682"/>
                </a:lnTo>
                <a:close/>
                <a:moveTo>
                  <a:pt x="45801" y="12682"/>
                </a:moveTo>
                <a:lnTo>
                  <a:pt x="45801" y="14456"/>
                </a:lnTo>
                <a:lnTo>
                  <a:pt x="44027" y="14456"/>
                </a:lnTo>
                <a:lnTo>
                  <a:pt x="44027" y="12682"/>
                </a:lnTo>
                <a:close/>
                <a:moveTo>
                  <a:pt x="47656" y="12682"/>
                </a:moveTo>
                <a:lnTo>
                  <a:pt x="47656" y="14456"/>
                </a:lnTo>
                <a:lnTo>
                  <a:pt x="45876" y="14456"/>
                </a:lnTo>
                <a:lnTo>
                  <a:pt x="45876" y="12682"/>
                </a:lnTo>
                <a:close/>
                <a:moveTo>
                  <a:pt x="49505" y="12682"/>
                </a:moveTo>
                <a:lnTo>
                  <a:pt x="49505" y="14456"/>
                </a:lnTo>
                <a:lnTo>
                  <a:pt x="47731" y="14456"/>
                </a:lnTo>
                <a:lnTo>
                  <a:pt x="47731" y="12682"/>
                </a:lnTo>
                <a:close/>
                <a:moveTo>
                  <a:pt x="51289" y="12682"/>
                </a:moveTo>
                <a:lnTo>
                  <a:pt x="51289" y="14456"/>
                </a:lnTo>
                <a:lnTo>
                  <a:pt x="49581" y="14456"/>
                </a:lnTo>
                <a:lnTo>
                  <a:pt x="49581" y="12682"/>
                </a:lnTo>
                <a:close/>
                <a:moveTo>
                  <a:pt x="53144" y="12682"/>
                </a:moveTo>
                <a:lnTo>
                  <a:pt x="53144" y="14456"/>
                </a:lnTo>
                <a:lnTo>
                  <a:pt x="51370" y="14456"/>
                </a:lnTo>
                <a:lnTo>
                  <a:pt x="51370" y="12682"/>
                </a:lnTo>
                <a:close/>
                <a:moveTo>
                  <a:pt x="54995" y="12682"/>
                </a:moveTo>
                <a:lnTo>
                  <a:pt x="54995" y="14456"/>
                </a:lnTo>
                <a:lnTo>
                  <a:pt x="53220" y="14456"/>
                </a:lnTo>
                <a:lnTo>
                  <a:pt x="53220" y="12682"/>
                </a:lnTo>
                <a:close/>
                <a:moveTo>
                  <a:pt x="56849" y="12682"/>
                </a:moveTo>
                <a:lnTo>
                  <a:pt x="56849" y="14456"/>
                </a:lnTo>
                <a:lnTo>
                  <a:pt x="55070" y="14456"/>
                </a:lnTo>
                <a:lnTo>
                  <a:pt x="55070" y="12682"/>
                </a:lnTo>
                <a:close/>
                <a:moveTo>
                  <a:pt x="58698" y="12682"/>
                </a:moveTo>
                <a:lnTo>
                  <a:pt x="58698" y="14456"/>
                </a:lnTo>
                <a:lnTo>
                  <a:pt x="56924" y="14456"/>
                </a:lnTo>
                <a:lnTo>
                  <a:pt x="56924" y="12682"/>
                </a:lnTo>
                <a:close/>
                <a:moveTo>
                  <a:pt x="60548" y="12682"/>
                </a:moveTo>
                <a:lnTo>
                  <a:pt x="60548" y="14456"/>
                </a:lnTo>
                <a:lnTo>
                  <a:pt x="58775" y="14456"/>
                </a:lnTo>
                <a:lnTo>
                  <a:pt x="58775" y="12682"/>
                </a:lnTo>
                <a:close/>
                <a:moveTo>
                  <a:pt x="62404" y="12682"/>
                </a:moveTo>
                <a:lnTo>
                  <a:pt x="62404" y="14456"/>
                </a:lnTo>
                <a:lnTo>
                  <a:pt x="60629" y="14456"/>
                </a:lnTo>
                <a:lnTo>
                  <a:pt x="60629" y="12682"/>
                </a:lnTo>
                <a:close/>
                <a:moveTo>
                  <a:pt x="64253" y="12682"/>
                </a:moveTo>
                <a:lnTo>
                  <a:pt x="64253" y="14456"/>
                </a:lnTo>
                <a:lnTo>
                  <a:pt x="62479" y="14456"/>
                </a:lnTo>
                <a:lnTo>
                  <a:pt x="62479" y="12682"/>
                </a:lnTo>
                <a:close/>
                <a:moveTo>
                  <a:pt x="66108" y="12682"/>
                </a:moveTo>
                <a:lnTo>
                  <a:pt x="66108" y="14456"/>
                </a:lnTo>
                <a:lnTo>
                  <a:pt x="64328" y="14456"/>
                </a:lnTo>
                <a:lnTo>
                  <a:pt x="64328" y="12682"/>
                </a:lnTo>
                <a:close/>
                <a:moveTo>
                  <a:pt x="3343" y="14532"/>
                </a:moveTo>
                <a:lnTo>
                  <a:pt x="3343" y="16305"/>
                </a:lnTo>
                <a:lnTo>
                  <a:pt x="1568" y="16305"/>
                </a:lnTo>
                <a:lnTo>
                  <a:pt x="1568" y="14532"/>
                </a:lnTo>
                <a:close/>
                <a:moveTo>
                  <a:pt x="5192" y="14532"/>
                </a:moveTo>
                <a:lnTo>
                  <a:pt x="5192" y="16305"/>
                </a:lnTo>
                <a:lnTo>
                  <a:pt x="3418" y="16305"/>
                </a:lnTo>
                <a:lnTo>
                  <a:pt x="3418" y="14532"/>
                </a:lnTo>
                <a:close/>
                <a:moveTo>
                  <a:pt x="7047" y="14532"/>
                </a:moveTo>
                <a:lnTo>
                  <a:pt x="7047" y="16305"/>
                </a:lnTo>
                <a:lnTo>
                  <a:pt x="5267" y="16305"/>
                </a:lnTo>
                <a:lnTo>
                  <a:pt x="5267" y="14532"/>
                </a:lnTo>
                <a:close/>
                <a:moveTo>
                  <a:pt x="8896" y="14532"/>
                </a:moveTo>
                <a:lnTo>
                  <a:pt x="8896" y="16305"/>
                </a:lnTo>
                <a:lnTo>
                  <a:pt x="7123" y="16305"/>
                </a:lnTo>
                <a:lnTo>
                  <a:pt x="7123" y="14532"/>
                </a:lnTo>
                <a:close/>
                <a:moveTo>
                  <a:pt x="10746" y="14532"/>
                </a:moveTo>
                <a:lnTo>
                  <a:pt x="10746" y="16305"/>
                </a:lnTo>
                <a:lnTo>
                  <a:pt x="8972" y="16305"/>
                </a:lnTo>
                <a:lnTo>
                  <a:pt x="8972" y="14532"/>
                </a:lnTo>
                <a:close/>
                <a:moveTo>
                  <a:pt x="12601" y="14532"/>
                </a:moveTo>
                <a:lnTo>
                  <a:pt x="12601" y="16305"/>
                </a:lnTo>
                <a:lnTo>
                  <a:pt x="10827" y="16305"/>
                </a:lnTo>
                <a:lnTo>
                  <a:pt x="10827" y="14532"/>
                </a:lnTo>
                <a:close/>
                <a:moveTo>
                  <a:pt x="14451" y="14532"/>
                </a:moveTo>
                <a:lnTo>
                  <a:pt x="14451" y="16305"/>
                </a:lnTo>
                <a:lnTo>
                  <a:pt x="12676" y="16305"/>
                </a:lnTo>
                <a:lnTo>
                  <a:pt x="12676" y="14532"/>
                </a:lnTo>
                <a:close/>
                <a:moveTo>
                  <a:pt x="16305" y="14532"/>
                </a:moveTo>
                <a:lnTo>
                  <a:pt x="16305" y="16305"/>
                </a:lnTo>
                <a:lnTo>
                  <a:pt x="14526" y="16305"/>
                </a:lnTo>
                <a:lnTo>
                  <a:pt x="14526" y="14532"/>
                </a:lnTo>
                <a:close/>
                <a:moveTo>
                  <a:pt x="18089" y="14532"/>
                </a:moveTo>
                <a:lnTo>
                  <a:pt x="18089" y="16305"/>
                </a:lnTo>
                <a:lnTo>
                  <a:pt x="16381" y="16305"/>
                </a:lnTo>
                <a:lnTo>
                  <a:pt x="16381" y="14532"/>
                </a:lnTo>
                <a:close/>
                <a:moveTo>
                  <a:pt x="19945" y="14532"/>
                </a:moveTo>
                <a:lnTo>
                  <a:pt x="19945" y="16305"/>
                </a:lnTo>
                <a:lnTo>
                  <a:pt x="18166" y="16305"/>
                </a:lnTo>
                <a:lnTo>
                  <a:pt x="18166" y="14532"/>
                </a:lnTo>
                <a:close/>
                <a:moveTo>
                  <a:pt x="21795" y="14532"/>
                </a:moveTo>
                <a:lnTo>
                  <a:pt x="21795" y="16305"/>
                </a:lnTo>
                <a:lnTo>
                  <a:pt x="20020" y="16305"/>
                </a:lnTo>
                <a:lnTo>
                  <a:pt x="20020" y="14532"/>
                </a:lnTo>
                <a:close/>
                <a:moveTo>
                  <a:pt x="23644" y="14532"/>
                </a:moveTo>
                <a:lnTo>
                  <a:pt x="23644" y="16305"/>
                </a:lnTo>
                <a:lnTo>
                  <a:pt x="21870" y="16305"/>
                </a:lnTo>
                <a:lnTo>
                  <a:pt x="21870" y="14532"/>
                </a:lnTo>
                <a:close/>
                <a:moveTo>
                  <a:pt x="25498" y="14532"/>
                </a:moveTo>
                <a:lnTo>
                  <a:pt x="25498" y="16305"/>
                </a:lnTo>
                <a:lnTo>
                  <a:pt x="23719" y="16305"/>
                </a:lnTo>
                <a:lnTo>
                  <a:pt x="23719" y="14532"/>
                </a:lnTo>
                <a:close/>
                <a:moveTo>
                  <a:pt x="27348" y="14532"/>
                </a:moveTo>
                <a:lnTo>
                  <a:pt x="27348" y="16305"/>
                </a:lnTo>
                <a:lnTo>
                  <a:pt x="25575" y="16305"/>
                </a:lnTo>
                <a:lnTo>
                  <a:pt x="25575" y="14532"/>
                </a:lnTo>
                <a:close/>
                <a:moveTo>
                  <a:pt x="29204" y="14532"/>
                </a:moveTo>
                <a:lnTo>
                  <a:pt x="29204" y="16305"/>
                </a:lnTo>
                <a:lnTo>
                  <a:pt x="27424" y="16305"/>
                </a:lnTo>
                <a:lnTo>
                  <a:pt x="27424" y="14532"/>
                </a:lnTo>
                <a:close/>
                <a:moveTo>
                  <a:pt x="31053" y="14532"/>
                </a:moveTo>
                <a:lnTo>
                  <a:pt x="31053" y="16305"/>
                </a:lnTo>
                <a:lnTo>
                  <a:pt x="29279" y="16305"/>
                </a:lnTo>
                <a:lnTo>
                  <a:pt x="29279" y="14532"/>
                </a:lnTo>
                <a:close/>
                <a:moveTo>
                  <a:pt x="32903" y="14532"/>
                </a:moveTo>
                <a:lnTo>
                  <a:pt x="32903" y="16305"/>
                </a:lnTo>
                <a:lnTo>
                  <a:pt x="31128" y="16305"/>
                </a:lnTo>
                <a:lnTo>
                  <a:pt x="31128" y="14532"/>
                </a:lnTo>
                <a:close/>
                <a:moveTo>
                  <a:pt x="34692" y="14532"/>
                </a:moveTo>
                <a:lnTo>
                  <a:pt x="34692" y="16305"/>
                </a:lnTo>
                <a:lnTo>
                  <a:pt x="32979" y="16305"/>
                </a:lnTo>
                <a:lnTo>
                  <a:pt x="32979" y="14532"/>
                </a:lnTo>
                <a:close/>
                <a:moveTo>
                  <a:pt x="36541" y="14532"/>
                </a:moveTo>
                <a:lnTo>
                  <a:pt x="36541" y="16305"/>
                </a:lnTo>
                <a:lnTo>
                  <a:pt x="34768" y="16305"/>
                </a:lnTo>
                <a:lnTo>
                  <a:pt x="34768" y="14532"/>
                </a:lnTo>
                <a:close/>
                <a:moveTo>
                  <a:pt x="38397" y="14532"/>
                </a:moveTo>
                <a:lnTo>
                  <a:pt x="38397" y="16305"/>
                </a:lnTo>
                <a:lnTo>
                  <a:pt x="36618" y="16305"/>
                </a:lnTo>
                <a:lnTo>
                  <a:pt x="36618" y="14532"/>
                </a:lnTo>
                <a:close/>
                <a:moveTo>
                  <a:pt x="40246" y="14532"/>
                </a:moveTo>
                <a:lnTo>
                  <a:pt x="40246" y="16305"/>
                </a:lnTo>
                <a:lnTo>
                  <a:pt x="38472" y="16305"/>
                </a:lnTo>
                <a:lnTo>
                  <a:pt x="38472" y="14532"/>
                </a:lnTo>
                <a:close/>
                <a:moveTo>
                  <a:pt x="42096" y="14532"/>
                </a:moveTo>
                <a:lnTo>
                  <a:pt x="42096" y="16305"/>
                </a:lnTo>
                <a:lnTo>
                  <a:pt x="40321" y="16305"/>
                </a:lnTo>
                <a:lnTo>
                  <a:pt x="40321" y="14532"/>
                </a:lnTo>
                <a:close/>
                <a:moveTo>
                  <a:pt x="43950" y="14532"/>
                </a:moveTo>
                <a:lnTo>
                  <a:pt x="43950" y="16305"/>
                </a:lnTo>
                <a:lnTo>
                  <a:pt x="42172" y="16305"/>
                </a:lnTo>
                <a:lnTo>
                  <a:pt x="42172" y="14532"/>
                </a:lnTo>
                <a:close/>
                <a:moveTo>
                  <a:pt x="45801" y="14532"/>
                </a:moveTo>
                <a:lnTo>
                  <a:pt x="45801" y="16305"/>
                </a:lnTo>
                <a:lnTo>
                  <a:pt x="44027" y="16305"/>
                </a:lnTo>
                <a:lnTo>
                  <a:pt x="44027" y="14532"/>
                </a:lnTo>
                <a:close/>
                <a:moveTo>
                  <a:pt x="47656" y="14532"/>
                </a:moveTo>
                <a:lnTo>
                  <a:pt x="47656" y="16305"/>
                </a:lnTo>
                <a:lnTo>
                  <a:pt x="45876" y="16305"/>
                </a:lnTo>
                <a:lnTo>
                  <a:pt x="45876" y="14532"/>
                </a:lnTo>
                <a:close/>
                <a:moveTo>
                  <a:pt x="49505" y="14532"/>
                </a:moveTo>
                <a:lnTo>
                  <a:pt x="49505" y="16305"/>
                </a:lnTo>
                <a:lnTo>
                  <a:pt x="47731" y="16305"/>
                </a:lnTo>
                <a:lnTo>
                  <a:pt x="47731" y="14532"/>
                </a:lnTo>
                <a:close/>
                <a:moveTo>
                  <a:pt x="51289" y="14532"/>
                </a:moveTo>
                <a:lnTo>
                  <a:pt x="51289" y="16305"/>
                </a:lnTo>
                <a:lnTo>
                  <a:pt x="49581" y="16305"/>
                </a:lnTo>
                <a:lnTo>
                  <a:pt x="49581" y="14532"/>
                </a:lnTo>
                <a:close/>
                <a:moveTo>
                  <a:pt x="53144" y="14532"/>
                </a:moveTo>
                <a:lnTo>
                  <a:pt x="53144" y="16305"/>
                </a:lnTo>
                <a:lnTo>
                  <a:pt x="51370" y="16305"/>
                </a:lnTo>
                <a:lnTo>
                  <a:pt x="51370" y="14532"/>
                </a:lnTo>
                <a:close/>
                <a:moveTo>
                  <a:pt x="54995" y="14532"/>
                </a:moveTo>
                <a:lnTo>
                  <a:pt x="54995" y="16305"/>
                </a:lnTo>
                <a:lnTo>
                  <a:pt x="53220" y="16305"/>
                </a:lnTo>
                <a:lnTo>
                  <a:pt x="53220" y="14532"/>
                </a:lnTo>
                <a:close/>
                <a:moveTo>
                  <a:pt x="56849" y="14532"/>
                </a:moveTo>
                <a:lnTo>
                  <a:pt x="56849" y="16305"/>
                </a:lnTo>
                <a:lnTo>
                  <a:pt x="55070" y="16305"/>
                </a:lnTo>
                <a:lnTo>
                  <a:pt x="55070" y="14532"/>
                </a:lnTo>
                <a:close/>
                <a:moveTo>
                  <a:pt x="58698" y="14532"/>
                </a:moveTo>
                <a:lnTo>
                  <a:pt x="58698" y="16305"/>
                </a:lnTo>
                <a:lnTo>
                  <a:pt x="56924" y="16305"/>
                </a:lnTo>
                <a:lnTo>
                  <a:pt x="56924" y="14532"/>
                </a:lnTo>
                <a:close/>
                <a:moveTo>
                  <a:pt x="60548" y="14532"/>
                </a:moveTo>
                <a:lnTo>
                  <a:pt x="60548" y="16305"/>
                </a:lnTo>
                <a:lnTo>
                  <a:pt x="58775" y="16305"/>
                </a:lnTo>
                <a:lnTo>
                  <a:pt x="58775" y="14532"/>
                </a:lnTo>
                <a:close/>
                <a:moveTo>
                  <a:pt x="62404" y="14532"/>
                </a:moveTo>
                <a:lnTo>
                  <a:pt x="62404" y="16305"/>
                </a:lnTo>
                <a:lnTo>
                  <a:pt x="60629" y="16305"/>
                </a:lnTo>
                <a:lnTo>
                  <a:pt x="60629" y="14532"/>
                </a:lnTo>
                <a:close/>
                <a:moveTo>
                  <a:pt x="64253" y="14532"/>
                </a:moveTo>
                <a:lnTo>
                  <a:pt x="64253" y="16305"/>
                </a:lnTo>
                <a:lnTo>
                  <a:pt x="62479" y="16305"/>
                </a:lnTo>
                <a:lnTo>
                  <a:pt x="62479" y="14532"/>
                </a:lnTo>
                <a:close/>
                <a:moveTo>
                  <a:pt x="66108" y="14532"/>
                </a:moveTo>
                <a:lnTo>
                  <a:pt x="66108" y="16305"/>
                </a:lnTo>
                <a:lnTo>
                  <a:pt x="64328" y="16305"/>
                </a:lnTo>
                <a:lnTo>
                  <a:pt x="64328" y="14532"/>
                </a:lnTo>
                <a:close/>
                <a:moveTo>
                  <a:pt x="3343" y="16381"/>
                </a:moveTo>
                <a:lnTo>
                  <a:pt x="3343" y="16421"/>
                </a:lnTo>
                <a:lnTo>
                  <a:pt x="3343" y="17873"/>
                </a:lnTo>
                <a:lnTo>
                  <a:pt x="3343" y="17914"/>
                </a:lnTo>
                <a:lnTo>
                  <a:pt x="1568" y="17914"/>
                </a:lnTo>
                <a:lnTo>
                  <a:pt x="1568" y="17873"/>
                </a:lnTo>
                <a:lnTo>
                  <a:pt x="1568" y="16421"/>
                </a:lnTo>
                <a:lnTo>
                  <a:pt x="1568" y="16381"/>
                </a:lnTo>
                <a:close/>
                <a:moveTo>
                  <a:pt x="5192" y="16381"/>
                </a:moveTo>
                <a:lnTo>
                  <a:pt x="5192" y="16421"/>
                </a:lnTo>
                <a:lnTo>
                  <a:pt x="5192" y="17873"/>
                </a:lnTo>
                <a:lnTo>
                  <a:pt x="5192" y="17914"/>
                </a:lnTo>
                <a:lnTo>
                  <a:pt x="3418" y="17914"/>
                </a:lnTo>
                <a:lnTo>
                  <a:pt x="3418" y="17873"/>
                </a:lnTo>
                <a:lnTo>
                  <a:pt x="3418" y="16421"/>
                </a:lnTo>
                <a:lnTo>
                  <a:pt x="3418" y="16381"/>
                </a:lnTo>
                <a:close/>
                <a:moveTo>
                  <a:pt x="7047" y="16381"/>
                </a:moveTo>
                <a:lnTo>
                  <a:pt x="7047" y="16421"/>
                </a:lnTo>
                <a:lnTo>
                  <a:pt x="7047" y="17873"/>
                </a:lnTo>
                <a:lnTo>
                  <a:pt x="7047" y="17914"/>
                </a:lnTo>
                <a:lnTo>
                  <a:pt x="5267" y="17914"/>
                </a:lnTo>
                <a:lnTo>
                  <a:pt x="5267" y="17873"/>
                </a:lnTo>
                <a:lnTo>
                  <a:pt x="5267" y="16421"/>
                </a:lnTo>
                <a:lnTo>
                  <a:pt x="5267" y="16381"/>
                </a:lnTo>
                <a:close/>
                <a:moveTo>
                  <a:pt x="8896" y="16381"/>
                </a:moveTo>
                <a:lnTo>
                  <a:pt x="8896" y="16421"/>
                </a:lnTo>
                <a:lnTo>
                  <a:pt x="8896" y="17873"/>
                </a:lnTo>
                <a:lnTo>
                  <a:pt x="8896" y="17914"/>
                </a:lnTo>
                <a:lnTo>
                  <a:pt x="7123" y="17914"/>
                </a:lnTo>
                <a:lnTo>
                  <a:pt x="7123" y="17873"/>
                </a:lnTo>
                <a:lnTo>
                  <a:pt x="7123" y="16421"/>
                </a:lnTo>
                <a:lnTo>
                  <a:pt x="7123" y="16381"/>
                </a:lnTo>
                <a:close/>
                <a:moveTo>
                  <a:pt x="10746" y="16381"/>
                </a:moveTo>
                <a:lnTo>
                  <a:pt x="10746" y="16421"/>
                </a:lnTo>
                <a:lnTo>
                  <a:pt x="10746" y="17873"/>
                </a:lnTo>
                <a:lnTo>
                  <a:pt x="10746" y="17914"/>
                </a:lnTo>
                <a:lnTo>
                  <a:pt x="8972" y="17914"/>
                </a:lnTo>
                <a:lnTo>
                  <a:pt x="8972" y="17873"/>
                </a:lnTo>
                <a:lnTo>
                  <a:pt x="8972" y="16421"/>
                </a:lnTo>
                <a:lnTo>
                  <a:pt x="8972" y="16381"/>
                </a:lnTo>
                <a:close/>
                <a:moveTo>
                  <a:pt x="12601" y="16381"/>
                </a:moveTo>
                <a:lnTo>
                  <a:pt x="12601" y="16421"/>
                </a:lnTo>
                <a:lnTo>
                  <a:pt x="12601" y="17873"/>
                </a:lnTo>
                <a:lnTo>
                  <a:pt x="12601" y="17914"/>
                </a:lnTo>
                <a:lnTo>
                  <a:pt x="10827" y="17914"/>
                </a:lnTo>
                <a:lnTo>
                  <a:pt x="10827" y="17873"/>
                </a:lnTo>
                <a:lnTo>
                  <a:pt x="10827" y="16421"/>
                </a:lnTo>
                <a:lnTo>
                  <a:pt x="10827" y="16381"/>
                </a:lnTo>
                <a:close/>
                <a:moveTo>
                  <a:pt x="14451" y="16381"/>
                </a:moveTo>
                <a:lnTo>
                  <a:pt x="14451" y="16421"/>
                </a:lnTo>
                <a:lnTo>
                  <a:pt x="14451" y="17873"/>
                </a:lnTo>
                <a:lnTo>
                  <a:pt x="14451" y="17914"/>
                </a:lnTo>
                <a:lnTo>
                  <a:pt x="12676" y="17914"/>
                </a:lnTo>
                <a:lnTo>
                  <a:pt x="12676" y="17873"/>
                </a:lnTo>
                <a:lnTo>
                  <a:pt x="12676" y="16421"/>
                </a:lnTo>
                <a:lnTo>
                  <a:pt x="12676" y="16381"/>
                </a:lnTo>
                <a:close/>
                <a:moveTo>
                  <a:pt x="16305" y="16381"/>
                </a:moveTo>
                <a:lnTo>
                  <a:pt x="16305" y="16421"/>
                </a:lnTo>
                <a:lnTo>
                  <a:pt x="16305" y="17873"/>
                </a:lnTo>
                <a:lnTo>
                  <a:pt x="16305" y="17914"/>
                </a:lnTo>
                <a:lnTo>
                  <a:pt x="14526" y="17914"/>
                </a:lnTo>
                <a:lnTo>
                  <a:pt x="14526" y="17873"/>
                </a:lnTo>
                <a:lnTo>
                  <a:pt x="14526" y="16421"/>
                </a:lnTo>
                <a:lnTo>
                  <a:pt x="14526" y="16381"/>
                </a:lnTo>
                <a:close/>
                <a:moveTo>
                  <a:pt x="18089" y="16381"/>
                </a:moveTo>
                <a:lnTo>
                  <a:pt x="18089" y="16421"/>
                </a:lnTo>
                <a:lnTo>
                  <a:pt x="18089" y="17873"/>
                </a:lnTo>
                <a:lnTo>
                  <a:pt x="18089" y="17914"/>
                </a:lnTo>
                <a:lnTo>
                  <a:pt x="16381" y="17914"/>
                </a:lnTo>
                <a:lnTo>
                  <a:pt x="16381" y="17873"/>
                </a:lnTo>
                <a:lnTo>
                  <a:pt x="16381" y="16421"/>
                </a:lnTo>
                <a:lnTo>
                  <a:pt x="16381" y="16381"/>
                </a:lnTo>
                <a:close/>
                <a:moveTo>
                  <a:pt x="19945" y="16381"/>
                </a:moveTo>
                <a:lnTo>
                  <a:pt x="19945" y="16421"/>
                </a:lnTo>
                <a:lnTo>
                  <a:pt x="19945" y="17873"/>
                </a:lnTo>
                <a:lnTo>
                  <a:pt x="19945" y="17914"/>
                </a:lnTo>
                <a:lnTo>
                  <a:pt x="18166" y="17914"/>
                </a:lnTo>
                <a:lnTo>
                  <a:pt x="18166" y="17873"/>
                </a:lnTo>
                <a:lnTo>
                  <a:pt x="18166" y="16421"/>
                </a:lnTo>
                <a:lnTo>
                  <a:pt x="18166" y="16381"/>
                </a:lnTo>
                <a:close/>
                <a:moveTo>
                  <a:pt x="21795" y="16381"/>
                </a:moveTo>
                <a:lnTo>
                  <a:pt x="21795" y="16421"/>
                </a:lnTo>
                <a:lnTo>
                  <a:pt x="21795" y="17873"/>
                </a:lnTo>
                <a:lnTo>
                  <a:pt x="21795" y="17914"/>
                </a:lnTo>
                <a:lnTo>
                  <a:pt x="20020" y="17914"/>
                </a:lnTo>
                <a:lnTo>
                  <a:pt x="20020" y="17873"/>
                </a:lnTo>
                <a:lnTo>
                  <a:pt x="20020" y="16421"/>
                </a:lnTo>
                <a:lnTo>
                  <a:pt x="20020" y="16381"/>
                </a:lnTo>
                <a:close/>
                <a:moveTo>
                  <a:pt x="23644" y="16381"/>
                </a:moveTo>
                <a:lnTo>
                  <a:pt x="23644" y="16421"/>
                </a:lnTo>
                <a:lnTo>
                  <a:pt x="23644" y="17873"/>
                </a:lnTo>
                <a:lnTo>
                  <a:pt x="23644" y="17914"/>
                </a:lnTo>
                <a:lnTo>
                  <a:pt x="21870" y="17914"/>
                </a:lnTo>
                <a:lnTo>
                  <a:pt x="21870" y="17873"/>
                </a:lnTo>
                <a:lnTo>
                  <a:pt x="21870" y="16421"/>
                </a:lnTo>
                <a:lnTo>
                  <a:pt x="21870" y="16381"/>
                </a:lnTo>
                <a:close/>
                <a:moveTo>
                  <a:pt x="25498" y="16381"/>
                </a:moveTo>
                <a:lnTo>
                  <a:pt x="25498" y="16421"/>
                </a:lnTo>
                <a:lnTo>
                  <a:pt x="25498" y="17873"/>
                </a:lnTo>
                <a:lnTo>
                  <a:pt x="25498" y="17914"/>
                </a:lnTo>
                <a:lnTo>
                  <a:pt x="23719" y="17914"/>
                </a:lnTo>
                <a:lnTo>
                  <a:pt x="23719" y="17873"/>
                </a:lnTo>
                <a:lnTo>
                  <a:pt x="23719" y="16421"/>
                </a:lnTo>
                <a:lnTo>
                  <a:pt x="23719" y="16381"/>
                </a:lnTo>
                <a:close/>
                <a:moveTo>
                  <a:pt x="27348" y="16381"/>
                </a:moveTo>
                <a:lnTo>
                  <a:pt x="27348" y="16421"/>
                </a:lnTo>
                <a:lnTo>
                  <a:pt x="27348" y="17873"/>
                </a:lnTo>
                <a:lnTo>
                  <a:pt x="27348" y="17914"/>
                </a:lnTo>
                <a:lnTo>
                  <a:pt x="25575" y="17914"/>
                </a:lnTo>
                <a:lnTo>
                  <a:pt x="25575" y="17873"/>
                </a:lnTo>
                <a:lnTo>
                  <a:pt x="25575" y="16421"/>
                </a:lnTo>
                <a:lnTo>
                  <a:pt x="25575" y="16381"/>
                </a:lnTo>
                <a:close/>
                <a:moveTo>
                  <a:pt x="29204" y="16381"/>
                </a:moveTo>
                <a:lnTo>
                  <a:pt x="29204" y="16421"/>
                </a:lnTo>
                <a:lnTo>
                  <a:pt x="29204" y="17873"/>
                </a:lnTo>
                <a:lnTo>
                  <a:pt x="29204" y="17914"/>
                </a:lnTo>
                <a:lnTo>
                  <a:pt x="27424" y="17914"/>
                </a:lnTo>
                <a:lnTo>
                  <a:pt x="27424" y="17873"/>
                </a:lnTo>
                <a:lnTo>
                  <a:pt x="27424" y="16421"/>
                </a:lnTo>
                <a:lnTo>
                  <a:pt x="27424" y="16381"/>
                </a:lnTo>
                <a:close/>
                <a:moveTo>
                  <a:pt x="31053" y="16381"/>
                </a:moveTo>
                <a:lnTo>
                  <a:pt x="31053" y="16421"/>
                </a:lnTo>
                <a:lnTo>
                  <a:pt x="31053" y="17873"/>
                </a:lnTo>
                <a:lnTo>
                  <a:pt x="31053" y="17914"/>
                </a:lnTo>
                <a:lnTo>
                  <a:pt x="29279" y="17914"/>
                </a:lnTo>
                <a:lnTo>
                  <a:pt x="29279" y="17873"/>
                </a:lnTo>
                <a:lnTo>
                  <a:pt x="29279" y="16421"/>
                </a:lnTo>
                <a:lnTo>
                  <a:pt x="29279" y="16381"/>
                </a:lnTo>
                <a:close/>
                <a:moveTo>
                  <a:pt x="32903" y="16381"/>
                </a:moveTo>
                <a:lnTo>
                  <a:pt x="32903" y="16421"/>
                </a:lnTo>
                <a:lnTo>
                  <a:pt x="32903" y="17873"/>
                </a:lnTo>
                <a:lnTo>
                  <a:pt x="32903" y="17914"/>
                </a:lnTo>
                <a:lnTo>
                  <a:pt x="31128" y="17914"/>
                </a:lnTo>
                <a:lnTo>
                  <a:pt x="31128" y="17873"/>
                </a:lnTo>
                <a:lnTo>
                  <a:pt x="31128" y="16421"/>
                </a:lnTo>
                <a:lnTo>
                  <a:pt x="31128" y="16381"/>
                </a:lnTo>
                <a:close/>
                <a:moveTo>
                  <a:pt x="34692" y="16381"/>
                </a:moveTo>
                <a:lnTo>
                  <a:pt x="34692" y="16421"/>
                </a:lnTo>
                <a:lnTo>
                  <a:pt x="34692" y="17873"/>
                </a:lnTo>
                <a:lnTo>
                  <a:pt x="34692" y="17914"/>
                </a:lnTo>
                <a:lnTo>
                  <a:pt x="32979" y="17914"/>
                </a:lnTo>
                <a:lnTo>
                  <a:pt x="32979" y="17873"/>
                </a:lnTo>
                <a:lnTo>
                  <a:pt x="32979" y="16421"/>
                </a:lnTo>
                <a:lnTo>
                  <a:pt x="32979" y="16381"/>
                </a:lnTo>
                <a:close/>
                <a:moveTo>
                  <a:pt x="36541" y="16381"/>
                </a:moveTo>
                <a:lnTo>
                  <a:pt x="36541" y="16421"/>
                </a:lnTo>
                <a:lnTo>
                  <a:pt x="36541" y="17873"/>
                </a:lnTo>
                <a:lnTo>
                  <a:pt x="36541" y="17914"/>
                </a:lnTo>
                <a:lnTo>
                  <a:pt x="34768" y="17914"/>
                </a:lnTo>
                <a:lnTo>
                  <a:pt x="34768" y="17873"/>
                </a:lnTo>
                <a:lnTo>
                  <a:pt x="34768" y="16421"/>
                </a:lnTo>
                <a:lnTo>
                  <a:pt x="34768" y="16381"/>
                </a:lnTo>
                <a:close/>
                <a:moveTo>
                  <a:pt x="38397" y="16381"/>
                </a:moveTo>
                <a:lnTo>
                  <a:pt x="38397" y="16421"/>
                </a:lnTo>
                <a:lnTo>
                  <a:pt x="38397" y="17873"/>
                </a:lnTo>
                <a:lnTo>
                  <a:pt x="38397" y="17914"/>
                </a:lnTo>
                <a:lnTo>
                  <a:pt x="36618" y="17914"/>
                </a:lnTo>
                <a:lnTo>
                  <a:pt x="36618" y="17873"/>
                </a:lnTo>
                <a:lnTo>
                  <a:pt x="36618" y="16421"/>
                </a:lnTo>
                <a:lnTo>
                  <a:pt x="36618" y="16381"/>
                </a:lnTo>
                <a:close/>
                <a:moveTo>
                  <a:pt x="40246" y="16381"/>
                </a:moveTo>
                <a:lnTo>
                  <a:pt x="40246" y="16421"/>
                </a:lnTo>
                <a:lnTo>
                  <a:pt x="40246" y="17873"/>
                </a:lnTo>
                <a:lnTo>
                  <a:pt x="40246" y="17914"/>
                </a:lnTo>
                <a:lnTo>
                  <a:pt x="38472" y="17914"/>
                </a:lnTo>
                <a:lnTo>
                  <a:pt x="38472" y="17873"/>
                </a:lnTo>
                <a:lnTo>
                  <a:pt x="38472" y="16421"/>
                </a:lnTo>
                <a:lnTo>
                  <a:pt x="38472" y="16381"/>
                </a:lnTo>
                <a:close/>
                <a:moveTo>
                  <a:pt x="42096" y="16381"/>
                </a:moveTo>
                <a:lnTo>
                  <a:pt x="42096" y="16421"/>
                </a:lnTo>
                <a:lnTo>
                  <a:pt x="42096" y="17873"/>
                </a:lnTo>
                <a:lnTo>
                  <a:pt x="42096" y="17914"/>
                </a:lnTo>
                <a:lnTo>
                  <a:pt x="40321" y="17914"/>
                </a:lnTo>
                <a:lnTo>
                  <a:pt x="40321" y="17873"/>
                </a:lnTo>
                <a:lnTo>
                  <a:pt x="40321" y="16421"/>
                </a:lnTo>
                <a:lnTo>
                  <a:pt x="40321" y="16381"/>
                </a:lnTo>
                <a:close/>
                <a:moveTo>
                  <a:pt x="43950" y="16381"/>
                </a:moveTo>
                <a:lnTo>
                  <a:pt x="43950" y="16421"/>
                </a:lnTo>
                <a:lnTo>
                  <a:pt x="43950" y="17873"/>
                </a:lnTo>
                <a:lnTo>
                  <a:pt x="43950" y="17914"/>
                </a:lnTo>
                <a:lnTo>
                  <a:pt x="42172" y="17914"/>
                </a:lnTo>
                <a:lnTo>
                  <a:pt x="42172" y="17873"/>
                </a:lnTo>
                <a:lnTo>
                  <a:pt x="42172" y="16421"/>
                </a:lnTo>
                <a:lnTo>
                  <a:pt x="42172" y="16381"/>
                </a:lnTo>
                <a:close/>
                <a:moveTo>
                  <a:pt x="45801" y="16381"/>
                </a:moveTo>
                <a:lnTo>
                  <a:pt x="45801" y="16421"/>
                </a:lnTo>
                <a:lnTo>
                  <a:pt x="45801" y="17873"/>
                </a:lnTo>
                <a:lnTo>
                  <a:pt x="45801" y="17914"/>
                </a:lnTo>
                <a:lnTo>
                  <a:pt x="44027" y="17914"/>
                </a:lnTo>
                <a:lnTo>
                  <a:pt x="44027" y="17873"/>
                </a:lnTo>
                <a:lnTo>
                  <a:pt x="44027" y="16421"/>
                </a:lnTo>
                <a:lnTo>
                  <a:pt x="44027" y="16381"/>
                </a:lnTo>
                <a:close/>
                <a:moveTo>
                  <a:pt x="47656" y="16381"/>
                </a:moveTo>
                <a:lnTo>
                  <a:pt x="47656" y="16421"/>
                </a:lnTo>
                <a:lnTo>
                  <a:pt x="47656" y="17873"/>
                </a:lnTo>
                <a:lnTo>
                  <a:pt x="47656" y="17914"/>
                </a:lnTo>
                <a:lnTo>
                  <a:pt x="45876" y="17914"/>
                </a:lnTo>
                <a:lnTo>
                  <a:pt x="45876" y="17873"/>
                </a:lnTo>
                <a:lnTo>
                  <a:pt x="45876" y="16421"/>
                </a:lnTo>
                <a:lnTo>
                  <a:pt x="45876" y="16381"/>
                </a:lnTo>
                <a:close/>
                <a:moveTo>
                  <a:pt x="49505" y="16381"/>
                </a:moveTo>
                <a:lnTo>
                  <a:pt x="49505" y="16421"/>
                </a:lnTo>
                <a:lnTo>
                  <a:pt x="49505" y="17873"/>
                </a:lnTo>
                <a:lnTo>
                  <a:pt x="49505" y="17914"/>
                </a:lnTo>
                <a:lnTo>
                  <a:pt x="47731" y="17914"/>
                </a:lnTo>
                <a:lnTo>
                  <a:pt x="47731" y="17873"/>
                </a:lnTo>
                <a:lnTo>
                  <a:pt x="47731" y="16421"/>
                </a:lnTo>
                <a:lnTo>
                  <a:pt x="47731" y="16381"/>
                </a:lnTo>
                <a:close/>
                <a:moveTo>
                  <a:pt x="51289" y="16381"/>
                </a:moveTo>
                <a:lnTo>
                  <a:pt x="51289" y="16421"/>
                </a:lnTo>
                <a:lnTo>
                  <a:pt x="51289" y="17873"/>
                </a:lnTo>
                <a:lnTo>
                  <a:pt x="51289" y="17914"/>
                </a:lnTo>
                <a:lnTo>
                  <a:pt x="49581" y="17914"/>
                </a:lnTo>
                <a:lnTo>
                  <a:pt x="49581" y="17873"/>
                </a:lnTo>
                <a:lnTo>
                  <a:pt x="49581" y="16421"/>
                </a:lnTo>
                <a:lnTo>
                  <a:pt x="49581" y="16381"/>
                </a:lnTo>
                <a:close/>
                <a:moveTo>
                  <a:pt x="53144" y="16381"/>
                </a:moveTo>
                <a:lnTo>
                  <a:pt x="53144" y="16421"/>
                </a:lnTo>
                <a:lnTo>
                  <a:pt x="53144" y="17873"/>
                </a:lnTo>
                <a:lnTo>
                  <a:pt x="53144" y="17914"/>
                </a:lnTo>
                <a:lnTo>
                  <a:pt x="51370" y="17914"/>
                </a:lnTo>
                <a:lnTo>
                  <a:pt x="51370" y="17873"/>
                </a:lnTo>
                <a:lnTo>
                  <a:pt x="51370" y="16421"/>
                </a:lnTo>
                <a:lnTo>
                  <a:pt x="51370" y="16381"/>
                </a:lnTo>
                <a:close/>
                <a:moveTo>
                  <a:pt x="54995" y="16381"/>
                </a:moveTo>
                <a:lnTo>
                  <a:pt x="54995" y="16421"/>
                </a:lnTo>
                <a:lnTo>
                  <a:pt x="54995" y="17873"/>
                </a:lnTo>
                <a:lnTo>
                  <a:pt x="54995" y="17914"/>
                </a:lnTo>
                <a:lnTo>
                  <a:pt x="53220" y="17914"/>
                </a:lnTo>
                <a:lnTo>
                  <a:pt x="53220" y="17873"/>
                </a:lnTo>
                <a:lnTo>
                  <a:pt x="53220" y="16421"/>
                </a:lnTo>
                <a:lnTo>
                  <a:pt x="53220" y="16381"/>
                </a:lnTo>
                <a:close/>
                <a:moveTo>
                  <a:pt x="56849" y="16381"/>
                </a:moveTo>
                <a:lnTo>
                  <a:pt x="56849" y="16421"/>
                </a:lnTo>
                <a:lnTo>
                  <a:pt x="56849" y="17873"/>
                </a:lnTo>
                <a:lnTo>
                  <a:pt x="56849" y="17914"/>
                </a:lnTo>
                <a:lnTo>
                  <a:pt x="55070" y="17914"/>
                </a:lnTo>
                <a:lnTo>
                  <a:pt x="55070" y="17873"/>
                </a:lnTo>
                <a:lnTo>
                  <a:pt x="55070" y="16421"/>
                </a:lnTo>
                <a:lnTo>
                  <a:pt x="55070" y="16381"/>
                </a:lnTo>
                <a:close/>
                <a:moveTo>
                  <a:pt x="58698" y="16381"/>
                </a:moveTo>
                <a:lnTo>
                  <a:pt x="58698" y="16421"/>
                </a:lnTo>
                <a:lnTo>
                  <a:pt x="58698" y="17873"/>
                </a:lnTo>
                <a:lnTo>
                  <a:pt x="58698" y="17914"/>
                </a:lnTo>
                <a:lnTo>
                  <a:pt x="56924" y="17914"/>
                </a:lnTo>
                <a:lnTo>
                  <a:pt x="56924" y="17873"/>
                </a:lnTo>
                <a:lnTo>
                  <a:pt x="56924" y="16421"/>
                </a:lnTo>
                <a:lnTo>
                  <a:pt x="56924" y="16381"/>
                </a:lnTo>
                <a:close/>
                <a:moveTo>
                  <a:pt x="60548" y="16381"/>
                </a:moveTo>
                <a:lnTo>
                  <a:pt x="60548" y="16421"/>
                </a:lnTo>
                <a:lnTo>
                  <a:pt x="60548" y="17873"/>
                </a:lnTo>
                <a:lnTo>
                  <a:pt x="60548" y="17914"/>
                </a:lnTo>
                <a:lnTo>
                  <a:pt x="58775" y="17914"/>
                </a:lnTo>
                <a:lnTo>
                  <a:pt x="58775" y="17873"/>
                </a:lnTo>
                <a:lnTo>
                  <a:pt x="58775" y="16421"/>
                </a:lnTo>
                <a:lnTo>
                  <a:pt x="58775" y="16381"/>
                </a:lnTo>
                <a:close/>
                <a:moveTo>
                  <a:pt x="62404" y="16381"/>
                </a:moveTo>
                <a:lnTo>
                  <a:pt x="62404" y="16421"/>
                </a:lnTo>
                <a:lnTo>
                  <a:pt x="62404" y="17873"/>
                </a:lnTo>
                <a:lnTo>
                  <a:pt x="62404" y="17914"/>
                </a:lnTo>
                <a:lnTo>
                  <a:pt x="60629" y="17914"/>
                </a:lnTo>
                <a:lnTo>
                  <a:pt x="60629" y="17873"/>
                </a:lnTo>
                <a:lnTo>
                  <a:pt x="60629" y="16421"/>
                </a:lnTo>
                <a:lnTo>
                  <a:pt x="60629" y="16381"/>
                </a:lnTo>
                <a:close/>
                <a:moveTo>
                  <a:pt x="64253" y="16381"/>
                </a:moveTo>
                <a:lnTo>
                  <a:pt x="64253" y="16421"/>
                </a:lnTo>
                <a:lnTo>
                  <a:pt x="64253" y="17873"/>
                </a:lnTo>
                <a:lnTo>
                  <a:pt x="64253" y="17914"/>
                </a:lnTo>
                <a:lnTo>
                  <a:pt x="62479" y="17914"/>
                </a:lnTo>
                <a:lnTo>
                  <a:pt x="62479" y="17873"/>
                </a:lnTo>
                <a:lnTo>
                  <a:pt x="62479" y="16421"/>
                </a:lnTo>
                <a:lnTo>
                  <a:pt x="62479" y="16381"/>
                </a:lnTo>
                <a:close/>
                <a:moveTo>
                  <a:pt x="66108" y="16381"/>
                </a:moveTo>
                <a:lnTo>
                  <a:pt x="66108" y="16421"/>
                </a:lnTo>
                <a:lnTo>
                  <a:pt x="66108" y="17873"/>
                </a:lnTo>
                <a:lnTo>
                  <a:pt x="66108" y="17914"/>
                </a:lnTo>
                <a:lnTo>
                  <a:pt x="64328" y="17914"/>
                </a:lnTo>
                <a:lnTo>
                  <a:pt x="64328" y="17873"/>
                </a:lnTo>
                <a:lnTo>
                  <a:pt x="64328" y="16421"/>
                </a:lnTo>
                <a:lnTo>
                  <a:pt x="64328" y="16381"/>
                </a:lnTo>
                <a:close/>
                <a:moveTo>
                  <a:pt x="3343" y="17989"/>
                </a:moveTo>
                <a:lnTo>
                  <a:pt x="3343" y="19763"/>
                </a:lnTo>
                <a:lnTo>
                  <a:pt x="1568" y="19763"/>
                </a:lnTo>
                <a:lnTo>
                  <a:pt x="1568" y="17989"/>
                </a:lnTo>
                <a:close/>
                <a:moveTo>
                  <a:pt x="5192" y="17989"/>
                </a:moveTo>
                <a:lnTo>
                  <a:pt x="5192" y="19763"/>
                </a:lnTo>
                <a:lnTo>
                  <a:pt x="3418" y="19763"/>
                </a:lnTo>
                <a:lnTo>
                  <a:pt x="3418" y="17989"/>
                </a:lnTo>
                <a:close/>
                <a:moveTo>
                  <a:pt x="7047" y="17989"/>
                </a:moveTo>
                <a:lnTo>
                  <a:pt x="7047" y="19763"/>
                </a:lnTo>
                <a:lnTo>
                  <a:pt x="5267" y="19763"/>
                </a:lnTo>
                <a:lnTo>
                  <a:pt x="5267" y="17989"/>
                </a:lnTo>
                <a:close/>
                <a:moveTo>
                  <a:pt x="8896" y="17989"/>
                </a:moveTo>
                <a:lnTo>
                  <a:pt x="8896" y="19763"/>
                </a:lnTo>
                <a:lnTo>
                  <a:pt x="7123" y="19763"/>
                </a:lnTo>
                <a:lnTo>
                  <a:pt x="7123" y="17989"/>
                </a:lnTo>
                <a:close/>
                <a:moveTo>
                  <a:pt x="10746" y="17989"/>
                </a:moveTo>
                <a:lnTo>
                  <a:pt x="10746" y="19763"/>
                </a:lnTo>
                <a:lnTo>
                  <a:pt x="8972" y="19763"/>
                </a:lnTo>
                <a:lnTo>
                  <a:pt x="8972" y="17989"/>
                </a:lnTo>
                <a:close/>
                <a:moveTo>
                  <a:pt x="12601" y="17989"/>
                </a:moveTo>
                <a:lnTo>
                  <a:pt x="12601" y="19763"/>
                </a:lnTo>
                <a:lnTo>
                  <a:pt x="10827" y="19763"/>
                </a:lnTo>
                <a:lnTo>
                  <a:pt x="10827" y="17989"/>
                </a:lnTo>
                <a:close/>
                <a:moveTo>
                  <a:pt x="14451" y="17989"/>
                </a:moveTo>
                <a:lnTo>
                  <a:pt x="14451" y="19763"/>
                </a:lnTo>
                <a:lnTo>
                  <a:pt x="12676" y="19763"/>
                </a:lnTo>
                <a:lnTo>
                  <a:pt x="12676" y="17989"/>
                </a:lnTo>
                <a:close/>
                <a:moveTo>
                  <a:pt x="16305" y="17989"/>
                </a:moveTo>
                <a:lnTo>
                  <a:pt x="16305" y="19763"/>
                </a:lnTo>
                <a:lnTo>
                  <a:pt x="14526" y="19763"/>
                </a:lnTo>
                <a:lnTo>
                  <a:pt x="14526" y="17989"/>
                </a:lnTo>
                <a:close/>
                <a:moveTo>
                  <a:pt x="18089" y="17989"/>
                </a:moveTo>
                <a:lnTo>
                  <a:pt x="18089" y="19763"/>
                </a:lnTo>
                <a:lnTo>
                  <a:pt x="16381" y="19763"/>
                </a:lnTo>
                <a:lnTo>
                  <a:pt x="16381" y="17989"/>
                </a:lnTo>
                <a:close/>
                <a:moveTo>
                  <a:pt x="19945" y="17989"/>
                </a:moveTo>
                <a:lnTo>
                  <a:pt x="19945" y="19763"/>
                </a:lnTo>
                <a:lnTo>
                  <a:pt x="18166" y="19763"/>
                </a:lnTo>
                <a:lnTo>
                  <a:pt x="18166" y="17989"/>
                </a:lnTo>
                <a:close/>
                <a:moveTo>
                  <a:pt x="21795" y="17989"/>
                </a:moveTo>
                <a:lnTo>
                  <a:pt x="21795" y="19763"/>
                </a:lnTo>
                <a:lnTo>
                  <a:pt x="20020" y="19763"/>
                </a:lnTo>
                <a:lnTo>
                  <a:pt x="20020" y="17989"/>
                </a:lnTo>
                <a:close/>
                <a:moveTo>
                  <a:pt x="23644" y="17989"/>
                </a:moveTo>
                <a:lnTo>
                  <a:pt x="23644" y="19763"/>
                </a:lnTo>
                <a:lnTo>
                  <a:pt x="21870" y="19763"/>
                </a:lnTo>
                <a:lnTo>
                  <a:pt x="21870" y="17989"/>
                </a:lnTo>
                <a:close/>
                <a:moveTo>
                  <a:pt x="25498" y="17989"/>
                </a:moveTo>
                <a:lnTo>
                  <a:pt x="25498" y="19763"/>
                </a:lnTo>
                <a:lnTo>
                  <a:pt x="23719" y="19763"/>
                </a:lnTo>
                <a:lnTo>
                  <a:pt x="23719" y="17989"/>
                </a:lnTo>
                <a:close/>
                <a:moveTo>
                  <a:pt x="27348" y="17989"/>
                </a:moveTo>
                <a:lnTo>
                  <a:pt x="27348" y="19763"/>
                </a:lnTo>
                <a:lnTo>
                  <a:pt x="25575" y="19763"/>
                </a:lnTo>
                <a:lnTo>
                  <a:pt x="25575" y="17989"/>
                </a:lnTo>
                <a:close/>
                <a:moveTo>
                  <a:pt x="29204" y="17989"/>
                </a:moveTo>
                <a:lnTo>
                  <a:pt x="29204" y="19763"/>
                </a:lnTo>
                <a:lnTo>
                  <a:pt x="27424" y="19763"/>
                </a:lnTo>
                <a:lnTo>
                  <a:pt x="27424" y="17989"/>
                </a:lnTo>
                <a:close/>
                <a:moveTo>
                  <a:pt x="31053" y="17989"/>
                </a:moveTo>
                <a:lnTo>
                  <a:pt x="31053" y="19763"/>
                </a:lnTo>
                <a:lnTo>
                  <a:pt x="29279" y="19763"/>
                </a:lnTo>
                <a:lnTo>
                  <a:pt x="29279" y="17989"/>
                </a:lnTo>
                <a:close/>
                <a:moveTo>
                  <a:pt x="32903" y="17989"/>
                </a:moveTo>
                <a:lnTo>
                  <a:pt x="32903" y="19763"/>
                </a:lnTo>
                <a:lnTo>
                  <a:pt x="31128" y="19763"/>
                </a:lnTo>
                <a:lnTo>
                  <a:pt x="31128" y="17989"/>
                </a:lnTo>
                <a:close/>
                <a:moveTo>
                  <a:pt x="34692" y="17989"/>
                </a:moveTo>
                <a:lnTo>
                  <a:pt x="34692" y="19763"/>
                </a:lnTo>
                <a:lnTo>
                  <a:pt x="32979" y="19763"/>
                </a:lnTo>
                <a:lnTo>
                  <a:pt x="32979" y="17989"/>
                </a:lnTo>
                <a:close/>
                <a:moveTo>
                  <a:pt x="36541" y="17989"/>
                </a:moveTo>
                <a:lnTo>
                  <a:pt x="36541" y="19763"/>
                </a:lnTo>
                <a:lnTo>
                  <a:pt x="34768" y="19763"/>
                </a:lnTo>
                <a:lnTo>
                  <a:pt x="34768" y="17989"/>
                </a:lnTo>
                <a:close/>
                <a:moveTo>
                  <a:pt x="38397" y="17989"/>
                </a:moveTo>
                <a:lnTo>
                  <a:pt x="38397" y="19763"/>
                </a:lnTo>
                <a:lnTo>
                  <a:pt x="36618" y="19763"/>
                </a:lnTo>
                <a:lnTo>
                  <a:pt x="36618" y="17989"/>
                </a:lnTo>
                <a:close/>
                <a:moveTo>
                  <a:pt x="40246" y="17989"/>
                </a:moveTo>
                <a:lnTo>
                  <a:pt x="40246" y="19763"/>
                </a:lnTo>
                <a:lnTo>
                  <a:pt x="38472" y="19763"/>
                </a:lnTo>
                <a:lnTo>
                  <a:pt x="38472" y="17989"/>
                </a:lnTo>
                <a:close/>
                <a:moveTo>
                  <a:pt x="42096" y="17989"/>
                </a:moveTo>
                <a:lnTo>
                  <a:pt x="42096" y="19763"/>
                </a:lnTo>
                <a:lnTo>
                  <a:pt x="40321" y="19763"/>
                </a:lnTo>
                <a:lnTo>
                  <a:pt x="40321" y="17989"/>
                </a:lnTo>
                <a:close/>
                <a:moveTo>
                  <a:pt x="43950" y="17989"/>
                </a:moveTo>
                <a:lnTo>
                  <a:pt x="43950" y="19763"/>
                </a:lnTo>
                <a:lnTo>
                  <a:pt x="42172" y="19763"/>
                </a:lnTo>
                <a:lnTo>
                  <a:pt x="42172" y="17989"/>
                </a:lnTo>
                <a:close/>
                <a:moveTo>
                  <a:pt x="45801" y="17989"/>
                </a:moveTo>
                <a:lnTo>
                  <a:pt x="45801" y="19763"/>
                </a:lnTo>
                <a:lnTo>
                  <a:pt x="44027" y="19763"/>
                </a:lnTo>
                <a:lnTo>
                  <a:pt x="44027" y="17989"/>
                </a:lnTo>
                <a:close/>
                <a:moveTo>
                  <a:pt x="47656" y="17989"/>
                </a:moveTo>
                <a:lnTo>
                  <a:pt x="47656" y="19763"/>
                </a:lnTo>
                <a:lnTo>
                  <a:pt x="45876" y="19763"/>
                </a:lnTo>
                <a:lnTo>
                  <a:pt x="45876" y="17989"/>
                </a:lnTo>
                <a:close/>
                <a:moveTo>
                  <a:pt x="49505" y="17989"/>
                </a:moveTo>
                <a:lnTo>
                  <a:pt x="49505" y="19763"/>
                </a:lnTo>
                <a:lnTo>
                  <a:pt x="47731" y="19763"/>
                </a:lnTo>
                <a:lnTo>
                  <a:pt x="47731" y="17989"/>
                </a:lnTo>
                <a:close/>
                <a:moveTo>
                  <a:pt x="51289" y="17989"/>
                </a:moveTo>
                <a:lnTo>
                  <a:pt x="51289" y="19763"/>
                </a:lnTo>
                <a:lnTo>
                  <a:pt x="49581" y="19763"/>
                </a:lnTo>
                <a:lnTo>
                  <a:pt x="49581" y="17989"/>
                </a:lnTo>
                <a:close/>
                <a:moveTo>
                  <a:pt x="53144" y="17989"/>
                </a:moveTo>
                <a:lnTo>
                  <a:pt x="53144" y="19763"/>
                </a:lnTo>
                <a:lnTo>
                  <a:pt x="51370" y="19763"/>
                </a:lnTo>
                <a:lnTo>
                  <a:pt x="51370" y="17989"/>
                </a:lnTo>
                <a:close/>
                <a:moveTo>
                  <a:pt x="54995" y="17989"/>
                </a:moveTo>
                <a:lnTo>
                  <a:pt x="54995" y="19763"/>
                </a:lnTo>
                <a:lnTo>
                  <a:pt x="53220" y="19763"/>
                </a:lnTo>
                <a:lnTo>
                  <a:pt x="53220" y="17989"/>
                </a:lnTo>
                <a:close/>
                <a:moveTo>
                  <a:pt x="56849" y="17989"/>
                </a:moveTo>
                <a:lnTo>
                  <a:pt x="56849" y="19763"/>
                </a:lnTo>
                <a:lnTo>
                  <a:pt x="55070" y="19763"/>
                </a:lnTo>
                <a:lnTo>
                  <a:pt x="55070" y="17989"/>
                </a:lnTo>
                <a:close/>
                <a:moveTo>
                  <a:pt x="58698" y="17989"/>
                </a:moveTo>
                <a:lnTo>
                  <a:pt x="58698" y="19763"/>
                </a:lnTo>
                <a:lnTo>
                  <a:pt x="56924" y="19763"/>
                </a:lnTo>
                <a:lnTo>
                  <a:pt x="56924" y="17989"/>
                </a:lnTo>
                <a:close/>
                <a:moveTo>
                  <a:pt x="60548" y="17989"/>
                </a:moveTo>
                <a:lnTo>
                  <a:pt x="60548" y="19763"/>
                </a:lnTo>
                <a:lnTo>
                  <a:pt x="58775" y="19763"/>
                </a:lnTo>
                <a:lnTo>
                  <a:pt x="58775" y="17989"/>
                </a:lnTo>
                <a:close/>
                <a:moveTo>
                  <a:pt x="62404" y="17989"/>
                </a:moveTo>
                <a:lnTo>
                  <a:pt x="62404" y="19763"/>
                </a:lnTo>
                <a:lnTo>
                  <a:pt x="60629" y="19763"/>
                </a:lnTo>
                <a:lnTo>
                  <a:pt x="60629" y="17989"/>
                </a:lnTo>
                <a:close/>
                <a:moveTo>
                  <a:pt x="64253" y="17989"/>
                </a:moveTo>
                <a:lnTo>
                  <a:pt x="64253" y="19763"/>
                </a:lnTo>
                <a:lnTo>
                  <a:pt x="62479" y="19763"/>
                </a:lnTo>
                <a:lnTo>
                  <a:pt x="62479" y="17989"/>
                </a:lnTo>
                <a:close/>
                <a:moveTo>
                  <a:pt x="66108" y="17989"/>
                </a:moveTo>
                <a:lnTo>
                  <a:pt x="66108" y="19763"/>
                </a:lnTo>
                <a:lnTo>
                  <a:pt x="64328" y="19763"/>
                </a:lnTo>
                <a:lnTo>
                  <a:pt x="64328" y="17989"/>
                </a:lnTo>
                <a:close/>
                <a:moveTo>
                  <a:pt x="3343" y="19838"/>
                </a:moveTo>
                <a:lnTo>
                  <a:pt x="3343" y="21613"/>
                </a:lnTo>
                <a:lnTo>
                  <a:pt x="1568" y="21613"/>
                </a:lnTo>
                <a:lnTo>
                  <a:pt x="1568" y="19838"/>
                </a:lnTo>
                <a:close/>
                <a:moveTo>
                  <a:pt x="5192" y="19838"/>
                </a:moveTo>
                <a:lnTo>
                  <a:pt x="5192" y="21613"/>
                </a:lnTo>
                <a:lnTo>
                  <a:pt x="3418" y="21613"/>
                </a:lnTo>
                <a:lnTo>
                  <a:pt x="3418" y="19838"/>
                </a:lnTo>
                <a:close/>
                <a:moveTo>
                  <a:pt x="7047" y="19838"/>
                </a:moveTo>
                <a:lnTo>
                  <a:pt x="7047" y="21613"/>
                </a:lnTo>
                <a:lnTo>
                  <a:pt x="5267" y="21613"/>
                </a:lnTo>
                <a:lnTo>
                  <a:pt x="5267" y="19838"/>
                </a:lnTo>
                <a:close/>
                <a:moveTo>
                  <a:pt x="8896" y="19838"/>
                </a:moveTo>
                <a:lnTo>
                  <a:pt x="8896" y="21613"/>
                </a:lnTo>
                <a:lnTo>
                  <a:pt x="7123" y="21613"/>
                </a:lnTo>
                <a:lnTo>
                  <a:pt x="7123" y="19838"/>
                </a:lnTo>
                <a:close/>
                <a:moveTo>
                  <a:pt x="10746" y="19838"/>
                </a:moveTo>
                <a:lnTo>
                  <a:pt x="10746" y="21613"/>
                </a:lnTo>
                <a:lnTo>
                  <a:pt x="8972" y="21613"/>
                </a:lnTo>
                <a:lnTo>
                  <a:pt x="8972" y="19838"/>
                </a:lnTo>
                <a:close/>
                <a:moveTo>
                  <a:pt x="12601" y="19838"/>
                </a:moveTo>
                <a:lnTo>
                  <a:pt x="12601" y="21613"/>
                </a:lnTo>
                <a:lnTo>
                  <a:pt x="10827" y="21613"/>
                </a:lnTo>
                <a:lnTo>
                  <a:pt x="10827" y="19838"/>
                </a:lnTo>
                <a:close/>
                <a:moveTo>
                  <a:pt x="14451" y="19838"/>
                </a:moveTo>
                <a:lnTo>
                  <a:pt x="14451" y="21613"/>
                </a:lnTo>
                <a:lnTo>
                  <a:pt x="12676" y="21613"/>
                </a:lnTo>
                <a:lnTo>
                  <a:pt x="12676" y="19838"/>
                </a:lnTo>
                <a:close/>
                <a:moveTo>
                  <a:pt x="16305" y="19838"/>
                </a:moveTo>
                <a:lnTo>
                  <a:pt x="16305" y="21613"/>
                </a:lnTo>
                <a:lnTo>
                  <a:pt x="14526" y="21613"/>
                </a:lnTo>
                <a:lnTo>
                  <a:pt x="14526" y="19838"/>
                </a:lnTo>
                <a:close/>
                <a:moveTo>
                  <a:pt x="18089" y="19838"/>
                </a:moveTo>
                <a:lnTo>
                  <a:pt x="18089" y="21613"/>
                </a:lnTo>
                <a:lnTo>
                  <a:pt x="16381" y="21613"/>
                </a:lnTo>
                <a:lnTo>
                  <a:pt x="16381" y="19838"/>
                </a:lnTo>
                <a:close/>
                <a:moveTo>
                  <a:pt x="19945" y="19838"/>
                </a:moveTo>
                <a:lnTo>
                  <a:pt x="19945" y="21613"/>
                </a:lnTo>
                <a:lnTo>
                  <a:pt x="18166" y="21613"/>
                </a:lnTo>
                <a:lnTo>
                  <a:pt x="18166" y="19838"/>
                </a:lnTo>
                <a:close/>
                <a:moveTo>
                  <a:pt x="21795" y="19838"/>
                </a:moveTo>
                <a:lnTo>
                  <a:pt x="21795" y="21613"/>
                </a:lnTo>
                <a:lnTo>
                  <a:pt x="20020" y="21613"/>
                </a:lnTo>
                <a:lnTo>
                  <a:pt x="20020" y="19838"/>
                </a:lnTo>
                <a:close/>
                <a:moveTo>
                  <a:pt x="23644" y="19838"/>
                </a:moveTo>
                <a:lnTo>
                  <a:pt x="23644" y="21613"/>
                </a:lnTo>
                <a:lnTo>
                  <a:pt x="21870" y="21613"/>
                </a:lnTo>
                <a:lnTo>
                  <a:pt x="21870" y="19838"/>
                </a:lnTo>
                <a:close/>
                <a:moveTo>
                  <a:pt x="25498" y="19838"/>
                </a:moveTo>
                <a:lnTo>
                  <a:pt x="25498" y="21613"/>
                </a:lnTo>
                <a:lnTo>
                  <a:pt x="23719" y="21613"/>
                </a:lnTo>
                <a:lnTo>
                  <a:pt x="23719" y="19838"/>
                </a:lnTo>
                <a:close/>
                <a:moveTo>
                  <a:pt x="27348" y="19838"/>
                </a:moveTo>
                <a:lnTo>
                  <a:pt x="27348" y="21613"/>
                </a:lnTo>
                <a:lnTo>
                  <a:pt x="25575" y="21613"/>
                </a:lnTo>
                <a:lnTo>
                  <a:pt x="25575" y="19838"/>
                </a:lnTo>
                <a:close/>
                <a:moveTo>
                  <a:pt x="29204" y="19838"/>
                </a:moveTo>
                <a:lnTo>
                  <a:pt x="29204" y="21613"/>
                </a:lnTo>
                <a:lnTo>
                  <a:pt x="27424" y="21613"/>
                </a:lnTo>
                <a:lnTo>
                  <a:pt x="27424" y="19838"/>
                </a:lnTo>
                <a:close/>
                <a:moveTo>
                  <a:pt x="31053" y="19838"/>
                </a:moveTo>
                <a:lnTo>
                  <a:pt x="31053" y="21613"/>
                </a:lnTo>
                <a:lnTo>
                  <a:pt x="29279" y="21613"/>
                </a:lnTo>
                <a:lnTo>
                  <a:pt x="29279" y="19838"/>
                </a:lnTo>
                <a:close/>
                <a:moveTo>
                  <a:pt x="32903" y="19838"/>
                </a:moveTo>
                <a:lnTo>
                  <a:pt x="32903" y="21613"/>
                </a:lnTo>
                <a:lnTo>
                  <a:pt x="31128" y="21613"/>
                </a:lnTo>
                <a:lnTo>
                  <a:pt x="31128" y="19838"/>
                </a:lnTo>
                <a:close/>
                <a:moveTo>
                  <a:pt x="34692" y="19838"/>
                </a:moveTo>
                <a:lnTo>
                  <a:pt x="34692" y="21613"/>
                </a:lnTo>
                <a:lnTo>
                  <a:pt x="32979" y="21613"/>
                </a:lnTo>
                <a:lnTo>
                  <a:pt x="32979" y="19838"/>
                </a:lnTo>
                <a:close/>
                <a:moveTo>
                  <a:pt x="36541" y="19838"/>
                </a:moveTo>
                <a:lnTo>
                  <a:pt x="36541" y="21613"/>
                </a:lnTo>
                <a:lnTo>
                  <a:pt x="34768" y="21613"/>
                </a:lnTo>
                <a:lnTo>
                  <a:pt x="34768" y="19838"/>
                </a:lnTo>
                <a:close/>
                <a:moveTo>
                  <a:pt x="38397" y="19838"/>
                </a:moveTo>
                <a:lnTo>
                  <a:pt x="38397" y="21613"/>
                </a:lnTo>
                <a:lnTo>
                  <a:pt x="36618" y="21613"/>
                </a:lnTo>
                <a:lnTo>
                  <a:pt x="36618" y="19838"/>
                </a:lnTo>
                <a:close/>
                <a:moveTo>
                  <a:pt x="40246" y="19838"/>
                </a:moveTo>
                <a:lnTo>
                  <a:pt x="40246" y="21613"/>
                </a:lnTo>
                <a:lnTo>
                  <a:pt x="38472" y="21613"/>
                </a:lnTo>
                <a:lnTo>
                  <a:pt x="38472" y="19838"/>
                </a:lnTo>
                <a:close/>
                <a:moveTo>
                  <a:pt x="42096" y="19838"/>
                </a:moveTo>
                <a:lnTo>
                  <a:pt x="42096" y="21613"/>
                </a:lnTo>
                <a:lnTo>
                  <a:pt x="40321" y="21613"/>
                </a:lnTo>
                <a:lnTo>
                  <a:pt x="40321" y="19838"/>
                </a:lnTo>
                <a:close/>
                <a:moveTo>
                  <a:pt x="43950" y="19838"/>
                </a:moveTo>
                <a:lnTo>
                  <a:pt x="43950" y="21613"/>
                </a:lnTo>
                <a:lnTo>
                  <a:pt x="42172" y="21613"/>
                </a:lnTo>
                <a:lnTo>
                  <a:pt x="42172" y="19838"/>
                </a:lnTo>
                <a:close/>
                <a:moveTo>
                  <a:pt x="45801" y="19838"/>
                </a:moveTo>
                <a:lnTo>
                  <a:pt x="45801" y="21613"/>
                </a:lnTo>
                <a:lnTo>
                  <a:pt x="44027" y="21613"/>
                </a:lnTo>
                <a:lnTo>
                  <a:pt x="44027" y="19838"/>
                </a:lnTo>
                <a:close/>
                <a:moveTo>
                  <a:pt x="47656" y="19838"/>
                </a:moveTo>
                <a:lnTo>
                  <a:pt x="47656" y="21613"/>
                </a:lnTo>
                <a:lnTo>
                  <a:pt x="45876" y="21613"/>
                </a:lnTo>
                <a:lnTo>
                  <a:pt x="45876" y="19838"/>
                </a:lnTo>
                <a:close/>
                <a:moveTo>
                  <a:pt x="49505" y="19838"/>
                </a:moveTo>
                <a:lnTo>
                  <a:pt x="49505" y="21613"/>
                </a:lnTo>
                <a:lnTo>
                  <a:pt x="47731" y="21613"/>
                </a:lnTo>
                <a:lnTo>
                  <a:pt x="47731" y="19838"/>
                </a:lnTo>
                <a:close/>
                <a:moveTo>
                  <a:pt x="51289" y="19838"/>
                </a:moveTo>
                <a:lnTo>
                  <a:pt x="51289" y="21613"/>
                </a:lnTo>
                <a:lnTo>
                  <a:pt x="49581" y="21613"/>
                </a:lnTo>
                <a:lnTo>
                  <a:pt x="49581" y="19838"/>
                </a:lnTo>
                <a:close/>
                <a:moveTo>
                  <a:pt x="53144" y="19838"/>
                </a:moveTo>
                <a:lnTo>
                  <a:pt x="53144" y="21613"/>
                </a:lnTo>
                <a:lnTo>
                  <a:pt x="51370" y="21613"/>
                </a:lnTo>
                <a:lnTo>
                  <a:pt x="51370" y="19838"/>
                </a:lnTo>
                <a:close/>
                <a:moveTo>
                  <a:pt x="54995" y="19838"/>
                </a:moveTo>
                <a:lnTo>
                  <a:pt x="54995" y="21613"/>
                </a:lnTo>
                <a:lnTo>
                  <a:pt x="53220" y="21613"/>
                </a:lnTo>
                <a:lnTo>
                  <a:pt x="53220" y="19838"/>
                </a:lnTo>
                <a:close/>
                <a:moveTo>
                  <a:pt x="56849" y="19838"/>
                </a:moveTo>
                <a:lnTo>
                  <a:pt x="56849" y="21613"/>
                </a:lnTo>
                <a:lnTo>
                  <a:pt x="55070" y="21613"/>
                </a:lnTo>
                <a:lnTo>
                  <a:pt x="55070" y="19838"/>
                </a:lnTo>
                <a:close/>
                <a:moveTo>
                  <a:pt x="58698" y="19838"/>
                </a:moveTo>
                <a:lnTo>
                  <a:pt x="58698" y="21613"/>
                </a:lnTo>
                <a:lnTo>
                  <a:pt x="56924" y="21613"/>
                </a:lnTo>
                <a:lnTo>
                  <a:pt x="56924" y="19838"/>
                </a:lnTo>
                <a:close/>
                <a:moveTo>
                  <a:pt x="60548" y="19838"/>
                </a:moveTo>
                <a:lnTo>
                  <a:pt x="60548" y="21613"/>
                </a:lnTo>
                <a:lnTo>
                  <a:pt x="58775" y="21613"/>
                </a:lnTo>
                <a:lnTo>
                  <a:pt x="58775" y="19838"/>
                </a:lnTo>
                <a:close/>
                <a:moveTo>
                  <a:pt x="62404" y="19838"/>
                </a:moveTo>
                <a:lnTo>
                  <a:pt x="62404" y="21613"/>
                </a:lnTo>
                <a:lnTo>
                  <a:pt x="60629" y="21613"/>
                </a:lnTo>
                <a:lnTo>
                  <a:pt x="60629" y="19838"/>
                </a:lnTo>
                <a:close/>
                <a:moveTo>
                  <a:pt x="64253" y="19838"/>
                </a:moveTo>
                <a:lnTo>
                  <a:pt x="64253" y="21613"/>
                </a:lnTo>
                <a:lnTo>
                  <a:pt x="62479" y="21613"/>
                </a:lnTo>
                <a:lnTo>
                  <a:pt x="62479" y="19838"/>
                </a:lnTo>
                <a:close/>
                <a:moveTo>
                  <a:pt x="66108" y="19838"/>
                </a:moveTo>
                <a:lnTo>
                  <a:pt x="66108" y="21613"/>
                </a:lnTo>
                <a:lnTo>
                  <a:pt x="64328" y="21613"/>
                </a:lnTo>
                <a:lnTo>
                  <a:pt x="64328" y="19838"/>
                </a:lnTo>
                <a:close/>
                <a:moveTo>
                  <a:pt x="3343" y="21688"/>
                </a:moveTo>
                <a:lnTo>
                  <a:pt x="3343" y="23467"/>
                </a:lnTo>
                <a:lnTo>
                  <a:pt x="1568" y="23467"/>
                </a:lnTo>
                <a:lnTo>
                  <a:pt x="1568" y="21688"/>
                </a:lnTo>
                <a:close/>
                <a:moveTo>
                  <a:pt x="5192" y="21688"/>
                </a:moveTo>
                <a:lnTo>
                  <a:pt x="5192" y="23467"/>
                </a:lnTo>
                <a:lnTo>
                  <a:pt x="3418" y="23467"/>
                </a:lnTo>
                <a:lnTo>
                  <a:pt x="3418" y="21688"/>
                </a:lnTo>
                <a:close/>
                <a:moveTo>
                  <a:pt x="7047" y="21688"/>
                </a:moveTo>
                <a:lnTo>
                  <a:pt x="7047" y="23467"/>
                </a:lnTo>
                <a:lnTo>
                  <a:pt x="5267" y="23467"/>
                </a:lnTo>
                <a:lnTo>
                  <a:pt x="5267" y="21688"/>
                </a:lnTo>
                <a:close/>
                <a:moveTo>
                  <a:pt x="8896" y="21688"/>
                </a:moveTo>
                <a:lnTo>
                  <a:pt x="8896" y="23467"/>
                </a:lnTo>
                <a:lnTo>
                  <a:pt x="7123" y="23467"/>
                </a:lnTo>
                <a:lnTo>
                  <a:pt x="7123" y="21688"/>
                </a:lnTo>
                <a:close/>
                <a:moveTo>
                  <a:pt x="10746" y="21688"/>
                </a:moveTo>
                <a:lnTo>
                  <a:pt x="10746" y="23467"/>
                </a:lnTo>
                <a:lnTo>
                  <a:pt x="8972" y="23467"/>
                </a:lnTo>
                <a:lnTo>
                  <a:pt x="8972" y="21688"/>
                </a:lnTo>
                <a:close/>
                <a:moveTo>
                  <a:pt x="12601" y="21688"/>
                </a:moveTo>
                <a:lnTo>
                  <a:pt x="12601" y="23467"/>
                </a:lnTo>
                <a:lnTo>
                  <a:pt x="10827" y="23467"/>
                </a:lnTo>
                <a:lnTo>
                  <a:pt x="10827" y="21688"/>
                </a:lnTo>
                <a:close/>
                <a:moveTo>
                  <a:pt x="14451" y="21688"/>
                </a:moveTo>
                <a:lnTo>
                  <a:pt x="14451" y="23467"/>
                </a:lnTo>
                <a:lnTo>
                  <a:pt x="12676" y="23467"/>
                </a:lnTo>
                <a:lnTo>
                  <a:pt x="12676" y="21688"/>
                </a:lnTo>
                <a:close/>
                <a:moveTo>
                  <a:pt x="16305" y="21688"/>
                </a:moveTo>
                <a:lnTo>
                  <a:pt x="16305" y="23467"/>
                </a:lnTo>
                <a:lnTo>
                  <a:pt x="14526" y="23467"/>
                </a:lnTo>
                <a:lnTo>
                  <a:pt x="14526" y="21688"/>
                </a:lnTo>
                <a:close/>
                <a:moveTo>
                  <a:pt x="18089" y="21688"/>
                </a:moveTo>
                <a:lnTo>
                  <a:pt x="18089" y="23467"/>
                </a:lnTo>
                <a:lnTo>
                  <a:pt x="16381" y="23467"/>
                </a:lnTo>
                <a:lnTo>
                  <a:pt x="16381" y="21688"/>
                </a:lnTo>
                <a:close/>
                <a:moveTo>
                  <a:pt x="19945" y="21688"/>
                </a:moveTo>
                <a:lnTo>
                  <a:pt x="19945" y="23467"/>
                </a:lnTo>
                <a:lnTo>
                  <a:pt x="18166" y="23467"/>
                </a:lnTo>
                <a:lnTo>
                  <a:pt x="18166" y="21688"/>
                </a:lnTo>
                <a:close/>
                <a:moveTo>
                  <a:pt x="21795" y="21688"/>
                </a:moveTo>
                <a:lnTo>
                  <a:pt x="21795" y="23467"/>
                </a:lnTo>
                <a:lnTo>
                  <a:pt x="20020" y="23467"/>
                </a:lnTo>
                <a:lnTo>
                  <a:pt x="20020" y="21688"/>
                </a:lnTo>
                <a:close/>
                <a:moveTo>
                  <a:pt x="23644" y="21688"/>
                </a:moveTo>
                <a:lnTo>
                  <a:pt x="23644" y="23467"/>
                </a:lnTo>
                <a:lnTo>
                  <a:pt x="21870" y="23467"/>
                </a:lnTo>
                <a:lnTo>
                  <a:pt x="21870" y="21688"/>
                </a:lnTo>
                <a:close/>
                <a:moveTo>
                  <a:pt x="25498" y="21688"/>
                </a:moveTo>
                <a:lnTo>
                  <a:pt x="25498" y="23467"/>
                </a:lnTo>
                <a:lnTo>
                  <a:pt x="23719" y="23467"/>
                </a:lnTo>
                <a:lnTo>
                  <a:pt x="23719" y="21688"/>
                </a:lnTo>
                <a:close/>
                <a:moveTo>
                  <a:pt x="27348" y="21688"/>
                </a:moveTo>
                <a:lnTo>
                  <a:pt x="27348" y="23467"/>
                </a:lnTo>
                <a:lnTo>
                  <a:pt x="25575" y="23467"/>
                </a:lnTo>
                <a:lnTo>
                  <a:pt x="25575" y="21688"/>
                </a:lnTo>
                <a:close/>
                <a:moveTo>
                  <a:pt x="29204" y="21688"/>
                </a:moveTo>
                <a:lnTo>
                  <a:pt x="29204" y="23467"/>
                </a:lnTo>
                <a:lnTo>
                  <a:pt x="27424" y="23467"/>
                </a:lnTo>
                <a:lnTo>
                  <a:pt x="27424" y="21688"/>
                </a:lnTo>
                <a:close/>
                <a:moveTo>
                  <a:pt x="31053" y="21688"/>
                </a:moveTo>
                <a:lnTo>
                  <a:pt x="31053" y="23467"/>
                </a:lnTo>
                <a:lnTo>
                  <a:pt x="29279" y="23467"/>
                </a:lnTo>
                <a:lnTo>
                  <a:pt x="29279" y="21688"/>
                </a:lnTo>
                <a:close/>
                <a:moveTo>
                  <a:pt x="32903" y="21688"/>
                </a:moveTo>
                <a:lnTo>
                  <a:pt x="32903" y="23467"/>
                </a:lnTo>
                <a:lnTo>
                  <a:pt x="31128" y="23467"/>
                </a:lnTo>
                <a:lnTo>
                  <a:pt x="31128" y="21688"/>
                </a:lnTo>
                <a:close/>
                <a:moveTo>
                  <a:pt x="34692" y="21688"/>
                </a:moveTo>
                <a:lnTo>
                  <a:pt x="34692" y="23467"/>
                </a:lnTo>
                <a:lnTo>
                  <a:pt x="32979" y="23467"/>
                </a:lnTo>
                <a:lnTo>
                  <a:pt x="32979" y="21688"/>
                </a:lnTo>
                <a:close/>
                <a:moveTo>
                  <a:pt x="36541" y="21688"/>
                </a:moveTo>
                <a:lnTo>
                  <a:pt x="36541" y="23467"/>
                </a:lnTo>
                <a:lnTo>
                  <a:pt x="34768" y="23467"/>
                </a:lnTo>
                <a:lnTo>
                  <a:pt x="34768" y="21688"/>
                </a:lnTo>
                <a:close/>
                <a:moveTo>
                  <a:pt x="38397" y="21688"/>
                </a:moveTo>
                <a:lnTo>
                  <a:pt x="38397" y="23467"/>
                </a:lnTo>
                <a:lnTo>
                  <a:pt x="36618" y="23467"/>
                </a:lnTo>
                <a:lnTo>
                  <a:pt x="36618" y="21688"/>
                </a:lnTo>
                <a:close/>
                <a:moveTo>
                  <a:pt x="40246" y="21688"/>
                </a:moveTo>
                <a:lnTo>
                  <a:pt x="40246" y="23467"/>
                </a:lnTo>
                <a:lnTo>
                  <a:pt x="38472" y="23467"/>
                </a:lnTo>
                <a:lnTo>
                  <a:pt x="38472" y="21688"/>
                </a:lnTo>
                <a:close/>
                <a:moveTo>
                  <a:pt x="42096" y="21688"/>
                </a:moveTo>
                <a:lnTo>
                  <a:pt x="42096" y="23467"/>
                </a:lnTo>
                <a:lnTo>
                  <a:pt x="40321" y="23467"/>
                </a:lnTo>
                <a:lnTo>
                  <a:pt x="40321" y="21688"/>
                </a:lnTo>
                <a:close/>
                <a:moveTo>
                  <a:pt x="43950" y="21688"/>
                </a:moveTo>
                <a:lnTo>
                  <a:pt x="43950" y="23467"/>
                </a:lnTo>
                <a:lnTo>
                  <a:pt x="42172" y="23467"/>
                </a:lnTo>
                <a:lnTo>
                  <a:pt x="42172" y="21688"/>
                </a:lnTo>
                <a:close/>
                <a:moveTo>
                  <a:pt x="45801" y="21688"/>
                </a:moveTo>
                <a:lnTo>
                  <a:pt x="45801" y="23467"/>
                </a:lnTo>
                <a:lnTo>
                  <a:pt x="44027" y="23467"/>
                </a:lnTo>
                <a:lnTo>
                  <a:pt x="44027" y="21688"/>
                </a:lnTo>
                <a:close/>
                <a:moveTo>
                  <a:pt x="47656" y="21688"/>
                </a:moveTo>
                <a:lnTo>
                  <a:pt x="47656" y="23467"/>
                </a:lnTo>
                <a:lnTo>
                  <a:pt x="45876" y="23467"/>
                </a:lnTo>
                <a:lnTo>
                  <a:pt x="45876" y="21688"/>
                </a:lnTo>
                <a:close/>
                <a:moveTo>
                  <a:pt x="49505" y="21688"/>
                </a:moveTo>
                <a:lnTo>
                  <a:pt x="49505" y="23467"/>
                </a:lnTo>
                <a:lnTo>
                  <a:pt x="47731" y="23467"/>
                </a:lnTo>
                <a:lnTo>
                  <a:pt x="47731" y="21688"/>
                </a:lnTo>
                <a:close/>
                <a:moveTo>
                  <a:pt x="51289" y="21688"/>
                </a:moveTo>
                <a:lnTo>
                  <a:pt x="51289" y="23467"/>
                </a:lnTo>
                <a:lnTo>
                  <a:pt x="49581" y="23467"/>
                </a:lnTo>
                <a:lnTo>
                  <a:pt x="49581" y="21688"/>
                </a:lnTo>
                <a:close/>
                <a:moveTo>
                  <a:pt x="53144" y="21688"/>
                </a:moveTo>
                <a:lnTo>
                  <a:pt x="53144" y="23467"/>
                </a:lnTo>
                <a:lnTo>
                  <a:pt x="51370" y="23467"/>
                </a:lnTo>
                <a:lnTo>
                  <a:pt x="51370" y="21688"/>
                </a:lnTo>
                <a:close/>
                <a:moveTo>
                  <a:pt x="54995" y="21688"/>
                </a:moveTo>
                <a:lnTo>
                  <a:pt x="54995" y="23467"/>
                </a:lnTo>
                <a:lnTo>
                  <a:pt x="53220" y="23467"/>
                </a:lnTo>
                <a:lnTo>
                  <a:pt x="53220" y="21688"/>
                </a:lnTo>
                <a:close/>
                <a:moveTo>
                  <a:pt x="56849" y="21688"/>
                </a:moveTo>
                <a:lnTo>
                  <a:pt x="56849" y="23467"/>
                </a:lnTo>
                <a:lnTo>
                  <a:pt x="55070" y="23467"/>
                </a:lnTo>
                <a:lnTo>
                  <a:pt x="55070" y="21688"/>
                </a:lnTo>
                <a:close/>
                <a:moveTo>
                  <a:pt x="58698" y="21688"/>
                </a:moveTo>
                <a:lnTo>
                  <a:pt x="58698" y="23467"/>
                </a:lnTo>
                <a:lnTo>
                  <a:pt x="56924" y="23467"/>
                </a:lnTo>
                <a:lnTo>
                  <a:pt x="56924" y="21688"/>
                </a:lnTo>
                <a:close/>
                <a:moveTo>
                  <a:pt x="60548" y="21688"/>
                </a:moveTo>
                <a:lnTo>
                  <a:pt x="60548" y="23467"/>
                </a:lnTo>
                <a:lnTo>
                  <a:pt x="58775" y="23467"/>
                </a:lnTo>
                <a:lnTo>
                  <a:pt x="58775" y="21688"/>
                </a:lnTo>
                <a:close/>
                <a:moveTo>
                  <a:pt x="62404" y="21688"/>
                </a:moveTo>
                <a:lnTo>
                  <a:pt x="62404" y="23467"/>
                </a:lnTo>
                <a:lnTo>
                  <a:pt x="60629" y="23467"/>
                </a:lnTo>
                <a:lnTo>
                  <a:pt x="60629" y="21688"/>
                </a:lnTo>
                <a:close/>
                <a:moveTo>
                  <a:pt x="64253" y="21688"/>
                </a:moveTo>
                <a:lnTo>
                  <a:pt x="64253" y="23467"/>
                </a:lnTo>
                <a:lnTo>
                  <a:pt x="62479" y="23467"/>
                </a:lnTo>
                <a:lnTo>
                  <a:pt x="62479" y="21688"/>
                </a:lnTo>
                <a:close/>
                <a:moveTo>
                  <a:pt x="66108" y="21688"/>
                </a:moveTo>
                <a:lnTo>
                  <a:pt x="66108" y="23467"/>
                </a:lnTo>
                <a:lnTo>
                  <a:pt x="64328" y="23467"/>
                </a:lnTo>
                <a:lnTo>
                  <a:pt x="64328" y="21688"/>
                </a:lnTo>
                <a:close/>
                <a:moveTo>
                  <a:pt x="3343" y="23544"/>
                </a:moveTo>
                <a:lnTo>
                  <a:pt x="3343" y="25317"/>
                </a:lnTo>
                <a:lnTo>
                  <a:pt x="1568" y="25317"/>
                </a:lnTo>
                <a:lnTo>
                  <a:pt x="1568" y="23544"/>
                </a:lnTo>
                <a:close/>
                <a:moveTo>
                  <a:pt x="5192" y="23544"/>
                </a:moveTo>
                <a:lnTo>
                  <a:pt x="5192" y="25317"/>
                </a:lnTo>
                <a:lnTo>
                  <a:pt x="3418" y="25317"/>
                </a:lnTo>
                <a:lnTo>
                  <a:pt x="3418" y="23544"/>
                </a:lnTo>
                <a:close/>
                <a:moveTo>
                  <a:pt x="7047" y="23544"/>
                </a:moveTo>
                <a:lnTo>
                  <a:pt x="7047" y="25317"/>
                </a:lnTo>
                <a:lnTo>
                  <a:pt x="5267" y="25317"/>
                </a:lnTo>
                <a:lnTo>
                  <a:pt x="5267" y="23544"/>
                </a:lnTo>
                <a:close/>
                <a:moveTo>
                  <a:pt x="8896" y="23544"/>
                </a:moveTo>
                <a:lnTo>
                  <a:pt x="8896" y="25317"/>
                </a:lnTo>
                <a:lnTo>
                  <a:pt x="7123" y="25317"/>
                </a:lnTo>
                <a:lnTo>
                  <a:pt x="7123" y="23544"/>
                </a:lnTo>
                <a:close/>
                <a:moveTo>
                  <a:pt x="10746" y="23544"/>
                </a:moveTo>
                <a:lnTo>
                  <a:pt x="10746" y="25317"/>
                </a:lnTo>
                <a:lnTo>
                  <a:pt x="8972" y="25317"/>
                </a:lnTo>
                <a:lnTo>
                  <a:pt x="8972" y="23544"/>
                </a:lnTo>
                <a:close/>
                <a:moveTo>
                  <a:pt x="12601" y="23544"/>
                </a:moveTo>
                <a:lnTo>
                  <a:pt x="12601" y="25317"/>
                </a:lnTo>
                <a:lnTo>
                  <a:pt x="10827" y="25317"/>
                </a:lnTo>
                <a:lnTo>
                  <a:pt x="10827" y="23544"/>
                </a:lnTo>
                <a:close/>
                <a:moveTo>
                  <a:pt x="14451" y="23544"/>
                </a:moveTo>
                <a:lnTo>
                  <a:pt x="14451" y="25317"/>
                </a:lnTo>
                <a:lnTo>
                  <a:pt x="12676" y="25317"/>
                </a:lnTo>
                <a:lnTo>
                  <a:pt x="12676" y="23544"/>
                </a:lnTo>
                <a:close/>
                <a:moveTo>
                  <a:pt x="16305" y="23544"/>
                </a:moveTo>
                <a:lnTo>
                  <a:pt x="16305" y="25317"/>
                </a:lnTo>
                <a:lnTo>
                  <a:pt x="14526" y="25317"/>
                </a:lnTo>
                <a:lnTo>
                  <a:pt x="14526" y="23544"/>
                </a:lnTo>
                <a:close/>
                <a:moveTo>
                  <a:pt x="18089" y="23544"/>
                </a:moveTo>
                <a:lnTo>
                  <a:pt x="18089" y="25317"/>
                </a:lnTo>
                <a:lnTo>
                  <a:pt x="16381" y="25317"/>
                </a:lnTo>
                <a:lnTo>
                  <a:pt x="16381" y="23544"/>
                </a:lnTo>
                <a:close/>
                <a:moveTo>
                  <a:pt x="19945" y="23544"/>
                </a:moveTo>
                <a:lnTo>
                  <a:pt x="19945" y="25317"/>
                </a:lnTo>
                <a:lnTo>
                  <a:pt x="18166" y="25317"/>
                </a:lnTo>
                <a:lnTo>
                  <a:pt x="18166" y="23544"/>
                </a:lnTo>
                <a:close/>
                <a:moveTo>
                  <a:pt x="21795" y="23544"/>
                </a:moveTo>
                <a:lnTo>
                  <a:pt x="21795" y="25317"/>
                </a:lnTo>
                <a:lnTo>
                  <a:pt x="20020" y="25317"/>
                </a:lnTo>
                <a:lnTo>
                  <a:pt x="20020" y="23544"/>
                </a:lnTo>
                <a:close/>
                <a:moveTo>
                  <a:pt x="23644" y="23544"/>
                </a:moveTo>
                <a:lnTo>
                  <a:pt x="23644" y="25317"/>
                </a:lnTo>
                <a:lnTo>
                  <a:pt x="21870" y="25317"/>
                </a:lnTo>
                <a:lnTo>
                  <a:pt x="21870" y="23544"/>
                </a:lnTo>
                <a:close/>
                <a:moveTo>
                  <a:pt x="25498" y="23544"/>
                </a:moveTo>
                <a:lnTo>
                  <a:pt x="25498" y="25317"/>
                </a:lnTo>
                <a:lnTo>
                  <a:pt x="23719" y="25317"/>
                </a:lnTo>
                <a:lnTo>
                  <a:pt x="23719" y="23544"/>
                </a:lnTo>
                <a:close/>
                <a:moveTo>
                  <a:pt x="27348" y="23544"/>
                </a:moveTo>
                <a:lnTo>
                  <a:pt x="27348" y="25317"/>
                </a:lnTo>
                <a:lnTo>
                  <a:pt x="25575" y="25317"/>
                </a:lnTo>
                <a:lnTo>
                  <a:pt x="25575" y="23544"/>
                </a:lnTo>
                <a:close/>
                <a:moveTo>
                  <a:pt x="29204" y="23544"/>
                </a:moveTo>
                <a:lnTo>
                  <a:pt x="29204" y="25317"/>
                </a:lnTo>
                <a:lnTo>
                  <a:pt x="27424" y="25317"/>
                </a:lnTo>
                <a:lnTo>
                  <a:pt x="27424" y="23544"/>
                </a:lnTo>
                <a:close/>
                <a:moveTo>
                  <a:pt x="31053" y="23544"/>
                </a:moveTo>
                <a:lnTo>
                  <a:pt x="31053" y="25317"/>
                </a:lnTo>
                <a:lnTo>
                  <a:pt x="29279" y="25317"/>
                </a:lnTo>
                <a:lnTo>
                  <a:pt x="29279" y="23544"/>
                </a:lnTo>
                <a:close/>
                <a:moveTo>
                  <a:pt x="32903" y="23544"/>
                </a:moveTo>
                <a:lnTo>
                  <a:pt x="32903" y="25317"/>
                </a:lnTo>
                <a:lnTo>
                  <a:pt x="31128" y="25317"/>
                </a:lnTo>
                <a:lnTo>
                  <a:pt x="31128" y="23544"/>
                </a:lnTo>
                <a:close/>
                <a:moveTo>
                  <a:pt x="34692" y="23544"/>
                </a:moveTo>
                <a:lnTo>
                  <a:pt x="34692" y="25317"/>
                </a:lnTo>
                <a:lnTo>
                  <a:pt x="32979" y="25317"/>
                </a:lnTo>
                <a:lnTo>
                  <a:pt x="32979" y="23544"/>
                </a:lnTo>
                <a:close/>
                <a:moveTo>
                  <a:pt x="36541" y="23544"/>
                </a:moveTo>
                <a:lnTo>
                  <a:pt x="36541" y="25317"/>
                </a:lnTo>
                <a:lnTo>
                  <a:pt x="34768" y="25317"/>
                </a:lnTo>
                <a:lnTo>
                  <a:pt x="34768" y="23544"/>
                </a:lnTo>
                <a:close/>
                <a:moveTo>
                  <a:pt x="38397" y="23544"/>
                </a:moveTo>
                <a:lnTo>
                  <a:pt x="38397" y="25317"/>
                </a:lnTo>
                <a:lnTo>
                  <a:pt x="36618" y="25317"/>
                </a:lnTo>
                <a:lnTo>
                  <a:pt x="36618" y="23544"/>
                </a:lnTo>
                <a:close/>
                <a:moveTo>
                  <a:pt x="40246" y="23544"/>
                </a:moveTo>
                <a:lnTo>
                  <a:pt x="40246" y="25317"/>
                </a:lnTo>
                <a:lnTo>
                  <a:pt x="38472" y="25317"/>
                </a:lnTo>
                <a:lnTo>
                  <a:pt x="38472" y="23544"/>
                </a:lnTo>
                <a:close/>
                <a:moveTo>
                  <a:pt x="42096" y="23544"/>
                </a:moveTo>
                <a:lnTo>
                  <a:pt x="42096" y="25317"/>
                </a:lnTo>
                <a:lnTo>
                  <a:pt x="40321" y="25317"/>
                </a:lnTo>
                <a:lnTo>
                  <a:pt x="40321" y="23544"/>
                </a:lnTo>
                <a:close/>
                <a:moveTo>
                  <a:pt x="43950" y="23544"/>
                </a:moveTo>
                <a:lnTo>
                  <a:pt x="43950" y="25317"/>
                </a:lnTo>
                <a:lnTo>
                  <a:pt x="42172" y="25317"/>
                </a:lnTo>
                <a:lnTo>
                  <a:pt x="42172" y="23544"/>
                </a:lnTo>
                <a:close/>
                <a:moveTo>
                  <a:pt x="45801" y="23544"/>
                </a:moveTo>
                <a:lnTo>
                  <a:pt x="45801" y="25317"/>
                </a:lnTo>
                <a:lnTo>
                  <a:pt x="44027" y="25317"/>
                </a:lnTo>
                <a:lnTo>
                  <a:pt x="44027" y="23544"/>
                </a:lnTo>
                <a:close/>
                <a:moveTo>
                  <a:pt x="47656" y="23544"/>
                </a:moveTo>
                <a:lnTo>
                  <a:pt x="47656" y="25317"/>
                </a:lnTo>
                <a:lnTo>
                  <a:pt x="45876" y="25317"/>
                </a:lnTo>
                <a:lnTo>
                  <a:pt x="45876" y="23544"/>
                </a:lnTo>
                <a:close/>
                <a:moveTo>
                  <a:pt x="49505" y="23544"/>
                </a:moveTo>
                <a:lnTo>
                  <a:pt x="49505" y="25317"/>
                </a:lnTo>
                <a:lnTo>
                  <a:pt x="47731" y="25317"/>
                </a:lnTo>
                <a:lnTo>
                  <a:pt x="47731" y="23544"/>
                </a:lnTo>
                <a:close/>
                <a:moveTo>
                  <a:pt x="51289" y="23544"/>
                </a:moveTo>
                <a:lnTo>
                  <a:pt x="51289" y="25317"/>
                </a:lnTo>
                <a:lnTo>
                  <a:pt x="49581" y="25317"/>
                </a:lnTo>
                <a:lnTo>
                  <a:pt x="49581" y="23544"/>
                </a:lnTo>
                <a:close/>
                <a:moveTo>
                  <a:pt x="53144" y="23544"/>
                </a:moveTo>
                <a:lnTo>
                  <a:pt x="53144" y="25317"/>
                </a:lnTo>
                <a:lnTo>
                  <a:pt x="51370" y="25317"/>
                </a:lnTo>
                <a:lnTo>
                  <a:pt x="51370" y="23544"/>
                </a:lnTo>
                <a:close/>
                <a:moveTo>
                  <a:pt x="54995" y="23544"/>
                </a:moveTo>
                <a:lnTo>
                  <a:pt x="54995" y="25317"/>
                </a:lnTo>
                <a:lnTo>
                  <a:pt x="53220" y="25317"/>
                </a:lnTo>
                <a:lnTo>
                  <a:pt x="53220" y="23544"/>
                </a:lnTo>
                <a:close/>
                <a:moveTo>
                  <a:pt x="56849" y="23544"/>
                </a:moveTo>
                <a:lnTo>
                  <a:pt x="56849" y="25317"/>
                </a:lnTo>
                <a:lnTo>
                  <a:pt x="55070" y="25317"/>
                </a:lnTo>
                <a:lnTo>
                  <a:pt x="55070" y="23544"/>
                </a:lnTo>
                <a:close/>
                <a:moveTo>
                  <a:pt x="58698" y="23544"/>
                </a:moveTo>
                <a:lnTo>
                  <a:pt x="58698" y="25317"/>
                </a:lnTo>
                <a:lnTo>
                  <a:pt x="56924" y="25317"/>
                </a:lnTo>
                <a:lnTo>
                  <a:pt x="56924" y="23544"/>
                </a:lnTo>
                <a:close/>
                <a:moveTo>
                  <a:pt x="60548" y="23544"/>
                </a:moveTo>
                <a:lnTo>
                  <a:pt x="60548" y="25317"/>
                </a:lnTo>
                <a:lnTo>
                  <a:pt x="58775" y="25317"/>
                </a:lnTo>
                <a:lnTo>
                  <a:pt x="58775" y="23544"/>
                </a:lnTo>
                <a:close/>
                <a:moveTo>
                  <a:pt x="62404" y="23544"/>
                </a:moveTo>
                <a:lnTo>
                  <a:pt x="62404" y="25317"/>
                </a:lnTo>
                <a:lnTo>
                  <a:pt x="60629" y="25317"/>
                </a:lnTo>
                <a:lnTo>
                  <a:pt x="60629" y="23544"/>
                </a:lnTo>
                <a:close/>
                <a:moveTo>
                  <a:pt x="64253" y="23544"/>
                </a:moveTo>
                <a:lnTo>
                  <a:pt x="64253" y="25317"/>
                </a:lnTo>
                <a:lnTo>
                  <a:pt x="62479" y="25317"/>
                </a:lnTo>
                <a:lnTo>
                  <a:pt x="62479" y="23544"/>
                </a:lnTo>
                <a:close/>
                <a:moveTo>
                  <a:pt x="66108" y="23544"/>
                </a:moveTo>
                <a:lnTo>
                  <a:pt x="66108" y="25317"/>
                </a:lnTo>
                <a:lnTo>
                  <a:pt x="64328" y="25317"/>
                </a:lnTo>
                <a:lnTo>
                  <a:pt x="64328" y="23544"/>
                </a:lnTo>
                <a:close/>
                <a:moveTo>
                  <a:pt x="3343" y="25393"/>
                </a:moveTo>
                <a:lnTo>
                  <a:pt x="3343" y="27173"/>
                </a:lnTo>
                <a:lnTo>
                  <a:pt x="1568" y="27173"/>
                </a:lnTo>
                <a:lnTo>
                  <a:pt x="1568" y="25393"/>
                </a:lnTo>
                <a:close/>
                <a:moveTo>
                  <a:pt x="5192" y="25393"/>
                </a:moveTo>
                <a:lnTo>
                  <a:pt x="5192" y="27173"/>
                </a:lnTo>
                <a:lnTo>
                  <a:pt x="3418" y="27173"/>
                </a:lnTo>
                <a:lnTo>
                  <a:pt x="3418" y="25393"/>
                </a:lnTo>
                <a:close/>
                <a:moveTo>
                  <a:pt x="7047" y="25393"/>
                </a:moveTo>
                <a:lnTo>
                  <a:pt x="7047" y="27173"/>
                </a:lnTo>
                <a:lnTo>
                  <a:pt x="5267" y="27173"/>
                </a:lnTo>
                <a:lnTo>
                  <a:pt x="5267" y="25393"/>
                </a:lnTo>
                <a:close/>
                <a:moveTo>
                  <a:pt x="8896" y="25393"/>
                </a:moveTo>
                <a:lnTo>
                  <a:pt x="8896" y="27173"/>
                </a:lnTo>
                <a:lnTo>
                  <a:pt x="7123" y="27173"/>
                </a:lnTo>
                <a:lnTo>
                  <a:pt x="7123" y="25393"/>
                </a:lnTo>
                <a:close/>
                <a:moveTo>
                  <a:pt x="10746" y="25393"/>
                </a:moveTo>
                <a:lnTo>
                  <a:pt x="10746" y="27173"/>
                </a:lnTo>
                <a:lnTo>
                  <a:pt x="8972" y="27173"/>
                </a:lnTo>
                <a:lnTo>
                  <a:pt x="8972" y="25393"/>
                </a:lnTo>
                <a:close/>
                <a:moveTo>
                  <a:pt x="12601" y="25393"/>
                </a:moveTo>
                <a:lnTo>
                  <a:pt x="12601" y="27173"/>
                </a:lnTo>
                <a:lnTo>
                  <a:pt x="10827" y="27173"/>
                </a:lnTo>
                <a:lnTo>
                  <a:pt x="10827" y="25393"/>
                </a:lnTo>
                <a:close/>
                <a:moveTo>
                  <a:pt x="14451" y="25393"/>
                </a:moveTo>
                <a:lnTo>
                  <a:pt x="14451" y="27173"/>
                </a:lnTo>
                <a:lnTo>
                  <a:pt x="12676" y="27173"/>
                </a:lnTo>
                <a:lnTo>
                  <a:pt x="12676" y="25393"/>
                </a:lnTo>
                <a:close/>
                <a:moveTo>
                  <a:pt x="16305" y="25393"/>
                </a:moveTo>
                <a:lnTo>
                  <a:pt x="16305" y="27173"/>
                </a:lnTo>
                <a:lnTo>
                  <a:pt x="14526" y="27173"/>
                </a:lnTo>
                <a:lnTo>
                  <a:pt x="14526" y="25393"/>
                </a:lnTo>
                <a:close/>
                <a:moveTo>
                  <a:pt x="18089" y="25393"/>
                </a:moveTo>
                <a:lnTo>
                  <a:pt x="18089" y="27173"/>
                </a:lnTo>
                <a:lnTo>
                  <a:pt x="16381" y="27173"/>
                </a:lnTo>
                <a:lnTo>
                  <a:pt x="16381" y="25393"/>
                </a:lnTo>
                <a:close/>
                <a:moveTo>
                  <a:pt x="19945" y="25393"/>
                </a:moveTo>
                <a:lnTo>
                  <a:pt x="19945" y="27173"/>
                </a:lnTo>
                <a:lnTo>
                  <a:pt x="18166" y="27173"/>
                </a:lnTo>
                <a:lnTo>
                  <a:pt x="18166" y="25393"/>
                </a:lnTo>
                <a:close/>
                <a:moveTo>
                  <a:pt x="21795" y="25393"/>
                </a:moveTo>
                <a:lnTo>
                  <a:pt x="21795" y="27173"/>
                </a:lnTo>
                <a:lnTo>
                  <a:pt x="20020" y="27173"/>
                </a:lnTo>
                <a:lnTo>
                  <a:pt x="20020" y="25393"/>
                </a:lnTo>
                <a:close/>
                <a:moveTo>
                  <a:pt x="23644" y="25393"/>
                </a:moveTo>
                <a:lnTo>
                  <a:pt x="23644" y="27173"/>
                </a:lnTo>
                <a:lnTo>
                  <a:pt x="21870" y="27173"/>
                </a:lnTo>
                <a:lnTo>
                  <a:pt x="21870" y="25393"/>
                </a:lnTo>
                <a:close/>
                <a:moveTo>
                  <a:pt x="25498" y="25393"/>
                </a:moveTo>
                <a:lnTo>
                  <a:pt x="25498" y="27173"/>
                </a:lnTo>
                <a:lnTo>
                  <a:pt x="23719" y="27173"/>
                </a:lnTo>
                <a:lnTo>
                  <a:pt x="23719" y="25393"/>
                </a:lnTo>
                <a:close/>
                <a:moveTo>
                  <a:pt x="27348" y="25393"/>
                </a:moveTo>
                <a:lnTo>
                  <a:pt x="27348" y="27173"/>
                </a:lnTo>
                <a:lnTo>
                  <a:pt x="25575" y="27173"/>
                </a:lnTo>
                <a:lnTo>
                  <a:pt x="25575" y="25393"/>
                </a:lnTo>
                <a:close/>
                <a:moveTo>
                  <a:pt x="29204" y="25393"/>
                </a:moveTo>
                <a:lnTo>
                  <a:pt x="29204" y="27173"/>
                </a:lnTo>
                <a:lnTo>
                  <a:pt x="27424" y="27173"/>
                </a:lnTo>
                <a:lnTo>
                  <a:pt x="27424" y="25393"/>
                </a:lnTo>
                <a:close/>
                <a:moveTo>
                  <a:pt x="31053" y="25393"/>
                </a:moveTo>
                <a:lnTo>
                  <a:pt x="31053" y="27173"/>
                </a:lnTo>
                <a:lnTo>
                  <a:pt x="29279" y="27173"/>
                </a:lnTo>
                <a:lnTo>
                  <a:pt x="29279" y="25393"/>
                </a:lnTo>
                <a:close/>
                <a:moveTo>
                  <a:pt x="32903" y="25393"/>
                </a:moveTo>
                <a:lnTo>
                  <a:pt x="32903" y="27173"/>
                </a:lnTo>
                <a:lnTo>
                  <a:pt x="31128" y="27173"/>
                </a:lnTo>
                <a:lnTo>
                  <a:pt x="31128" y="25393"/>
                </a:lnTo>
                <a:close/>
                <a:moveTo>
                  <a:pt x="34692" y="25393"/>
                </a:moveTo>
                <a:lnTo>
                  <a:pt x="34692" y="27173"/>
                </a:lnTo>
                <a:lnTo>
                  <a:pt x="32979" y="27173"/>
                </a:lnTo>
                <a:lnTo>
                  <a:pt x="32979" y="25393"/>
                </a:lnTo>
                <a:close/>
                <a:moveTo>
                  <a:pt x="36541" y="25393"/>
                </a:moveTo>
                <a:lnTo>
                  <a:pt x="36541" y="27173"/>
                </a:lnTo>
                <a:lnTo>
                  <a:pt x="34768" y="27173"/>
                </a:lnTo>
                <a:lnTo>
                  <a:pt x="34768" y="25393"/>
                </a:lnTo>
                <a:close/>
                <a:moveTo>
                  <a:pt x="38397" y="25393"/>
                </a:moveTo>
                <a:lnTo>
                  <a:pt x="38397" y="27173"/>
                </a:lnTo>
                <a:lnTo>
                  <a:pt x="36618" y="27173"/>
                </a:lnTo>
                <a:lnTo>
                  <a:pt x="36618" y="25393"/>
                </a:lnTo>
                <a:close/>
                <a:moveTo>
                  <a:pt x="40246" y="25393"/>
                </a:moveTo>
                <a:lnTo>
                  <a:pt x="40246" y="27173"/>
                </a:lnTo>
                <a:lnTo>
                  <a:pt x="38472" y="27173"/>
                </a:lnTo>
                <a:lnTo>
                  <a:pt x="38472" y="25393"/>
                </a:lnTo>
                <a:close/>
                <a:moveTo>
                  <a:pt x="42096" y="25393"/>
                </a:moveTo>
                <a:lnTo>
                  <a:pt x="42096" y="27173"/>
                </a:lnTo>
                <a:lnTo>
                  <a:pt x="40321" y="27173"/>
                </a:lnTo>
                <a:lnTo>
                  <a:pt x="40321" y="25393"/>
                </a:lnTo>
                <a:close/>
                <a:moveTo>
                  <a:pt x="43950" y="25393"/>
                </a:moveTo>
                <a:lnTo>
                  <a:pt x="43950" y="27173"/>
                </a:lnTo>
                <a:lnTo>
                  <a:pt x="42172" y="27173"/>
                </a:lnTo>
                <a:lnTo>
                  <a:pt x="42172" y="25393"/>
                </a:lnTo>
                <a:close/>
                <a:moveTo>
                  <a:pt x="45801" y="25393"/>
                </a:moveTo>
                <a:lnTo>
                  <a:pt x="45801" y="27173"/>
                </a:lnTo>
                <a:lnTo>
                  <a:pt x="44027" y="27173"/>
                </a:lnTo>
                <a:lnTo>
                  <a:pt x="44027" y="25393"/>
                </a:lnTo>
                <a:close/>
                <a:moveTo>
                  <a:pt x="47656" y="25393"/>
                </a:moveTo>
                <a:lnTo>
                  <a:pt x="47656" y="27173"/>
                </a:lnTo>
                <a:lnTo>
                  <a:pt x="45876" y="27173"/>
                </a:lnTo>
                <a:lnTo>
                  <a:pt x="45876" y="25393"/>
                </a:lnTo>
                <a:close/>
                <a:moveTo>
                  <a:pt x="49505" y="25393"/>
                </a:moveTo>
                <a:lnTo>
                  <a:pt x="49505" y="27173"/>
                </a:lnTo>
                <a:lnTo>
                  <a:pt x="47731" y="27173"/>
                </a:lnTo>
                <a:lnTo>
                  <a:pt x="47731" y="25393"/>
                </a:lnTo>
                <a:close/>
                <a:moveTo>
                  <a:pt x="51289" y="25393"/>
                </a:moveTo>
                <a:lnTo>
                  <a:pt x="51289" y="27173"/>
                </a:lnTo>
                <a:lnTo>
                  <a:pt x="49581" y="27173"/>
                </a:lnTo>
                <a:lnTo>
                  <a:pt x="49581" y="25393"/>
                </a:lnTo>
                <a:close/>
                <a:moveTo>
                  <a:pt x="53144" y="25393"/>
                </a:moveTo>
                <a:lnTo>
                  <a:pt x="53144" y="27173"/>
                </a:lnTo>
                <a:lnTo>
                  <a:pt x="51370" y="27173"/>
                </a:lnTo>
                <a:lnTo>
                  <a:pt x="51370" y="25393"/>
                </a:lnTo>
                <a:close/>
                <a:moveTo>
                  <a:pt x="54995" y="25393"/>
                </a:moveTo>
                <a:lnTo>
                  <a:pt x="54995" y="27173"/>
                </a:lnTo>
                <a:lnTo>
                  <a:pt x="53220" y="27173"/>
                </a:lnTo>
                <a:lnTo>
                  <a:pt x="53220" y="25393"/>
                </a:lnTo>
                <a:close/>
                <a:moveTo>
                  <a:pt x="56849" y="25393"/>
                </a:moveTo>
                <a:lnTo>
                  <a:pt x="56849" y="27173"/>
                </a:lnTo>
                <a:lnTo>
                  <a:pt x="55070" y="27173"/>
                </a:lnTo>
                <a:lnTo>
                  <a:pt x="55070" y="25393"/>
                </a:lnTo>
                <a:close/>
                <a:moveTo>
                  <a:pt x="58698" y="25393"/>
                </a:moveTo>
                <a:lnTo>
                  <a:pt x="58698" y="27173"/>
                </a:lnTo>
                <a:lnTo>
                  <a:pt x="56924" y="27173"/>
                </a:lnTo>
                <a:lnTo>
                  <a:pt x="56924" y="25393"/>
                </a:lnTo>
                <a:close/>
                <a:moveTo>
                  <a:pt x="60548" y="25393"/>
                </a:moveTo>
                <a:lnTo>
                  <a:pt x="60548" y="27173"/>
                </a:lnTo>
                <a:lnTo>
                  <a:pt x="58775" y="27173"/>
                </a:lnTo>
                <a:lnTo>
                  <a:pt x="58775" y="25393"/>
                </a:lnTo>
                <a:close/>
                <a:moveTo>
                  <a:pt x="62404" y="25393"/>
                </a:moveTo>
                <a:lnTo>
                  <a:pt x="62404" y="27173"/>
                </a:lnTo>
                <a:lnTo>
                  <a:pt x="60629" y="27173"/>
                </a:lnTo>
                <a:lnTo>
                  <a:pt x="60629" y="25393"/>
                </a:lnTo>
                <a:close/>
                <a:moveTo>
                  <a:pt x="64253" y="25393"/>
                </a:moveTo>
                <a:lnTo>
                  <a:pt x="64253" y="27173"/>
                </a:lnTo>
                <a:lnTo>
                  <a:pt x="62479" y="27173"/>
                </a:lnTo>
                <a:lnTo>
                  <a:pt x="62479" y="25393"/>
                </a:lnTo>
                <a:close/>
                <a:moveTo>
                  <a:pt x="66108" y="25393"/>
                </a:moveTo>
                <a:lnTo>
                  <a:pt x="66108" y="27173"/>
                </a:lnTo>
                <a:lnTo>
                  <a:pt x="64328" y="27173"/>
                </a:lnTo>
                <a:lnTo>
                  <a:pt x="64328" y="25393"/>
                </a:lnTo>
                <a:close/>
                <a:moveTo>
                  <a:pt x="3343" y="27248"/>
                </a:moveTo>
                <a:lnTo>
                  <a:pt x="3343" y="29022"/>
                </a:lnTo>
                <a:lnTo>
                  <a:pt x="1568" y="29022"/>
                </a:lnTo>
                <a:lnTo>
                  <a:pt x="1568" y="27248"/>
                </a:lnTo>
                <a:close/>
                <a:moveTo>
                  <a:pt x="5192" y="27248"/>
                </a:moveTo>
                <a:lnTo>
                  <a:pt x="5192" y="29022"/>
                </a:lnTo>
                <a:lnTo>
                  <a:pt x="3418" y="29022"/>
                </a:lnTo>
                <a:lnTo>
                  <a:pt x="3418" y="27248"/>
                </a:lnTo>
                <a:close/>
                <a:moveTo>
                  <a:pt x="7047" y="27248"/>
                </a:moveTo>
                <a:lnTo>
                  <a:pt x="7047" y="29022"/>
                </a:lnTo>
                <a:lnTo>
                  <a:pt x="5267" y="29022"/>
                </a:lnTo>
                <a:lnTo>
                  <a:pt x="5267" y="27248"/>
                </a:lnTo>
                <a:close/>
                <a:moveTo>
                  <a:pt x="8896" y="27248"/>
                </a:moveTo>
                <a:lnTo>
                  <a:pt x="8896" y="29022"/>
                </a:lnTo>
                <a:lnTo>
                  <a:pt x="7123" y="29022"/>
                </a:lnTo>
                <a:lnTo>
                  <a:pt x="7123" y="27248"/>
                </a:lnTo>
                <a:close/>
                <a:moveTo>
                  <a:pt x="10746" y="27248"/>
                </a:moveTo>
                <a:lnTo>
                  <a:pt x="10746" y="29022"/>
                </a:lnTo>
                <a:lnTo>
                  <a:pt x="8972" y="29022"/>
                </a:lnTo>
                <a:lnTo>
                  <a:pt x="8972" y="27248"/>
                </a:lnTo>
                <a:close/>
                <a:moveTo>
                  <a:pt x="12601" y="27248"/>
                </a:moveTo>
                <a:lnTo>
                  <a:pt x="12601" y="29022"/>
                </a:lnTo>
                <a:lnTo>
                  <a:pt x="10827" y="29022"/>
                </a:lnTo>
                <a:lnTo>
                  <a:pt x="10827" y="27248"/>
                </a:lnTo>
                <a:close/>
                <a:moveTo>
                  <a:pt x="14451" y="27248"/>
                </a:moveTo>
                <a:lnTo>
                  <a:pt x="14451" y="29022"/>
                </a:lnTo>
                <a:lnTo>
                  <a:pt x="12676" y="29022"/>
                </a:lnTo>
                <a:lnTo>
                  <a:pt x="12676" y="27248"/>
                </a:lnTo>
                <a:close/>
                <a:moveTo>
                  <a:pt x="16305" y="27248"/>
                </a:moveTo>
                <a:lnTo>
                  <a:pt x="16305" y="29022"/>
                </a:lnTo>
                <a:lnTo>
                  <a:pt x="14526" y="29022"/>
                </a:lnTo>
                <a:lnTo>
                  <a:pt x="14526" y="27248"/>
                </a:lnTo>
                <a:close/>
                <a:moveTo>
                  <a:pt x="18089" y="27248"/>
                </a:moveTo>
                <a:lnTo>
                  <a:pt x="18089" y="29022"/>
                </a:lnTo>
                <a:lnTo>
                  <a:pt x="16381" y="29022"/>
                </a:lnTo>
                <a:lnTo>
                  <a:pt x="16381" y="27248"/>
                </a:lnTo>
                <a:close/>
                <a:moveTo>
                  <a:pt x="19945" y="27248"/>
                </a:moveTo>
                <a:lnTo>
                  <a:pt x="19945" y="29022"/>
                </a:lnTo>
                <a:lnTo>
                  <a:pt x="18166" y="29022"/>
                </a:lnTo>
                <a:lnTo>
                  <a:pt x="18166" y="27248"/>
                </a:lnTo>
                <a:close/>
                <a:moveTo>
                  <a:pt x="21795" y="27248"/>
                </a:moveTo>
                <a:lnTo>
                  <a:pt x="21795" y="29022"/>
                </a:lnTo>
                <a:lnTo>
                  <a:pt x="20020" y="29022"/>
                </a:lnTo>
                <a:lnTo>
                  <a:pt x="20020" y="27248"/>
                </a:lnTo>
                <a:close/>
                <a:moveTo>
                  <a:pt x="23644" y="27248"/>
                </a:moveTo>
                <a:lnTo>
                  <a:pt x="23644" y="29022"/>
                </a:lnTo>
                <a:lnTo>
                  <a:pt x="21870" y="29022"/>
                </a:lnTo>
                <a:lnTo>
                  <a:pt x="21870" y="27248"/>
                </a:lnTo>
                <a:close/>
                <a:moveTo>
                  <a:pt x="25498" y="27248"/>
                </a:moveTo>
                <a:lnTo>
                  <a:pt x="25498" y="29022"/>
                </a:lnTo>
                <a:lnTo>
                  <a:pt x="23719" y="29022"/>
                </a:lnTo>
                <a:lnTo>
                  <a:pt x="23719" y="27248"/>
                </a:lnTo>
                <a:close/>
                <a:moveTo>
                  <a:pt x="27348" y="27248"/>
                </a:moveTo>
                <a:lnTo>
                  <a:pt x="27348" y="29022"/>
                </a:lnTo>
                <a:lnTo>
                  <a:pt x="25575" y="29022"/>
                </a:lnTo>
                <a:lnTo>
                  <a:pt x="25575" y="27248"/>
                </a:lnTo>
                <a:close/>
                <a:moveTo>
                  <a:pt x="29204" y="27248"/>
                </a:moveTo>
                <a:lnTo>
                  <a:pt x="29204" y="29022"/>
                </a:lnTo>
                <a:lnTo>
                  <a:pt x="27424" y="29022"/>
                </a:lnTo>
                <a:lnTo>
                  <a:pt x="27424" y="27248"/>
                </a:lnTo>
                <a:close/>
                <a:moveTo>
                  <a:pt x="31053" y="27248"/>
                </a:moveTo>
                <a:lnTo>
                  <a:pt x="31053" y="29022"/>
                </a:lnTo>
                <a:lnTo>
                  <a:pt x="29279" y="29022"/>
                </a:lnTo>
                <a:lnTo>
                  <a:pt x="29279" y="27248"/>
                </a:lnTo>
                <a:close/>
                <a:moveTo>
                  <a:pt x="32903" y="27248"/>
                </a:moveTo>
                <a:lnTo>
                  <a:pt x="32903" y="29022"/>
                </a:lnTo>
                <a:lnTo>
                  <a:pt x="31128" y="29022"/>
                </a:lnTo>
                <a:lnTo>
                  <a:pt x="31128" y="27248"/>
                </a:lnTo>
                <a:close/>
                <a:moveTo>
                  <a:pt x="34692" y="27248"/>
                </a:moveTo>
                <a:lnTo>
                  <a:pt x="34692" y="29022"/>
                </a:lnTo>
                <a:lnTo>
                  <a:pt x="32979" y="29022"/>
                </a:lnTo>
                <a:lnTo>
                  <a:pt x="32979" y="27248"/>
                </a:lnTo>
                <a:close/>
                <a:moveTo>
                  <a:pt x="36541" y="27248"/>
                </a:moveTo>
                <a:lnTo>
                  <a:pt x="36541" y="29022"/>
                </a:lnTo>
                <a:lnTo>
                  <a:pt x="34768" y="29022"/>
                </a:lnTo>
                <a:lnTo>
                  <a:pt x="34768" y="27248"/>
                </a:lnTo>
                <a:close/>
                <a:moveTo>
                  <a:pt x="38397" y="27248"/>
                </a:moveTo>
                <a:lnTo>
                  <a:pt x="38397" y="29022"/>
                </a:lnTo>
                <a:lnTo>
                  <a:pt x="36618" y="29022"/>
                </a:lnTo>
                <a:lnTo>
                  <a:pt x="36618" y="27248"/>
                </a:lnTo>
                <a:close/>
                <a:moveTo>
                  <a:pt x="40246" y="27248"/>
                </a:moveTo>
                <a:lnTo>
                  <a:pt x="40246" y="29022"/>
                </a:lnTo>
                <a:lnTo>
                  <a:pt x="38472" y="29022"/>
                </a:lnTo>
                <a:lnTo>
                  <a:pt x="38472" y="27248"/>
                </a:lnTo>
                <a:close/>
                <a:moveTo>
                  <a:pt x="42096" y="27248"/>
                </a:moveTo>
                <a:lnTo>
                  <a:pt x="42096" y="29022"/>
                </a:lnTo>
                <a:lnTo>
                  <a:pt x="40321" y="29022"/>
                </a:lnTo>
                <a:lnTo>
                  <a:pt x="40321" y="27248"/>
                </a:lnTo>
                <a:close/>
                <a:moveTo>
                  <a:pt x="43950" y="27248"/>
                </a:moveTo>
                <a:lnTo>
                  <a:pt x="43950" y="29022"/>
                </a:lnTo>
                <a:lnTo>
                  <a:pt x="42172" y="29022"/>
                </a:lnTo>
                <a:lnTo>
                  <a:pt x="42172" y="27248"/>
                </a:lnTo>
                <a:close/>
                <a:moveTo>
                  <a:pt x="45801" y="27248"/>
                </a:moveTo>
                <a:lnTo>
                  <a:pt x="45801" y="29022"/>
                </a:lnTo>
                <a:lnTo>
                  <a:pt x="44027" y="29022"/>
                </a:lnTo>
                <a:lnTo>
                  <a:pt x="44027" y="27248"/>
                </a:lnTo>
                <a:close/>
                <a:moveTo>
                  <a:pt x="47656" y="27248"/>
                </a:moveTo>
                <a:lnTo>
                  <a:pt x="47656" y="29022"/>
                </a:lnTo>
                <a:lnTo>
                  <a:pt x="45876" y="29022"/>
                </a:lnTo>
                <a:lnTo>
                  <a:pt x="45876" y="27248"/>
                </a:lnTo>
                <a:close/>
                <a:moveTo>
                  <a:pt x="49505" y="27248"/>
                </a:moveTo>
                <a:lnTo>
                  <a:pt x="49505" y="29022"/>
                </a:lnTo>
                <a:lnTo>
                  <a:pt x="47731" y="29022"/>
                </a:lnTo>
                <a:lnTo>
                  <a:pt x="47731" y="27248"/>
                </a:lnTo>
                <a:close/>
                <a:moveTo>
                  <a:pt x="51289" y="27248"/>
                </a:moveTo>
                <a:lnTo>
                  <a:pt x="51289" y="29022"/>
                </a:lnTo>
                <a:lnTo>
                  <a:pt x="49581" y="29022"/>
                </a:lnTo>
                <a:lnTo>
                  <a:pt x="49581" y="27248"/>
                </a:lnTo>
                <a:close/>
                <a:moveTo>
                  <a:pt x="53144" y="27248"/>
                </a:moveTo>
                <a:lnTo>
                  <a:pt x="53144" y="29022"/>
                </a:lnTo>
                <a:lnTo>
                  <a:pt x="51370" y="29022"/>
                </a:lnTo>
                <a:lnTo>
                  <a:pt x="51370" y="27248"/>
                </a:lnTo>
                <a:close/>
                <a:moveTo>
                  <a:pt x="54995" y="27248"/>
                </a:moveTo>
                <a:lnTo>
                  <a:pt x="54995" y="29022"/>
                </a:lnTo>
                <a:lnTo>
                  <a:pt x="53220" y="29022"/>
                </a:lnTo>
                <a:lnTo>
                  <a:pt x="53220" y="27248"/>
                </a:lnTo>
                <a:close/>
                <a:moveTo>
                  <a:pt x="56849" y="27248"/>
                </a:moveTo>
                <a:lnTo>
                  <a:pt x="56849" y="29022"/>
                </a:lnTo>
                <a:lnTo>
                  <a:pt x="55070" y="29022"/>
                </a:lnTo>
                <a:lnTo>
                  <a:pt x="55070" y="27248"/>
                </a:lnTo>
                <a:close/>
                <a:moveTo>
                  <a:pt x="58698" y="27248"/>
                </a:moveTo>
                <a:lnTo>
                  <a:pt x="58698" y="29022"/>
                </a:lnTo>
                <a:lnTo>
                  <a:pt x="56924" y="29022"/>
                </a:lnTo>
                <a:lnTo>
                  <a:pt x="56924" y="27248"/>
                </a:lnTo>
                <a:close/>
                <a:moveTo>
                  <a:pt x="60548" y="27248"/>
                </a:moveTo>
                <a:lnTo>
                  <a:pt x="60548" y="29022"/>
                </a:lnTo>
                <a:lnTo>
                  <a:pt x="58775" y="29022"/>
                </a:lnTo>
                <a:lnTo>
                  <a:pt x="58775" y="27248"/>
                </a:lnTo>
                <a:close/>
                <a:moveTo>
                  <a:pt x="62404" y="27248"/>
                </a:moveTo>
                <a:lnTo>
                  <a:pt x="62404" y="29022"/>
                </a:lnTo>
                <a:lnTo>
                  <a:pt x="60629" y="29022"/>
                </a:lnTo>
                <a:lnTo>
                  <a:pt x="60629" y="27248"/>
                </a:lnTo>
                <a:close/>
                <a:moveTo>
                  <a:pt x="64253" y="27248"/>
                </a:moveTo>
                <a:lnTo>
                  <a:pt x="64253" y="29022"/>
                </a:lnTo>
                <a:lnTo>
                  <a:pt x="62479" y="29022"/>
                </a:lnTo>
                <a:lnTo>
                  <a:pt x="62479" y="27248"/>
                </a:lnTo>
                <a:close/>
                <a:moveTo>
                  <a:pt x="66108" y="27248"/>
                </a:moveTo>
                <a:lnTo>
                  <a:pt x="66108" y="29022"/>
                </a:lnTo>
                <a:lnTo>
                  <a:pt x="64328" y="29022"/>
                </a:lnTo>
                <a:lnTo>
                  <a:pt x="64328" y="27248"/>
                </a:lnTo>
                <a:close/>
                <a:moveTo>
                  <a:pt x="3343" y="29097"/>
                </a:moveTo>
                <a:lnTo>
                  <a:pt x="3343" y="30872"/>
                </a:lnTo>
                <a:lnTo>
                  <a:pt x="1568" y="30872"/>
                </a:lnTo>
                <a:lnTo>
                  <a:pt x="1568" y="29097"/>
                </a:lnTo>
                <a:close/>
                <a:moveTo>
                  <a:pt x="5192" y="29097"/>
                </a:moveTo>
                <a:lnTo>
                  <a:pt x="5192" y="30872"/>
                </a:lnTo>
                <a:lnTo>
                  <a:pt x="3418" y="30872"/>
                </a:lnTo>
                <a:lnTo>
                  <a:pt x="3418" y="29097"/>
                </a:lnTo>
                <a:close/>
                <a:moveTo>
                  <a:pt x="7047" y="29097"/>
                </a:moveTo>
                <a:lnTo>
                  <a:pt x="7047" y="30872"/>
                </a:lnTo>
                <a:lnTo>
                  <a:pt x="5267" y="30872"/>
                </a:lnTo>
                <a:lnTo>
                  <a:pt x="5267" y="29097"/>
                </a:lnTo>
                <a:close/>
                <a:moveTo>
                  <a:pt x="8896" y="29097"/>
                </a:moveTo>
                <a:lnTo>
                  <a:pt x="8896" y="30872"/>
                </a:lnTo>
                <a:lnTo>
                  <a:pt x="7123" y="30872"/>
                </a:lnTo>
                <a:lnTo>
                  <a:pt x="7123" y="29097"/>
                </a:lnTo>
                <a:close/>
                <a:moveTo>
                  <a:pt x="10746" y="29097"/>
                </a:moveTo>
                <a:lnTo>
                  <a:pt x="10746" y="30872"/>
                </a:lnTo>
                <a:lnTo>
                  <a:pt x="8972" y="30872"/>
                </a:lnTo>
                <a:lnTo>
                  <a:pt x="8972" y="29097"/>
                </a:lnTo>
                <a:close/>
                <a:moveTo>
                  <a:pt x="12601" y="29097"/>
                </a:moveTo>
                <a:lnTo>
                  <a:pt x="12601" y="30872"/>
                </a:lnTo>
                <a:lnTo>
                  <a:pt x="10827" y="30872"/>
                </a:lnTo>
                <a:lnTo>
                  <a:pt x="10827" y="29097"/>
                </a:lnTo>
                <a:close/>
                <a:moveTo>
                  <a:pt x="14451" y="29097"/>
                </a:moveTo>
                <a:lnTo>
                  <a:pt x="14451" y="30872"/>
                </a:lnTo>
                <a:lnTo>
                  <a:pt x="12676" y="30872"/>
                </a:lnTo>
                <a:lnTo>
                  <a:pt x="12676" y="29097"/>
                </a:lnTo>
                <a:close/>
                <a:moveTo>
                  <a:pt x="16305" y="29097"/>
                </a:moveTo>
                <a:lnTo>
                  <a:pt x="16305" y="30872"/>
                </a:lnTo>
                <a:lnTo>
                  <a:pt x="14526" y="30872"/>
                </a:lnTo>
                <a:lnTo>
                  <a:pt x="14526" y="29097"/>
                </a:lnTo>
                <a:close/>
                <a:moveTo>
                  <a:pt x="18089" y="29097"/>
                </a:moveTo>
                <a:lnTo>
                  <a:pt x="18089" y="30872"/>
                </a:lnTo>
                <a:lnTo>
                  <a:pt x="16381" y="30872"/>
                </a:lnTo>
                <a:lnTo>
                  <a:pt x="16381" y="29097"/>
                </a:lnTo>
                <a:close/>
                <a:moveTo>
                  <a:pt x="19945" y="29097"/>
                </a:moveTo>
                <a:lnTo>
                  <a:pt x="19945" y="30872"/>
                </a:lnTo>
                <a:lnTo>
                  <a:pt x="18166" y="30872"/>
                </a:lnTo>
                <a:lnTo>
                  <a:pt x="18166" y="29097"/>
                </a:lnTo>
                <a:close/>
                <a:moveTo>
                  <a:pt x="21795" y="29097"/>
                </a:moveTo>
                <a:lnTo>
                  <a:pt x="21795" y="30872"/>
                </a:lnTo>
                <a:lnTo>
                  <a:pt x="20020" y="30872"/>
                </a:lnTo>
                <a:lnTo>
                  <a:pt x="20020" y="29097"/>
                </a:lnTo>
                <a:close/>
                <a:moveTo>
                  <a:pt x="23644" y="29097"/>
                </a:moveTo>
                <a:lnTo>
                  <a:pt x="23644" y="30872"/>
                </a:lnTo>
                <a:lnTo>
                  <a:pt x="21870" y="30872"/>
                </a:lnTo>
                <a:lnTo>
                  <a:pt x="21870" y="29097"/>
                </a:lnTo>
                <a:close/>
                <a:moveTo>
                  <a:pt x="25498" y="29097"/>
                </a:moveTo>
                <a:lnTo>
                  <a:pt x="25498" y="30872"/>
                </a:lnTo>
                <a:lnTo>
                  <a:pt x="23719" y="30872"/>
                </a:lnTo>
                <a:lnTo>
                  <a:pt x="23719" y="29097"/>
                </a:lnTo>
                <a:close/>
                <a:moveTo>
                  <a:pt x="27348" y="29097"/>
                </a:moveTo>
                <a:lnTo>
                  <a:pt x="27348" y="30872"/>
                </a:lnTo>
                <a:lnTo>
                  <a:pt x="25575" y="30872"/>
                </a:lnTo>
                <a:lnTo>
                  <a:pt x="25575" y="29097"/>
                </a:lnTo>
                <a:close/>
                <a:moveTo>
                  <a:pt x="29204" y="29097"/>
                </a:moveTo>
                <a:lnTo>
                  <a:pt x="29204" y="30872"/>
                </a:lnTo>
                <a:lnTo>
                  <a:pt x="27424" y="30872"/>
                </a:lnTo>
                <a:lnTo>
                  <a:pt x="27424" y="29097"/>
                </a:lnTo>
                <a:close/>
                <a:moveTo>
                  <a:pt x="31053" y="29097"/>
                </a:moveTo>
                <a:lnTo>
                  <a:pt x="31053" y="30872"/>
                </a:lnTo>
                <a:lnTo>
                  <a:pt x="29279" y="30872"/>
                </a:lnTo>
                <a:lnTo>
                  <a:pt x="29279" y="29097"/>
                </a:lnTo>
                <a:close/>
                <a:moveTo>
                  <a:pt x="32903" y="29097"/>
                </a:moveTo>
                <a:lnTo>
                  <a:pt x="32903" y="30872"/>
                </a:lnTo>
                <a:lnTo>
                  <a:pt x="31128" y="30872"/>
                </a:lnTo>
                <a:lnTo>
                  <a:pt x="31128" y="29097"/>
                </a:lnTo>
                <a:close/>
                <a:moveTo>
                  <a:pt x="34692" y="29097"/>
                </a:moveTo>
                <a:lnTo>
                  <a:pt x="34692" y="30872"/>
                </a:lnTo>
                <a:lnTo>
                  <a:pt x="32979" y="30872"/>
                </a:lnTo>
                <a:lnTo>
                  <a:pt x="32979" y="29097"/>
                </a:lnTo>
                <a:close/>
                <a:moveTo>
                  <a:pt x="36541" y="29097"/>
                </a:moveTo>
                <a:lnTo>
                  <a:pt x="36541" y="30872"/>
                </a:lnTo>
                <a:lnTo>
                  <a:pt x="34768" y="30872"/>
                </a:lnTo>
                <a:lnTo>
                  <a:pt x="34768" y="29097"/>
                </a:lnTo>
                <a:close/>
                <a:moveTo>
                  <a:pt x="38397" y="29097"/>
                </a:moveTo>
                <a:lnTo>
                  <a:pt x="38397" y="30872"/>
                </a:lnTo>
                <a:lnTo>
                  <a:pt x="36618" y="30872"/>
                </a:lnTo>
                <a:lnTo>
                  <a:pt x="36618" y="29097"/>
                </a:lnTo>
                <a:close/>
                <a:moveTo>
                  <a:pt x="40246" y="29097"/>
                </a:moveTo>
                <a:lnTo>
                  <a:pt x="40246" y="30872"/>
                </a:lnTo>
                <a:lnTo>
                  <a:pt x="38472" y="30872"/>
                </a:lnTo>
                <a:lnTo>
                  <a:pt x="38472" y="29097"/>
                </a:lnTo>
                <a:close/>
                <a:moveTo>
                  <a:pt x="42096" y="29097"/>
                </a:moveTo>
                <a:lnTo>
                  <a:pt x="42096" y="30872"/>
                </a:lnTo>
                <a:lnTo>
                  <a:pt x="40321" y="30872"/>
                </a:lnTo>
                <a:lnTo>
                  <a:pt x="40321" y="29097"/>
                </a:lnTo>
                <a:close/>
                <a:moveTo>
                  <a:pt x="43950" y="29097"/>
                </a:moveTo>
                <a:lnTo>
                  <a:pt x="43950" y="30872"/>
                </a:lnTo>
                <a:lnTo>
                  <a:pt x="42172" y="30872"/>
                </a:lnTo>
                <a:lnTo>
                  <a:pt x="42172" y="29097"/>
                </a:lnTo>
                <a:close/>
                <a:moveTo>
                  <a:pt x="45801" y="29097"/>
                </a:moveTo>
                <a:lnTo>
                  <a:pt x="45801" y="30872"/>
                </a:lnTo>
                <a:lnTo>
                  <a:pt x="44027" y="30872"/>
                </a:lnTo>
                <a:lnTo>
                  <a:pt x="44027" y="29097"/>
                </a:lnTo>
                <a:close/>
                <a:moveTo>
                  <a:pt x="47656" y="29097"/>
                </a:moveTo>
                <a:lnTo>
                  <a:pt x="47656" y="30872"/>
                </a:lnTo>
                <a:lnTo>
                  <a:pt x="45876" y="30872"/>
                </a:lnTo>
                <a:lnTo>
                  <a:pt x="45876" y="29097"/>
                </a:lnTo>
                <a:close/>
                <a:moveTo>
                  <a:pt x="49505" y="29097"/>
                </a:moveTo>
                <a:lnTo>
                  <a:pt x="49505" y="30872"/>
                </a:lnTo>
                <a:lnTo>
                  <a:pt x="47731" y="30872"/>
                </a:lnTo>
                <a:lnTo>
                  <a:pt x="47731" y="29097"/>
                </a:lnTo>
                <a:close/>
                <a:moveTo>
                  <a:pt x="51289" y="29097"/>
                </a:moveTo>
                <a:lnTo>
                  <a:pt x="51289" y="30872"/>
                </a:lnTo>
                <a:lnTo>
                  <a:pt x="49581" y="30872"/>
                </a:lnTo>
                <a:lnTo>
                  <a:pt x="49581" y="29097"/>
                </a:lnTo>
                <a:close/>
                <a:moveTo>
                  <a:pt x="53144" y="29097"/>
                </a:moveTo>
                <a:lnTo>
                  <a:pt x="53144" y="30872"/>
                </a:lnTo>
                <a:lnTo>
                  <a:pt x="51370" y="30872"/>
                </a:lnTo>
                <a:lnTo>
                  <a:pt x="51370" y="29097"/>
                </a:lnTo>
                <a:close/>
                <a:moveTo>
                  <a:pt x="54995" y="29097"/>
                </a:moveTo>
                <a:lnTo>
                  <a:pt x="54995" y="30872"/>
                </a:lnTo>
                <a:lnTo>
                  <a:pt x="53220" y="30872"/>
                </a:lnTo>
                <a:lnTo>
                  <a:pt x="53220" y="29097"/>
                </a:lnTo>
                <a:close/>
                <a:moveTo>
                  <a:pt x="56849" y="29097"/>
                </a:moveTo>
                <a:lnTo>
                  <a:pt x="56849" y="30872"/>
                </a:lnTo>
                <a:lnTo>
                  <a:pt x="55070" y="30872"/>
                </a:lnTo>
                <a:lnTo>
                  <a:pt x="55070" y="29097"/>
                </a:lnTo>
                <a:close/>
                <a:moveTo>
                  <a:pt x="58698" y="29097"/>
                </a:moveTo>
                <a:lnTo>
                  <a:pt x="58698" y="30872"/>
                </a:lnTo>
                <a:lnTo>
                  <a:pt x="56924" y="30872"/>
                </a:lnTo>
                <a:lnTo>
                  <a:pt x="56924" y="29097"/>
                </a:lnTo>
                <a:close/>
                <a:moveTo>
                  <a:pt x="60548" y="29097"/>
                </a:moveTo>
                <a:lnTo>
                  <a:pt x="60548" y="30872"/>
                </a:lnTo>
                <a:lnTo>
                  <a:pt x="58775" y="30872"/>
                </a:lnTo>
                <a:lnTo>
                  <a:pt x="58775" y="29097"/>
                </a:lnTo>
                <a:close/>
                <a:moveTo>
                  <a:pt x="62404" y="29097"/>
                </a:moveTo>
                <a:lnTo>
                  <a:pt x="62404" y="30872"/>
                </a:lnTo>
                <a:lnTo>
                  <a:pt x="60629" y="30872"/>
                </a:lnTo>
                <a:lnTo>
                  <a:pt x="60629" y="29097"/>
                </a:lnTo>
                <a:close/>
                <a:moveTo>
                  <a:pt x="64253" y="29097"/>
                </a:moveTo>
                <a:lnTo>
                  <a:pt x="64253" y="30872"/>
                </a:lnTo>
                <a:lnTo>
                  <a:pt x="62479" y="30872"/>
                </a:lnTo>
                <a:lnTo>
                  <a:pt x="62479" y="29097"/>
                </a:lnTo>
                <a:close/>
                <a:moveTo>
                  <a:pt x="66108" y="29097"/>
                </a:moveTo>
                <a:lnTo>
                  <a:pt x="66108" y="30872"/>
                </a:lnTo>
                <a:lnTo>
                  <a:pt x="64328" y="30872"/>
                </a:lnTo>
                <a:lnTo>
                  <a:pt x="64328" y="29097"/>
                </a:lnTo>
                <a:close/>
                <a:moveTo>
                  <a:pt x="3343" y="30948"/>
                </a:moveTo>
                <a:lnTo>
                  <a:pt x="3343" y="32726"/>
                </a:lnTo>
                <a:lnTo>
                  <a:pt x="1568" y="32726"/>
                </a:lnTo>
                <a:lnTo>
                  <a:pt x="1568" y="30948"/>
                </a:lnTo>
                <a:close/>
                <a:moveTo>
                  <a:pt x="5192" y="30948"/>
                </a:moveTo>
                <a:lnTo>
                  <a:pt x="5192" y="32726"/>
                </a:lnTo>
                <a:lnTo>
                  <a:pt x="3418" y="32726"/>
                </a:lnTo>
                <a:lnTo>
                  <a:pt x="3418" y="30948"/>
                </a:lnTo>
                <a:close/>
                <a:moveTo>
                  <a:pt x="7047" y="30948"/>
                </a:moveTo>
                <a:lnTo>
                  <a:pt x="7047" y="32726"/>
                </a:lnTo>
                <a:lnTo>
                  <a:pt x="5267" y="32726"/>
                </a:lnTo>
                <a:lnTo>
                  <a:pt x="5267" y="30948"/>
                </a:lnTo>
                <a:close/>
                <a:moveTo>
                  <a:pt x="8896" y="30948"/>
                </a:moveTo>
                <a:lnTo>
                  <a:pt x="8896" y="32726"/>
                </a:lnTo>
                <a:lnTo>
                  <a:pt x="7123" y="32726"/>
                </a:lnTo>
                <a:lnTo>
                  <a:pt x="7123" y="30948"/>
                </a:lnTo>
                <a:close/>
                <a:moveTo>
                  <a:pt x="10746" y="30948"/>
                </a:moveTo>
                <a:lnTo>
                  <a:pt x="10746" y="32726"/>
                </a:lnTo>
                <a:lnTo>
                  <a:pt x="8972" y="32726"/>
                </a:lnTo>
                <a:lnTo>
                  <a:pt x="8972" y="30948"/>
                </a:lnTo>
                <a:close/>
                <a:moveTo>
                  <a:pt x="12601" y="30948"/>
                </a:moveTo>
                <a:lnTo>
                  <a:pt x="12601" y="32726"/>
                </a:lnTo>
                <a:lnTo>
                  <a:pt x="10827" y="32726"/>
                </a:lnTo>
                <a:lnTo>
                  <a:pt x="10827" y="30948"/>
                </a:lnTo>
                <a:close/>
                <a:moveTo>
                  <a:pt x="14451" y="30948"/>
                </a:moveTo>
                <a:lnTo>
                  <a:pt x="14451" y="32726"/>
                </a:lnTo>
                <a:lnTo>
                  <a:pt x="12676" y="32726"/>
                </a:lnTo>
                <a:lnTo>
                  <a:pt x="12676" y="30948"/>
                </a:lnTo>
                <a:close/>
                <a:moveTo>
                  <a:pt x="16305" y="30948"/>
                </a:moveTo>
                <a:lnTo>
                  <a:pt x="16305" y="32726"/>
                </a:lnTo>
                <a:lnTo>
                  <a:pt x="14526" y="32726"/>
                </a:lnTo>
                <a:lnTo>
                  <a:pt x="14526" y="30948"/>
                </a:lnTo>
                <a:close/>
                <a:moveTo>
                  <a:pt x="18089" y="30948"/>
                </a:moveTo>
                <a:lnTo>
                  <a:pt x="18089" y="32726"/>
                </a:lnTo>
                <a:lnTo>
                  <a:pt x="16381" y="32726"/>
                </a:lnTo>
                <a:lnTo>
                  <a:pt x="16381" y="30948"/>
                </a:lnTo>
                <a:close/>
                <a:moveTo>
                  <a:pt x="19945" y="30948"/>
                </a:moveTo>
                <a:lnTo>
                  <a:pt x="19945" y="32726"/>
                </a:lnTo>
                <a:lnTo>
                  <a:pt x="18166" y="32726"/>
                </a:lnTo>
                <a:lnTo>
                  <a:pt x="18166" y="30948"/>
                </a:lnTo>
                <a:close/>
                <a:moveTo>
                  <a:pt x="21795" y="30948"/>
                </a:moveTo>
                <a:lnTo>
                  <a:pt x="21795" y="32726"/>
                </a:lnTo>
                <a:lnTo>
                  <a:pt x="20020" y="32726"/>
                </a:lnTo>
                <a:lnTo>
                  <a:pt x="20020" y="30948"/>
                </a:lnTo>
                <a:close/>
                <a:moveTo>
                  <a:pt x="23644" y="30948"/>
                </a:moveTo>
                <a:lnTo>
                  <a:pt x="23644" y="32726"/>
                </a:lnTo>
                <a:lnTo>
                  <a:pt x="21870" y="32726"/>
                </a:lnTo>
                <a:lnTo>
                  <a:pt x="21870" y="30948"/>
                </a:lnTo>
                <a:close/>
                <a:moveTo>
                  <a:pt x="25498" y="30948"/>
                </a:moveTo>
                <a:lnTo>
                  <a:pt x="25498" y="32726"/>
                </a:lnTo>
                <a:lnTo>
                  <a:pt x="23719" y="32726"/>
                </a:lnTo>
                <a:lnTo>
                  <a:pt x="23719" y="30948"/>
                </a:lnTo>
                <a:close/>
                <a:moveTo>
                  <a:pt x="27348" y="30948"/>
                </a:moveTo>
                <a:lnTo>
                  <a:pt x="27348" y="32726"/>
                </a:lnTo>
                <a:lnTo>
                  <a:pt x="25575" y="32726"/>
                </a:lnTo>
                <a:lnTo>
                  <a:pt x="25575" y="30948"/>
                </a:lnTo>
                <a:close/>
                <a:moveTo>
                  <a:pt x="29204" y="30948"/>
                </a:moveTo>
                <a:lnTo>
                  <a:pt x="29204" y="32726"/>
                </a:lnTo>
                <a:lnTo>
                  <a:pt x="27424" y="32726"/>
                </a:lnTo>
                <a:lnTo>
                  <a:pt x="27424" y="30948"/>
                </a:lnTo>
                <a:close/>
                <a:moveTo>
                  <a:pt x="31053" y="30948"/>
                </a:moveTo>
                <a:lnTo>
                  <a:pt x="31053" y="32726"/>
                </a:lnTo>
                <a:lnTo>
                  <a:pt x="29279" y="32726"/>
                </a:lnTo>
                <a:lnTo>
                  <a:pt x="29279" y="30948"/>
                </a:lnTo>
                <a:close/>
                <a:moveTo>
                  <a:pt x="32903" y="30948"/>
                </a:moveTo>
                <a:lnTo>
                  <a:pt x="32903" y="32726"/>
                </a:lnTo>
                <a:lnTo>
                  <a:pt x="31128" y="32726"/>
                </a:lnTo>
                <a:lnTo>
                  <a:pt x="31128" y="30948"/>
                </a:lnTo>
                <a:close/>
                <a:moveTo>
                  <a:pt x="34692" y="30948"/>
                </a:moveTo>
                <a:lnTo>
                  <a:pt x="34692" y="32726"/>
                </a:lnTo>
                <a:lnTo>
                  <a:pt x="32979" y="32726"/>
                </a:lnTo>
                <a:lnTo>
                  <a:pt x="32979" y="30948"/>
                </a:lnTo>
                <a:close/>
                <a:moveTo>
                  <a:pt x="36541" y="30948"/>
                </a:moveTo>
                <a:lnTo>
                  <a:pt x="36541" y="32726"/>
                </a:lnTo>
                <a:lnTo>
                  <a:pt x="34768" y="32726"/>
                </a:lnTo>
                <a:lnTo>
                  <a:pt x="34768" y="30948"/>
                </a:lnTo>
                <a:close/>
                <a:moveTo>
                  <a:pt x="38397" y="30948"/>
                </a:moveTo>
                <a:lnTo>
                  <a:pt x="38397" y="32726"/>
                </a:lnTo>
                <a:lnTo>
                  <a:pt x="36618" y="32726"/>
                </a:lnTo>
                <a:lnTo>
                  <a:pt x="36618" y="30948"/>
                </a:lnTo>
                <a:close/>
                <a:moveTo>
                  <a:pt x="40246" y="30948"/>
                </a:moveTo>
                <a:lnTo>
                  <a:pt x="40246" y="32726"/>
                </a:lnTo>
                <a:lnTo>
                  <a:pt x="38472" y="32726"/>
                </a:lnTo>
                <a:lnTo>
                  <a:pt x="38472" y="30948"/>
                </a:lnTo>
                <a:close/>
                <a:moveTo>
                  <a:pt x="42096" y="30948"/>
                </a:moveTo>
                <a:lnTo>
                  <a:pt x="42096" y="32726"/>
                </a:lnTo>
                <a:lnTo>
                  <a:pt x="40321" y="32726"/>
                </a:lnTo>
                <a:lnTo>
                  <a:pt x="40321" y="30948"/>
                </a:lnTo>
                <a:close/>
                <a:moveTo>
                  <a:pt x="43950" y="30948"/>
                </a:moveTo>
                <a:lnTo>
                  <a:pt x="43950" y="32726"/>
                </a:lnTo>
                <a:lnTo>
                  <a:pt x="42172" y="32726"/>
                </a:lnTo>
                <a:lnTo>
                  <a:pt x="42172" y="30948"/>
                </a:lnTo>
                <a:close/>
                <a:moveTo>
                  <a:pt x="45801" y="30948"/>
                </a:moveTo>
                <a:lnTo>
                  <a:pt x="45801" y="32726"/>
                </a:lnTo>
                <a:lnTo>
                  <a:pt x="44027" y="32726"/>
                </a:lnTo>
                <a:lnTo>
                  <a:pt x="44027" y="30948"/>
                </a:lnTo>
                <a:close/>
                <a:moveTo>
                  <a:pt x="47656" y="30948"/>
                </a:moveTo>
                <a:lnTo>
                  <a:pt x="47656" y="32726"/>
                </a:lnTo>
                <a:lnTo>
                  <a:pt x="45876" y="32726"/>
                </a:lnTo>
                <a:lnTo>
                  <a:pt x="45876" y="30948"/>
                </a:lnTo>
                <a:close/>
                <a:moveTo>
                  <a:pt x="49505" y="30948"/>
                </a:moveTo>
                <a:lnTo>
                  <a:pt x="49505" y="32726"/>
                </a:lnTo>
                <a:lnTo>
                  <a:pt x="47731" y="32726"/>
                </a:lnTo>
                <a:lnTo>
                  <a:pt x="47731" y="30948"/>
                </a:lnTo>
                <a:close/>
                <a:moveTo>
                  <a:pt x="51289" y="30948"/>
                </a:moveTo>
                <a:lnTo>
                  <a:pt x="51289" y="32726"/>
                </a:lnTo>
                <a:lnTo>
                  <a:pt x="49581" y="32726"/>
                </a:lnTo>
                <a:lnTo>
                  <a:pt x="49581" y="30948"/>
                </a:lnTo>
                <a:close/>
                <a:moveTo>
                  <a:pt x="53144" y="30948"/>
                </a:moveTo>
                <a:lnTo>
                  <a:pt x="53144" y="32726"/>
                </a:lnTo>
                <a:lnTo>
                  <a:pt x="51370" y="32726"/>
                </a:lnTo>
                <a:lnTo>
                  <a:pt x="51370" y="30948"/>
                </a:lnTo>
                <a:close/>
                <a:moveTo>
                  <a:pt x="54995" y="30948"/>
                </a:moveTo>
                <a:lnTo>
                  <a:pt x="54995" y="32726"/>
                </a:lnTo>
                <a:lnTo>
                  <a:pt x="53220" y="32726"/>
                </a:lnTo>
                <a:lnTo>
                  <a:pt x="53220" y="30948"/>
                </a:lnTo>
                <a:close/>
                <a:moveTo>
                  <a:pt x="56849" y="30948"/>
                </a:moveTo>
                <a:lnTo>
                  <a:pt x="56849" y="32726"/>
                </a:lnTo>
                <a:lnTo>
                  <a:pt x="55070" y="32726"/>
                </a:lnTo>
                <a:lnTo>
                  <a:pt x="55070" y="30948"/>
                </a:lnTo>
                <a:close/>
                <a:moveTo>
                  <a:pt x="58698" y="30948"/>
                </a:moveTo>
                <a:lnTo>
                  <a:pt x="58698" y="32726"/>
                </a:lnTo>
                <a:lnTo>
                  <a:pt x="56924" y="32726"/>
                </a:lnTo>
                <a:lnTo>
                  <a:pt x="56924" y="30948"/>
                </a:lnTo>
                <a:close/>
                <a:moveTo>
                  <a:pt x="60548" y="30948"/>
                </a:moveTo>
                <a:lnTo>
                  <a:pt x="60548" y="32726"/>
                </a:lnTo>
                <a:lnTo>
                  <a:pt x="58775" y="32726"/>
                </a:lnTo>
                <a:lnTo>
                  <a:pt x="58775" y="30948"/>
                </a:lnTo>
                <a:close/>
                <a:moveTo>
                  <a:pt x="62404" y="30948"/>
                </a:moveTo>
                <a:lnTo>
                  <a:pt x="62404" y="32726"/>
                </a:lnTo>
                <a:lnTo>
                  <a:pt x="60629" y="32726"/>
                </a:lnTo>
                <a:lnTo>
                  <a:pt x="60629" y="30948"/>
                </a:lnTo>
                <a:close/>
                <a:moveTo>
                  <a:pt x="64253" y="30948"/>
                </a:moveTo>
                <a:lnTo>
                  <a:pt x="64253" y="32726"/>
                </a:lnTo>
                <a:lnTo>
                  <a:pt x="62479" y="32726"/>
                </a:lnTo>
                <a:lnTo>
                  <a:pt x="62479" y="30948"/>
                </a:lnTo>
                <a:close/>
                <a:moveTo>
                  <a:pt x="66108" y="30948"/>
                </a:moveTo>
                <a:lnTo>
                  <a:pt x="66108" y="32726"/>
                </a:lnTo>
                <a:lnTo>
                  <a:pt x="64328" y="32726"/>
                </a:lnTo>
                <a:lnTo>
                  <a:pt x="64328" y="30948"/>
                </a:lnTo>
                <a:close/>
                <a:moveTo>
                  <a:pt x="3343" y="32802"/>
                </a:moveTo>
                <a:lnTo>
                  <a:pt x="3343" y="32837"/>
                </a:lnTo>
                <a:lnTo>
                  <a:pt x="3343" y="34289"/>
                </a:lnTo>
                <a:lnTo>
                  <a:pt x="3343" y="34329"/>
                </a:lnTo>
                <a:lnTo>
                  <a:pt x="1568" y="34329"/>
                </a:lnTo>
                <a:lnTo>
                  <a:pt x="1568" y="34289"/>
                </a:lnTo>
                <a:lnTo>
                  <a:pt x="1568" y="32837"/>
                </a:lnTo>
                <a:lnTo>
                  <a:pt x="1568" y="32802"/>
                </a:lnTo>
                <a:close/>
                <a:moveTo>
                  <a:pt x="5192" y="32802"/>
                </a:moveTo>
                <a:lnTo>
                  <a:pt x="5192" y="32837"/>
                </a:lnTo>
                <a:lnTo>
                  <a:pt x="5192" y="34289"/>
                </a:lnTo>
                <a:lnTo>
                  <a:pt x="5192" y="34329"/>
                </a:lnTo>
                <a:lnTo>
                  <a:pt x="3418" y="34329"/>
                </a:lnTo>
                <a:lnTo>
                  <a:pt x="3418" y="34289"/>
                </a:lnTo>
                <a:lnTo>
                  <a:pt x="3418" y="32837"/>
                </a:lnTo>
                <a:lnTo>
                  <a:pt x="3418" y="32802"/>
                </a:lnTo>
                <a:close/>
                <a:moveTo>
                  <a:pt x="7047" y="32802"/>
                </a:moveTo>
                <a:lnTo>
                  <a:pt x="7047" y="32837"/>
                </a:lnTo>
                <a:lnTo>
                  <a:pt x="7047" y="34289"/>
                </a:lnTo>
                <a:lnTo>
                  <a:pt x="7047" y="34329"/>
                </a:lnTo>
                <a:lnTo>
                  <a:pt x="5267" y="34329"/>
                </a:lnTo>
                <a:lnTo>
                  <a:pt x="5267" y="34289"/>
                </a:lnTo>
                <a:lnTo>
                  <a:pt x="5267" y="32837"/>
                </a:lnTo>
                <a:lnTo>
                  <a:pt x="5267" y="32802"/>
                </a:lnTo>
                <a:close/>
                <a:moveTo>
                  <a:pt x="8896" y="32802"/>
                </a:moveTo>
                <a:lnTo>
                  <a:pt x="8896" y="32837"/>
                </a:lnTo>
                <a:lnTo>
                  <a:pt x="8896" y="34289"/>
                </a:lnTo>
                <a:lnTo>
                  <a:pt x="8896" y="34329"/>
                </a:lnTo>
                <a:lnTo>
                  <a:pt x="7123" y="34329"/>
                </a:lnTo>
                <a:lnTo>
                  <a:pt x="7123" y="34289"/>
                </a:lnTo>
                <a:lnTo>
                  <a:pt x="7123" y="32837"/>
                </a:lnTo>
                <a:lnTo>
                  <a:pt x="7123" y="32802"/>
                </a:lnTo>
                <a:close/>
                <a:moveTo>
                  <a:pt x="10746" y="32802"/>
                </a:moveTo>
                <a:lnTo>
                  <a:pt x="10746" y="32837"/>
                </a:lnTo>
                <a:lnTo>
                  <a:pt x="10746" y="34289"/>
                </a:lnTo>
                <a:lnTo>
                  <a:pt x="10746" y="34329"/>
                </a:lnTo>
                <a:lnTo>
                  <a:pt x="8972" y="34329"/>
                </a:lnTo>
                <a:lnTo>
                  <a:pt x="8972" y="34289"/>
                </a:lnTo>
                <a:lnTo>
                  <a:pt x="8972" y="32837"/>
                </a:lnTo>
                <a:lnTo>
                  <a:pt x="8972" y="32802"/>
                </a:lnTo>
                <a:close/>
                <a:moveTo>
                  <a:pt x="12601" y="32802"/>
                </a:moveTo>
                <a:lnTo>
                  <a:pt x="12601" y="32837"/>
                </a:lnTo>
                <a:lnTo>
                  <a:pt x="12601" y="34289"/>
                </a:lnTo>
                <a:lnTo>
                  <a:pt x="12601" y="34329"/>
                </a:lnTo>
                <a:lnTo>
                  <a:pt x="10827" y="34329"/>
                </a:lnTo>
                <a:lnTo>
                  <a:pt x="10827" y="34289"/>
                </a:lnTo>
                <a:lnTo>
                  <a:pt x="10827" y="32837"/>
                </a:lnTo>
                <a:lnTo>
                  <a:pt x="10827" y="32802"/>
                </a:lnTo>
                <a:close/>
                <a:moveTo>
                  <a:pt x="14451" y="32802"/>
                </a:moveTo>
                <a:lnTo>
                  <a:pt x="14451" y="32837"/>
                </a:lnTo>
                <a:lnTo>
                  <a:pt x="14451" y="34289"/>
                </a:lnTo>
                <a:lnTo>
                  <a:pt x="14451" y="34329"/>
                </a:lnTo>
                <a:lnTo>
                  <a:pt x="12676" y="34329"/>
                </a:lnTo>
                <a:lnTo>
                  <a:pt x="12676" y="34289"/>
                </a:lnTo>
                <a:lnTo>
                  <a:pt x="12676" y="32837"/>
                </a:lnTo>
                <a:lnTo>
                  <a:pt x="12676" y="32802"/>
                </a:lnTo>
                <a:close/>
                <a:moveTo>
                  <a:pt x="16305" y="32802"/>
                </a:moveTo>
                <a:lnTo>
                  <a:pt x="16305" y="32837"/>
                </a:lnTo>
                <a:lnTo>
                  <a:pt x="16305" y="34289"/>
                </a:lnTo>
                <a:lnTo>
                  <a:pt x="16305" y="34329"/>
                </a:lnTo>
                <a:lnTo>
                  <a:pt x="14526" y="34329"/>
                </a:lnTo>
                <a:lnTo>
                  <a:pt x="14526" y="34289"/>
                </a:lnTo>
                <a:lnTo>
                  <a:pt x="14526" y="32837"/>
                </a:lnTo>
                <a:lnTo>
                  <a:pt x="14526" y="32802"/>
                </a:lnTo>
                <a:close/>
                <a:moveTo>
                  <a:pt x="18089" y="32802"/>
                </a:moveTo>
                <a:lnTo>
                  <a:pt x="18089" y="32837"/>
                </a:lnTo>
                <a:lnTo>
                  <a:pt x="18089" y="34289"/>
                </a:lnTo>
                <a:lnTo>
                  <a:pt x="18089" y="34329"/>
                </a:lnTo>
                <a:lnTo>
                  <a:pt x="16381" y="34329"/>
                </a:lnTo>
                <a:lnTo>
                  <a:pt x="16381" y="34289"/>
                </a:lnTo>
                <a:lnTo>
                  <a:pt x="16381" y="32837"/>
                </a:lnTo>
                <a:lnTo>
                  <a:pt x="16381" y="32802"/>
                </a:lnTo>
                <a:close/>
                <a:moveTo>
                  <a:pt x="19945" y="32802"/>
                </a:moveTo>
                <a:lnTo>
                  <a:pt x="19945" y="32837"/>
                </a:lnTo>
                <a:lnTo>
                  <a:pt x="19945" y="34289"/>
                </a:lnTo>
                <a:lnTo>
                  <a:pt x="19945" y="34329"/>
                </a:lnTo>
                <a:lnTo>
                  <a:pt x="18166" y="34329"/>
                </a:lnTo>
                <a:lnTo>
                  <a:pt x="18166" y="34289"/>
                </a:lnTo>
                <a:lnTo>
                  <a:pt x="18166" y="32837"/>
                </a:lnTo>
                <a:lnTo>
                  <a:pt x="18166" y="32802"/>
                </a:lnTo>
                <a:close/>
                <a:moveTo>
                  <a:pt x="21795" y="32802"/>
                </a:moveTo>
                <a:lnTo>
                  <a:pt x="21795" y="32837"/>
                </a:lnTo>
                <a:lnTo>
                  <a:pt x="21795" y="34289"/>
                </a:lnTo>
                <a:lnTo>
                  <a:pt x="21795" y="34329"/>
                </a:lnTo>
                <a:lnTo>
                  <a:pt x="20020" y="34329"/>
                </a:lnTo>
                <a:lnTo>
                  <a:pt x="20020" y="34289"/>
                </a:lnTo>
                <a:lnTo>
                  <a:pt x="20020" y="32837"/>
                </a:lnTo>
                <a:lnTo>
                  <a:pt x="20020" y="32802"/>
                </a:lnTo>
                <a:close/>
                <a:moveTo>
                  <a:pt x="23644" y="32802"/>
                </a:moveTo>
                <a:lnTo>
                  <a:pt x="23644" y="32837"/>
                </a:lnTo>
                <a:lnTo>
                  <a:pt x="23644" y="34289"/>
                </a:lnTo>
                <a:lnTo>
                  <a:pt x="23644" y="34329"/>
                </a:lnTo>
                <a:lnTo>
                  <a:pt x="21870" y="34329"/>
                </a:lnTo>
                <a:lnTo>
                  <a:pt x="21870" y="34289"/>
                </a:lnTo>
                <a:lnTo>
                  <a:pt x="21870" y="32837"/>
                </a:lnTo>
                <a:lnTo>
                  <a:pt x="21870" y="32802"/>
                </a:lnTo>
                <a:close/>
                <a:moveTo>
                  <a:pt x="25498" y="32802"/>
                </a:moveTo>
                <a:lnTo>
                  <a:pt x="25498" y="32837"/>
                </a:lnTo>
                <a:lnTo>
                  <a:pt x="25498" y="34289"/>
                </a:lnTo>
                <a:lnTo>
                  <a:pt x="25498" y="34329"/>
                </a:lnTo>
                <a:lnTo>
                  <a:pt x="23719" y="34329"/>
                </a:lnTo>
                <a:lnTo>
                  <a:pt x="23719" y="34289"/>
                </a:lnTo>
                <a:lnTo>
                  <a:pt x="23719" y="32837"/>
                </a:lnTo>
                <a:lnTo>
                  <a:pt x="23719" y="32802"/>
                </a:lnTo>
                <a:close/>
                <a:moveTo>
                  <a:pt x="27348" y="32802"/>
                </a:moveTo>
                <a:lnTo>
                  <a:pt x="27348" y="32837"/>
                </a:lnTo>
                <a:lnTo>
                  <a:pt x="27348" y="34289"/>
                </a:lnTo>
                <a:lnTo>
                  <a:pt x="27348" y="34329"/>
                </a:lnTo>
                <a:lnTo>
                  <a:pt x="25575" y="34329"/>
                </a:lnTo>
                <a:lnTo>
                  <a:pt x="25575" y="34289"/>
                </a:lnTo>
                <a:lnTo>
                  <a:pt x="25575" y="32837"/>
                </a:lnTo>
                <a:lnTo>
                  <a:pt x="25575" y="32802"/>
                </a:lnTo>
                <a:close/>
                <a:moveTo>
                  <a:pt x="29204" y="32802"/>
                </a:moveTo>
                <a:lnTo>
                  <a:pt x="29204" y="32837"/>
                </a:lnTo>
                <a:lnTo>
                  <a:pt x="29204" y="34289"/>
                </a:lnTo>
                <a:lnTo>
                  <a:pt x="29204" y="34329"/>
                </a:lnTo>
                <a:lnTo>
                  <a:pt x="27424" y="34329"/>
                </a:lnTo>
                <a:lnTo>
                  <a:pt x="27424" y="34289"/>
                </a:lnTo>
                <a:lnTo>
                  <a:pt x="27424" y="32837"/>
                </a:lnTo>
                <a:lnTo>
                  <a:pt x="27424" y="32802"/>
                </a:lnTo>
                <a:close/>
                <a:moveTo>
                  <a:pt x="31053" y="32802"/>
                </a:moveTo>
                <a:lnTo>
                  <a:pt x="31053" y="32837"/>
                </a:lnTo>
                <a:lnTo>
                  <a:pt x="31053" y="34289"/>
                </a:lnTo>
                <a:lnTo>
                  <a:pt x="31053" y="34329"/>
                </a:lnTo>
                <a:lnTo>
                  <a:pt x="29279" y="34329"/>
                </a:lnTo>
                <a:lnTo>
                  <a:pt x="29279" y="34289"/>
                </a:lnTo>
                <a:lnTo>
                  <a:pt x="29279" y="32837"/>
                </a:lnTo>
                <a:lnTo>
                  <a:pt x="29279" y="32802"/>
                </a:lnTo>
                <a:close/>
                <a:moveTo>
                  <a:pt x="32903" y="32802"/>
                </a:moveTo>
                <a:lnTo>
                  <a:pt x="32903" y="32837"/>
                </a:lnTo>
                <a:lnTo>
                  <a:pt x="32903" y="34289"/>
                </a:lnTo>
                <a:lnTo>
                  <a:pt x="32903" y="34329"/>
                </a:lnTo>
                <a:lnTo>
                  <a:pt x="31128" y="34329"/>
                </a:lnTo>
                <a:lnTo>
                  <a:pt x="31128" y="34289"/>
                </a:lnTo>
                <a:lnTo>
                  <a:pt x="31128" y="32837"/>
                </a:lnTo>
                <a:lnTo>
                  <a:pt x="31128" y="32802"/>
                </a:lnTo>
                <a:close/>
                <a:moveTo>
                  <a:pt x="34692" y="32802"/>
                </a:moveTo>
                <a:lnTo>
                  <a:pt x="34692" y="32837"/>
                </a:lnTo>
                <a:lnTo>
                  <a:pt x="34692" y="34289"/>
                </a:lnTo>
                <a:lnTo>
                  <a:pt x="34692" y="34329"/>
                </a:lnTo>
                <a:lnTo>
                  <a:pt x="32979" y="34329"/>
                </a:lnTo>
                <a:lnTo>
                  <a:pt x="32979" y="34289"/>
                </a:lnTo>
                <a:lnTo>
                  <a:pt x="32979" y="32837"/>
                </a:lnTo>
                <a:lnTo>
                  <a:pt x="32979" y="32802"/>
                </a:lnTo>
                <a:close/>
                <a:moveTo>
                  <a:pt x="36541" y="32802"/>
                </a:moveTo>
                <a:lnTo>
                  <a:pt x="36541" y="32837"/>
                </a:lnTo>
                <a:lnTo>
                  <a:pt x="36541" y="34289"/>
                </a:lnTo>
                <a:lnTo>
                  <a:pt x="36541" y="34329"/>
                </a:lnTo>
                <a:lnTo>
                  <a:pt x="34768" y="34329"/>
                </a:lnTo>
                <a:lnTo>
                  <a:pt x="34768" y="34289"/>
                </a:lnTo>
                <a:lnTo>
                  <a:pt x="34768" y="32837"/>
                </a:lnTo>
                <a:lnTo>
                  <a:pt x="34768" y="32802"/>
                </a:lnTo>
                <a:close/>
                <a:moveTo>
                  <a:pt x="38397" y="32802"/>
                </a:moveTo>
                <a:lnTo>
                  <a:pt x="38397" y="32837"/>
                </a:lnTo>
                <a:lnTo>
                  <a:pt x="38397" y="34289"/>
                </a:lnTo>
                <a:lnTo>
                  <a:pt x="38397" y="34329"/>
                </a:lnTo>
                <a:lnTo>
                  <a:pt x="36618" y="34329"/>
                </a:lnTo>
                <a:lnTo>
                  <a:pt x="36618" y="34289"/>
                </a:lnTo>
                <a:lnTo>
                  <a:pt x="36618" y="32837"/>
                </a:lnTo>
                <a:lnTo>
                  <a:pt x="36618" y="32802"/>
                </a:lnTo>
                <a:close/>
                <a:moveTo>
                  <a:pt x="40246" y="32802"/>
                </a:moveTo>
                <a:lnTo>
                  <a:pt x="40246" y="32837"/>
                </a:lnTo>
                <a:lnTo>
                  <a:pt x="40246" y="34289"/>
                </a:lnTo>
                <a:lnTo>
                  <a:pt x="40246" y="34329"/>
                </a:lnTo>
                <a:lnTo>
                  <a:pt x="38472" y="34329"/>
                </a:lnTo>
                <a:lnTo>
                  <a:pt x="38472" y="34289"/>
                </a:lnTo>
                <a:lnTo>
                  <a:pt x="38472" y="32837"/>
                </a:lnTo>
                <a:lnTo>
                  <a:pt x="38472" y="32802"/>
                </a:lnTo>
                <a:close/>
                <a:moveTo>
                  <a:pt x="42096" y="32802"/>
                </a:moveTo>
                <a:lnTo>
                  <a:pt x="42096" y="32837"/>
                </a:lnTo>
                <a:lnTo>
                  <a:pt x="42096" y="34289"/>
                </a:lnTo>
                <a:lnTo>
                  <a:pt x="42096" y="34329"/>
                </a:lnTo>
                <a:lnTo>
                  <a:pt x="40321" y="34329"/>
                </a:lnTo>
                <a:lnTo>
                  <a:pt x="40321" y="34289"/>
                </a:lnTo>
                <a:lnTo>
                  <a:pt x="40321" y="32837"/>
                </a:lnTo>
                <a:lnTo>
                  <a:pt x="40321" y="32802"/>
                </a:lnTo>
                <a:close/>
                <a:moveTo>
                  <a:pt x="43950" y="32802"/>
                </a:moveTo>
                <a:lnTo>
                  <a:pt x="43950" y="32837"/>
                </a:lnTo>
                <a:lnTo>
                  <a:pt x="43950" y="34289"/>
                </a:lnTo>
                <a:lnTo>
                  <a:pt x="43950" y="34329"/>
                </a:lnTo>
                <a:lnTo>
                  <a:pt x="42172" y="34329"/>
                </a:lnTo>
                <a:lnTo>
                  <a:pt x="42172" y="34289"/>
                </a:lnTo>
                <a:lnTo>
                  <a:pt x="42172" y="32837"/>
                </a:lnTo>
                <a:lnTo>
                  <a:pt x="42172" y="32802"/>
                </a:lnTo>
                <a:close/>
                <a:moveTo>
                  <a:pt x="45801" y="32802"/>
                </a:moveTo>
                <a:lnTo>
                  <a:pt x="45801" y="32837"/>
                </a:lnTo>
                <a:lnTo>
                  <a:pt x="45801" y="34289"/>
                </a:lnTo>
                <a:lnTo>
                  <a:pt x="45801" y="34329"/>
                </a:lnTo>
                <a:lnTo>
                  <a:pt x="44027" y="34329"/>
                </a:lnTo>
                <a:lnTo>
                  <a:pt x="44027" y="34289"/>
                </a:lnTo>
                <a:lnTo>
                  <a:pt x="44027" y="32837"/>
                </a:lnTo>
                <a:lnTo>
                  <a:pt x="44027" y="32802"/>
                </a:lnTo>
                <a:close/>
                <a:moveTo>
                  <a:pt x="47656" y="32802"/>
                </a:moveTo>
                <a:lnTo>
                  <a:pt x="47656" y="32837"/>
                </a:lnTo>
                <a:lnTo>
                  <a:pt x="47656" y="34289"/>
                </a:lnTo>
                <a:lnTo>
                  <a:pt x="47656" y="34329"/>
                </a:lnTo>
                <a:lnTo>
                  <a:pt x="45876" y="34329"/>
                </a:lnTo>
                <a:lnTo>
                  <a:pt x="45876" y="34289"/>
                </a:lnTo>
                <a:lnTo>
                  <a:pt x="45876" y="32837"/>
                </a:lnTo>
                <a:lnTo>
                  <a:pt x="45876" y="32802"/>
                </a:lnTo>
                <a:close/>
                <a:moveTo>
                  <a:pt x="49505" y="32802"/>
                </a:moveTo>
                <a:lnTo>
                  <a:pt x="49505" y="32837"/>
                </a:lnTo>
                <a:lnTo>
                  <a:pt x="49505" y="34289"/>
                </a:lnTo>
                <a:lnTo>
                  <a:pt x="49505" y="34329"/>
                </a:lnTo>
                <a:lnTo>
                  <a:pt x="47731" y="34329"/>
                </a:lnTo>
                <a:lnTo>
                  <a:pt x="47731" y="34289"/>
                </a:lnTo>
                <a:lnTo>
                  <a:pt x="47731" y="32837"/>
                </a:lnTo>
                <a:lnTo>
                  <a:pt x="47731" y="32802"/>
                </a:lnTo>
                <a:close/>
                <a:moveTo>
                  <a:pt x="51289" y="32802"/>
                </a:moveTo>
                <a:lnTo>
                  <a:pt x="51289" y="32837"/>
                </a:lnTo>
                <a:lnTo>
                  <a:pt x="51289" y="34289"/>
                </a:lnTo>
                <a:lnTo>
                  <a:pt x="51289" y="34329"/>
                </a:lnTo>
                <a:lnTo>
                  <a:pt x="49581" y="34329"/>
                </a:lnTo>
                <a:lnTo>
                  <a:pt x="49581" y="34289"/>
                </a:lnTo>
                <a:lnTo>
                  <a:pt x="49581" y="32837"/>
                </a:lnTo>
                <a:lnTo>
                  <a:pt x="49581" y="32802"/>
                </a:lnTo>
                <a:close/>
                <a:moveTo>
                  <a:pt x="53144" y="32802"/>
                </a:moveTo>
                <a:lnTo>
                  <a:pt x="53144" y="32837"/>
                </a:lnTo>
                <a:lnTo>
                  <a:pt x="53144" y="34289"/>
                </a:lnTo>
                <a:lnTo>
                  <a:pt x="53144" y="34329"/>
                </a:lnTo>
                <a:lnTo>
                  <a:pt x="51370" y="34329"/>
                </a:lnTo>
                <a:lnTo>
                  <a:pt x="51370" y="34289"/>
                </a:lnTo>
                <a:lnTo>
                  <a:pt x="51370" y="32837"/>
                </a:lnTo>
                <a:lnTo>
                  <a:pt x="51370" y="32802"/>
                </a:lnTo>
                <a:close/>
                <a:moveTo>
                  <a:pt x="54995" y="32802"/>
                </a:moveTo>
                <a:lnTo>
                  <a:pt x="54995" y="32837"/>
                </a:lnTo>
                <a:lnTo>
                  <a:pt x="54995" y="34289"/>
                </a:lnTo>
                <a:lnTo>
                  <a:pt x="54995" y="34329"/>
                </a:lnTo>
                <a:lnTo>
                  <a:pt x="53220" y="34329"/>
                </a:lnTo>
                <a:lnTo>
                  <a:pt x="53220" y="34289"/>
                </a:lnTo>
                <a:lnTo>
                  <a:pt x="53220" y="32837"/>
                </a:lnTo>
                <a:lnTo>
                  <a:pt x="53220" y="32802"/>
                </a:lnTo>
                <a:close/>
                <a:moveTo>
                  <a:pt x="56849" y="32802"/>
                </a:moveTo>
                <a:lnTo>
                  <a:pt x="56849" y="32837"/>
                </a:lnTo>
                <a:lnTo>
                  <a:pt x="56849" y="34289"/>
                </a:lnTo>
                <a:lnTo>
                  <a:pt x="56849" y="34329"/>
                </a:lnTo>
                <a:lnTo>
                  <a:pt x="55070" y="34329"/>
                </a:lnTo>
                <a:lnTo>
                  <a:pt x="55070" y="34289"/>
                </a:lnTo>
                <a:lnTo>
                  <a:pt x="55070" y="32837"/>
                </a:lnTo>
                <a:lnTo>
                  <a:pt x="55070" y="32802"/>
                </a:lnTo>
                <a:close/>
                <a:moveTo>
                  <a:pt x="58698" y="32802"/>
                </a:moveTo>
                <a:lnTo>
                  <a:pt x="58698" y="32837"/>
                </a:lnTo>
                <a:lnTo>
                  <a:pt x="58698" y="34289"/>
                </a:lnTo>
                <a:lnTo>
                  <a:pt x="58698" y="34329"/>
                </a:lnTo>
                <a:lnTo>
                  <a:pt x="56924" y="34329"/>
                </a:lnTo>
                <a:lnTo>
                  <a:pt x="56924" y="34289"/>
                </a:lnTo>
                <a:lnTo>
                  <a:pt x="56924" y="32837"/>
                </a:lnTo>
                <a:lnTo>
                  <a:pt x="56924" y="32802"/>
                </a:lnTo>
                <a:close/>
                <a:moveTo>
                  <a:pt x="60548" y="32802"/>
                </a:moveTo>
                <a:lnTo>
                  <a:pt x="60548" y="32837"/>
                </a:lnTo>
                <a:lnTo>
                  <a:pt x="60548" y="34289"/>
                </a:lnTo>
                <a:lnTo>
                  <a:pt x="60548" y="34329"/>
                </a:lnTo>
                <a:lnTo>
                  <a:pt x="58775" y="34329"/>
                </a:lnTo>
                <a:lnTo>
                  <a:pt x="58775" y="34289"/>
                </a:lnTo>
                <a:lnTo>
                  <a:pt x="58775" y="32837"/>
                </a:lnTo>
                <a:lnTo>
                  <a:pt x="58775" y="32802"/>
                </a:lnTo>
                <a:close/>
                <a:moveTo>
                  <a:pt x="62404" y="32802"/>
                </a:moveTo>
                <a:lnTo>
                  <a:pt x="62404" y="32837"/>
                </a:lnTo>
                <a:lnTo>
                  <a:pt x="62404" y="34289"/>
                </a:lnTo>
                <a:lnTo>
                  <a:pt x="62404" y="34329"/>
                </a:lnTo>
                <a:lnTo>
                  <a:pt x="60629" y="34329"/>
                </a:lnTo>
                <a:lnTo>
                  <a:pt x="60629" y="34289"/>
                </a:lnTo>
                <a:lnTo>
                  <a:pt x="60629" y="32837"/>
                </a:lnTo>
                <a:lnTo>
                  <a:pt x="60629" y="32802"/>
                </a:lnTo>
                <a:close/>
                <a:moveTo>
                  <a:pt x="64253" y="32802"/>
                </a:moveTo>
                <a:lnTo>
                  <a:pt x="64253" y="32837"/>
                </a:lnTo>
                <a:lnTo>
                  <a:pt x="64253" y="34289"/>
                </a:lnTo>
                <a:lnTo>
                  <a:pt x="64253" y="34329"/>
                </a:lnTo>
                <a:lnTo>
                  <a:pt x="62479" y="34329"/>
                </a:lnTo>
                <a:lnTo>
                  <a:pt x="62479" y="34289"/>
                </a:lnTo>
                <a:lnTo>
                  <a:pt x="62479" y="32837"/>
                </a:lnTo>
                <a:lnTo>
                  <a:pt x="62479" y="32802"/>
                </a:lnTo>
                <a:close/>
                <a:moveTo>
                  <a:pt x="66108" y="32802"/>
                </a:moveTo>
                <a:lnTo>
                  <a:pt x="66108" y="32837"/>
                </a:lnTo>
                <a:lnTo>
                  <a:pt x="66108" y="34289"/>
                </a:lnTo>
                <a:lnTo>
                  <a:pt x="66108" y="34329"/>
                </a:lnTo>
                <a:lnTo>
                  <a:pt x="64328" y="34329"/>
                </a:lnTo>
                <a:lnTo>
                  <a:pt x="64328" y="34289"/>
                </a:lnTo>
                <a:lnTo>
                  <a:pt x="64328" y="32837"/>
                </a:lnTo>
                <a:lnTo>
                  <a:pt x="64328" y="32802"/>
                </a:lnTo>
                <a:close/>
                <a:moveTo>
                  <a:pt x="3343" y="34405"/>
                </a:moveTo>
                <a:lnTo>
                  <a:pt x="3343" y="36180"/>
                </a:lnTo>
                <a:lnTo>
                  <a:pt x="1568" y="36180"/>
                </a:lnTo>
                <a:lnTo>
                  <a:pt x="1568" y="34405"/>
                </a:lnTo>
                <a:close/>
                <a:moveTo>
                  <a:pt x="5192" y="34405"/>
                </a:moveTo>
                <a:lnTo>
                  <a:pt x="5192" y="36180"/>
                </a:lnTo>
                <a:lnTo>
                  <a:pt x="3418" y="36180"/>
                </a:lnTo>
                <a:lnTo>
                  <a:pt x="3418" y="34405"/>
                </a:lnTo>
                <a:close/>
                <a:moveTo>
                  <a:pt x="7047" y="34405"/>
                </a:moveTo>
                <a:lnTo>
                  <a:pt x="7047" y="36180"/>
                </a:lnTo>
                <a:lnTo>
                  <a:pt x="5267" y="36180"/>
                </a:lnTo>
                <a:lnTo>
                  <a:pt x="5267" y="34405"/>
                </a:lnTo>
                <a:close/>
                <a:moveTo>
                  <a:pt x="8896" y="34405"/>
                </a:moveTo>
                <a:lnTo>
                  <a:pt x="8896" y="36180"/>
                </a:lnTo>
                <a:lnTo>
                  <a:pt x="7123" y="36180"/>
                </a:lnTo>
                <a:lnTo>
                  <a:pt x="7123" y="34405"/>
                </a:lnTo>
                <a:close/>
                <a:moveTo>
                  <a:pt x="10746" y="34405"/>
                </a:moveTo>
                <a:lnTo>
                  <a:pt x="10746" y="36180"/>
                </a:lnTo>
                <a:lnTo>
                  <a:pt x="8972" y="36180"/>
                </a:lnTo>
                <a:lnTo>
                  <a:pt x="8972" y="34405"/>
                </a:lnTo>
                <a:close/>
                <a:moveTo>
                  <a:pt x="12601" y="34405"/>
                </a:moveTo>
                <a:lnTo>
                  <a:pt x="12601" y="36180"/>
                </a:lnTo>
                <a:lnTo>
                  <a:pt x="10827" y="36180"/>
                </a:lnTo>
                <a:lnTo>
                  <a:pt x="10827" y="34405"/>
                </a:lnTo>
                <a:close/>
                <a:moveTo>
                  <a:pt x="14451" y="34405"/>
                </a:moveTo>
                <a:lnTo>
                  <a:pt x="14451" y="36180"/>
                </a:lnTo>
                <a:lnTo>
                  <a:pt x="12676" y="36180"/>
                </a:lnTo>
                <a:lnTo>
                  <a:pt x="12676" y="34405"/>
                </a:lnTo>
                <a:close/>
                <a:moveTo>
                  <a:pt x="16305" y="34405"/>
                </a:moveTo>
                <a:lnTo>
                  <a:pt x="16305" y="36180"/>
                </a:lnTo>
                <a:lnTo>
                  <a:pt x="14526" y="36180"/>
                </a:lnTo>
                <a:lnTo>
                  <a:pt x="14526" y="34405"/>
                </a:lnTo>
                <a:close/>
                <a:moveTo>
                  <a:pt x="18089" y="34405"/>
                </a:moveTo>
                <a:lnTo>
                  <a:pt x="18089" y="36180"/>
                </a:lnTo>
                <a:lnTo>
                  <a:pt x="16381" y="36180"/>
                </a:lnTo>
                <a:lnTo>
                  <a:pt x="16381" y="34405"/>
                </a:lnTo>
                <a:close/>
                <a:moveTo>
                  <a:pt x="19945" y="34405"/>
                </a:moveTo>
                <a:lnTo>
                  <a:pt x="19945" y="36180"/>
                </a:lnTo>
                <a:lnTo>
                  <a:pt x="18166" y="36180"/>
                </a:lnTo>
                <a:lnTo>
                  <a:pt x="18166" y="34405"/>
                </a:lnTo>
                <a:close/>
                <a:moveTo>
                  <a:pt x="21795" y="34405"/>
                </a:moveTo>
                <a:lnTo>
                  <a:pt x="21795" y="36180"/>
                </a:lnTo>
                <a:lnTo>
                  <a:pt x="20020" y="36180"/>
                </a:lnTo>
                <a:lnTo>
                  <a:pt x="20020" y="34405"/>
                </a:lnTo>
                <a:close/>
                <a:moveTo>
                  <a:pt x="23644" y="34405"/>
                </a:moveTo>
                <a:lnTo>
                  <a:pt x="23644" y="36180"/>
                </a:lnTo>
                <a:lnTo>
                  <a:pt x="21870" y="36180"/>
                </a:lnTo>
                <a:lnTo>
                  <a:pt x="21870" y="34405"/>
                </a:lnTo>
                <a:close/>
                <a:moveTo>
                  <a:pt x="25498" y="34405"/>
                </a:moveTo>
                <a:lnTo>
                  <a:pt x="25498" y="36180"/>
                </a:lnTo>
                <a:lnTo>
                  <a:pt x="23719" y="36180"/>
                </a:lnTo>
                <a:lnTo>
                  <a:pt x="23719" y="34405"/>
                </a:lnTo>
                <a:close/>
                <a:moveTo>
                  <a:pt x="27348" y="34405"/>
                </a:moveTo>
                <a:lnTo>
                  <a:pt x="27348" y="36180"/>
                </a:lnTo>
                <a:lnTo>
                  <a:pt x="25575" y="36180"/>
                </a:lnTo>
                <a:lnTo>
                  <a:pt x="25575" y="34405"/>
                </a:lnTo>
                <a:close/>
                <a:moveTo>
                  <a:pt x="29204" y="34405"/>
                </a:moveTo>
                <a:lnTo>
                  <a:pt x="29204" y="36180"/>
                </a:lnTo>
                <a:lnTo>
                  <a:pt x="27424" y="36180"/>
                </a:lnTo>
                <a:lnTo>
                  <a:pt x="27424" y="34405"/>
                </a:lnTo>
                <a:close/>
                <a:moveTo>
                  <a:pt x="31053" y="34405"/>
                </a:moveTo>
                <a:lnTo>
                  <a:pt x="31053" y="36180"/>
                </a:lnTo>
                <a:lnTo>
                  <a:pt x="29279" y="36180"/>
                </a:lnTo>
                <a:lnTo>
                  <a:pt x="29279" y="34405"/>
                </a:lnTo>
                <a:close/>
                <a:moveTo>
                  <a:pt x="32903" y="34405"/>
                </a:moveTo>
                <a:lnTo>
                  <a:pt x="32903" y="36180"/>
                </a:lnTo>
                <a:lnTo>
                  <a:pt x="31128" y="36180"/>
                </a:lnTo>
                <a:lnTo>
                  <a:pt x="31128" y="34405"/>
                </a:lnTo>
                <a:close/>
                <a:moveTo>
                  <a:pt x="34692" y="34405"/>
                </a:moveTo>
                <a:lnTo>
                  <a:pt x="34692" y="36180"/>
                </a:lnTo>
                <a:lnTo>
                  <a:pt x="32979" y="36180"/>
                </a:lnTo>
                <a:lnTo>
                  <a:pt x="32979" y="34405"/>
                </a:lnTo>
                <a:close/>
                <a:moveTo>
                  <a:pt x="36541" y="34405"/>
                </a:moveTo>
                <a:lnTo>
                  <a:pt x="36541" y="36180"/>
                </a:lnTo>
                <a:lnTo>
                  <a:pt x="34768" y="36180"/>
                </a:lnTo>
                <a:lnTo>
                  <a:pt x="34768" y="34405"/>
                </a:lnTo>
                <a:close/>
                <a:moveTo>
                  <a:pt x="38397" y="34405"/>
                </a:moveTo>
                <a:lnTo>
                  <a:pt x="38397" y="36180"/>
                </a:lnTo>
                <a:lnTo>
                  <a:pt x="36618" y="36180"/>
                </a:lnTo>
                <a:lnTo>
                  <a:pt x="36618" y="34405"/>
                </a:lnTo>
                <a:close/>
                <a:moveTo>
                  <a:pt x="40246" y="34405"/>
                </a:moveTo>
                <a:lnTo>
                  <a:pt x="40246" y="36180"/>
                </a:lnTo>
                <a:lnTo>
                  <a:pt x="38472" y="36180"/>
                </a:lnTo>
                <a:lnTo>
                  <a:pt x="38472" y="34405"/>
                </a:lnTo>
                <a:close/>
                <a:moveTo>
                  <a:pt x="42096" y="34405"/>
                </a:moveTo>
                <a:lnTo>
                  <a:pt x="42096" y="36180"/>
                </a:lnTo>
                <a:lnTo>
                  <a:pt x="40321" y="36180"/>
                </a:lnTo>
                <a:lnTo>
                  <a:pt x="40321" y="34405"/>
                </a:lnTo>
                <a:close/>
                <a:moveTo>
                  <a:pt x="43950" y="34405"/>
                </a:moveTo>
                <a:lnTo>
                  <a:pt x="43950" y="36180"/>
                </a:lnTo>
                <a:lnTo>
                  <a:pt x="42172" y="36180"/>
                </a:lnTo>
                <a:lnTo>
                  <a:pt x="42172" y="34405"/>
                </a:lnTo>
                <a:close/>
                <a:moveTo>
                  <a:pt x="45801" y="34405"/>
                </a:moveTo>
                <a:lnTo>
                  <a:pt x="45801" y="36180"/>
                </a:lnTo>
                <a:lnTo>
                  <a:pt x="44027" y="36180"/>
                </a:lnTo>
                <a:lnTo>
                  <a:pt x="44027" y="34405"/>
                </a:lnTo>
                <a:close/>
                <a:moveTo>
                  <a:pt x="47656" y="34405"/>
                </a:moveTo>
                <a:lnTo>
                  <a:pt x="47656" y="36180"/>
                </a:lnTo>
                <a:lnTo>
                  <a:pt x="45876" y="36180"/>
                </a:lnTo>
                <a:lnTo>
                  <a:pt x="45876" y="34405"/>
                </a:lnTo>
                <a:close/>
                <a:moveTo>
                  <a:pt x="49505" y="34405"/>
                </a:moveTo>
                <a:lnTo>
                  <a:pt x="49505" y="36180"/>
                </a:lnTo>
                <a:lnTo>
                  <a:pt x="47731" y="36180"/>
                </a:lnTo>
                <a:lnTo>
                  <a:pt x="47731" y="34405"/>
                </a:lnTo>
                <a:close/>
                <a:moveTo>
                  <a:pt x="51289" y="34405"/>
                </a:moveTo>
                <a:lnTo>
                  <a:pt x="51289" y="36180"/>
                </a:lnTo>
                <a:lnTo>
                  <a:pt x="49581" y="36180"/>
                </a:lnTo>
                <a:lnTo>
                  <a:pt x="49581" y="34405"/>
                </a:lnTo>
                <a:close/>
                <a:moveTo>
                  <a:pt x="53144" y="34405"/>
                </a:moveTo>
                <a:lnTo>
                  <a:pt x="53144" y="36180"/>
                </a:lnTo>
                <a:lnTo>
                  <a:pt x="51370" y="36180"/>
                </a:lnTo>
                <a:lnTo>
                  <a:pt x="51370" y="34405"/>
                </a:lnTo>
                <a:close/>
                <a:moveTo>
                  <a:pt x="54995" y="34405"/>
                </a:moveTo>
                <a:lnTo>
                  <a:pt x="54995" y="36180"/>
                </a:lnTo>
                <a:lnTo>
                  <a:pt x="53220" y="36180"/>
                </a:lnTo>
                <a:lnTo>
                  <a:pt x="53220" y="34405"/>
                </a:lnTo>
                <a:close/>
                <a:moveTo>
                  <a:pt x="56849" y="34405"/>
                </a:moveTo>
                <a:lnTo>
                  <a:pt x="56849" y="36180"/>
                </a:lnTo>
                <a:lnTo>
                  <a:pt x="55070" y="36180"/>
                </a:lnTo>
                <a:lnTo>
                  <a:pt x="55070" y="34405"/>
                </a:lnTo>
                <a:close/>
                <a:moveTo>
                  <a:pt x="58698" y="34405"/>
                </a:moveTo>
                <a:lnTo>
                  <a:pt x="58698" y="36180"/>
                </a:lnTo>
                <a:lnTo>
                  <a:pt x="56924" y="36180"/>
                </a:lnTo>
                <a:lnTo>
                  <a:pt x="56924" y="34405"/>
                </a:lnTo>
                <a:close/>
                <a:moveTo>
                  <a:pt x="60548" y="34405"/>
                </a:moveTo>
                <a:lnTo>
                  <a:pt x="60548" y="36180"/>
                </a:lnTo>
                <a:lnTo>
                  <a:pt x="58775" y="36180"/>
                </a:lnTo>
                <a:lnTo>
                  <a:pt x="58775" y="34405"/>
                </a:lnTo>
                <a:close/>
                <a:moveTo>
                  <a:pt x="62404" y="34405"/>
                </a:moveTo>
                <a:lnTo>
                  <a:pt x="62404" y="36180"/>
                </a:lnTo>
                <a:lnTo>
                  <a:pt x="60629" y="36180"/>
                </a:lnTo>
                <a:lnTo>
                  <a:pt x="60629" y="34405"/>
                </a:lnTo>
                <a:close/>
                <a:moveTo>
                  <a:pt x="64253" y="34405"/>
                </a:moveTo>
                <a:lnTo>
                  <a:pt x="64253" y="36180"/>
                </a:lnTo>
                <a:lnTo>
                  <a:pt x="62479" y="36180"/>
                </a:lnTo>
                <a:lnTo>
                  <a:pt x="62479" y="34405"/>
                </a:lnTo>
                <a:close/>
                <a:moveTo>
                  <a:pt x="66108" y="34405"/>
                </a:moveTo>
                <a:lnTo>
                  <a:pt x="66108" y="36180"/>
                </a:lnTo>
                <a:lnTo>
                  <a:pt x="64328" y="36180"/>
                </a:lnTo>
                <a:lnTo>
                  <a:pt x="64328" y="34405"/>
                </a:lnTo>
                <a:close/>
                <a:moveTo>
                  <a:pt x="3343" y="36259"/>
                </a:moveTo>
                <a:lnTo>
                  <a:pt x="3343" y="38034"/>
                </a:lnTo>
                <a:lnTo>
                  <a:pt x="1568" y="38034"/>
                </a:lnTo>
                <a:lnTo>
                  <a:pt x="1568" y="36259"/>
                </a:lnTo>
                <a:close/>
                <a:moveTo>
                  <a:pt x="5192" y="36259"/>
                </a:moveTo>
                <a:lnTo>
                  <a:pt x="5192" y="38034"/>
                </a:lnTo>
                <a:lnTo>
                  <a:pt x="3418" y="38034"/>
                </a:lnTo>
                <a:lnTo>
                  <a:pt x="3418" y="36259"/>
                </a:lnTo>
                <a:close/>
                <a:moveTo>
                  <a:pt x="7047" y="36259"/>
                </a:moveTo>
                <a:lnTo>
                  <a:pt x="7047" y="38034"/>
                </a:lnTo>
                <a:lnTo>
                  <a:pt x="5267" y="38034"/>
                </a:lnTo>
                <a:lnTo>
                  <a:pt x="5267" y="36259"/>
                </a:lnTo>
                <a:close/>
                <a:moveTo>
                  <a:pt x="8896" y="36259"/>
                </a:moveTo>
                <a:lnTo>
                  <a:pt x="8896" y="38034"/>
                </a:lnTo>
                <a:lnTo>
                  <a:pt x="7123" y="38034"/>
                </a:lnTo>
                <a:lnTo>
                  <a:pt x="7123" y="36259"/>
                </a:lnTo>
                <a:close/>
                <a:moveTo>
                  <a:pt x="10746" y="36259"/>
                </a:moveTo>
                <a:lnTo>
                  <a:pt x="10746" y="38034"/>
                </a:lnTo>
                <a:lnTo>
                  <a:pt x="8972" y="38034"/>
                </a:lnTo>
                <a:lnTo>
                  <a:pt x="8972" y="36259"/>
                </a:lnTo>
                <a:close/>
                <a:moveTo>
                  <a:pt x="12601" y="36259"/>
                </a:moveTo>
                <a:lnTo>
                  <a:pt x="12601" y="38034"/>
                </a:lnTo>
                <a:lnTo>
                  <a:pt x="10827" y="38034"/>
                </a:lnTo>
                <a:lnTo>
                  <a:pt x="10827" y="36259"/>
                </a:lnTo>
                <a:close/>
                <a:moveTo>
                  <a:pt x="14451" y="36259"/>
                </a:moveTo>
                <a:lnTo>
                  <a:pt x="14451" y="38034"/>
                </a:lnTo>
                <a:lnTo>
                  <a:pt x="12676" y="38034"/>
                </a:lnTo>
                <a:lnTo>
                  <a:pt x="12676" y="36259"/>
                </a:lnTo>
                <a:close/>
                <a:moveTo>
                  <a:pt x="16305" y="36259"/>
                </a:moveTo>
                <a:lnTo>
                  <a:pt x="16305" y="38034"/>
                </a:lnTo>
                <a:lnTo>
                  <a:pt x="14526" y="38034"/>
                </a:lnTo>
                <a:lnTo>
                  <a:pt x="14526" y="36259"/>
                </a:lnTo>
                <a:close/>
                <a:moveTo>
                  <a:pt x="18089" y="36259"/>
                </a:moveTo>
                <a:lnTo>
                  <a:pt x="18089" y="38034"/>
                </a:lnTo>
                <a:lnTo>
                  <a:pt x="16381" y="38034"/>
                </a:lnTo>
                <a:lnTo>
                  <a:pt x="16381" y="36259"/>
                </a:lnTo>
                <a:close/>
                <a:moveTo>
                  <a:pt x="19945" y="36259"/>
                </a:moveTo>
                <a:lnTo>
                  <a:pt x="19945" y="38034"/>
                </a:lnTo>
                <a:lnTo>
                  <a:pt x="18166" y="38034"/>
                </a:lnTo>
                <a:lnTo>
                  <a:pt x="18166" y="36259"/>
                </a:lnTo>
                <a:close/>
                <a:moveTo>
                  <a:pt x="21795" y="36259"/>
                </a:moveTo>
                <a:lnTo>
                  <a:pt x="21795" y="38034"/>
                </a:lnTo>
                <a:lnTo>
                  <a:pt x="20020" y="38034"/>
                </a:lnTo>
                <a:lnTo>
                  <a:pt x="20020" y="36259"/>
                </a:lnTo>
                <a:close/>
                <a:moveTo>
                  <a:pt x="23644" y="36259"/>
                </a:moveTo>
                <a:lnTo>
                  <a:pt x="23644" y="38034"/>
                </a:lnTo>
                <a:lnTo>
                  <a:pt x="21870" y="38034"/>
                </a:lnTo>
                <a:lnTo>
                  <a:pt x="21870" y="36259"/>
                </a:lnTo>
                <a:close/>
                <a:moveTo>
                  <a:pt x="25498" y="36259"/>
                </a:moveTo>
                <a:lnTo>
                  <a:pt x="25498" y="38034"/>
                </a:lnTo>
                <a:lnTo>
                  <a:pt x="23719" y="38034"/>
                </a:lnTo>
                <a:lnTo>
                  <a:pt x="23719" y="36259"/>
                </a:lnTo>
                <a:close/>
                <a:moveTo>
                  <a:pt x="27348" y="36259"/>
                </a:moveTo>
                <a:lnTo>
                  <a:pt x="27348" y="38034"/>
                </a:lnTo>
                <a:lnTo>
                  <a:pt x="25575" y="38034"/>
                </a:lnTo>
                <a:lnTo>
                  <a:pt x="25575" y="36259"/>
                </a:lnTo>
                <a:close/>
                <a:moveTo>
                  <a:pt x="29204" y="36259"/>
                </a:moveTo>
                <a:lnTo>
                  <a:pt x="29204" y="38034"/>
                </a:lnTo>
                <a:lnTo>
                  <a:pt x="27424" y="38034"/>
                </a:lnTo>
                <a:lnTo>
                  <a:pt x="27424" y="36259"/>
                </a:lnTo>
                <a:close/>
                <a:moveTo>
                  <a:pt x="31053" y="36259"/>
                </a:moveTo>
                <a:lnTo>
                  <a:pt x="31053" y="38034"/>
                </a:lnTo>
                <a:lnTo>
                  <a:pt x="29279" y="38034"/>
                </a:lnTo>
                <a:lnTo>
                  <a:pt x="29279" y="36259"/>
                </a:lnTo>
                <a:close/>
                <a:moveTo>
                  <a:pt x="32903" y="36259"/>
                </a:moveTo>
                <a:lnTo>
                  <a:pt x="32903" y="38034"/>
                </a:lnTo>
                <a:lnTo>
                  <a:pt x="31128" y="38034"/>
                </a:lnTo>
                <a:lnTo>
                  <a:pt x="31128" y="36259"/>
                </a:lnTo>
                <a:close/>
                <a:moveTo>
                  <a:pt x="34692" y="36259"/>
                </a:moveTo>
                <a:lnTo>
                  <a:pt x="34692" y="38034"/>
                </a:lnTo>
                <a:lnTo>
                  <a:pt x="32979" y="38034"/>
                </a:lnTo>
                <a:lnTo>
                  <a:pt x="32979" y="36259"/>
                </a:lnTo>
                <a:close/>
                <a:moveTo>
                  <a:pt x="36541" y="36259"/>
                </a:moveTo>
                <a:lnTo>
                  <a:pt x="36541" y="38034"/>
                </a:lnTo>
                <a:lnTo>
                  <a:pt x="34768" y="38034"/>
                </a:lnTo>
                <a:lnTo>
                  <a:pt x="34768" y="36259"/>
                </a:lnTo>
                <a:close/>
                <a:moveTo>
                  <a:pt x="38397" y="36259"/>
                </a:moveTo>
                <a:lnTo>
                  <a:pt x="38397" y="38034"/>
                </a:lnTo>
                <a:lnTo>
                  <a:pt x="36618" y="38034"/>
                </a:lnTo>
                <a:lnTo>
                  <a:pt x="36618" y="36259"/>
                </a:lnTo>
                <a:close/>
                <a:moveTo>
                  <a:pt x="40246" y="36259"/>
                </a:moveTo>
                <a:lnTo>
                  <a:pt x="40246" y="38034"/>
                </a:lnTo>
                <a:lnTo>
                  <a:pt x="38472" y="38034"/>
                </a:lnTo>
                <a:lnTo>
                  <a:pt x="38472" y="36259"/>
                </a:lnTo>
                <a:close/>
                <a:moveTo>
                  <a:pt x="42096" y="36259"/>
                </a:moveTo>
                <a:lnTo>
                  <a:pt x="42096" y="38034"/>
                </a:lnTo>
                <a:lnTo>
                  <a:pt x="40321" y="38034"/>
                </a:lnTo>
                <a:lnTo>
                  <a:pt x="40321" y="36259"/>
                </a:lnTo>
                <a:close/>
                <a:moveTo>
                  <a:pt x="43950" y="36259"/>
                </a:moveTo>
                <a:lnTo>
                  <a:pt x="43950" y="38034"/>
                </a:lnTo>
                <a:lnTo>
                  <a:pt x="42172" y="38034"/>
                </a:lnTo>
                <a:lnTo>
                  <a:pt x="42172" y="36259"/>
                </a:lnTo>
                <a:close/>
                <a:moveTo>
                  <a:pt x="45801" y="36259"/>
                </a:moveTo>
                <a:lnTo>
                  <a:pt x="45801" y="38034"/>
                </a:lnTo>
                <a:lnTo>
                  <a:pt x="44027" y="38034"/>
                </a:lnTo>
                <a:lnTo>
                  <a:pt x="44027" y="36259"/>
                </a:lnTo>
                <a:close/>
                <a:moveTo>
                  <a:pt x="47656" y="36259"/>
                </a:moveTo>
                <a:lnTo>
                  <a:pt x="47656" y="38034"/>
                </a:lnTo>
                <a:lnTo>
                  <a:pt x="45876" y="38034"/>
                </a:lnTo>
                <a:lnTo>
                  <a:pt x="45876" y="36259"/>
                </a:lnTo>
                <a:close/>
                <a:moveTo>
                  <a:pt x="49505" y="36259"/>
                </a:moveTo>
                <a:lnTo>
                  <a:pt x="49505" y="38034"/>
                </a:lnTo>
                <a:lnTo>
                  <a:pt x="47731" y="38034"/>
                </a:lnTo>
                <a:lnTo>
                  <a:pt x="47731" y="36259"/>
                </a:lnTo>
                <a:close/>
                <a:moveTo>
                  <a:pt x="51289" y="36259"/>
                </a:moveTo>
                <a:lnTo>
                  <a:pt x="51289" y="38034"/>
                </a:lnTo>
                <a:lnTo>
                  <a:pt x="49581" y="38034"/>
                </a:lnTo>
                <a:lnTo>
                  <a:pt x="49581" y="36259"/>
                </a:lnTo>
                <a:close/>
                <a:moveTo>
                  <a:pt x="53144" y="36259"/>
                </a:moveTo>
                <a:lnTo>
                  <a:pt x="53144" y="38034"/>
                </a:lnTo>
                <a:lnTo>
                  <a:pt x="51370" y="38034"/>
                </a:lnTo>
                <a:lnTo>
                  <a:pt x="51370" y="36259"/>
                </a:lnTo>
                <a:close/>
                <a:moveTo>
                  <a:pt x="54995" y="36259"/>
                </a:moveTo>
                <a:lnTo>
                  <a:pt x="54995" y="38034"/>
                </a:lnTo>
                <a:lnTo>
                  <a:pt x="53220" y="38034"/>
                </a:lnTo>
                <a:lnTo>
                  <a:pt x="53220" y="36259"/>
                </a:lnTo>
                <a:close/>
                <a:moveTo>
                  <a:pt x="56849" y="36259"/>
                </a:moveTo>
                <a:lnTo>
                  <a:pt x="56849" y="38034"/>
                </a:lnTo>
                <a:lnTo>
                  <a:pt x="55070" y="38034"/>
                </a:lnTo>
                <a:lnTo>
                  <a:pt x="55070" y="36259"/>
                </a:lnTo>
                <a:close/>
                <a:moveTo>
                  <a:pt x="58698" y="36259"/>
                </a:moveTo>
                <a:lnTo>
                  <a:pt x="58698" y="38034"/>
                </a:lnTo>
                <a:lnTo>
                  <a:pt x="56924" y="38034"/>
                </a:lnTo>
                <a:lnTo>
                  <a:pt x="56924" y="36259"/>
                </a:lnTo>
                <a:close/>
                <a:moveTo>
                  <a:pt x="60548" y="36259"/>
                </a:moveTo>
                <a:lnTo>
                  <a:pt x="60548" y="38034"/>
                </a:lnTo>
                <a:lnTo>
                  <a:pt x="58775" y="38034"/>
                </a:lnTo>
                <a:lnTo>
                  <a:pt x="58775" y="36259"/>
                </a:lnTo>
                <a:close/>
                <a:moveTo>
                  <a:pt x="62404" y="36259"/>
                </a:moveTo>
                <a:lnTo>
                  <a:pt x="62404" y="38034"/>
                </a:lnTo>
                <a:lnTo>
                  <a:pt x="60629" y="38034"/>
                </a:lnTo>
                <a:lnTo>
                  <a:pt x="60629" y="36259"/>
                </a:lnTo>
                <a:close/>
                <a:moveTo>
                  <a:pt x="64253" y="36259"/>
                </a:moveTo>
                <a:lnTo>
                  <a:pt x="64253" y="38034"/>
                </a:lnTo>
                <a:lnTo>
                  <a:pt x="62479" y="38034"/>
                </a:lnTo>
                <a:lnTo>
                  <a:pt x="62479" y="36259"/>
                </a:lnTo>
                <a:close/>
                <a:moveTo>
                  <a:pt x="66108" y="36259"/>
                </a:moveTo>
                <a:lnTo>
                  <a:pt x="66108" y="38034"/>
                </a:lnTo>
                <a:lnTo>
                  <a:pt x="64328" y="38034"/>
                </a:lnTo>
                <a:lnTo>
                  <a:pt x="64328" y="36259"/>
                </a:lnTo>
                <a:close/>
                <a:moveTo>
                  <a:pt x="3343" y="38109"/>
                </a:moveTo>
                <a:lnTo>
                  <a:pt x="3343" y="39883"/>
                </a:lnTo>
                <a:lnTo>
                  <a:pt x="1568" y="39883"/>
                </a:lnTo>
                <a:lnTo>
                  <a:pt x="1568" y="38109"/>
                </a:lnTo>
                <a:close/>
                <a:moveTo>
                  <a:pt x="5192" y="38109"/>
                </a:moveTo>
                <a:lnTo>
                  <a:pt x="5192" y="39883"/>
                </a:lnTo>
                <a:lnTo>
                  <a:pt x="3418" y="39883"/>
                </a:lnTo>
                <a:lnTo>
                  <a:pt x="3418" y="38109"/>
                </a:lnTo>
                <a:close/>
                <a:moveTo>
                  <a:pt x="7047" y="38109"/>
                </a:moveTo>
                <a:lnTo>
                  <a:pt x="7047" y="39883"/>
                </a:lnTo>
                <a:lnTo>
                  <a:pt x="5267" y="39883"/>
                </a:lnTo>
                <a:lnTo>
                  <a:pt x="5267" y="38109"/>
                </a:lnTo>
                <a:close/>
                <a:moveTo>
                  <a:pt x="8896" y="38109"/>
                </a:moveTo>
                <a:lnTo>
                  <a:pt x="8896" y="39883"/>
                </a:lnTo>
                <a:lnTo>
                  <a:pt x="7123" y="39883"/>
                </a:lnTo>
                <a:lnTo>
                  <a:pt x="7123" y="38109"/>
                </a:lnTo>
                <a:close/>
                <a:moveTo>
                  <a:pt x="10746" y="38109"/>
                </a:moveTo>
                <a:lnTo>
                  <a:pt x="10746" y="39883"/>
                </a:lnTo>
                <a:lnTo>
                  <a:pt x="8972" y="39883"/>
                </a:lnTo>
                <a:lnTo>
                  <a:pt x="8972" y="38109"/>
                </a:lnTo>
                <a:close/>
                <a:moveTo>
                  <a:pt x="12601" y="38109"/>
                </a:moveTo>
                <a:lnTo>
                  <a:pt x="12601" y="39883"/>
                </a:lnTo>
                <a:lnTo>
                  <a:pt x="10827" y="39883"/>
                </a:lnTo>
                <a:lnTo>
                  <a:pt x="10827" y="38109"/>
                </a:lnTo>
                <a:close/>
                <a:moveTo>
                  <a:pt x="14451" y="38109"/>
                </a:moveTo>
                <a:lnTo>
                  <a:pt x="14451" y="39883"/>
                </a:lnTo>
                <a:lnTo>
                  <a:pt x="12676" y="39883"/>
                </a:lnTo>
                <a:lnTo>
                  <a:pt x="12676" y="38109"/>
                </a:lnTo>
                <a:close/>
                <a:moveTo>
                  <a:pt x="16305" y="38109"/>
                </a:moveTo>
                <a:lnTo>
                  <a:pt x="16305" y="39883"/>
                </a:lnTo>
                <a:lnTo>
                  <a:pt x="14526" y="39883"/>
                </a:lnTo>
                <a:lnTo>
                  <a:pt x="14526" y="38109"/>
                </a:lnTo>
                <a:close/>
                <a:moveTo>
                  <a:pt x="18089" y="38109"/>
                </a:moveTo>
                <a:lnTo>
                  <a:pt x="18089" y="39883"/>
                </a:lnTo>
                <a:lnTo>
                  <a:pt x="16381" y="39883"/>
                </a:lnTo>
                <a:lnTo>
                  <a:pt x="16381" y="38109"/>
                </a:lnTo>
                <a:close/>
                <a:moveTo>
                  <a:pt x="19945" y="38109"/>
                </a:moveTo>
                <a:lnTo>
                  <a:pt x="19945" y="39883"/>
                </a:lnTo>
                <a:lnTo>
                  <a:pt x="18166" y="39883"/>
                </a:lnTo>
                <a:lnTo>
                  <a:pt x="18166" y="38109"/>
                </a:lnTo>
                <a:close/>
                <a:moveTo>
                  <a:pt x="21795" y="38109"/>
                </a:moveTo>
                <a:lnTo>
                  <a:pt x="21795" y="39883"/>
                </a:lnTo>
                <a:lnTo>
                  <a:pt x="20020" y="39883"/>
                </a:lnTo>
                <a:lnTo>
                  <a:pt x="20020" y="38109"/>
                </a:lnTo>
                <a:close/>
                <a:moveTo>
                  <a:pt x="23644" y="38109"/>
                </a:moveTo>
                <a:lnTo>
                  <a:pt x="23644" y="39883"/>
                </a:lnTo>
                <a:lnTo>
                  <a:pt x="21870" y="39883"/>
                </a:lnTo>
                <a:lnTo>
                  <a:pt x="21870" y="38109"/>
                </a:lnTo>
                <a:close/>
                <a:moveTo>
                  <a:pt x="25498" y="38109"/>
                </a:moveTo>
                <a:lnTo>
                  <a:pt x="25498" y="39883"/>
                </a:lnTo>
                <a:lnTo>
                  <a:pt x="23719" y="39883"/>
                </a:lnTo>
                <a:lnTo>
                  <a:pt x="23719" y="38109"/>
                </a:lnTo>
                <a:close/>
                <a:moveTo>
                  <a:pt x="27348" y="38109"/>
                </a:moveTo>
                <a:lnTo>
                  <a:pt x="27348" y="39883"/>
                </a:lnTo>
                <a:lnTo>
                  <a:pt x="25575" y="39883"/>
                </a:lnTo>
                <a:lnTo>
                  <a:pt x="25575" y="38109"/>
                </a:lnTo>
                <a:close/>
                <a:moveTo>
                  <a:pt x="29204" y="38109"/>
                </a:moveTo>
                <a:lnTo>
                  <a:pt x="29204" y="39883"/>
                </a:lnTo>
                <a:lnTo>
                  <a:pt x="27424" y="39883"/>
                </a:lnTo>
                <a:lnTo>
                  <a:pt x="27424" y="38109"/>
                </a:lnTo>
                <a:close/>
                <a:moveTo>
                  <a:pt x="31053" y="38109"/>
                </a:moveTo>
                <a:lnTo>
                  <a:pt x="31053" y="39883"/>
                </a:lnTo>
                <a:lnTo>
                  <a:pt x="29279" y="39883"/>
                </a:lnTo>
                <a:lnTo>
                  <a:pt x="29279" y="38109"/>
                </a:lnTo>
                <a:close/>
                <a:moveTo>
                  <a:pt x="32903" y="38109"/>
                </a:moveTo>
                <a:lnTo>
                  <a:pt x="32903" y="39883"/>
                </a:lnTo>
                <a:lnTo>
                  <a:pt x="31128" y="39883"/>
                </a:lnTo>
                <a:lnTo>
                  <a:pt x="31128" y="38109"/>
                </a:lnTo>
                <a:close/>
                <a:moveTo>
                  <a:pt x="34692" y="38109"/>
                </a:moveTo>
                <a:lnTo>
                  <a:pt x="34692" y="39883"/>
                </a:lnTo>
                <a:lnTo>
                  <a:pt x="32979" y="39883"/>
                </a:lnTo>
                <a:lnTo>
                  <a:pt x="32979" y="38109"/>
                </a:lnTo>
                <a:close/>
                <a:moveTo>
                  <a:pt x="36541" y="38109"/>
                </a:moveTo>
                <a:lnTo>
                  <a:pt x="36541" y="39883"/>
                </a:lnTo>
                <a:lnTo>
                  <a:pt x="34768" y="39883"/>
                </a:lnTo>
                <a:lnTo>
                  <a:pt x="34768" y="38109"/>
                </a:lnTo>
                <a:close/>
                <a:moveTo>
                  <a:pt x="38397" y="38109"/>
                </a:moveTo>
                <a:lnTo>
                  <a:pt x="38397" y="39883"/>
                </a:lnTo>
                <a:lnTo>
                  <a:pt x="36618" y="39883"/>
                </a:lnTo>
                <a:lnTo>
                  <a:pt x="36618" y="38109"/>
                </a:lnTo>
                <a:close/>
                <a:moveTo>
                  <a:pt x="40246" y="38109"/>
                </a:moveTo>
                <a:lnTo>
                  <a:pt x="40246" y="39883"/>
                </a:lnTo>
                <a:lnTo>
                  <a:pt x="38472" y="39883"/>
                </a:lnTo>
                <a:lnTo>
                  <a:pt x="38472" y="38109"/>
                </a:lnTo>
                <a:close/>
                <a:moveTo>
                  <a:pt x="42096" y="38109"/>
                </a:moveTo>
                <a:lnTo>
                  <a:pt x="42096" y="39883"/>
                </a:lnTo>
                <a:lnTo>
                  <a:pt x="40321" y="39883"/>
                </a:lnTo>
                <a:lnTo>
                  <a:pt x="40321" y="38109"/>
                </a:lnTo>
                <a:close/>
                <a:moveTo>
                  <a:pt x="43950" y="38109"/>
                </a:moveTo>
                <a:lnTo>
                  <a:pt x="43950" y="39883"/>
                </a:lnTo>
                <a:lnTo>
                  <a:pt x="42172" y="39883"/>
                </a:lnTo>
                <a:lnTo>
                  <a:pt x="42172" y="38109"/>
                </a:lnTo>
                <a:close/>
                <a:moveTo>
                  <a:pt x="45801" y="38109"/>
                </a:moveTo>
                <a:lnTo>
                  <a:pt x="45801" y="39883"/>
                </a:lnTo>
                <a:lnTo>
                  <a:pt x="44027" y="39883"/>
                </a:lnTo>
                <a:lnTo>
                  <a:pt x="44027" y="38109"/>
                </a:lnTo>
                <a:close/>
                <a:moveTo>
                  <a:pt x="47656" y="38109"/>
                </a:moveTo>
                <a:lnTo>
                  <a:pt x="47656" y="39883"/>
                </a:lnTo>
                <a:lnTo>
                  <a:pt x="45876" y="39883"/>
                </a:lnTo>
                <a:lnTo>
                  <a:pt x="45876" y="38109"/>
                </a:lnTo>
                <a:close/>
                <a:moveTo>
                  <a:pt x="49505" y="38109"/>
                </a:moveTo>
                <a:lnTo>
                  <a:pt x="49505" y="39883"/>
                </a:lnTo>
                <a:lnTo>
                  <a:pt x="47731" y="39883"/>
                </a:lnTo>
                <a:lnTo>
                  <a:pt x="47731" y="38109"/>
                </a:lnTo>
                <a:close/>
                <a:moveTo>
                  <a:pt x="51289" y="38109"/>
                </a:moveTo>
                <a:lnTo>
                  <a:pt x="51289" y="39883"/>
                </a:lnTo>
                <a:lnTo>
                  <a:pt x="49581" y="39883"/>
                </a:lnTo>
                <a:lnTo>
                  <a:pt x="49581" y="38109"/>
                </a:lnTo>
                <a:close/>
                <a:moveTo>
                  <a:pt x="53144" y="38109"/>
                </a:moveTo>
                <a:lnTo>
                  <a:pt x="53144" y="39883"/>
                </a:lnTo>
                <a:lnTo>
                  <a:pt x="51370" y="39883"/>
                </a:lnTo>
                <a:lnTo>
                  <a:pt x="51370" y="38109"/>
                </a:lnTo>
                <a:close/>
                <a:moveTo>
                  <a:pt x="54995" y="38109"/>
                </a:moveTo>
                <a:lnTo>
                  <a:pt x="54995" y="39883"/>
                </a:lnTo>
                <a:lnTo>
                  <a:pt x="53220" y="39883"/>
                </a:lnTo>
                <a:lnTo>
                  <a:pt x="53220" y="38109"/>
                </a:lnTo>
                <a:close/>
                <a:moveTo>
                  <a:pt x="56849" y="38109"/>
                </a:moveTo>
                <a:lnTo>
                  <a:pt x="56849" y="39883"/>
                </a:lnTo>
                <a:lnTo>
                  <a:pt x="55070" y="39883"/>
                </a:lnTo>
                <a:lnTo>
                  <a:pt x="55070" y="38109"/>
                </a:lnTo>
                <a:close/>
                <a:moveTo>
                  <a:pt x="58698" y="38109"/>
                </a:moveTo>
                <a:lnTo>
                  <a:pt x="58698" y="39883"/>
                </a:lnTo>
                <a:lnTo>
                  <a:pt x="56924" y="39883"/>
                </a:lnTo>
                <a:lnTo>
                  <a:pt x="56924" y="38109"/>
                </a:lnTo>
                <a:close/>
                <a:moveTo>
                  <a:pt x="60548" y="38109"/>
                </a:moveTo>
                <a:lnTo>
                  <a:pt x="60548" y="39883"/>
                </a:lnTo>
                <a:lnTo>
                  <a:pt x="58775" y="39883"/>
                </a:lnTo>
                <a:lnTo>
                  <a:pt x="58775" y="38109"/>
                </a:lnTo>
                <a:close/>
                <a:moveTo>
                  <a:pt x="62404" y="38109"/>
                </a:moveTo>
                <a:lnTo>
                  <a:pt x="62404" y="39883"/>
                </a:lnTo>
                <a:lnTo>
                  <a:pt x="60629" y="39883"/>
                </a:lnTo>
                <a:lnTo>
                  <a:pt x="60629" y="38109"/>
                </a:lnTo>
                <a:close/>
                <a:moveTo>
                  <a:pt x="64253" y="38109"/>
                </a:moveTo>
                <a:lnTo>
                  <a:pt x="64253" y="39883"/>
                </a:lnTo>
                <a:lnTo>
                  <a:pt x="62479" y="39883"/>
                </a:lnTo>
                <a:lnTo>
                  <a:pt x="62479" y="38109"/>
                </a:lnTo>
                <a:close/>
                <a:moveTo>
                  <a:pt x="66108" y="38109"/>
                </a:moveTo>
                <a:lnTo>
                  <a:pt x="66108" y="39883"/>
                </a:lnTo>
                <a:lnTo>
                  <a:pt x="64328" y="39883"/>
                </a:lnTo>
                <a:lnTo>
                  <a:pt x="64328" y="38109"/>
                </a:lnTo>
                <a:close/>
                <a:moveTo>
                  <a:pt x="3343" y="39960"/>
                </a:moveTo>
                <a:lnTo>
                  <a:pt x="3343" y="41738"/>
                </a:lnTo>
                <a:lnTo>
                  <a:pt x="1568" y="41738"/>
                </a:lnTo>
                <a:lnTo>
                  <a:pt x="1568" y="39960"/>
                </a:lnTo>
                <a:close/>
                <a:moveTo>
                  <a:pt x="5192" y="39960"/>
                </a:moveTo>
                <a:lnTo>
                  <a:pt x="5192" y="41738"/>
                </a:lnTo>
                <a:lnTo>
                  <a:pt x="3418" y="41738"/>
                </a:lnTo>
                <a:lnTo>
                  <a:pt x="3418" y="39960"/>
                </a:lnTo>
                <a:close/>
                <a:moveTo>
                  <a:pt x="7047" y="39960"/>
                </a:moveTo>
                <a:lnTo>
                  <a:pt x="7047" y="41738"/>
                </a:lnTo>
                <a:lnTo>
                  <a:pt x="5267" y="41738"/>
                </a:lnTo>
                <a:lnTo>
                  <a:pt x="5267" y="39960"/>
                </a:lnTo>
                <a:close/>
                <a:moveTo>
                  <a:pt x="8896" y="39960"/>
                </a:moveTo>
                <a:lnTo>
                  <a:pt x="8896" y="41738"/>
                </a:lnTo>
                <a:lnTo>
                  <a:pt x="7123" y="41738"/>
                </a:lnTo>
                <a:lnTo>
                  <a:pt x="7123" y="39960"/>
                </a:lnTo>
                <a:close/>
                <a:moveTo>
                  <a:pt x="10746" y="39960"/>
                </a:moveTo>
                <a:lnTo>
                  <a:pt x="10746" y="41738"/>
                </a:lnTo>
                <a:lnTo>
                  <a:pt x="8972" y="41738"/>
                </a:lnTo>
                <a:lnTo>
                  <a:pt x="8972" y="39960"/>
                </a:lnTo>
                <a:close/>
                <a:moveTo>
                  <a:pt x="12601" y="39960"/>
                </a:moveTo>
                <a:lnTo>
                  <a:pt x="12601" y="41738"/>
                </a:lnTo>
                <a:lnTo>
                  <a:pt x="10827" y="41738"/>
                </a:lnTo>
                <a:lnTo>
                  <a:pt x="10827" y="39960"/>
                </a:lnTo>
                <a:close/>
                <a:moveTo>
                  <a:pt x="14451" y="39960"/>
                </a:moveTo>
                <a:lnTo>
                  <a:pt x="14451" y="41738"/>
                </a:lnTo>
                <a:lnTo>
                  <a:pt x="12676" y="41738"/>
                </a:lnTo>
                <a:lnTo>
                  <a:pt x="12676" y="39960"/>
                </a:lnTo>
                <a:close/>
                <a:moveTo>
                  <a:pt x="16305" y="39960"/>
                </a:moveTo>
                <a:lnTo>
                  <a:pt x="16305" y="41738"/>
                </a:lnTo>
                <a:lnTo>
                  <a:pt x="14526" y="41738"/>
                </a:lnTo>
                <a:lnTo>
                  <a:pt x="14526" y="39960"/>
                </a:lnTo>
                <a:close/>
                <a:moveTo>
                  <a:pt x="18089" y="39960"/>
                </a:moveTo>
                <a:lnTo>
                  <a:pt x="18089" y="41738"/>
                </a:lnTo>
                <a:lnTo>
                  <a:pt x="16381" y="41738"/>
                </a:lnTo>
                <a:lnTo>
                  <a:pt x="16381" y="39960"/>
                </a:lnTo>
                <a:close/>
                <a:moveTo>
                  <a:pt x="19945" y="39960"/>
                </a:moveTo>
                <a:lnTo>
                  <a:pt x="19945" y="41738"/>
                </a:lnTo>
                <a:lnTo>
                  <a:pt x="18166" y="41738"/>
                </a:lnTo>
                <a:lnTo>
                  <a:pt x="18166" y="39960"/>
                </a:lnTo>
                <a:close/>
                <a:moveTo>
                  <a:pt x="21795" y="39960"/>
                </a:moveTo>
                <a:lnTo>
                  <a:pt x="21795" y="41738"/>
                </a:lnTo>
                <a:lnTo>
                  <a:pt x="20020" y="41738"/>
                </a:lnTo>
                <a:lnTo>
                  <a:pt x="20020" y="39960"/>
                </a:lnTo>
                <a:close/>
                <a:moveTo>
                  <a:pt x="23644" y="39960"/>
                </a:moveTo>
                <a:lnTo>
                  <a:pt x="23644" y="41738"/>
                </a:lnTo>
                <a:lnTo>
                  <a:pt x="21870" y="41738"/>
                </a:lnTo>
                <a:lnTo>
                  <a:pt x="21870" y="39960"/>
                </a:lnTo>
                <a:close/>
                <a:moveTo>
                  <a:pt x="25498" y="39960"/>
                </a:moveTo>
                <a:lnTo>
                  <a:pt x="25498" y="41738"/>
                </a:lnTo>
                <a:lnTo>
                  <a:pt x="23719" y="41738"/>
                </a:lnTo>
                <a:lnTo>
                  <a:pt x="23719" y="39960"/>
                </a:lnTo>
                <a:close/>
                <a:moveTo>
                  <a:pt x="27348" y="39960"/>
                </a:moveTo>
                <a:lnTo>
                  <a:pt x="27348" y="41738"/>
                </a:lnTo>
                <a:lnTo>
                  <a:pt x="25575" y="41738"/>
                </a:lnTo>
                <a:lnTo>
                  <a:pt x="25575" y="39960"/>
                </a:lnTo>
                <a:close/>
                <a:moveTo>
                  <a:pt x="29204" y="39960"/>
                </a:moveTo>
                <a:lnTo>
                  <a:pt x="29204" y="41738"/>
                </a:lnTo>
                <a:lnTo>
                  <a:pt x="27424" y="41738"/>
                </a:lnTo>
                <a:lnTo>
                  <a:pt x="27424" y="39960"/>
                </a:lnTo>
                <a:close/>
                <a:moveTo>
                  <a:pt x="31053" y="39960"/>
                </a:moveTo>
                <a:lnTo>
                  <a:pt x="31053" y="41738"/>
                </a:lnTo>
                <a:lnTo>
                  <a:pt x="29279" y="41738"/>
                </a:lnTo>
                <a:lnTo>
                  <a:pt x="29279" y="39960"/>
                </a:lnTo>
                <a:close/>
                <a:moveTo>
                  <a:pt x="32903" y="39960"/>
                </a:moveTo>
                <a:lnTo>
                  <a:pt x="32903" y="41738"/>
                </a:lnTo>
                <a:lnTo>
                  <a:pt x="31128" y="41738"/>
                </a:lnTo>
                <a:lnTo>
                  <a:pt x="31128" y="39960"/>
                </a:lnTo>
                <a:close/>
                <a:moveTo>
                  <a:pt x="34692" y="39960"/>
                </a:moveTo>
                <a:lnTo>
                  <a:pt x="34692" y="41738"/>
                </a:lnTo>
                <a:lnTo>
                  <a:pt x="32979" y="41738"/>
                </a:lnTo>
                <a:lnTo>
                  <a:pt x="32979" y="39960"/>
                </a:lnTo>
                <a:close/>
                <a:moveTo>
                  <a:pt x="36541" y="39960"/>
                </a:moveTo>
                <a:lnTo>
                  <a:pt x="36541" y="41738"/>
                </a:lnTo>
                <a:lnTo>
                  <a:pt x="34768" y="41738"/>
                </a:lnTo>
                <a:lnTo>
                  <a:pt x="34768" y="39960"/>
                </a:lnTo>
                <a:close/>
                <a:moveTo>
                  <a:pt x="38397" y="39960"/>
                </a:moveTo>
                <a:lnTo>
                  <a:pt x="38397" y="41738"/>
                </a:lnTo>
                <a:lnTo>
                  <a:pt x="36618" y="41738"/>
                </a:lnTo>
                <a:lnTo>
                  <a:pt x="36618" y="39960"/>
                </a:lnTo>
                <a:close/>
                <a:moveTo>
                  <a:pt x="40246" y="39960"/>
                </a:moveTo>
                <a:lnTo>
                  <a:pt x="40246" y="41738"/>
                </a:lnTo>
                <a:lnTo>
                  <a:pt x="38472" y="41738"/>
                </a:lnTo>
                <a:lnTo>
                  <a:pt x="38472" y="39960"/>
                </a:lnTo>
                <a:close/>
                <a:moveTo>
                  <a:pt x="42096" y="39960"/>
                </a:moveTo>
                <a:lnTo>
                  <a:pt x="42096" y="41738"/>
                </a:lnTo>
                <a:lnTo>
                  <a:pt x="40321" y="41738"/>
                </a:lnTo>
                <a:lnTo>
                  <a:pt x="40321" y="39960"/>
                </a:lnTo>
                <a:close/>
                <a:moveTo>
                  <a:pt x="43950" y="39960"/>
                </a:moveTo>
                <a:lnTo>
                  <a:pt x="43950" y="41738"/>
                </a:lnTo>
                <a:lnTo>
                  <a:pt x="42172" y="41738"/>
                </a:lnTo>
                <a:lnTo>
                  <a:pt x="42172" y="39960"/>
                </a:lnTo>
                <a:close/>
                <a:moveTo>
                  <a:pt x="45801" y="39960"/>
                </a:moveTo>
                <a:lnTo>
                  <a:pt x="45801" y="41738"/>
                </a:lnTo>
                <a:lnTo>
                  <a:pt x="44027" y="41738"/>
                </a:lnTo>
                <a:lnTo>
                  <a:pt x="44027" y="39960"/>
                </a:lnTo>
                <a:close/>
                <a:moveTo>
                  <a:pt x="47656" y="39960"/>
                </a:moveTo>
                <a:lnTo>
                  <a:pt x="47656" y="41738"/>
                </a:lnTo>
                <a:lnTo>
                  <a:pt x="45876" y="41738"/>
                </a:lnTo>
                <a:lnTo>
                  <a:pt x="45876" y="39960"/>
                </a:lnTo>
                <a:close/>
                <a:moveTo>
                  <a:pt x="49505" y="39960"/>
                </a:moveTo>
                <a:lnTo>
                  <a:pt x="49505" y="41738"/>
                </a:lnTo>
                <a:lnTo>
                  <a:pt x="47731" y="41738"/>
                </a:lnTo>
                <a:lnTo>
                  <a:pt x="47731" y="39960"/>
                </a:lnTo>
                <a:close/>
                <a:moveTo>
                  <a:pt x="51289" y="39960"/>
                </a:moveTo>
                <a:lnTo>
                  <a:pt x="51289" y="41738"/>
                </a:lnTo>
                <a:lnTo>
                  <a:pt x="49581" y="41738"/>
                </a:lnTo>
                <a:lnTo>
                  <a:pt x="49581" y="39960"/>
                </a:lnTo>
                <a:close/>
                <a:moveTo>
                  <a:pt x="53144" y="39960"/>
                </a:moveTo>
                <a:lnTo>
                  <a:pt x="53144" y="41738"/>
                </a:lnTo>
                <a:lnTo>
                  <a:pt x="51370" y="41738"/>
                </a:lnTo>
                <a:lnTo>
                  <a:pt x="51370" y="39960"/>
                </a:lnTo>
                <a:close/>
                <a:moveTo>
                  <a:pt x="54995" y="39960"/>
                </a:moveTo>
                <a:lnTo>
                  <a:pt x="54995" y="41738"/>
                </a:lnTo>
                <a:lnTo>
                  <a:pt x="53220" y="41738"/>
                </a:lnTo>
                <a:lnTo>
                  <a:pt x="53220" y="39960"/>
                </a:lnTo>
                <a:close/>
                <a:moveTo>
                  <a:pt x="56849" y="39960"/>
                </a:moveTo>
                <a:lnTo>
                  <a:pt x="56849" y="41738"/>
                </a:lnTo>
                <a:lnTo>
                  <a:pt x="55070" y="41738"/>
                </a:lnTo>
                <a:lnTo>
                  <a:pt x="55070" y="39960"/>
                </a:lnTo>
                <a:close/>
                <a:moveTo>
                  <a:pt x="58698" y="39960"/>
                </a:moveTo>
                <a:lnTo>
                  <a:pt x="58698" y="41738"/>
                </a:lnTo>
                <a:lnTo>
                  <a:pt x="56924" y="41738"/>
                </a:lnTo>
                <a:lnTo>
                  <a:pt x="56924" y="39960"/>
                </a:lnTo>
                <a:close/>
                <a:moveTo>
                  <a:pt x="60548" y="39960"/>
                </a:moveTo>
                <a:lnTo>
                  <a:pt x="60548" y="41738"/>
                </a:lnTo>
                <a:lnTo>
                  <a:pt x="58775" y="41738"/>
                </a:lnTo>
                <a:lnTo>
                  <a:pt x="58775" y="39960"/>
                </a:lnTo>
                <a:close/>
                <a:moveTo>
                  <a:pt x="62404" y="39960"/>
                </a:moveTo>
                <a:lnTo>
                  <a:pt x="62404" y="41738"/>
                </a:lnTo>
                <a:lnTo>
                  <a:pt x="60629" y="41738"/>
                </a:lnTo>
                <a:lnTo>
                  <a:pt x="60629" y="39960"/>
                </a:lnTo>
                <a:close/>
                <a:moveTo>
                  <a:pt x="64253" y="39960"/>
                </a:moveTo>
                <a:lnTo>
                  <a:pt x="64253" y="41738"/>
                </a:lnTo>
                <a:lnTo>
                  <a:pt x="62479" y="41738"/>
                </a:lnTo>
                <a:lnTo>
                  <a:pt x="62479" y="39960"/>
                </a:lnTo>
                <a:close/>
                <a:moveTo>
                  <a:pt x="66108" y="39960"/>
                </a:moveTo>
                <a:lnTo>
                  <a:pt x="66108" y="41738"/>
                </a:lnTo>
                <a:lnTo>
                  <a:pt x="64328" y="41738"/>
                </a:lnTo>
                <a:lnTo>
                  <a:pt x="64328" y="39960"/>
                </a:lnTo>
                <a:close/>
                <a:moveTo>
                  <a:pt x="3343" y="41814"/>
                </a:moveTo>
                <a:lnTo>
                  <a:pt x="3343" y="43589"/>
                </a:lnTo>
                <a:lnTo>
                  <a:pt x="1568" y="43589"/>
                </a:lnTo>
                <a:lnTo>
                  <a:pt x="1568" y="41814"/>
                </a:lnTo>
                <a:close/>
                <a:moveTo>
                  <a:pt x="5192" y="41814"/>
                </a:moveTo>
                <a:lnTo>
                  <a:pt x="5192" y="43589"/>
                </a:lnTo>
                <a:lnTo>
                  <a:pt x="3418" y="43589"/>
                </a:lnTo>
                <a:lnTo>
                  <a:pt x="3418" y="41814"/>
                </a:lnTo>
                <a:close/>
                <a:moveTo>
                  <a:pt x="7047" y="41814"/>
                </a:moveTo>
                <a:lnTo>
                  <a:pt x="7047" y="43589"/>
                </a:lnTo>
                <a:lnTo>
                  <a:pt x="5267" y="43589"/>
                </a:lnTo>
                <a:lnTo>
                  <a:pt x="5267" y="41814"/>
                </a:lnTo>
                <a:close/>
                <a:moveTo>
                  <a:pt x="8896" y="41814"/>
                </a:moveTo>
                <a:lnTo>
                  <a:pt x="8896" y="43589"/>
                </a:lnTo>
                <a:lnTo>
                  <a:pt x="7123" y="43589"/>
                </a:lnTo>
                <a:lnTo>
                  <a:pt x="7123" y="41814"/>
                </a:lnTo>
                <a:close/>
                <a:moveTo>
                  <a:pt x="10746" y="41814"/>
                </a:moveTo>
                <a:lnTo>
                  <a:pt x="10746" y="43589"/>
                </a:lnTo>
                <a:lnTo>
                  <a:pt x="8972" y="43589"/>
                </a:lnTo>
                <a:lnTo>
                  <a:pt x="8972" y="41814"/>
                </a:lnTo>
                <a:close/>
                <a:moveTo>
                  <a:pt x="12601" y="41814"/>
                </a:moveTo>
                <a:lnTo>
                  <a:pt x="12601" y="43589"/>
                </a:lnTo>
                <a:lnTo>
                  <a:pt x="10827" y="43589"/>
                </a:lnTo>
                <a:lnTo>
                  <a:pt x="10827" y="41814"/>
                </a:lnTo>
                <a:close/>
                <a:moveTo>
                  <a:pt x="14451" y="41814"/>
                </a:moveTo>
                <a:lnTo>
                  <a:pt x="14451" y="43589"/>
                </a:lnTo>
                <a:lnTo>
                  <a:pt x="12676" y="43589"/>
                </a:lnTo>
                <a:lnTo>
                  <a:pt x="12676" y="41814"/>
                </a:lnTo>
                <a:close/>
                <a:moveTo>
                  <a:pt x="16305" y="41814"/>
                </a:moveTo>
                <a:lnTo>
                  <a:pt x="16305" y="43589"/>
                </a:lnTo>
                <a:lnTo>
                  <a:pt x="14526" y="43589"/>
                </a:lnTo>
                <a:lnTo>
                  <a:pt x="14526" y="41814"/>
                </a:lnTo>
                <a:close/>
                <a:moveTo>
                  <a:pt x="18089" y="41814"/>
                </a:moveTo>
                <a:lnTo>
                  <a:pt x="18089" y="43589"/>
                </a:lnTo>
                <a:lnTo>
                  <a:pt x="16381" y="43589"/>
                </a:lnTo>
                <a:lnTo>
                  <a:pt x="16381" y="41814"/>
                </a:lnTo>
                <a:close/>
                <a:moveTo>
                  <a:pt x="19945" y="41814"/>
                </a:moveTo>
                <a:lnTo>
                  <a:pt x="19945" y="43589"/>
                </a:lnTo>
                <a:lnTo>
                  <a:pt x="18166" y="43589"/>
                </a:lnTo>
                <a:lnTo>
                  <a:pt x="18166" y="41814"/>
                </a:lnTo>
                <a:close/>
                <a:moveTo>
                  <a:pt x="21795" y="41814"/>
                </a:moveTo>
                <a:lnTo>
                  <a:pt x="21795" y="43589"/>
                </a:lnTo>
                <a:lnTo>
                  <a:pt x="20020" y="43589"/>
                </a:lnTo>
                <a:lnTo>
                  <a:pt x="20020" y="41814"/>
                </a:lnTo>
                <a:close/>
                <a:moveTo>
                  <a:pt x="23644" y="41814"/>
                </a:moveTo>
                <a:lnTo>
                  <a:pt x="23644" y="43589"/>
                </a:lnTo>
                <a:lnTo>
                  <a:pt x="21870" y="43589"/>
                </a:lnTo>
                <a:lnTo>
                  <a:pt x="21870" y="41814"/>
                </a:lnTo>
                <a:close/>
                <a:moveTo>
                  <a:pt x="25498" y="41814"/>
                </a:moveTo>
                <a:lnTo>
                  <a:pt x="25498" y="43589"/>
                </a:lnTo>
                <a:lnTo>
                  <a:pt x="23719" y="43589"/>
                </a:lnTo>
                <a:lnTo>
                  <a:pt x="23719" y="41814"/>
                </a:lnTo>
                <a:close/>
                <a:moveTo>
                  <a:pt x="27348" y="41814"/>
                </a:moveTo>
                <a:lnTo>
                  <a:pt x="27348" y="43589"/>
                </a:lnTo>
                <a:lnTo>
                  <a:pt x="25575" y="43589"/>
                </a:lnTo>
                <a:lnTo>
                  <a:pt x="25575" y="41814"/>
                </a:lnTo>
                <a:close/>
                <a:moveTo>
                  <a:pt x="29204" y="41814"/>
                </a:moveTo>
                <a:lnTo>
                  <a:pt x="29204" y="43589"/>
                </a:lnTo>
                <a:lnTo>
                  <a:pt x="27424" y="43589"/>
                </a:lnTo>
                <a:lnTo>
                  <a:pt x="27424" y="41814"/>
                </a:lnTo>
                <a:close/>
                <a:moveTo>
                  <a:pt x="31053" y="41814"/>
                </a:moveTo>
                <a:lnTo>
                  <a:pt x="31053" y="43589"/>
                </a:lnTo>
                <a:lnTo>
                  <a:pt x="29279" y="43589"/>
                </a:lnTo>
                <a:lnTo>
                  <a:pt x="29279" y="41814"/>
                </a:lnTo>
                <a:close/>
                <a:moveTo>
                  <a:pt x="32903" y="41814"/>
                </a:moveTo>
                <a:lnTo>
                  <a:pt x="32903" y="43589"/>
                </a:lnTo>
                <a:lnTo>
                  <a:pt x="31128" y="43589"/>
                </a:lnTo>
                <a:lnTo>
                  <a:pt x="31128" y="41814"/>
                </a:lnTo>
                <a:close/>
                <a:moveTo>
                  <a:pt x="34692" y="41814"/>
                </a:moveTo>
                <a:lnTo>
                  <a:pt x="34692" y="43589"/>
                </a:lnTo>
                <a:lnTo>
                  <a:pt x="32979" y="43589"/>
                </a:lnTo>
                <a:lnTo>
                  <a:pt x="32979" y="41814"/>
                </a:lnTo>
                <a:close/>
                <a:moveTo>
                  <a:pt x="36541" y="41814"/>
                </a:moveTo>
                <a:lnTo>
                  <a:pt x="36541" y="43589"/>
                </a:lnTo>
                <a:lnTo>
                  <a:pt x="34768" y="43589"/>
                </a:lnTo>
                <a:lnTo>
                  <a:pt x="34768" y="41814"/>
                </a:lnTo>
                <a:close/>
                <a:moveTo>
                  <a:pt x="38397" y="41814"/>
                </a:moveTo>
                <a:lnTo>
                  <a:pt x="38397" y="43589"/>
                </a:lnTo>
                <a:lnTo>
                  <a:pt x="36618" y="43589"/>
                </a:lnTo>
                <a:lnTo>
                  <a:pt x="36618" y="41814"/>
                </a:lnTo>
                <a:close/>
                <a:moveTo>
                  <a:pt x="40246" y="41814"/>
                </a:moveTo>
                <a:lnTo>
                  <a:pt x="40246" y="43589"/>
                </a:lnTo>
                <a:lnTo>
                  <a:pt x="38472" y="43589"/>
                </a:lnTo>
                <a:lnTo>
                  <a:pt x="38472" y="41814"/>
                </a:lnTo>
                <a:close/>
                <a:moveTo>
                  <a:pt x="42096" y="41814"/>
                </a:moveTo>
                <a:lnTo>
                  <a:pt x="42096" y="43589"/>
                </a:lnTo>
                <a:lnTo>
                  <a:pt x="40321" y="43589"/>
                </a:lnTo>
                <a:lnTo>
                  <a:pt x="40321" y="41814"/>
                </a:lnTo>
                <a:close/>
                <a:moveTo>
                  <a:pt x="43950" y="41814"/>
                </a:moveTo>
                <a:lnTo>
                  <a:pt x="43950" y="43589"/>
                </a:lnTo>
                <a:lnTo>
                  <a:pt x="42172" y="43589"/>
                </a:lnTo>
                <a:lnTo>
                  <a:pt x="42172" y="41814"/>
                </a:lnTo>
                <a:close/>
                <a:moveTo>
                  <a:pt x="45801" y="41814"/>
                </a:moveTo>
                <a:lnTo>
                  <a:pt x="45801" y="43589"/>
                </a:lnTo>
                <a:lnTo>
                  <a:pt x="44027" y="43589"/>
                </a:lnTo>
                <a:lnTo>
                  <a:pt x="44027" y="41814"/>
                </a:lnTo>
                <a:close/>
                <a:moveTo>
                  <a:pt x="47656" y="41814"/>
                </a:moveTo>
                <a:lnTo>
                  <a:pt x="47656" y="43589"/>
                </a:lnTo>
                <a:lnTo>
                  <a:pt x="45876" y="43589"/>
                </a:lnTo>
                <a:lnTo>
                  <a:pt x="45876" y="41814"/>
                </a:lnTo>
                <a:close/>
                <a:moveTo>
                  <a:pt x="49505" y="41814"/>
                </a:moveTo>
                <a:lnTo>
                  <a:pt x="49505" y="43589"/>
                </a:lnTo>
                <a:lnTo>
                  <a:pt x="47731" y="43589"/>
                </a:lnTo>
                <a:lnTo>
                  <a:pt x="47731" y="41814"/>
                </a:lnTo>
                <a:close/>
                <a:moveTo>
                  <a:pt x="51289" y="41814"/>
                </a:moveTo>
                <a:lnTo>
                  <a:pt x="51289" y="43589"/>
                </a:lnTo>
                <a:lnTo>
                  <a:pt x="49581" y="43589"/>
                </a:lnTo>
                <a:lnTo>
                  <a:pt x="49581" y="41814"/>
                </a:lnTo>
                <a:close/>
                <a:moveTo>
                  <a:pt x="53144" y="41814"/>
                </a:moveTo>
                <a:lnTo>
                  <a:pt x="53144" y="43589"/>
                </a:lnTo>
                <a:lnTo>
                  <a:pt x="51370" y="43589"/>
                </a:lnTo>
                <a:lnTo>
                  <a:pt x="51370" y="41814"/>
                </a:lnTo>
                <a:close/>
                <a:moveTo>
                  <a:pt x="54995" y="41814"/>
                </a:moveTo>
                <a:lnTo>
                  <a:pt x="54995" y="43589"/>
                </a:lnTo>
                <a:lnTo>
                  <a:pt x="53220" y="43589"/>
                </a:lnTo>
                <a:lnTo>
                  <a:pt x="53220" y="41814"/>
                </a:lnTo>
                <a:close/>
                <a:moveTo>
                  <a:pt x="56849" y="41814"/>
                </a:moveTo>
                <a:lnTo>
                  <a:pt x="56849" y="43589"/>
                </a:lnTo>
                <a:lnTo>
                  <a:pt x="55070" y="43589"/>
                </a:lnTo>
                <a:lnTo>
                  <a:pt x="55070" y="41814"/>
                </a:lnTo>
                <a:close/>
                <a:moveTo>
                  <a:pt x="58698" y="41814"/>
                </a:moveTo>
                <a:lnTo>
                  <a:pt x="58698" y="43589"/>
                </a:lnTo>
                <a:lnTo>
                  <a:pt x="56924" y="43589"/>
                </a:lnTo>
                <a:lnTo>
                  <a:pt x="56924" y="41814"/>
                </a:lnTo>
                <a:close/>
                <a:moveTo>
                  <a:pt x="60548" y="41814"/>
                </a:moveTo>
                <a:lnTo>
                  <a:pt x="60548" y="43589"/>
                </a:lnTo>
                <a:lnTo>
                  <a:pt x="58775" y="43589"/>
                </a:lnTo>
                <a:lnTo>
                  <a:pt x="58775" y="41814"/>
                </a:lnTo>
                <a:close/>
                <a:moveTo>
                  <a:pt x="62404" y="41814"/>
                </a:moveTo>
                <a:lnTo>
                  <a:pt x="62404" y="43589"/>
                </a:lnTo>
                <a:lnTo>
                  <a:pt x="60629" y="43589"/>
                </a:lnTo>
                <a:lnTo>
                  <a:pt x="60629" y="41814"/>
                </a:lnTo>
                <a:close/>
                <a:moveTo>
                  <a:pt x="64253" y="41814"/>
                </a:moveTo>
                <a:lnTo>
                  <a:pt x="64253" y="43589"/>
                </a:lnTo>
                <a:lnTo>
                  <a:pt x="62479" y="43589"/>
                </a:lnTo>
                <a:lnTo>
                  <a:pt x="62479" y="41814"/>
                </a:lnTo>
                <a:close/>
                <a:moveTo>
                  <a:pt x="66108" y="41814"/>
                </a:moveTo>
                <a:lnTo>
                  <a:pt x="66108" y="43589"/>
                </a:lnTo>
                <a:lnTo>
                  <a:pt x="64328" y="43589"/>
                </a:lnTo>
                <a:lnTo>
                  <a:pt x="64328" y="41814"/>
                </a:lnTo>
                <a:close/>
                <a:moveTo>
                  <a:pt x="3343" y="43664"/>
                </a:moveTo>
                <a:lnTo>
                  <a:pt x="3343" y="45438"/>
                </a:lnTo>
                <a:lnTo>
                  <a:pt x="1568" y="45438"/>
                </a:lnTo>
                <a:lnTo>
                  <a:pt x="1568" y="43664"/>
                </a:lnTo>
                <a:close/>
                <a:moveTo>
                  <a:pt x="5192" y="43664"/>
                </a:moveTo>
                <a:lnTo>
                  <a:pt x="5192" y="45438"/>
                </a:lnTo>
                <a:lnTo>
                  <a:pt x="3418" y="45438"/>
                </a:lnTo>
                <a:lnTo>
                  <a:pt x="3418" y="43664"/>
                </a:lnTo>
                <a:close/>
                <a:moveTo>
                  <a:pt x="7047" y="43664"/>
                </a:moveTo>
                <a:lnTo>
                  <a:pt x="7047" y="45438"/>
                </a:lnTo>
                <a:lnTo>
                  <a:pt x="5267" y="45438"/>
                </a:lnTo>
                <a:lnTo>
                  <a:pt x="5267" y="43664"/>
                </a:lnTo>
                <a:close/>
                <a:moveTo>
                  <a:pt x="8896" y="43664"/>
                </a:moveTo>
                <a:lnTo>
                  <a:pt x="8896" y="45438"/>
                </a:lnTo>
                <a:lnTo>
                  <a:pt x="7123" y="45438"/>
                </a:lnTo>
                <a:lnTo>
                  <a:pt x="7123" y="43664"/>
                </a:lnTo>
                <a:close/>
                <a:moveTo>
                  <a:pt x="10746" y="43664"/>
                </a:moveTo>
                <a:lnTo>
                  <a:pt x="10746" y="45438"/>
                </a:lnTo>
                <a:lnTo>
                  <a:pt x="8972" y="45438"/>
                </a:lnTo>
                <a:lnTo>
                  <a:pt x="8972" y="43664"/>
                </a:lnTo>
                <a:close/>
                <a:moveTo>
                  <a:pt x="12601" y="43664"/>
                </a:moveTo>
                <a:lnTo>
                  <a:pt x="12601" y="45438"/>
                </a:lnTo>
                <a:lnTo>
                  <a:pt x="10827" y="45438"/>
                </a:lnTo>
                <a:lnTo>
                  <a:pt x="10827" y="43664"/>
                </a:lnTo>
                <a:close/>
                <a:moveTo>
                  <a:pt x="14451" y="43664"/>
                </a:moveTo>
                <a:lnTo>
                  <a:pt x="14451" y="45438"/>
                </a:lnTo>
                <a:lnTo>
                  <a:pt x="12676" y="45438"/>
                </a:lnTo>
                <a:lnTo>
                  <a:pt x="12676" y="43664"/>
                </a:lnTo>
                <a:close/>
                <a:moveTo>
                  <a:pt x="16305" y="43664"/>
                </a:moveTo>
                <a:lnTo>
                  <a:pt x="16305" y="45438"/>
                </a:lnTo>
                <a:lnTo>
                  <a:pt x="14526" y="45438"/>
                </a:lnTo>
                <a:lnTo>
                  <a:pt x="14526" y="43664"/>
                </a:lnTo>
                <a:close/>
                <a:moveTo>
                  <a:pt x="18089" y="43664"/>
                </a:moveTo>
                <a:lnTo>
                  <a:pt x="18089" y="45438"/>
                </a:lnTo>
                <a:lnTo>
                  <a:pt x="16381" y="45438"/>
                </a:lnTo>
                <a:lnTo>
                  <a:pt x="16381" y="43664"/>
                </a:lnTo>
                <a:close/>
                <a:moveTo>
                  <a:pt x="19945" y="43664"/>
                </a:moveTo>
                <a:lnTo>
                  <a:pt x="19945" y="45438"/>
                </a:lnTo>
                <a:lnTo>
                  <a:pt x="18166" y="45438"/>
                </a:lnTo>
                <a:lnTo>
                  <a:pt x="18166" y="43664"/>
                </a:lnTo>
                <a:close/>
                <a:moveTo>
                  <a:pt x="21795" y="43664"/>
                </a:moveTo>
                <a:lnTo>
                  <a:pt x="21795" y="45438"/>
                </a:lnTo>
                <a:lnTo>
                  <a:pt x="20020" y="45438"/>
                </a:lnTo>
                <a:lnTo>
                  <a:pt x="20020" y="43664"/>
                </a:lnTo>
                <a:close/>
                <a:moveTo>
                  <a:pt x="23644" y="43664"/>
                </a:moveTo>
                <a:lnTo>
                  <a:pt x="23644" y="45438"/>
                </a:lnTo>
                <a:lnTo>
                  <a:pt x="21870" y="45438"/>
                </a:lnTo>
                <a:lnTo>
                  <a:pt x="21870" y="43664"/>
                </a:lnTo>
                <a:close/>
                <a:moveTo>
                  <a:pt x="25498" y="43664"/>
                </a:moveTo>
                <a:lnTo>
                  <a:pt x="25498" y="45438"/>
                </a:lnTo>
                <a:lnTo>
                  <a:pt x="23719" y="45438"/>
                </a:lnTo>
                <a:lnTo>
                  <a:pt x="23719" y="43664"/>
                </a:lnTo>
                <a:close/>
                <a:moveTo>
                  <a:pt x="27348" y="43664"/>
                </a:moveTo>
                <a:lnTo>
                  <a:pt x="27348" y="45438"/>
                </a:lnTo>
                <a:lnTo>
                  <a:pt x="25575" y="45438"/>
                </a:lnTo>
                <a:lnTo>
                  <a:pt x="25575" y="43664"/>
                </a:lnTo>
                <a:close/>
                <a:moveTo>
                  <a:pt x="29204" y="43664"/>
                </a:moveTo>
                <a:lnTo>
                  <a:pt x="29204" y="45438"/>
                </a:lnTo>
                <a:lnTo>
                  <a:pt x="27424" y="45438"/>
                </a:lnTo>
                <a:lnTo>
                  <a:pt x="27424" y="43664"/>
                </a:lnTo>
                <a:close/>
                <a:moveTo>
                  <a:pt x="31053" y="43664"/>
                </a:moveTo>
                <a:lnTo>
                  <a:pt x="31053" y="45438"/>
                </a:lnTo>
                <a:lnTo>
                  <a:pt x="29279" y="45438"/>
                </a:lnTo>
                <a:lnTo>
                  <a:pt x="29279" y="43664"/>
                </a:lnTo>
                <a:close/>
                <a:moveTo>
                  <a:pt x="32903" y="43664"/>
                </a:moveTo>
                <a:lnTo>
                  <a:pt x="32903" y="45438"/>
                </a:lnTo>
                <a:lnTo>
                  <a:pt x="31128" y="45438"/>
                </a:lnTo>
                <a:lnTo>
                  <a:pt x="31128" y="43664"/>
                </a:lnTo>
                <a:close/>
                <a:moveTo>
                  <a:pt x="34692" y="43664"/>
                </a:moveTo>
                <a:lnTo>
                  <a:pt x="34692" y="45438"/>
                </a:lnTo>
                <a:lnTo>
                  <a:pt x="32979" y="45438"/>
                </a:lnTo>
                <a:lnTo>
                  <a:pt x="32979" y="43664"/>
                </a:lnTo>
                <a:close/>
                <a:moveTo>
                  <a:pt x="36541" y="43664"/>
                </a:moveTo>
                <a:lnTo>
                  <a:pt x="36541" y="45438"/>
                </a:lnTo>
                <a:lnTo>
                  <a:pt x="34768" y="45438"/>
                </a:lnTo>
                <a:lnTo>
                  <a:pt x="34768" y="43664"/>
                </a:lnTo>
                <a:close/>
                <a:moveTo>
                  <a:pt x="38397" y="43664"/>
                </a:moveTo>
                <a:lnTo>
                  <a:pt x="38397" y="45438"/>
                </a:lnTo>
                <a:lnTo>
                  <a:pt x="36618" y="45438"/>
                </a:lnTo>
                <a:lnTo>
                  <a:pt x="36618" y="43664"/>
                </a:lnTo>
                <a:close/>
                <a:moveTo>
                  <a:pt x="40246" y="43664"/>
                </a:moveTo>
                <a:lnTo>
                  <a:pt x="40246" y="45438"/>
                </a:lnTo>
                <a:lnTo>
                  <a:pt x="38472" y="45438"/>
                </a:lnTo>
                <a:lnTo>
                  <a:pt x="38472" y="43664"/>
                </a:lnTo>
                <a:close/>
                <a:moveTo>
                  <a:pt x="42096" y="43664"/>
                </a:moveTo>
                <a:lnTo>
                  <a:pt x="42096" y="45438"/>
                </a:lnTo>
                <a:lnTo>
                  <a:pt x="40321" y="45438"/>
                </a:lnTo>
                <a:lnTo>
                  <a:pt x="40321" y="43664"/>
                </a:lnTo>
                <a:close/>
                <a:moveTo>
                  <a:pt x="43950" y="43664"/>
                </a:moveTo>
                <a:lnTo>
                  <a:pt x="43950" y="45438"/>
                </a:lnTo>
                <a:lnTo>
                  <a:pt x="42172" y="45438"/>
                </a:lnTo>
                <a:lnTo>
                  <a:pt x="42172" y="43664"/>
                </a:lnTo>
                <a:close/>
                <a:moveTo>
                  <a:pt x="45801" y="43664"/>
                </a:moveTo>
                <a:lnTo>
                  <a:pt x="45801" y="45438"/>
                </a:lnTo>
                <a:lnTo>
                  <a:pt x="44027" y="45438"/>
                </a:lnTo>
                <a:lnTo>
                  <a:pt x="44027" y="43664"/>
                </a:lnTo>
                <a:close/>
                <a:moveTo>
                  <a:pt x="47656" y="43664"/>
                </a:moveTo>
                <a:lnTo>
                  <a:pt x="47656" y="45438"/>
                </a:lnTo>
                <a:lnTo>
                  <a:pt x="45876" y="45438"/>
                </a:lnTo>
                <a:lnTo>
                  <a:pt x="45876" y="43664"/>
                </a:lnTo>
                <a:close/>
                <a:moveTo>
                  <a:pt x="49505" y="43664"/>
                </a:moveTo>
                <a:lnTo>
                  <a:pt x="49505" y="45438"/>
                </a:lnTo>
                <a:lnTo>
                  <a:pt x="47731" y="45438"/>
                </a:lnTo>
                <a:lnTo>
                  <a:pt x="47731" y="43664"/>
                </a:lnTo>
                <a:close/>
                <a:moveTo>
                  <a:pt x="51289" y="43664"/>
                </a:moveTo>
                <a:lnTo>
                  <a:pt x="51289" y="45438"/>
                </a:lnTo>
                <a:lnTo>
                  <a:pt x="49581" y="45438"/>
                </a:lnTo>
                <a:lnTo>
                  <a:pt x="49581" y="43664"/>
                </a:lnTo>
                <a:close/>
                <a:moveTo>
                  <a:pt x="53144" y="43664"/>
                </a:moveTo>
                <a:lnTo>
                  <a:pt x="53144" y="45438"/>
                </a:lnTo>
                <a:lnTo>
                  <a:pt x="51370" y="45438"/>
                </a:lnTo>
                <a:lnTo>
                  <a:pt x="51370" y="43664"/>
                </a:lnTo>
                <a:close/>
                <a:moveTo>
                  <a:pt x="54995" y="43664"/>
                </a:moveTo>
                <a:lnTo>
                  <a:pt x="54995" y="45438"/>
                </a:lnTo>
                <a:lnTo>
                  <a:pt x="53220" y="45438"/>
                </a:lnTo>
                <a:lnTo>
                  <a:pt x="53220" y="43664"/>
                </a:lnTo>
                <a:close/>
                <a:moveTo>
                  <a:pt x="56849" y="43664"/>
                </a:moveTo>
                <a:lnTo>
                  <a:pt x="56849" y="45438"/>
                </a:lnTo>
                <a:lnTo>
                  <a:pt x="55070" y="45438"/>
                </a:lnTo>
                <a:lnTo>
                  <a:pt x="55070" y="43664"/>
                </a:lnTo>
                <a:close/>
                <a:moveTo>
                  <a:pt x="58698" y="43664"/>
                </a:moveTo>
                <a:lnTo>
                  <a:pt x="58698" y="45438"/>
                </a:lnTo>
                <a:lnTo>
                  <a:pt x="56924" y="45438"/>
                </a:lnTo>
                <a:lnTo>
                  <a:pt x="56924" y="43664"/>
                </a:lnTo>
                <a:close/>
                <a:moveTo>
                  <a:pt x="60548" y="43664"/>
                </a:moveTo>
                <a:lnTo>
                  <a:pt x="60548" y="45438"/>
                </a:lnTo>
                <a:lnTo>
                  <a:pt x="58775" y="45438"/>
                </a:lnTo>
                <a:lnTo>
                  <a:pt x="58775" y="43664"/>
                </a:lnTo>
                <a:close/>
                <a:moveTo>
                  <a:pt x="62404" y="43664"/>
                </a:moveTo>
                <a:lnTo>
                  <a:pt x="62404" y="45438"/>
                </a:lnTo>
                <a:lnTo>
                  <a:pt x="60629" y="45438"/>
                </a:lnTo>
                <a:lnTo>
                  <a:pt x="60629" y="43664"/>
                </a:lnTo>
                <a:close/>
                <a:moveTo>
                  <a:pt x="64253" y="43664"/>
                </a:moveTo>
                <a:lnTo>
                  <a:pt x="64253" y="45438"/>
                </a:lnTo>
                <a:lnTo>
                  <a:pt x="62479" y="45438"/>
                </a:lnTo>
                <a:lnTo>
                  <a:pt x="62479" y="43664"/>
                </a:lnTo>
                <a:close/>
                <a:moveTo>
                  <a:pt x="66108" y="43664"/>
                </a:moveTo>
                <a:lnTo>
                  <a:pt x="66108" y="45438"/>
                </a:lnTo>
                <a:lnTo>
                  <a:pt x="64328" y="45438"/>
                </a:lnTo>
                <a:lnTo>
                  <a:pt x="64328" y="43664"/>
                </a:lnTo>
                <a:close/>
                <a:moveTo>
                  <a:pt x="3343" y="45518"/>
                </a:moveTo>
                <a:lnTo>
                  <a:pt x="3343" y="47292"/>
                </a:lnTo>
                <a:lnTo>
                  <a:pt x="1568" y="47292"/>
                </a:lnTo>
                <a:lnTo>
                  <a:pt x="1568" y="45518"/>
                </a:lnTo>
                <a:close/>
                <a:moveTo>
                  <a:pt x="5192" y="45518"/>
                </a:moveTo>
                <a:lnTo>
                  <a:pt x="5192" y="47292"/>
                </a:lnTo>
                <a:lnTo>
                  <a:pt x="3418" y="47292"/>
                </a:lnTo>
                <a:lnTo>
                  <a:pt x="3418" y="45518"/>
                </a:lnTo>
                <a:close/>
                <a:moveTo>
                  <a:pt x="7047" y="45518"/>
                </a:moveTo>
                <a:lnTo>
                  <a:pt x="7047" y="47292"/>
                </a:lnTo>
                <a:lnTo>
                  <a:pt x="5267" y="47292"/>
                </a:lnTo>
                <a:lnTo>
                  <a:pt x="5267" y="45518"/>
                </a:lnTo>
                <a:close/>
                <a:moveTo>
                  <a:pt x="8896" y="45518"/>
                </a:moveTo>
                <a:lnTo>
                  <a:pt x="8896" y="47292"/>
                </a:lnTo>
                <a:lnTo>
                  <a:pt x="7123" y="47292"/>
                </a:lnTo>
                <a:lnTo>
                  <a:pt x="7123" y="45518"/>
                </a:lnTo>
                <a:close/>
                <a:moveTo>
                  <a:pt x="10746" y="45518"/>
                </a:moveTo>
                <a:lnTo>
                  <a:pt x="10746" y="47292"/>
                </a:lnTo>
                <a:lnTo>
                  <a:pt x="8972" y="47292"/>
                </a:lnTo>
                <a:lnTo>
                  <a:pt x="8972" y="45518"/>
                </a:lnTo>
                <a:close/>
                <a:moveTo>
                  <a:pt x="12601" y="45518"/>
                </a:moveTo>
                <a:lnTo>
                  <a:pt x="12601" y="47292"/>
                </a:lnTo>
                <a:lnTo>
                  <a:pt x="10827" y="47292"/>
                </a:lnTo>
                <a:lnTo>
                  <a:pt x="10827" y="45518"/>
                </a:lnTo>
                <a:close/>
                <a:moveTo>
                  <a:pt x="14451" y="45518"/>
                </a:moveTo>
                <a:lnTo>
                  <a:pt x="14451" y="47292"/>
                </a:lnTo>
                <a:lnTo>
                  <a:pt x="12676" y="47292"/>
                </a:lnTo>
                <a:lnTo>
                  <a:pt x="12676" y="45518"/>
                </a:lnTo>
                <a:close/>
                <a:moveTo>
                  <a:pt x="16305" y="45518"/>
                </a:moveTo>
                <a:lnTo>
                  <a:pt x="16305" y="47292"/>
                </a:lnTo>
                <a:lnTo>
                  <a:pt x="14526" y="47292"/>
                </a:lnTo>
                <a:lnTo>
                  <a:pt x="14526" y="45518"/>
                </a:lnTo>
                <a:close/>
                <a:moveTo>
                  <a:pt x="18089" y="45518"/>
                </a:moveTo>
                <a:lnTo>
                  <a:pt x="18089" y="47292"/>
                </a:lnTo>
                <a:lnTo>
                  <a:pt x="16381" y="47292"/>
                </a:lnTo>
                <a:lnTo>
                  <a:pt x="16381" y="45518"/>
                </a:lnTo>
                <a:close/>
                <a:moveTo>
                  <a:pt x="19945" y="45518"/>
                </a:moveTo>
                <a:lnTo>
                  <a:pt x="19945" y="47292"/>
                </a:lnTo>
                <a:lnTo>
                  <a:pt x="18166" y="47292"/>
                </a:lnTo>
                <a:lnTo>
                  <a:pt x="18166" y="45518"/>
                </a:lnTo>
                <a:close/>
                <a:moveTo>
                  <a:pt x="21795" y="45518"/>
                </a:moveTo>
                <a:lnTo>
                  <a:pt x="21795" y="47292"/>
                </a:lnTo>
                <a:lnTo>
                  <a:pt x="20020" y="47292"/>
                </a:lnTo>
                <a:lnTo>
                  <a:pt x="20020" y="45518"/>
                </a:lnTo>
                <a:close/>
                <a:moveTo>
                  <a:pt x="23644" y="45518"/>
                </a:moveTo>
                <a:lnTo>
                  <a:pt x="23644" y="47292"/>
                </a:lnTo>
                <a:lnTo>
                  <a:pt x="21870" y="47292"/>
                </a:lnTo>
                <a:lnTo>
                  <a:pt x="21870" y="45518"/>
                </a:lnTo>
                <a:close/>
                <a:moveTo>
                  <a:pt x="25498" y="45518"/>
                </a:moveTo>
                <a:lnTo>
                  <a:pt x="25498" y="47292"/>
                </a:lnTo>
                <a:lnTo>
                  <a:pt x="23719" y="47292"/>
                </a:lnTo>
                <a:lnTo>
                  <a:pt x="23719" y="45518"/>
                </a:lnTo>
                <a:close/>
                <a:moveTo>
                  <a:pt x="27348" y="45518"/>
                </a:moveTo>
                <a:lnTo>
                  <a:pt x="27348" y="47292"/>
                </a:lnTo>
                <a:lnTo>
                  <a:pt x="25575" y="47292"/>
                </a:lnTo>
                <a:lnTo>
                  <a:pt x="25575" y="45518"/>
                </a:lnTo>
                <a:close/>
                <a:moveTo>
                  <a:pt x="29204" y="45518"/>
                </a:moveTo>
                <a:lnTo>
                  <a:pt x="29204" y="47292"/>
                </a:lnTo>
                <a:lnTo>
                  <a:pt x="27424" y="47292"/>
                </a:lnTo>
                <a:lnTo>
                  <a:pt x="27424" y="45518"/>
                </a:lnTo>
                <a:close/>
                <a:moveTo>
                  <a:pt x="31053" y="45518"/>
                </a:moveTo>
                <a:lnTo>
                  <a:pt x="31053" y="47292"/>
                </a:lnTo>
                <a:lnTo>
                  <a:pt x="29279" y="47292"/>
                </a:lnTo>
                <a:lnTo>
                  <a:pt x="29279" y="45518"/>
                </a:lnTo>
                <a:close/>
                <a:moveTo>
                  <a:pt x="32903" y="45518"/>
                </a:moveTo>
                <a:lnTo>
                  <a:pt x="32903" y="47292"/>
                </a:lnTo>
                <a:lnTo>
                  <a:pt x="31128" y="47292"/>
                </a:lnTo>
                <a:lnTo>
                  <a:pt x="31128" y="45518"/>
                </a:lnTo>
                <a:close/>
                <a:moveTo>
                  <a:pt x="34692" y="45518"/>
                </a:moveTo>
                <a:lnTo>
                  <a:pt x="34692" y="47292"/>
                </a:lnTo>
                <a:lnTo>
                  <a:pt x="32979" y="47292"/>
                </a:lnTo>
                <a:lnTo>
                  <a:pt x="32979" y="45518"/>
                </a:lnTo>
                <a:close/>
                <a:moveTo>
                  <a:pt x="36541" y="45518"/>
                </a:moveTo>
                <a:lnTo>
                  <a:pt x="36541" y="47292"/>
                </a:lnTo>
                <a:lnTo>
                  <a:pt x="34768" y="47292"/>
                </a:lnTo>
                <a:lnTo>
                  <a:pt x="34768" y="45518"/>
                </a:lnTo>
                <a:close/>
                <a:moveTo>
                  <a:pt x="38397" y="45518"/>
                </a:moveTo>
                <a:lnTo>
                  <a:pt x="38397" y="47292"/>
                </a:lnTo>
                <a:lnTo>
                  <a:pt x="36618" y="47292"/>
                </a:lnTo>
                <a:lnTo>
                  <a:pt x="36618" y="45518"/>
                </a:lnTo>
                <a:close/>
                <a:moveTo>
                  <a:pt x="40246" y="45518"/>
                </a:moveTo>
                <a:lnTo>
                  <a:pt x="40246" y="47292"/>
                </a:lnTo>
                <a:lnTo>
                  <a:pt x="38472" y="47292"/>
                </a:lnTo>
                <a:lnTo>
                  <a:pt x="38472" y="45518"/>
                </a:lnTo>
                <a:close/>
                <a:moveTo>
                  <a:pt x="42096" y="45518"/>
                </a:moveTo>
                <a:lnTo>
                  <a:pt x="42096" y="47292"/>
                </a:lnTo>
                <a:lnTo>
                  <a:pt x="40321" y="47292"/>
                </a:lnTo>
                <a:lnTo>
                  <a:pt x="40321" y="45518"/>
                </a:lnTo>
                <a:close/>
                <a:moveTo>
                  <a:pt x="43950" y="45518"/>
                </a:moveTo>
                <a:lnTo>
                  <a:pt x="43950" y="47292"/>
                </a:lnTo>
                <a:lnTo>
                  <a:pt x="42172" y="47292"/>
                </a:lnTo>
                <a:lnTo>
                  <a:pt x="42172" y="45518"/>
                </a:lnTo>
                <a:close/>
                <a:moveTo>
                  <a:pt x="45801" y="45518"/>
                </a:moveTo>
                <a:lnTo>
                  <a:pt x="45801" y="47292"/>
                </a:lnTo>
                <a:lnTo>
                  <a:pt x="44027" y="47292"/>
                </a:lnTo>
                <a:lnTo>
                  <a:pt x="44027" y="45518"/>
                </a:lnTo>
                <a:close/>
                <a:moveTo>
                  <a:pt x="47656" y="45518"/>
                </a:moveTo>
                <a:lnTo>
                  <a:pt x="47656" y="47292"/>
                </a:lnTo>
                <a:lnTo>
                  <a:pt x="45876" y="47292"/>
                </a:lnTo>
                <a:lnTo>
                  <a:pt x="45876" y="45518"/>
                </a:lnTo>
                <a:close/>
                <a:moveTo>
                  <a:pt x="49505" y="45518"/>
                </a:moveTo>
                <a:lnTo>
                  <a:pt x="49505" y="47292"/>
                </a:lnTo>
                <a:lnTo>
                  <a:pt x="47731" y="47292"/>
                </a:lnTo>
                <a:lnTo>
                  <a:pt x="47731" y="45518"/>
                </a:lnTo>
                <a:close/>
                <a:moveTo>
                  <a:pt x="51289" y="45518"/>
                </a:moveTo>
                <a:lnTo>
                  <a:pt x="51289" y="47292"/>
                </a:lnTo>
                <a:lnTo>
                  <a:pt x="49581" y="47292"/>
                </a:lnTo>
                <a:lnTo>
                  <a:pt x="49581" y="45518"/>
                </a:lnTo>
                <a:close/>
                <a:moveTo>
                  <a:pt x="53144" y="45518"/>
                </a:moveTo>
                <a:lnTo>
                  <a:pt x="53144" y="47292"/>
                </a:lnTo>
                <a:lnTo>
                  <a:pt x="51370" y="47292"/>
                </a:lnTo>
                <a:lnTo>
                  <a:pt x="51370" y="45518"/>
                </a:lnTo>
                <a:close/>
                <a:moveTo>
                  <a:pt x="54995" y="45518"/>
                </a:moveTo>
                <a:lnTo>
                  <a:pt x="54995" y="47292"/>
                </a:lnTo>
                <a:lnTo>
                  <a:pt x="53220" y="47292"/>
                </a:lnTo>
                <a:lnTo>
                  <a:pt x="53220" y="45518"/>
                </a:lnTo>
                <a:close/>
                <a:moveTo>
                  <a:pt x="56849" y="45518"/>
                </a:moveTo>
                <a:lnTo>
                  <a:pt x="56849" y="47292"/>
                </a:lnTo>
                <a:lnTo>
                  <a:pt x="55070" y="47292"/>
                </a:lnTo>
                <a:lnTo>
                  <a:pt x="55070" y="45518"/>
                </a:lnTo>
                <a:close/>
                <a:moveTo>
                  <a:pt x="58698" y="45518"/>
                </a:moveTo>
                <a:lnTo>
                  <a:pt x="58698" y="47292"/>
                </a:lnTo>
                <a:lnTo>
                  <a:pt x="56924" y="47292"/>
                </a:lnTo>
                <a:lnTo>
                  <a:pt x="56924" y="45518"/>
                </a:lnTo>
                <a:close/>
                <a:moveTo>
                  <a:pt x="60548" y="45518"/>
                </a:moveTo>
                <a:lnTo>
                  <a:pt x="60548" y="47292"/>
                </a:lnTo>
                <a:lnTo>
                  <a:pt x="58775" y="47292"/>
                </a:lnTo>
                <a:lnTo>
                  <a:pt x="58775" y="45518"/>
                </a:lnTo>
                <a:close/>
                <a:moveTo>
                  <a:pt x="62404" y="45518"/>
                </a:moveTo>
                <a:lnTo>
                  <a:pt x="62404" y="47292"/>
                </a:lnTo>
                <a:lnTo>
                  <a:pt x="60629" y="47292"/>
                </a:lnTo>
                <a:lnTo>
                  <a:pt x="60629" y="45518"/>
                </a:lnTo>
                <a:close/>
                <a:moveTo>
                  <a:pt x="64253" y="45518"/>
                </a:moveTo>
                <a:lnTo>
                  <a:pt x="64253" y="47292"/>
                </a:lnTo>
                <a:lnTo>
                  <a:pt x="62479" y="47292"/>
                </a:lnTo>
                <a:lnTo>
                  <a:pt x="62479" y="45518"/>
                </a:lnTo>
                <a:close/>
                <a:moveTo>
                  <a:pt x="66108" y="45518"/>
                </a:moveTo>
                <a:lnTo>
                  <a:pt x="66108" y="47292"/>
                </a:lnTo>
                <a:lnTo>
                  <a:pt x="64328" y="47292"/>
                </a:lnTo>
                <a:lnTo>
                  <a:pt x="64328" y="45518"/>
                </a:lnTo>
                <a:close/>
                <a:moveTo>
                  <a:pt x="3343" y="47369"/>
                </a:moveTo>
                <a:lnTo>
                  <a:pt x="3343" y="49142"/>
                </a:lnTo>
                <a:lnTo>
                  <a:pt x="1568" y="49142"/>
                </a:lnTo>
                <a:lnTo>
                  <a:pt x="1568" y="47369"/>
                </a:lnTo>
                <a:close/>
                <a:moveTo>
                  <a:pt x="5192" y="47369"/>
                </a:moveTo>
                <a:lnTo>
                  <a:pt x="5192" y="49142"/>
                </a:lnTo>
                <a:lnTo>
                  <a:pt x="3418" y="49142"/>
                </a:lnTo>
                <a:lnTo>
                  <a:pt x="3418" y="47369"/>
                </a:lnTo>
                <a:close/>
                <a:moveTo>
                  <a:pt x="7047" y="47369"/>
                </a:moveTo>
                <a:lnTo>
                  <a:pt x="7047" y="49142"/>
                </a:lnTo>
                <a:lnTo>
                  <a:pt x="5267" y="49142"/>
                </a:lnTo>
                <a:lnTo>
                  <a:pt x="5267" y="47369"/>
                </a:lnTo>
                <a:close/>
                <a:moveTo>
                  <a:pt x="8896" y="47369"/>
                </a:moveTo>
                <a:lnTo>
                  <a:pt x="8896" y="49142"/>
                </a:lnTo>
                <a:lnTo>
                  <a:pt x="7123" y="49142"/>
                </a:lnTo>
                <a:lnTo>
                  <a:pt x="7123" y="47369"/>
                </a:lnTo>
                <a:close/>
                <a:moveTo>
                  <a:pt x="10746" y="47369"/>
                </a:moveTo>
                <a:lnTo>
                  <a:pt x="10746" y="49142"/>
                </a:lnTo>
                <a:lnTo>
                  <a:pt x="8972" y="49142"/>
                </a:lnTo>
                <a:lnTo>
                  <a:pt x="8972" y="47369"/>
                </a:lnTo>
                <a:close/>
                <a:moveTo>
                  <a:pt x="12601" y="47369"/>
                </a:moveTo>
                <a:lnTo>
                  <a:pt x="12601" y="49142"/>
                </a:lnTo>
                <a:lnTo>
                  <a:pt x="10827" y="49142"/>
                </a:lnTo>
                <a:lnTo>
                  <a:pt x="10827" y="47369"/>
                </a:lnTo>
                <a:close/>
                <a:moveTo>
                  <a:pt x="14451" y="47369"/>
                </a:moveTo>
                <a:lnTo>
                  <a:pt x="14451" y="49142"/>
                </a:lnTo>
                <a:lnTo>
                  <a:pt x="12676" y="49142"/>
                </a:lnTo>
                <a:lnTo>
                  <a:pt x="12676" y="47369"/>
                </a:lnTo>
                <a:close/>
                <a:moveTo>
                  <a:pt x="16305" y="47369"/>
                </a:moveTo>
                <a:lnTo>
                  <a:pt x="16305" y="49142"/>
                </a:lnTo>
                <a:lnTo>
                  <a:pt x="14526" y="49142"/>
                </a:lnTo>
                <a:lnTo>
                  <a:pt x="14526" y="47369"/>
                </a:lnTo>
                <a:close/>
                <a:moveTo>
                  <a:pt x="18089" y="47369"/>
                </a:moveTo>
                <a:lnTo>
                  <a:pt x="18089" y="49142"/>
                </a:lnTo>
                <a:lnTo>
                  <a:pt x="16381" y="49142"/>
                </a:lnTo>
                <a:lnTo>
                  <a:pt x="16381" y="47369"/>
                </a:lnTo>
                <a:close/>
                <a:moveTo>
                  <a:pt x="19945" y="47369"/>
                </a:moveTo>
                <a:lnTo>
                  <a:pt x="19945" y="49142"/>
                </a:lnTo>
                <a:lnTo>
                  <a:pt x="18166" y="49142"/>
                </a:lnTo>
                <a:lnTo>
                  <a:pt x="18166" y="47369"/>
                </a:lnTo>
                <a:close/>
                <a:moveTo>
                  <a:pt x="21795" y="47369"/>
                </a:moveTo>
                <a:lnTo>
                  <a:pt x="21795" y="49142"/>
                </a:lnTo>
                <a:lnTo>
                  <a:pt x="20020" y="49142"/>
                </a:lnTo>
                <a:lnTo>
                  <a:pt x="20020" y="47369"/>
                </a:lnTo>
                <a:close/>
                <a:moveTo>
                  <a:pt x="23644" y="47369"/>
                </a:moveTo>
                <a:lnTo>
                  <a:pt x="23644" y="49142"/>
                </a:lnTo>
                <a:lnTo>
                  <a:pt x="21870" y="49142"/>
                </a:lnTo>
                <a:lnTo>
                  <a:pt x="21870" y="47369"/>
                </a:lnTo>
                <a:close/>
                <a:moveTo>
                  <a:pt x="25498" y="47369"/>
                </a:moveTo>
                <a:lnTo>
                  <a:pt x="25498" y="49142"/>
                </a:lnTo>
                <a:lnTo>
                  <a:pt x="23719" y="49142"/>
                </a:lnTo>
                <a:lnTo>
                  <a:pt x="23719" y="47369"/>
                </a:lnTo>
                <a:close/>
                <a:moveTo>
                  <a:pt x="27348" y="47369"/>
                </a:moveTo>
                <a:lnTo>
                  <a:pt x="27348" y="49142"/>
                </a:lnTo>
                <a:lnTo>
                  <a:pt x="25575" y="49142"/>
                </a:lnTo>
                <a:lnTo>
                  <a:pt x="25575" y="47369"/>
                </a:lnTo>
                <a:close/>
                <a:moveTo>
                  <a:pt x="29204" y="47369"/>
                </a:moveTo>
                <a:lnTo>
                  <a:pt x="29204" y="49142"/>
                </a:lnTo>
                <a:lnTo>
                  <a:pt x="27424" y="49142"/>
                </a:lnTo>
                <a:lnTo>
                  <a:pt x="27424" y="47369"/>
                </a:lnTo>
                <a:close/>
                <a:moveTo>
                  <a:pt x="31053" y="47369"/>
                </a:moveTo>
                <a:lnTo>
                  <a:pt x="31053" y="49142"/>
                </a:lnTo>
                <a:lnTo>
                  <a:pt x="29279" y="49142"/>
                </a:lnTo>
                <a:lnTo>
                  <a:pt x="29279" y="47369"/>
                </a:lnTo>
                <a:close/>
                <a:moveTo>
                  <a:pt x="32903" y="47369"/>
                </a:moveTo>
                <a:lnTo>
                  <a:pt x="32903" y="49142"/>
                </a:lnTo>
                <a:lnTo>
                  <a:pt x="31128" y="49142"/>
                </a:lnTo>
                <a:lnTo>
                  <a:pt x="31128" y="47369"/>
                </a:lnTo>
                <a:close/>
                <a:moveTo>
                  <a:pt x="34692" y="47369"/>
                </a:moveTo>
                <a:lnTo>
                  <a:pt x="34692" y="49142"/>
                </a:lnTo>
                <a:lnTo>
                  <a:pt x="32979" y="49142"/>
                </a:lnTo>
                <a:lnTo>
                  <a:pt x="32979" y="47369"/>
                </a:lnTo>
                <a:close/>
                <a:moveTo>
                  <a:pt x="36541" y="47369"/>
                </a:moveTo>
                <a:lnTo>
                  <a:pt x="36541" y="49142"/>
                </a:lnTo>
                <a:lnTo>
                  <a:pt x="34768" y="49142"/>
                </a:lnTo>
                <a:lnTo>
                  <a:pt x="34768" y="47369"/>
                </a:lnTo>
                <a:close/>
                <a:moveTo>
                  <a:pt x="38397" y="47369"/>
                </a:moveTo>
                <a:lnTo>
                  <a:pt x="38397" y="49142"/>
                </a:lnTo>
                <a:lnTo>
                  <a:pt x="36618" y="49142"/>
                </a:lnTo>
                <a:lnTo>
                  <a:pt x="36618" y="47369"/>
                </a:lnTo>
                <a:close/>
                <a:moveTo>
                  <a:pt x="40246" y="47369"/>
                </a:moveTo>
                <a:lnTo>
                  <a:pt x="40246" y="49142"/>
                </a:lnTo>
                <a:lnTo>
                  <a:pt x="38472" y="49142"/>
                </a:lnTo>
                <a:lnTo>
                  <a:pt x="38472" y="47369"/>
                </a:lnTo>
                <a:close/>
                <a:moveTo>
                  <a:pt x="42096" y="47369"/>
                </a:moveTo>
                <a:lnTo>
                  <a:pt x="42096" y="49142"/>
                </a:lnTo>
                <a:lnTo>
                  <a:pt x="40321" y="49142"/>
                </a:lnTo>
                <a:lnTo>
                  <a:pt x="40321" y="47369"/>
                </a:lnTo>
                <a:close/>
                <a:moveTo>
                  <a:pt x="43950" y="47369"/>
                </a:moveTo>
                <a:lnTo>
                  <a:pt x="43950" y="49142"/>
                </a:lnTo>
                <a:lnTo>
                  <a:pt x="42172" y="49142"/>
                </a:lnTo>
                <a:lnTo>
                  <a:pt x="42172" y="47369"/>
                </a:lnTo>
                <a:close/>
                <a:moveTo>
                  <a:pt x="45801" y="47369"/>
                </a:moveTo>
                <a:lnTo>
                  <a:pt x="45801" y="49142"/>
                </a:lnTo>
                <a:lnTo>
                  <a:pt x="44027" y="49142"/>
                </a:lnTo>
                <a:lnTo>
                  <a:pt x="44027" y="47369"/>
                </a:lnTo>
                <a:close/>
                <a:moveTo>
                  <a:pt x="47656" y="47369"/>
                </a:moveTo>
                <a:lnTo>
                  <a:pt x="47656" y="49142"/>
                </a:lnTo>
                <a:lnTo>
                  <a:pt x="45876" y="49142"/>
                </a:lnTo>
                <a:lnTo>
                  <a:pt x="45876" y="47369"/>
                </a:lnTo>
                <a:close/>
                <a:moveTo>
                  <a:pt x="49505" y="47369"/>
                </a:moveTo>
                <a:lnTo>
                  <a:pt x="49505" y="49142"/>
                </a:lnTo>
                <a:lnTo>
                  <a:pt x="47731" y="49142"/>
                </a:lnTo>
                <a:lnTo>
                  <a:pt x="47731" y="47369"/>
                </a:lnTo>
                <a:close/>
                <a:moveTo>
                  <a:pt x="51289" y="47369"/>
                </a:moveTo>
                <a:lnTo>
                  <a:pt x="51289" y="49142"/>
                </a:lnTo>
                <a:lnTo>
                  <a:pt x="49581" y="49142"/>
                </a:lnTo>
                <a:lnTo>
                  <a:pt x="49581" y="47369"/>
                </a:lnTo>
                <a:close/>
                <a:moveTo>
                  <a:pt x="53144" y="47369"/>
                </a:moveTo>
                <a:lnTo>
                  <a:pt x="53144" y="49142"/>
                </a:lnTo>
                <a:lnTo>
                  <a:pt x="51370" y="49142"/>
                </a:lnTo>
                <a:lnTo>
                  <a:pt x="51370" y="47369"/>
                </a:lnTo>
                <a:close/>
                <a:moveTo>
                  <a:pt x="54995" y="47369"/>
                </a:moveTo>
                <a:lnTo>
                  <a:pt x="54995" y="49142"/>
                </a:lnTo>
                <a:lnTo>
                  <a:pt x="53220" y="49142"/>
                </a:lnTo>
                <a:lnTo>
                  <a:pt x="53220" y="47369"/>
                </a:lnTo>
                <a:close/>
                <a:moveTo>
                  <a:pt x="56849" y="47369"/>
                </a:moveTo>
                <a:lnTo>
                  <a:pt x="56849" y="49142"/>
                </a:lnTo>
                <a:lnTo>
                  <a:pt x="55070" y="49142"/>
                </a:lnTo>
                <a:lnTo>
                  <a:pt x="55070" y="47369"/>
                </a:lnTo>
                <a:close/>
                <a:moveTo>
                  <a:pt x="58698" y="47369"/>
                </a:moveTo>
                <a:lnTo>
                  <a:pt x="58698" y="49142"/>
                </a:lnTo>
                <a:lnTo>
                  <a:pt x="56924" y="49142"/>
                </a:lnTo>
                <a:lnTo>
                  <a:pt x="56924" y="47369"/>
                </a:lnTo>
                <a:close/>
                <a:moveTo>
                  <a:pt x="60548" y="47369"/>
                </a:moveTo>
                <a:lnTo>
                  <a:pt x="60548" y="49142"/>
                </a:lnTo>
                <a:lnTo>
                  <a:pt x="58775" y="49142"/>
                </a:lnTo>
                <a:lnTo>
                  <a:pt x="58775" y="47369"/>
                </a:lnTo>
                <a:close/>
                <a:moveTo>
                  <a:pt x="62404" y="47369"/>
                </a:moveTo>
                <a:lnTo>
                  <a:pt x="62404" y="49142"/>
                </a:lnTo>
                <a:lnTo>
                  <a:pt x="60629" y="49142"/>
                </a:lnTo>
                <a:lnTo>
                  <a:pt x="60629" y="47369"/>
                </a:lnTo>
                <a:close/>
                <a:moveTo>
                  <a:pt x="64253" y="47369"/>
                </a:moveTo>
                <a:lnTo>
                  <a:pt x="64253" y="49142"/>
                </a:lnTo>
                <a:lnTo>
                  <a:pt x="62479" y="49142"/>
                </a:lnTo>
                <a:lnTo>
                  <a:pt x="62479" y="47369"/>
                </a:lnTo>
                <a:close/>
                <a:moveTo>
                  <a:pt x="66108" y="47369"/>
                </a:moveTo>
                <a:lnTo>
                  <a:pt x="66108" y="49142"/>
                </a:lnTo>
                <a:lnTo>
                  <a:pt x="64328" y="49142"/>
                </a:lnTo>
                <a:lnTo>
                  <a:pt x="64328" y="47369"/>
                </a:lnTo>
                <a:close/>
                <a:moveTo>
                  <a:pt x="1487" y="0"/>
                </a:moveTo>
                <a:lnTo>
                  <a:pt x="1487" y="1493"/>
                </a:lnTo>
                <a:lnTo>
                  <a:pt x="0" y="1493"/>
                </a:lnTo>
                <a:lnTo>
                  <a:pt x="0" y="1568"/>
                </a:lnTo>
                <a:lnTo>
                  <a:pt x="1487" y="1568"/>
                </a:lnTo>
                <a:lnTo>
                  <a:pt x="1487" y="3343"/>
                </a:lnTo>
                <a:lnTo>
                  <a:pt x="0" y="3343"/>
                </a:lnTo>
                <a:lnTo>
                  <a:pt x="0" y="3422"/>
                </a:lnTo>
                <a:lnTo>
                  <a:pt x="1487" y="3422"/>
                </a:lnTo>
                <a:lnTo>
                  <a:pt x="1487" y="5197"/>
                </a:lnTo>
                <a:lnTo>
                  <a:pt x="0" y="5197"/>
                </a:lnTo>
                <a:lnTo>
                  <a:pt x="0" y="5273"/>
                </a:lnTo>
                <a:lnTo>
                  <a:pt x="1487" y="5273"/>
                </a:lnTo>
                <a:lnTo>
                  <a:pt x="1487" y="7047"/>
                </a:lnTo>
                <a:lnTo>
                  <a:pt x="0" y="7047"/>
                </a:lnTo>
                <a:lnTo>
                  <a:pt x="0" y="7123"/>
                </a:lnTo>
                <a:lnTo>
                  <a:pt x="1487" y="7123"/>
                </a:lnTo>
                <a:lnTo>
                  <a:pt x="1487" y="8902"/>
                </a:lnTo>
                <a:lnTo>
                  <a:pt x="0" y="8902"/>
                </a:lnTo>
                <a:lnTo>
                  <a:pt x="0" y="8977"/>
                </a:lnTo>
                <a:lnTo>
                  <a:pt x="1487" y="8977"/>
                </a:lnTo>
                <a:lnTo>
                  <a:pt x="1487" y="10752"/>
                </a:lnTo>
                <a:lnTo>
                  <a:pt x="0" y="10752"/>
                </a:lnTo>
                <a:lnTo>
                  <a:pt x="0" y="10827"/>
                </a:lnTo>
                <a:lnTo>
                  <a:pt x="1487" y="10827"/>
                </a:lnTo>
                <a:lnTo>
                  <a:pt x="1487" y="12601"/>
                </a:lnTo>
                <a:lnTo>
                  <a:pt x="0" y="12601"/>
                </a:lnTo>
                <a:lnTo>
                  <a:pt x="0" y="12682"/>
                </a:lnTo>
                <a:lnTo>
                  <a:pt x="1487" y="12682"/>
                </a:lnTo>
                <a:lnTo>
                  <a:pt x="1487" y="14456"/>
                </a:lnTo>
                <a:lnTo>
                  <a:pt x="0" y="14456"/>
                </a:lnTo>
                <a:lnTo>
                  <a:pt x="0" y="14532"/>
                </a:lnTo>
                <a:lnTo>
                  <a:pt x="1487" y="14532"/>
                </a:lnTo>
                <a:lnTo>
                  <a:pt x="1487" y="16305"/>
                </a:lnTo>
                <a:lnTo>
                  <a:pt x="0" y="16305"/>
                </a:lnTo>
                <a:lnTo>
                  <a:pt x="0" y="16381"/>
                </a:lnTo>
                <a:lnTo>
                  <a:pt x="1487" y="16381"/>
                </a:lnTo>
                <a:lnTo>
                  <a:pt x="1487" y="16421"/>
                </a:lnTo>
                <a:lnTo>
                  <a:pt x="1487" y="17873"/>
                </a:lnTo>
                <a:lnTo>
                  <a:pt x="1487" y="17914"/>
                </a:lnTo>
                <a:lnTo>
                  <a:pt x="0" y="17914"/>
                </a:lnTo>
                <a:lnTo>
                  <a:pt x="0" y="17989"/>
                </a:lnTo>
                <a:lnTo>
                  <a:pt x="1487" y="17989"/>
                </a:lnTo>
                <a:lnTo>
                  <a:pt x="1487" y="19763"/>
                </a:lnTo>
                <a:lnTo>
                  <a:pt x="0" y="19763"/>
                </a:lnTo>
                <a:lnTo>
                  <a:pt x="0" y="19838"/>
                </a:lnTo>
                <a:lnTo>
                  <a:pt x="1487" y="19838"/>
                </a:lnTo>
                <a:lnTo>
                  <a:pt x="1487" y="21613"/>
                </a:lnTo>
                <a:lnTo>
                  <a:pt x="0" y="21613"/>
                </a:lnTo>
                <a:lnTo>
                  <a:pt x="0" y="21688"/>
                </a:lnTo>
                <a:lnTo>
                  <a:pt x="1487" y="21688"/>
                </a:lnTo>
                <a:lnTo>
                  <a:pt x="1487" y="23467"/>
                </a:lnTo>
                <a:lnTo>
                  <a:pt x="0" y="23467"/>
                </a:lnTo>
                <a:lnTo>
                  <a:pt x="0" y="23544"/>
                </a:lnTo>
                <a:lnTo>
                  <a:pt x="1487" y="23544"/>
                </a:lnTo>
                <a:lnTo>
                  <a:pt x="1487" y="25317"/>
                </a:lnTo>
                <a:lnTo>
                  <a:pt x="0" y="25317"/>
                </a:lnTo>
                <a:lnTo>
                  <a:pt x="0" y="25393"/>
                </a:lnTo>
                <a:lnTo>
                  <a:pt x="1487" y="25393"/>
                </a:lnTo>
                <a:lnTo>
                  <a:pt x="1487" y="27173"/>
                </a:lnTo>
                <a:lnTo>
                  <a:pt x="0" y="27173"/>
                </a:lnTo>
                <a:lnTo>
                  <a:pt x="0" y="27248"/>
                </a:lnTo>
                <a:lnTo>
                  <a:pt x="1487" y="27248"/>
                </a:lnTo>
                <a:lnTo>
                  <a:pt x="1487" y="29022"/>
                </a:lnTo>
                <a:lnTo>
                  <a:pt x="0" y="29022"/>
                </a:lnTo>
                <a:lnTo>
                  <a:pt x="0" y="29097"/>
                </a:lnTo>
                <a:lnTo>
                  <a:pt x="1487" y="29097"/>
                </a:lnTo>
                <a:lnTo>
                  <a:pt x="1487" y="30872"/>
                </a:lnTo>
                <a:lnTo>
                  <a:pt x="0" y="30872"/>
                </a:lnTo>
                <a:lnTo>
                  <a:pt x="0" y="30948"/>
                </a:lnTo>
                <a:lnTo>
                  <a:pt x="1487" y="30948"/>
                </a:lnTo>
                <a:lnTo>
                  <a:pt x="1487" y="32726"/>
                </a:lnTo>
                <a:lnTo>
                  <a:pt x="0" y="32726"/>
                </a:lnTo>
                <a:lnTo>
                  <a:pt x="0" y="32802"/>
                </a:lnTo>
                <a:lnTo>
                  <a:pt x="1487" y="32802"/>
                </a:lnTo>
                <a:lnTo>
                  <a:pt x="1487" y="32837"/>
                </a:lnTo>
                <a:lnTo>
                  <a:pt x="1487" y="34289"/>
                </a:lnTo>
                <a:lnTo>
                  <a:pt x="1487" y="34329"/>
                </a:lnTo>
                <a:lnTo>
                  <a:pt x="0" y="34329"/>
                </a:lnTo>
                <a:lnTo>
                  <a:pt x="0" y="34405"/>
                </a:lnTo>
                <a:lnTo>
                  <a:pt x="1487" y="34405"/>
                </a:lnTo>
                <a:lnTo>
                  <a:pt x="1487" y="36180"/>
                </a:lnTo>
                <a:lnTo>
                  <a:pt x="0" y="36180"/>
                </a:lnTo>
                <a:lnTo>
                  <a:pt x="0" y="36259"/>
                </a:lnTo>
                <a:lnTo>
                  <a:pt x="1487" y="36259"/>
                </a:lnTo>
                <a:lnTo>
                  <a:pt x="1487" y="38034"/>
                </a:lnTo>
                <a:lnTo>
                  <a:pt x="0" y="38034"/>
                </a:lnTo>
                <a:lnTo>
                  <a:pt x="0" y="38109"/>
                </a:lnTo>
                <a:lnTo>
                  <a:pt x="1487" y="38109"/>
                </a:lnTo>
                <a:lnTo>
                  <a:pt x="1487" y="39883"/>
                </a:lnTo>
                <a:lnTo>
                  <a:pt x="0" y="39883"/>
                </a:lnTo>
                <a:lnTo>
                  <a:pt x="0" y="39960"/>
                </a:lnTo>
                <a:lnTo>
                  <a:pt x="1487" y="39960"/>
                </a:lnTo>
                <a:lnTo>
                  <a:pt x="1487" y="41738"/>
                </a:lnTo>
                <a:lnTo>
                  <a:pt x="0" y="41738"/>
                </a:lnTo>
                <a:lnTo>
                  <a:pt x="0" y="41814"/>
                </a:lnTo>
                <a:lnTo>
                  <a:pt x="1487" y="41814"/>
                </a:lnTo>
                <a:lnTo>
                  <a:pt x="1487" y="43589"/>
                </a:lnTo>
                <a:lnTo>
                  <a:pt x="0" y="43589"/>
                </a:lnTo>
                <a:lnTo>
                  <a:pt x="0" y="43664"/>
                </a:lnTo>
                <a:lnTo>
                  <a:pt x="1487" y="43664"/>
                </a:lnTo>
                <a:lnTo>
                  <a:pt x="1487" y="45438"/>
                </a:lnTo>
                <a:lnTo>
                  <a:pt x="0" y="45438"/>
                </a:lnTo>
                <a:lnTo>
                  <a:pt x="0" y="45518"/>
                </a:lnTo>
                <a:lnTo>
                  <a:pt x="1487" y="45518"/>
                </a:lnTo>
                <a:lnTo>
                  <a:pt x="1487" y="47292"/>
                </a:lnTo>
                <a:lnTo>
                  <a:pt x="0" y="47292"/>
                </a:lnTo>
                <a:lnTo>
                  <a:pt x="0" y="47369"/>
                </a:lnTo>
                <a:lnTo>
                  <a:pt x="1487" y="47369"/>
                </a:lnTo>
                <a:lnTo>
                  <a:pt x="1487" y="49142"/>
                </a:lnTo>
                <a:lnTo>
                  <a:pt x="0" y="49142"/>
                </a:lnTo>
                <a:lnTo>
                  <a:pt x="0" y="49218"/>
                </a:lnTo>
                <a:lnTo>
                  <a:pt x="1487" y="49218"/>
                </a:lnTo>
                <a:lnTo>
                  <a:pt x="1487" y="50710"/>
                </a:lnTo>
                <a:lnTo>
                  <a:pt x="1568" y="50710"/>
                </a:lnTo>
                <a:lnTo>
                  <a:pt x="1568" y="49218"/>
                </a:lnTo>
                <a:lnTo>
                  <a:pt x="3343" y="49218"/>
                </a:lnTo>
                <a:lnTo>
                  <a:pt x="3343" y="50710"/>
                </a:lnTo>
                <a:lnTo>
                  <a:pt x="3418" y="50710"/>
                </a:lnTo>
                <a:lnTo>
                  <a:pt x="3418" y="49218"/>
                </a:lnTo>
                <a:lnTo>
                  <a:pt x="5192" y="49218"/>
                </a:lnTo>
                <a:lnTo>
                  <a:pt x="5192" y="50710"/>
                </a:lnTo>
                <a:lnTo>
                  <a:pt x="5267" y="50710"/>
                </a:lnTo>
                <a:lnTo>
                  <a:pt x="5267" y="49218"/>
                </a:lnTo>
                <a:lnTo>
                  <a:pt x="7047" y="49218"/>
                </a:lnTo>
                <a:lnTo>
                  <a:pt x="7047" y="50710"/>
                </a:lnTo>
                <a:lnTo>
                  <a:pt x="7123" y="50710"/>
                </a:lnTo>
                <a:lnTo>
                  <a:pt x="7123" y="49218"/>
                </a:lnTo>
                <a:lnTo>
                  <a:pt x="8896" y="49218"/>
                </a:lnTo>
                <a:lnTo>
                  <a:pt x="8896" y="50710"/>
                </a:lnTo>
                <a:lnTo>
                  <a:pt x="8972" y="50710"/>
                </a:lnTo>
                <a:lnTo>
                  <a:pt x="8972" y="49218"/>
                </a:lnTo>
                <a:lnTo>
                  <a:pt x="10746" y="49218"/>
                </a:lnTo>
                <a:lnTo>
                  <a:pt x="10746" y="50710"/>
                </a:lnTo>
                <a:lnTo>
                  <a:pt x="10827" y="50710"/>
                </a:lnTo>
                <a:lnTo>
                  <a:pt x="10827" y="49218"/>
                </a:lnTo>
                <a:lnTo>
                  <a:pt x="12601" y="49218"/>
                </a:lnTo>
                <a:lnTo>
                  <a:pt x="12601" y="50710"/>
                </a:lnTo>
                <a:lnTo>
                  <a:pt x="12676" y="50710"/>
                </a:lnTo>
                <a:lnTo>
                  <a:pt x="12676" y="49218"/>
                </a:lnTo>
                <a:lnTo>
                  <a:pt x="14451" y="49218"/>
                </a:lnTo>
                <a:lnTo>
                  <a:pt x="14451" y="50710"/>
                </a:lnTo>
                <a:lnTo>
                  <a:pt x="14526" y="50710"/>
                </a:lnTo>
                <a:lnTo>
                  <a:pt x="14526" y="49218"/>
                </a:lnTo>
                <a:lnTo>
                  <a:pt x="16305" y="49218"/>
                </a:lnTo>
                <a:lnTo>
                  <a:pt x="16305" y="50710"/>
                </a:lnTo>
                <a:lnTo>
                  <a:pt x="16381" y="50710"/>
                </a:lnTo>
                <a:lnTo>
                  <a:pt x="16381" y="49218"/>
                </a:lnTo>
                <a:lnTo>
                  <a:pt x="18089" y="49218"/>
                </a:lnTo>
                <a:lnTo>
                  <a:pt x="18089" y="50710"/>
                </a:lnTo>
                <a:lnTo>
                  <a:pt x="18166" y="50710"/>
                </a:lnTo>
                <a:lnTo>
                  <a:pt x="18166" y="49218"/>
                </a:lnTo>
                <a:lnTo>
                  <a:pt x="19945" y="49218"/>
                </a:lnTo>
                <a:lnTo>
                  <a:pt x="19945" y="50710"/>
                </a:lnTo>
                <a:lnTo>
                  <a:pt x="20020" y="50710"/>
                </a:lnTo>
                <a:lnTo>
                  <a:pt x="20020" y="49218"/>
                </a:lnTo>
                <a:lnTo>
                  <a:pt x="21795" y="49218"/>
                </a:lnTo>
                <a:lnTo>
                  <a:pt x="21795" y="50710"/>
                </a:lnTo>
                <a:lnTo>
                  <a:pt x="21870" y="50710"/>
                </a:lnTo>
                <a:lnTo>
                  <a:pt x="21870" y="49218"/>
                </a:lnTo>
                <a:lnTo>
                  <a:pt x="23644" y="49218"/>
                </a:lnTo>
                <a:lnTo>
                  <a:pt x="23644" y="50710"/>
                </a:lnTo>
                <a:lnTo>
                  <a:pt x="23719" y="50710"/>
                </a:lnTo>
                <a:lnTo>
                  <a:pt x="23719" y="49218"/>
                </a:lnTo>
                <a:lnTo>
                  <a:pt x="25498" y="49218"/>
                </a:lnTo>
                <a:lnTo>
                  <a:pt x="25498" y="50710"/>
                </a:lnTo>
                <a:lnTo>
                  <a:pt x="25575" y="50710"/>
                </a:lnTo>
                <a:lnTo>
                  <a:pt x="25575" y="49218"/>
                </a:lnTo>
                <a:lnTo>
                  <a:pt x="27348" y="49218"/>
                </a:lnTo>
                <a:lnTo>
                  <a:pt x="27348" y="50710"/>
                </a:lnTo>
                <a:lnTo>
                  <a:pt x="27424" y="50710"/>
                </a:lnTo>
                <a:lnTo>
                  <a:pt x="27424" y="49218"/>
                </a:lnTo>
                <a:lnTo>
                  <a:pt x="29204" y="49218"/>
                </a:lnTo>
                <a:lnTo>
                  <a:pt x="29204" y="50710"/>
                </a:lnTo>
                <a:lnTo>
                  <a:pt x="29279" y="50710"/>
                </a:lnTo>
                <a:lnTo>
                  <a:pt x="29279" y="49218"/>
                </a:lnTo>
                <a:lnTo>
                  <a:pt x="31053" y="49218"/>
                </a:lnTo>
                <a:lnTo>
                  <a:pt x="31053" y="50710"/>
                </a:lnTo>
                <a:lnTo>
                  <a:pt x="31128" y="50710"/>
                </a:lnTo>
                <a:lnTo>
                  <a:pt x="31128" y="49218"/>
                </a:lnTo>
                <a:lnTo>
                  <a:pt x="32903" y="49218"/>
                </a:lnTo>
                <a:lnTo>
                  <a:pt x="32903" y="50710"/>
                </a:lnTo>
                <a:lnTo>
                  <a:pt x="32979" y="50710"/>
                </a:lnTo>
                <a:lnTo>
                  <a:pt x="32979" y="49218"/>
                </a:lnTo>
                <a:lnTo>
                  <a:pt x="34692" y="49218"/>
                </a:lnTo>
                <a:lnTo>
                  <a:pt x="34692" y="50710"/>
                </a:lnTo>
                <a:lnTo>
                  <a:pt x="34768" y="50710"/>
                </a:lnTo>
                <a:lnTo>
                  <a:pt x="34768" y="49218"/>
                </a:lnTo>
                <a:lnTo>
                  <a:pt x="36541" y="49218"/>
                </a:lnTo>
                <a:lnTo>
                  <a:pt x="36541" y="50710"/>
                </a:lnTo>
                <a:lnTo>
                  <a:pt x="36618" y="50710"/>
                </a:lnTo>
                <a:lnTo>
                  <a:pt x="36618" y="49218"/>
                </a:lnTo>
                <a:lnTo>
                  <a:pt x="38397" y="49218"/>
                </a:lnTo>
                <a:lnTo>
                  <a:pt x="38397" y="50710"/>
                </a:lnTo>
                <a:lnTo>
                  <a:pt x="38472" y="50710"/>
                </a:lnTo>
                <a:lnTo>
                  <a:pt x="38472" y="49218"/>
                </a:lnTo>
                <a:lnTo>
                  <a:pt x="40246" y="49218"/>
                </a:lnTo>
                <a:lnTo>
                  <a:pt x="40246" y="50710"/>
                </a:lnTo>
                <a:lnTo>
                  <a:pt x="40321" y="50710"/>
                </a:lnTo>
                <a:lnTo>
                  <a:pt x="40321" y="49218"/>
                </a:lnTo>
                <a:lnTo>
                  <a:pt x="42096" y="49218"/>
                </a:lnTo>
                <a:lnTo>
                  <a:pt x="42096" y="50710"/>
                </a:lnTo>
                <a:lnTo>
                  <a:pt x="42172" y="50710"/>
                </a:lnTo>
                <a:lnTo>
                  <a:pt x="42172" y="49218"/>
                </a:lnTo>
                <a:lnTo>
                  <a:pt x="43950" y="49218"/>
                </a:lnTo>
                <a:lnTo>
                  <a:pt x="43950" y="50710"/>
                </a:lnTo>
                <a:lnTo>
                  <a:pt x="44027" y="50710"/>
                </a:lnTo>
                <a:lnTo>
                  <a:pt x="44027" y="49218"/>
                </a:lnTo>
                <a:lnTo>
                  <a:pt x="45801" y="49218"/>
                </a:lnTo>
                <a:lnTo>
                  <a:pt x="45801" y="50710"/>
                </a:lnTo>
                <a:lnTo>
                  <a:pt x="45876" y="50710"/>
                </a:lnTo>
                <a:lnTo>
                  <a:pt x="45876" y="49218"/>
                </a:lnTo>
                <a:lnTo>
                  <a:pt x="47656" y="49218"/>
                </a:lnTo>
                <a:lnTo>
                  <a:pt x="47656" y="50710"/>
                </a:lnTo>
                <a:lnTo>
                  <a:pt x="47731" y="50710"/>
                </a:lnTo>
                <a:lnTo>
                  <a:pt x="47731" y="49218"/>
                </a:lnTo>
                <a:lnTo>
                  <a:pt x="49505" y="49218"/>
                </a:lnTo>
                <a:lnTo>
                  <a:pt x="49505" y="50710"/>
                </a:lnTo>
                <a:lnTo>
                  <a:pt x="49581" y="50710"/>
                </a:lnTo>
                <a:lnTo>
                  <a:pt x="49581" y="49218"/>
                </a:lnTo>
                <a:lnTo>
                  <a:pt x="51289" y="49218"/>
                </a:lnTo>
                <a:lnTo>
                  <a:pt x="51289" y="50710"/>
                </a:lnTo>
                <a:lnTo>
                  <a:pt x="51370" y="50710"/>
                </a:lnTo>
                <a:lnTo>
                  <a:pt x="51370" y="49218"/>
                </a:lnTo>
                <a:lnTo>
                  <a:pt x="53144" y="49218"/>
                </a:lnTo>
                <a:lnTo>
                  <a:pt x="53144" y="50710"/>
                </a:lnTo>
                <a:lnTo>
                  <a:pt x="53220" y="50710"/>
                </a:lnTo>
                <a:lnTo>
                  <a:pt x="53220" y="49218"/>
                </a:lnTo>
                <a:lnTo>
                  <a:pt x="54995" y="49218"/>
                </a:lnTo>
                <a:lnTo>
                  <a:pt x="54995" y="50710"/>
                </a:lnTo>
                <a:lnTo>
                  <a:pt x="55070" y="50710"/>
                </a:lnTo>
                <a:lnTo>
                  <a:pt x="55070" y="49218"/>
                </a:lnTo>
                <a:lnTo>
                  <a:pt x="56849" y="49218"/>
                </a:lnTo>
                <a:lnTo>
                  <a:pt x="56849" y="50710"/>
                </a:lnTo>
                <a:lnTo>
                  <a:pt x="56924" y="50710"/>
                </a:lnTo>
                <a:lnTo>
                  <a:pt x="56924" y="49218"/>
                </a:lnTo>
                <a:lnTo>
                  <a:pt x="58698" y="49218"/>
                </a:lnTo>
                <a:lnTo>
                  <a:pt x="58698" y="50710"/>
                </a:lnTo>
                <a:lnTo>
                  <a:pt x="58775" y="50710"/>
                </a:lnTo>
                <a:lnTo>
                  <a:pt x="58775" y="49218"/>
                </a:lnTo>
                <a:lnTo>
                  <a:pt x="60548" y="49218"/>
                </a:lnTo>
                <a:lnTo>
                  <a:pt x="60548" y="50710"/>
                </a:lnTo>
                <a:lnTo>
                  <a:pt x="60629" y="50710"/>
                </a:lnTo>
                <a:lnTo>
                  <a:pt x="60629" y="49218"/>
                </a:lnTo>
                <a:lnTo>
                  <a:pt x="62404" y="49218"/>
                </a:lnTo>
                <a:lnTo>
                  <a:pt x="62404" y="50710"/>
                </a:lnTo>
                <a:lnTo>
                  <a:pt x="62479" y="50710"/>
                </a:lnTo>
                <a:lnTo>
                  <a:pt x="62479" y="49218"/>
                </a:lnTo>
                <a:lnTo>
                  <a:pt x="64253" y="49218"/>
                </a:lnTo>
                <a:lnTo>
                  <a:pt x="64253" y="50710"/>
                </a:lnTo>
                <a:lnTo>
                  <a:pt x="64328" y="50710"/>
                </a:lnTo>
                <a:lnTo>
                  <a:pt x="64328" y="49218"/>
                </a:lnTo>
                <a:lnTo>
                  <a:pt x="66108" y="49218"/>
                </a:lnTo>
                <a:lnTo>
                  <a:pt x="66108" y="50710"/>
                </a:lnTo>
                <a:lnTo>
                  <a:pt x="66184" y="50710"/>
                </a:lnTo>
                <a:lnTo>
                  <a:pt x="66184" y="49218"/>
                </a:lnTo>
                <a:lnTo>
                  <a:pt x="67670" y="49218"/>
                </a:lnTo>
                <a:lnTo>
                  <a:pt x="67670" y="49142"/>
                </a:lnTo>
                <a:lnTo>
                  <a:pt x="66184" y="49142"/>
                </a:lnTo>
                <a:lnTo>
                  <a:pt x="66184" y="47369"/>
                </a:lnTo>
                <a:lnTo>
                  <a:pt x="67670" y="47369"/>
                </a:lnTo>
                <a:lnTo>
                  <a:pt x="67670" y="47292"/>
                </a:lnTo>
                <a:lnTo>
                  <a:pt x="66184" y="47292"/>
                </a:lnTo>
                <a:lnTo>
                  <a:pt x="66184" y="45518"/>
                </a:lnTo>
                <a:lnTo>
                  <a:pt x="67670" y="45518"/>
                </a:lnTo>
                <a:lnTo>
                  <a:pt x="67670" y="45438"/>
                </a:lnTo>
                <a:lnTo>
                  <a:pt x="66184" y="45438"/>
                </a:lnTo>
                <a:lnTo>
                  <a:pt x="66184" y="43664"/>
                </a:lnTo>
                <a:lnTo>
                  <a:pt x="67670" y="43664"/>
                </a:lnTo>
                <a:lnTo>
                  <a:pt x="67670" y="43589"/>
                </a:lnTo>
                <a:lnTo>
                  <a:pt x="66184" y="43589"/>
                </a:lnTo>
                <a:lnTo>
                  <a:pt x="66184" y="41814"/>
                </a:lnTo>
                <a:lnTo>
                  <a:pt x="67670" y="41814"/>
                </a:lnTo>
                <a:lnTo>
                  <a:pt x="67670" y="41738"/>
                </a:lnTo>
                <a:lnTo>
                  <a:pt x="66184" y="41738"/>
                </a:lnTo>
                <a:lnTo>
                  <a:pt x="66184" y="39960"/>
                </a:lnTo>
                <a:lnTo>
                  <a:pt x="67670" y="39960"/>
                </a:lnTo>
                <a:lnTo>
                  <a:pt x="67670" y="39883"/>
                </a:lnTo>
                <a:lnTo>
                  <a:pt x="66184" y="39883"/>
                </a:lnTo>
                <a:lnTo>
                  <a:pt x="66184" y="38109"/>
                </a:lnTo>
                <a:lnTo>
                  <a:pt x="67670" y="38109"/>
                </a:lnTo>
                <a:lnTo>
                  <a:pt x="67670" y="38034"/>
                </a:lnTo>
                <a:lnTo>
                  <a:pt x="66184" y="38034"/>
                </a:lnTo>
                <a:lnTo>
                  <a:pt x="66184" y="36259"/>
                </a:lnTo>
                <a:lnTo>
                  <a:pt x="67670" y="36259"/>
                </a:lnTo>
                <a:lnTo>
                  <a:pt x="67670" y="36180"/>
                </a:lnTo>
                <a:lnTo>
                  <a:pt x="66184" y="36180"/>
                </a:lnTo>
                <a:lnTo>
                  <a:pt x="66184" y="34405"/>
                </a:lnTo>
                <a:lnTo>
                  <a:pt x="67670" y="34405"/>
                </a:lnTo>
                <a:lnTo>
                  <a:pt x="67670" y="34329"/>
                </a:lnTo>
                <a:lnTo>
                  <a:pt x="66184" y="34329"/>
                </a:lnTo>
                <a:lnTo>
                  <a:pt x="66184" y="34289"/>
                </a:lnTo>
                <a:lnTo>
                  <a:pt x="66184" y="32837"/>
                </a:lnTo>
                <a:lnTo>
                  <a:pt x="66184" y="32802"/>
                </a:lnTo>
                <a:lnTo>
                  <a:pt x="67670" y="32802"/>
                </a:lnTo>
                <a:lnTo>
                  <a:pt x="67670" y="32726"/>
                </a:lnTo>
                <a:lnTo>
                  <a:pt x="66184" y="32726"/>
                </a:lnTo>
                <a:lnTo>
                  <a:pt x="66184" y="30948"/>
                </a:lnTo>
                <a:lnTo>
                  <a:pt x="67670" y="30948"/>
                </a:lnTo>
                <a:lnTo>
                  <a:pt x="67670" y="30872"/>
                </a:lnTo>
                <a:lnTo>
                  <a:pt x="66184" y="30872"/>
                </a:lnTo>
                <a:lnTo>
                  <a:pt x="66184" y="29097"/>
                </a:lnTo>
                <a:lnTo>
                  <a:pt x="67670" y="29097"/>
                </a:lnTo>
                <a:lnTo>
                  <a:pt x="67670" y="29022"/>
                </a:lnTo>
                <a:lnTo>
                  <a:pt x="66184" y="29022"/>
                </a:lnTo>
                <a:lnTo>
                  <a:pt x="66184" y="27248"/>
                </a:lnTo>
                <a:lnTo>
                  <a:pt x="67670" y="27248"/>
                </a:lnTo>
                <a:lnTo>
                  <a:pt x="67670" y="27173"/>
                </a:lnTo>
                <a:lnTo>
                  <a:pt x="66184" y="27173"/>
                </a:lnTo>
                <a:lnTo>
                  <a:pt x="66184" y="25393"/>
                </a:lnTo>
                <a:lnTo>
                  <a:pt x="67670" y="25393"/>
                </a:lnTo>
                <a:lnTo>
                  <a:pt x="67670" y="25317"/>
                </a:lnTo>
                <a:lnTo>
                  <a:pt x="66184" y="25317"/>
                </a:lnTo>
                <a:lnTo>
                  <a:pt x="66184" y="23544"/>
                </a:lnTo>
                <a:lnTo>
                  <a:pt x="67670" y="23544"/>
                </a:lnTo>
                <a:lnTo>
                  <a:pt x="67670" y="23467"/>
                </a:lnTo>
                <a:lnTo>
                  <a:pt x="66184" y="23467"/>
                </a:lnTo>
                <a:lnTo>
                  <a:pt x="66184" y="21688"/>
                </a:lnTo>
                <a:lnTo>
                  <a:pt x="67670" y="21688"/>
                </a:lnTo>
                <a:lnTo>
                  <a:pt x="67670" y="21613"/>
                </a:lnTo>
                <a:lnTo>
                  <a:pt x="66184" y="21613"/>
                </a:lnTo>
                <a:lnTo>
                  <a:pt x="66184" y="19838"/>
                </a:lnTo>
                <a:lnTo>
                  <a:pt x="67670" y="19838"/>
                </a:lnTo>
                <a:lnTo>
                  <a:pt x="67670" y="19763"/>
                </a:lnTo>
                <a:lnTo>
                  <a:pt x="66184" y="19763"/>
                </a:lnTo>
                <a:lnTo>
                  <a:pt x="66184" y="17989"/>
                </a:lnTo>
                <a:lnTo>
                  <a:pt x="67670" y="17989"/>
                </a:lnTo>
                <a:lnTo>
                  <a:pt x="67670" y="17914"/>
                </a:lnTo>
                <a:lnTo>
                  <a:pt x="66184" y="17914"/>
                </a:lnTo>
                <a:lnTo>
                  <a:pt x="66184" y="17873"/>
                </a:lnTo>
                <a:lnTo>
                  <a:pt x="66184" y="16421"/>
                </a:lnTo>
                <a:lnTo>
                  <a:pt x="66184" y="16381"/>
                </a:lnTo>
                <a:lnTo>
                  <a:pt x="67670" y="16381"/>
                </a:lnTo>
                <a:lnTo>
                  <a:pt x="67670" y="16305"/>
                </a:lnTo>
                <a:lnTo>
                  <a:pt x="66184" y="16305"/>
                </a:lnTo>
                <a:lnTo>
                  <a:pt x="66184" y="14532"/>
                </a:lnTo>
                <a:lnTo>
                  <a:pt x="67670" y="14532"/>
                </a:lnTo>
                <a:lnTo>
                  <a:pt x="67670" y="14456"/>
                </a:lnTo>
                <a:lnTo>
                  <a:pt x="66184" y="14456"/>
                </a:lnTo>
                <a:lnTo>
                  <a:pt x="66184" y="12682"/>
                </a:lnTo>
                <a:lnTo>
                  <a:pt x="67670" y="12682"/>
                </a:lnTo>
                <a:lnTo>
                  <a:pt x="67670" y="12601"/>
                </a:lnTo>
                <a:lnTo>
                  <a:pt x="66184" y="12601"/>
                </a:lnTo>
                <a:lnTo>
                  <a:pt x="66184" y="10827"/>
                </a:lnTo>
                <a:lnTo>
                  <a:pt x="67670" y="10827"/>
                </a:lnTo>
                <a:lnTo>
                  <a:pt x="67670" y="10752"/>
                </a:lnTo>
                <a:lnTo>
                  <a:pt x="66184" y="10752"/>
                </a:lnTo>
                <a:lnTo>
                  <a:pt x="66184" y="8977"/>
                </a:lnTo>
                <a:lnTo>
                  <a:pt x="67670" y="8977"/>
                </a:lnTo>
                <a:lnTo>
                  <a:pt x="67670" y="8902"/>
                </a:lnTo>
                <a:lnTo>
                  <a:pt x="66184" y="8902"/>
                </a:lnTo>
                <a:lnTo>
                  <a:pt x="66184" y="7123"/>
                </a:lnTo>
                <a:lnTo>
                  <a:pt x="67670" y="7123"/>
                </a:lnTo>
                <a:lnTo>
                  <a:pt x="67670" y="7047"/>
                </a:lnTo>
                <a:lnTo>
                  <a:pt x="66184" y="7047"/>
                </a:lnTo>
                <a:lnTo>
                  <a:pt x="66184" y="5273"/>
                </a:lnTo>
                <a:lnTo>
                  <a:pt x="67670" y="5273"/>
                </a:lnTo>
                <a:lnTo>
                  <a:pt x="67670" y="5197"/>
                </a:lnTo>
                <a:lnTo>
                  <a:pt x="66184" y="5197"/>
                </a:lnTo>
                <a:lnTo>
                  <a:pt x="66184" y="3422"/>
                </a:lnTo>
                <a:lnTo>
                  <a:pt x="67670" y="3422"/>
                </a:lnTo>
                <a:lnTo>
                  <a:pt x="67670" y="3343"/>
                </a:lnTo>
                <a:lnTo>
                  <a:pt x="66184" y="3343"/>
                </a:lnTo>
                <a:lnTo>
                  <a:pt x="66184" y="1568"/>
                </a:lnTo>
                <a:lnTo>
                  <a:pt x="67670" y="1568"/>
                </a:lnTo>
                <a:lnTo>
                  <a:pt x="67670" y="1493"/>
                </a:lnTo>
                <a:lnTo>
                  <a:pt x="66184" y="1493"/>
                </a:lnTo>
                <a:lnTo>
                  <a:pt x="66184" y="0"/>
                </a:lnTo>
                <a:lnTo>
                  <a:pt x="66108" y="0"/>
                </a:lnTo>
                <a:lnTo>
                  <a:pt x="66108" y="1493"/>
                </a:lnTo>
                <a:lnTo>
                  <a:pt x="64328" y="1493"/>
                </a:lnTo>
                <a:lnTo>
                  <a:pt x="64328" y="0"/>
                </a:lnTo>
                <a:lnTo>
                  <a:pt x="64253" y="0"/>
                </a:lnTo>
                <a:lnTo>
                  <a:pt x="64253" y="1493"/>
                </a:lnTo>
                <a:lnTo>
                  <a:pt x="62479" y="1493"/>
                </a:lnTo>
                <a:lnTo>
                  <a:pt x="62479" y="0"/>
                </a:lnTo>
                <a:lnTo>
                  <a:pt x="62404" y="0"/>
                </a:lnTo>
                <a:lnTo>
                  <a:pt x="62404" y="1493"/>
                </a:lnTo>
                <a:lnTo>
                  <a:pt x="60629" y="1493"/>
                </a:lnTo>
                <a:lnTo>
                  <a:pt x="60629" y="0"/>
                </a:lnTo>
                <a:lnTo>
                  <a:pt x="60548" y="0"/>
                </a:lnTo>
                <a:lnTo>
                  <a:pt x="60548" y="1493"/>
                </a:lnTo>
                <a:lnTo>
                  <a:pt x="58775" y="1493"/>
                </a:lnTo>
                <a:lnTo>
                  <a:pt x="58775" y="0"/>
                </a:lnTo>
                <a:lnTo>
                  <a:pt x="58698" y="0"/>
                </a:lnTo>
                <a:lnTo>
                  <a:pt x="58698" y="1493"/>
                </a:lnTo>
                <a:lnTo>
                  <a:pt x="56924" y="1493"/>
                </a:lnTo>
                <a:lnTo>
                  <a:pt x="56924" y="0"/>
                </a:lnTo>
                <a:lnTo>
                  <a:pt x="56849" y="0"/>
                </a:lnTo>
                <a:lnTo>
                  <a:pt x="56849" y="1493"/>
                </a:lnTo>
                <a:lnTo>
                  <a:pt x="55070" y="1493"/>
                </a:lnTo>
                <a:lnTo>
                  <a:pt x="55070" y="0"/>
                </a:lnTo>
                <a:lnTo>
                  <a:pt x="54995" y="0"/>
                </a:lnTo>
                <a:lnTo>
                  <a:pt x="54995" y="1493"/>
                </a:lnTo>
                <a:lnTo>
                  <a:pt x="53220" y="1493"/>
                </a:lnTo>
                <a:lnTo>
                  <a:pt x="53220" y="0"/>
                </a:lnTo>
                <a:lnTo>
                  <a:pt x="53144" y="0"/>
                </a:lnTo>
                <a:lnTo>
                  <a:pt x="53144" y="1493"/>
                </a:lnTo>
                <a:lnTo>
                  <a:pt x="51370" y="1493"/>
                </a:lnTo>
                <a:lnTo>
                  <a:pt x="51370" y="0"/>
                </a:lnTo>
                <a:lnTo>
                  <a:pt x="51289" y="0"/>
                </a:lnTo>
                <a:lnTo>
                  <a:pt x="51289" y="1493"/>
                </a:lnTo>
                <a:lnTo>
                  <a:pt x="49581" y="1493"/>
                </a:lnTo>
                <a:lnTo>
                  <a:pt x="49581" y="0"/>
                </a:lnTo>
                <a:lnTo>
                  <a:pt x="49505" y="0"/>
                </a:lnTo>
                <a:lnTo>
                  <a:pt x="49505" y="1493"/>
                </a:lnTo>
                <a:lnTo>
                  <a:pt x="47731" y="1493"/>
                </a:lnTo>
                <a:lnTo>
                  <a:pt x="47731" y="0"/>
                </a:lnTo>
                <a:lnTo>
                  <a:pt x="47656" y="0"/>
                </a:lnTo>
                <a:lnTo>
                  <a:pt x="47656" y="1493"/>
                </a:lnTo>
                <a:lnTo>
                  <a:pt x="45876" y="1493"/>
                </a:lnTo>
                <a:lnTo>
                  <a:pt x="45876" y="0"/>
                </a:lnTo>
                <a:lnTo>
                  <a:pt x="45801" y="0"/>
                </a:lnTo>
                <a:lnTo>
                  <a:pt x="45801" y="1493"/>
                </a:lnTo>
                <a:lnTo>
                  <a:pt x="44027" y="1493"/>
                </a:lnTo>
                <a:lnTo>
                  <a:pt x="44027" y="0"/>
                </a:lnTo>
                <a:lnTo>
                  <a:pt x="43950" y="0"/>
                </a:lnTo>
                <a:lnTo>
                  <a:pt x="43950" y="1493"/>
                </a:lnTo>
                <a:lnTo>
                  <a:pt x="42172" y="1493"/>
                </a:lnTo>
                <a:lnTo>
                  <a:pt x="42172" y="0"/>
                </a:lnTo>
                <a:lnTo>
                  <a:pt x="42096" y="0"/>
                </a:lnTo>
                <a:lnTo>
                  <a:pt x="42096" y="1493"/>
                </a:lnTo>
                <a:lnTo>
                  <a:pt x="40321" y="1493"/>
                </a:lnTo>
                <a:lnTo>
                  <a:pt x="40321" y="0"/>
                </a:lnTo>
                <a:lnTo>
                  <a:pt x="40246" y="0"/>
                </a:lnTo>
                <a:lnTo>
                  <a:pt x="40246" y="1493"/>
                </a:lnTo>
                <a:lnTo>
                  <a:pt x="38472" y="1493"/>
                </a:lnTo>
                <a:lnTo>
                  <a:pt x="38472" y="0"/>
                </a:lnTo>
                <a:lnTo>
                  <a:pt x="38397" y="0"/>
                </a:lnTo>
                <a:lnTo>
                  <a:pt x="38397" y="1493"/>
                </a:lnTo>
                <a:lnTo>
                  <a:pt x="36618" y="1493"/>
                </a:lnTo>
                <a:lnTo>
                  <a:pt x="36618" y="0"/>
                </a:lnTo>
                <a:lnTo>
                  <a:pt x="36541" y="0"/>
                </a:lnTo>
                <a:lnTo>
                  <a:pt x="36541" y="1493"/>
                </a:lnTo>
                <a:lnTo>
                  <a:pt x="34768" y="1493"/>
                </a:lnTo>
                <a:lnTo>
                  <a:pt x="34768" y="0"/>
                </a:lnTo>
                <a:lnTo>
                  <a:pt x="34692" y="0"/>
                </a:lnTo>
                <a:lnTo>
                  <a:pt x="34692" y="1493"/>
                </a:lnTo>
                <a:lnTo>
                  <a:pt x="32979" y="1493"/>
                </a:lnTo>
                <a:lnTo>
                  <a:pt x="32979" y="0"/>
                </a:lnTo>
                <a:lnTo>
                  <a:pt x="32903" y="0"/>
                </a:lnTo>
                <a:lnTo>
                  <a:pt x="32903" y="1493"/>
                </a:lnTo>
                <a:lnTo>
                  <a:pt x="31128" y="1493"/>
                </a:lnTo>
                <a:lnTo>
                  <a:pt x="31128" y="0"/>
                </a:lnTo>
                <a:lnTo>
                  <a:pt x="31053" y="0"/>
                </a:lnTo>
                <a:lnTo>
                  <a:pt x="31053" y="1493"/>
                </a:lnTo>
                <a:lnTo>
                  <a:pt x="29279" y="1493"/>
                </a:lnTo>
                <a:lnTo>
                  <a:pt x="29279" y="0"/>
                </a:lnTo>
                <a:lnTo>
                  <a:pt x="29204" y="0"/>
                </a:lnTo>
                <a:lnTo>
                  <a:pt x="29204" y="1493"/>
                </a:lnTo>
                <a:lnTo>
                  <a:pt x="27424" y="1493"/>
                </a:lnTo>
                <a:lnTo>
                  <a:pt x="27424" y="0"/>
                </a:lnTo>
                <a:lnTo>
                  <a:pt x="27348" y="0"/>
                </a:lnTo>
                <a:lnTo>
                  <a:pt x="27348" y="1493"/>
                </a:lnTo>
                <a:lnTo>
                  <a:pt x="25575" y="1493"/>
                </a:lnTo>
                <a:lnTo>
                  <a:pt x="25575" y="0"/>
                </a:lnTo>
                <a:lnTo>
                  <a:pt x="25498" y="0"/>
                </a:lnTo>
                <a:lnTo>
                  <a:pt x="25498" y="1493"/>
                </a:lnTo>
                <a:lnTo>
                  <a:pt x="23719" y="1493"/>
                </a:lnTo>
                <a:lnTo>
                  <a:pt x="23719" y="0"/>
                </a:lnTo>
                <a:lnTo>
                  <a:pt x="23644" y="0"/>
                </a:lnTo>
                <a:lnTo>
                  <a:pt x="23644" y="1493"/>
                </a:lnTo>
                <a:lnTo>
                  <a:pt x="21870" y="1493"/>
                </a:lnTo>
                <a:lnTo>
                  <a:pt x="21870" y="0"/>
                </a:lnTo>
                <a:lnTo>
                  <a:pt x="21795" y="0"/>
                </a:lnTo>
                <a:lnTo>
                  <a:pt x="21795" y="1493"/>
                </a:lnTo>
                <a:lnTo>
                  <a:pt x="20020" y="1493"/>
                </a:lnTo>
                <a:lnTo>
                  <a:pt x="20020" y="0"/>
                </a:lnTo>
                <a:lnTo>
                  <a:pt x="19945" y="0"/>
                </a:lnTo>
                <a:lnTo>
                  <a:pt x="19945" y="1493"/>
                </a:lnTo>
                <a:lnTo>
                  <a:pt x="18166" y="1493"/>
                </a:lnTo>
                <a:lnTo>
                  <a:pt x="18166" y="0"/>
                </a:lnTo>
                <a:lnTo>
                  <a:pt x="18089" y="0"/>
                </a:lnTo>
                <a:lnTo>
                  <a:pt x="18089" y="1493"/>
                </a:lnTo>
                <a:lnTo>
                  <a:pt x="16381" y="1493"/>
                </a:lnTo>
                <a:lnTo>
                  <a:pt x="16381" y="0"/>
                </a:lnTo>
                <a:lnTo>
                  <a:pt x="16305" y="0"/>
                </a:lnTo>
                <a:lnTo>
                  <a:pt x="16305" y="1493"/>
                </a:lnTo>
                <a:lnTo>
                  <a:pt x="14526" y="1493"/>
                </a:lnTo>
                <a:lnTo>
                  <a:pt x="14526" y="0"/>
                </a:lnTo>
                <a:lnTo>
                  <a:pt x="14451" y="0"/>
                </a:lnTo>
                <a:lnTo>
                  <a:pt x="14451" y="1493"/>
                </a:lnTo>
                <a:lnTo>
                  <a:pt x="12676" y="1493"/>
                </a:lnTo>
                <a:lnTo>
                  <a:pt x="12676" y="0"/>
                </a:lnTo>
                <a:lnTo>
                  <a:pt x="12601" y="0"/>
                </a:lnTo>
                <a:lnTo>
                  <a:pt x="12601" y="1493"/>
                </a:lnTo>
                <a:lnTo>
                  <a:pt x="10827" y="1493"/>
                </a:lnTo>
                <a:lnTo>
                  <a:pt x="10827" y="0"/>
                </a:lnTo>
                <a:lnTo>
                  <a:pt x="10746" y="0"/>
                </a:lnTo>
                <a:lnTo>
                  <a:pt x="10746" y="1493"/>
                </a:lnTo>
                <a:lnTo>
                  <a:pt x="8972" y="1493"/>
                </a:lnTo>
                <a:lnTo>
                  <a:pt x="8972" y="0"/>
                </a:lnTo>
                <a:lnTo>
                  <a:pt x="8896" y="0"/>
                </a:lnTo>
                <a:lnTo>
                  <a:pt x="8896" y="1493"/>
                </a:lnTo>
                <a:lnTo>
                  <a:pt x="7123" y="1493"/>
                </a:lnTo>
                <a:lnTo>
                  <a:pt x="7123" y="0"/>
                </a:lnTo>
                <a:lnTo>
                  <a:pt x="7047" y="0"/>
                </a:lnTo>
                <a:lnTo>
                  <a:pt x="7047" y="1493"/>
                </a:lnTo>
                <a:lnTo>
                  <a:pt x="5267" y="1493"/>
                </a:lnTo>
                <a:lnTo>
                  <a:pt x="5267" y="0"/>
                </a:lnTo>
                <a:lnTo>
                  <a:pt x="5192" y="0"/>
                </a:lnTo>
                <a:lnTo>
                  <a:pt x="5192" y="1493"/>
                </a:lnTo>
                <a:lnTo>
                  <a:pt x="3418" y="1493"/>
                </a:lnTo>
                <a:lnTo>
                  <a:pt x="3418" y="0"/>
                </a:lnTo>
                <a:lnTo>
                  <a:pt x="3343" y="0"/>
                </a:lnTo>
                <a:lnTo>
                  <a:pt x="3343" y="1493"/>
                </a:lnTo>
                <a:lnTo>
                  <a:pt x="1568" y="1493"/>
                </a:lnTo>
                <a:lnTo>
                  <a:pt x="1568" y="0"/>
                </a:lnTo>
                <a:close/>
              </a:path>
            </a:pathLst>
          </a:custGeom>
          <a:solidFill>
            <a:srgbClr val="0A34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3539828" y="-882475"/>
            <a:ext cx="2534700" cy="25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065525" y="1672750"/>
            <a:ext cx="2209800" cy="220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-391275" y="3266325"/>
            <a:ext cx="2436000" cy="243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>
            <a:off x="185075" y="297950"/>
            <a:ext cx="8591688" cy="4602000"/>
            <a:chOff x="185075" y="297950"/>
            <a:chExt cx="8591688" cy="4602000"/>
          </a:xfrm>
        </p:grpSpPr>
        <p:sp>
          <p:nvSpPr>
            <p:cNvPr id="82" name="Google Shape;82;p4"/>
            <p:cNvSpPr/>
            <p:nvPr/>
          </p:nvSpPr>
          <p:spPr>
            <a:xfrm rot="5400000">
              <a:off x="2260013" y="-1616800"/>
              <a:ext cx="4602000" cy="8431500"/>
            </a:xfrm>
            <a:prstGeom prst="round2SameRect">
              <a:avLst>
                <a:gd name="adj1" fmla="val 6282"/>
                <a:gd name="adj2" fmla="val 0"/>
              </a:avLst>
            </a:prstGeom>
            <a:solidFill>
              <a:schemeClr val="dk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83;p4"/>
            <p:cNvGrpSpPr/>
            <p:nvPr/>
          </p:nvGrpSpPr>
          <p:grpSpPr>
            <a:xfrm>
              <a:off x="185075" y="866975"/>
              <a:ext cx="460600" cy="3409550"/>
              <a:chOff x="858300" y="894175"/>
              <a:chExt cx="460600" cy="3409550"/>
            </a:xfrm>
          </p:grpSpPr>
          <p:grpSp>
            <p:nvGrpSpPr>
              <p:cNvPr id="84" name="Google Shape;84;p4"/>
              <p:cNvGrpSpPr/>
              <p:nvPr/>
            </p:nvGrpSpPr>
            <p:grpSpPr>
              <a:xfrm>
                <a:off x="858300" y="4097025"/>
                <a:ext cx="460600" cy="206700"/>
                <a:chOff x="858300" y="859025"/>
                <a:chExt cx="460600" cy="206700"/>
              </a:xfrm>
            </p:grpSpPr>
            <p:sp>
              <p:nvSpPr>
                <p:cNvPr id="85" name="Google Shape;85;p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" name="Google Shape;87;p4"/>
              <p:cNvGrpSpPr/>
              <p:nvPr/>
            </p:nvGrpSpPr>
            <p:grpSpPr>
              <a:xfrm>
                <a:off x="858300" y="3639475"/>
                <a:ext cx="460600" cy="206700"/>
                <a:chOff x="858300" y="859025"/>
                <a:chExt cx="460600" cy="206700"/>
              </a:xfrm>
            </p:grpSpPr>
            <p:sp>
              <p:nvSpPr>
                <p:cNvPr id="88" name="Google Shape;88;p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" name="Google Shape;90;p4"/>
              <p:cNvGrpSpPr/>
              <p:nvPr/>
            </p:nvGrpSpPr>
            <p:grpSpPr>
              <a:xfrm>
                <a:off x="858300" y="3181925"/>
                <a:ext cx="460600" cy="206700"/>
                <a:chOff x="858300" y="859025"/>
                <a:chExt cx="460600" cy="206700"/>
              </a:xfrm>
            </p:grpSpPr>
            <p:sp>
              <p:nvSpPr>
                <p:cNvPr id="91" name="Google Shape;91;p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" name="Google Shape;93;p4"/>
              <p:cNvGrpSpPr/>
              <p:nvPr/>
            </p:nvGrpSpPr>
            <p:grpSpPr>
              <a:xfrm>
                <a:off x="858300" y="2724375"/>
                <a:ext cx="460600" cy="206700"/>
                <a:chOff x="858300" y="859025"/>
                <a:chExt cx="460600" cy="206700"/>
              </a:xfrm>
            </p:grpSpPr>
            <p:sp>
              <p:nvSpPr>
                <p:cNvPr id="94" name="Google Shape;94;p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6" name="Google Shape;96;p4"/>
              <p:cNvGrpSpPr/>
              <p:nvPr/>
            </p:nvGrpSpPr>
            <p:grpSpPr>
              <a:xfrm>
                <a:off x="858300" y="2266825"/>
                <a:ext cx="460600" cy="206700"/>
                <a:chOff x="858300" y="859025"/>
                <a:chExt cx="460600" cy="206700"/>
              </a:xfrm>
            </p:grpSpPr>
            <p:sp>
              <p:nvSpPr>
                <p:cNvPr id="97" name="Google Shape;97;p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" name="Google Shape;99;p4"/>
              <p:cNvGrpSpPr/>
              <p:nvPr/>
            </p:nvGrpSpPr>
            <p:grpSpPr>
              <a:xfrm>
                <a:off x="858300" y="1809275"/>
                <a:ext cx="460600" cy="206700"/>
                <a:chOff x="858300" y="859025"/>
                <a:chExt cx="460600" cy="206700"/>
              </a:xfrm>
            </p:grpSpPr>
            <p:sp>
              <p:nvSpPr>
                <p:cNvPr id="100" name="Google Shape;100;p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2" name="Google Shape;102;p4"/>
              <p:cNvGrpSpPr/>
              <p:nvPr/>
            </p:nvGrpSpPr>
            <p:grpSpPr>
              <a:xfrm>
                <a:off x="858300" y="1351725"/>
                <a:ext cx="460600" cy="206700"/>
                <a:chOff x="858300" y="859025"/>
                <a:chExt cx="460600" cy="206700"/>
              </a:xfrm>
            </p:grpSpPr>
            <p:sp>
              <p:nvSpPr>
                <p:cNvPr id="103" name="Google Shape;103;p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5" name="Google Shape;105;p4"/>
              <p:cNvGrpSpPr/>
              <p:nvPr/>
            </p:nvGrpSpPr>
            <p:grpSpPr>
              <a:xfrm>
                <a:off x="858300" y="894175"/>
                <a:ext cx="460600" cy="206700"/>
                <a:chOff x="858300" y="859025"/>
                <a:chExt cx="460600" cy="206700"/>
              </a:xfrm>
            </p:grpSpPr>
            <p:sp>
              <p:nvSpPr>
                <p:cNvPr id="106" name="Google Shape;106;p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720000" y="323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873100" y="950525"/>
            <a:ext cx="737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"/>
          <p:cNvSpPr/>
          <p:nvPr/>
        </p:nvSpPr>
        <p:spPr>
          <a:xfrm>
            <a:off x="-22000" y="0"/>
            <a:ext cx="9166037" cy="5143515"/>
          </a:xfrm>
          <a:custGeom>
            <a:avLst/>
            <a:gdLst/>
            <a:ahLst/>
            <a:cxnLst/>
            <a:rect l="l" t="t" r="r" b="b"/>
            <a:pathLst>
              <a:path w="67671" h="50710" extrusionOk="0">
                <a:moveTo>
                  <a:pt x="3343" y="1568"/>
                </a:moveTo>
                <a:lnTo>
                  <a:pt x="3343" y="3343"/>
                </a:lnTo>
                <a:lnTo>
                  <a:pt x="1568" y="3343"/>
                </a:lnTo>
                <a:lnTo>
                  <a:pt x="1568" y="1568"/>
                </a:lnTo>
                <a:close/>
                <a:moveTo>
                  <a:pt x="5192" y="1568"/>
                </a:moveTo>
                <a:lnTo>
                  <a:pt x="5192" y="3343"/>
                </a:lnTo>
                <a:lnTo>
                  <a:pt x="3418" y="3343"/>
                </a:lnTo>
                <a:lnTo>
                  <a:pt x="3418" y="1568"/>
                </a:lnTo>
                <a:close/>
                <a:moveTo>
                  <a:pt x="7047" y="1568"/>
                </a:moveTo>
                <a:lnTo>
                  <a:pt x="7047" y="3343"/>
                </a:lnTo>
                <a:lnTo>
                  <a:pt x="5267" y="3343"/>
                </a:lnTo>
                <a:lnTo>
                  <a:pt x="5267" y="1568"/>
                </a:lnTo>
                <a:close/>
                <a:moveTo>
                  <a:pt x="8896" y="1568"/>
                </a:moveTo>
                <a:lnTo>
                  <a:pt x="8896" y="3343"/>
                </a:lnTo>
                <a:lnTo>
                  <a:pt x="7123" y="3343"/>
                </a:lnTo>
                <a:lnTo>
                  <a:pt x="7123" y="1568"/>
                </a:lnTo>
                <a:close/>
                <a:moveTo>
                  <a:pt x="10746" y="1568"/>
                </a:moveTo>
                <a:lnTo>
                  <a:pt x="10746" y="3343"/>
                </a:lnTo>
                <a:lnTo>
                  <a:pt x="8972" y="3343"/>
                </a:lnTo>
                <a:lnTo>
                  <a:pt x="8972" y="1568"/>
                </a:lnTo>
                <a:close/>
                <a:moveTo>
                  <a:pt x="12601" y="1568"/>
                </a:moveTo>
                <a:lnTo>
                  <a:pt x="12601" y="3343"/>
                </a:lnTo>
                <a:lnTo>
                  <a:pt x="10827" y="3343"/>
                </a:lnTo>
                <a:lnTo>
                  <a:pt x="10827" y="1568"/>
                </a:lnTo>
                <a:close/>
                <a:moveTo>
                  <a:pt x="14451" y="1568"/>
                </a:moveTo>
                <a:lnTo>
                  <a:pt x="14451" y="3343"/>
                </a:lnTo>
                <a:lnTo>
                  <a:pt x="12676" y="3343"/>
                </a:lnTo>
                <a:lnTo>
                  <a:pt x="12676" y="1568"/>
                </a:lnTo>
                <a:close/>
                <a:moveTo>
                  <a:pt x="16305" y="1568"/>
                </a:moveTo>
                <a:lnTo>
                  <a:pt x="16305" y="3343"/>
                </a:lnTo>
                <a:lnTo>
                  <a:pt x="14526" y="3343"/>
                </a:lnTo>
                <a:lnTo>
                  <a:pt x="14526" y="1568"/>
                </a:lnTo>
                <a:close/>
                <a:moveTo>
                  <a:pt x="18089" y="1568"/>
                </a:moveTo>
                <a:lnTo>
                  <a:pt x="18089" y="3343"/>
                </a:lnTo>
                <a:lnTo>
                  <a:pt x="16381" y="3343"/>
                </a:lnTo>
                <a:lnTo>
                  <a:pt x="16381" y="1568"/>
                </a:lnTo>
                <a:close/>
                <a:moveTo>
                  <a:pt x="19945" y="1568"/>
                </a:moveTo>
                <a:lnTo>
                  <a:pt x="19945" y="3343"/>
                </a:lnTo>
                <a:lnTo>
                  <a:pt x="18166" y="3343"/>
                </a:lnTo>
                <a:lnTo>
                  <a:pt x="18166" y="1568"/>
                </a:lnTo>
                <a:close/>
                <a:moveTo>
                  <a:pt x="21795" y="1568"/>
                </a:moveTo>
                <a:lnTo>
                  <a:pt x="21795" y="3343"/>
                </a:lnTo>
                <a:lnTo>
                  <a:pt x="20020" y="3343"/>
                </a:lnTo>
                <a:lnTo>
                  <a:pt x="20020" y="1568"/>
                </a:lnTo>
                <a:close/>
                <a:moveTo>
                  <a:pt x="23644" y="1568"/>
                </a:moveTo>
                <a:lnTo>
                  <a:pt x="23644" y="3343"/>
                </a:lnTo>
                <a:lnTo>
                  <a:pt x="21870" y="3343"/>
                </a:lnTo>
                <a:lnTo>
                  <a:pt x="21870" y="1568"/>
                </a:lnTo>
                <a:close/>
                <a:moveTo>
                  <a:pt x="25498" y="1568"/>
                </a:moveTo>
                <a:lnTo>
                  <a:pt x="25498" y="3343"/>
                </a:lnTo>
                <a:lnTo>
                  <a:pt x="23719" y="3343"/>
                </a:lnTo>
                <a:lnTo>
                  <a:pt x="23719" y="1568"/>
                </a:lnTo>
                <a:close/>
                <a:moveTo>
                  <a:pt x="27348" y="1568"/>
                </a:moveTo>
                <a:lnTo>
                  <a:pt x="27348" y="3343"/>
                </a:lnTo>
                <a:lnTo>
                  <a:pt x="25575" y="3343"/>
                </a:lnTo>
                <a:lnTo>
                  <a:pt x="25575" y="1568"/>
                </a:lnTo>
                <a:close/>
                <a:moveTo>
                  <a:pt x="29204" y="1568"/>
                </a:moveTo>
                <a:lnTo>
                  <a:pt x="29204" y="3343"/>
                </a:lnTo>
                <a:lnTo>
                  <a:pt x="27424" y="3343"/>
                </a:lnTo>
                <a:lnTo>
                  <a:pt x="27424" y="1568"/>
                </a:lnTo>
                <a:close/>
                <a:moveTo>
                  <a:pt x="31053" y="1568"/>
                </a:moveTo>
                <a:lnTo>
                  <a:pt x="31053" y="3343"/>
                </a:lnTo>
                <a:lnTo>
                  <a:pt x="29279" y="3343"/>
                </a:lnTo>
                <a:lnTo>
                  <a:pt x="29279" y="1568"/>
                </a:lnTo>
                <a:close/>
                <a:moveTo>
                  <a:pt x="32903" y="1568"/>
                </a:moveTo>
                <a:lnTo>
                  <a:pt x="32903" y="3343"/>
                </a:lnTo>
                <a:lnTo>
                  <a:pt x="31128" y="3343"/>
                </a:lnTo>
                <a:lnTo>
                  <a:pt x="31128" y="1568"/>
                </a:lnTo>
                <a:close/>
                <a:moveTo>
                  <a:pt x="34692" y="1568"/>
                </a:moveTo>
                <a:lnTo>
                  <a:pt x="34692" y="3343"/>
                </a:lnTo>
                <a:lnTo>
                  <a:pt x="32979" y="3343"/>
                </a:lnTo>
                <a:lnTo>
                  <a:pt x="32979" y="1568"/>
                </a:lnTo>
                <a:close/>
                <a:moveTo>
                  <a:pt x="36541" y="1568"/>
                </a:moveTo>
                <a:lnTo>
                  <a:pt x="36541" y="3343"/>
                </a:lnTo>
                <a:lnTo>
                  <a:pt x="34768" y="3343"/>
                </a:lnTo>
                <a:lnTo>
                  <a:pt x="34768" y="1568"/>
                </a:lnTo>
                <a:close/>
                <a:moveTo>
                  <a:pt x="38397" y="1568"/>
                </a:moveTo>
                <a:lnTo>
                  <a:pt x="38397" y="3343"/>
                </a:lnTo>
                <a:lnTo>
                  <a:pt x="36618" y="3343"/>
                </a:lnTo>
                <a:lnTo>
                  <a:pt x="36618" y="1568"/>
                </a:lnTo>
                <a:close/>
                <a:moveTo>
                  <a:pt x="40246" y="1568"/>
                </a:moveTo>
                <a:lnTo>
                  <a:pt x="40246" y="3343"/>
                </a:lnTo>
                <a:lnTo>
                  <a:pt x="38472" y="3343"/>
                </a:lnTo>
                <a:lnTo>
                  <a:pt x="38472" y="1568"/>
                </a:lnTo>
                <a:close/>
                <a:moveTo>
                  <a:pt x="42096" y="1568"/>
                </a:moveTo>
                <a:lnTo>
                  <a:pt x="42096" y="3343"/>
                </a:lnTo>
                <a:lnTo>
                  <a:pt x="40321" y="3343"/>
                </a:lnTo>
                <a:lnTo>
                  <a:pt x="40321" y="1568"/>
                </a:lnTo>
                <a:close/>
                <a:moveTo>
                  <a:pt x="43950" y="1568"/>
                </a:moveTo>
                <a:lnTo>
                  <a:pt x="43950" y="3343"/>
                </a:lnTo>
                <a:lnTo>
                  <a:pt x="42172" y="3343"/>
                </a:lnTo>
                <a:lnTo>
                  <a:pt x="42172" y="1568"/>
                </a:lnTo>
                <a:close/>
                <a:moveTo>
                  <a:pt x="45801" y="1568"/>
                </a:moveTo>
                <a:lnTo>
                  <a:pt x="45801" y="3343"/>
                </a:lnTo>
                <a:lnTo>
                  <a:pt x="44027" y="3343"/>
                </a:lnTo>
                <a:lnTo>
                  <a:pt x="44027" y="1568"/>
                </a:lnTo>
                <a:close/>
                <a:moveTo>
                  <a:pt x="47656" y="1568"/>
                </a:moveTo>
                <a:lnTo>
                  <a:pt x="47656" y="3343"/>
                </a:lnTo>
                <a:lnTo>
                  <a:pt x="45876" y="3343"/>
                </a:lnTo>
                <a:lnTo>
                  <a:pt x="45876" y="1568"/>
                </a:lnTo>
                <a:close/>
                <a:moveTo>
                  <a:pt x="49505" y="1568"/>
                </a:moveTo>
                <a:lnTo>
                  <a:pt x="49505" y="3343"/>
                </a:lnTo>
                <a:lnTo>
                  <a:pt x="47731" y="3343"/>
                </a:lnTo>
                <a:lnTo>
                  <a:pt x="47731" y="1568"/>
                </a:lnTo>
                <a:close/>
                <a:moveTo>
                  <a:pt x="51289" y="1568"/>
                </a:moveTo>
                <a:lnTo>
                  <a:pt x="51289" y="3343"/>
                </a:lnTo>
                <a:lnTo>
                  <a:pt x="49581" y="3343"/>
                </a:lnTo>
                <a:lnTo>
                  <a:pt x="49581" y="1568"/>
                </a:lnTo>
                <a:close/>
                <a:moveTo>
                  <a:pt x="53144" y="1568"/>
                </a:moveTo>
                <a:lnTo>
                  <a:pt x="53144" y="3343"/>
                </a:lnTo>
                <a:lnTo>
                  <a:pt x="51370" y="3343"/>
                </a:lnTo>
                <a:lnTo>
                  <a:pt x="51370" y="1568"/>
                </a:lnTo>
                <a:close/>
                <a:moveTo>
                  <a:pt x="54995" y="1568"/>
                </a:moveTo>
                <a:lnTo>
                  <a:pt x="54995" y="3343"/>
                </a:lnTo>
                <a:lnTo>
                  <a:pt x="53220" y="3343"/>
                </a:lnTo>
                <a:lnTo>
                  <a:pt x="53220" y="1568"/>
                </a:lnTo>
                <a:close/>
                <a:moveTo>
                  <a:pt x="56849" y="1568"/>
                </a:moveTo>
                <a:lnTo>
                  <a:pt x="56849" y="3343"/>
                </a:lnTo>
                <a:lnTo>
                  <a:pt x="55070" y="3343"/>
                </a:lnTo>
                <a:lnTo>
                  <a:pt x="55070" y="1568"/>
                </a:lnTo>
                <a:close/>
                <a:moveTo>
                  <a:pt x="58698" y="1568"/>
                </a:moveTo>
                <a:lnTo>
                  <a:pt x="58698" y="3343"/>
                </a:lnTo>
                <a:lnTo>
                  <a:pt x="56924" y="3343"/>
                </a:lnTo>
                <a:lnTo>
                  <a:pt x="56924" y="1568"/>
                </a:lnTo>
                <a:close/>
                <a:moveTo>
                  <a:pt x="60548" y="1568"/>
                </a:moveTo>
                <a:lnTo>
                  <a:pt x="60548" y="3343"/>
                </a:lnTo>
                <a:lnTo>
                  <a:pt x="58775" y="3343"/>
                </a:lnTo>
                <a:lnTo>
                  <a:pt x="58775" y="1568"/>
                </a:lnTo>
                <a:close/>
                <a:moveTo>
                  <a:pt x="62404" y="1568"/>
                </a:moveTo>
                <a:lnTo>
                  <a:pt x="62404" y="3343"/>
                </a:lnTo>
                <a:lnTo>
                  <a:pt x="60629" y="3343"/>
                </a:lnTo>
                <a:lnTo>
                  <a:pt x="60629" y="1568"/>
                </a:lnTo>
                <a:close/>
                <a:moveTo>
                  <a:pt x="64253" y="1568"/>
                </a:moveTo>
                <a:lnTo>
                  <a:pt x="64253" y="3343"/>
                </a:lnTo>
                <a:lnTo>
                  <a:pt x="62479" y="3343"/>
                </a:lnTo>
                <a:lnTo>
                  <a:pt x="62479" y="1568"/>
                </a:lnTo>
                <a:close/>
                <a:moveTo>
                  <a:pt x="66108" y="1568"/>
                </a:moveTo>
                <a:lnTo>
                  <a:pt x="66108" y="3343"/>
                </a:lnTo>
                <a:lnTo>
                  <a:pt x="64328" y="3343"/>
                </a:lnTo>
                <a:lnTo>
                  <a:pt x="64328" y="1568"/>
                </a:lnTo>
                <a:close/>
                <a:moveTo>
                  <a:pt x="3343" y="3422"/>
                </a:moveTo>
                <a:lnTo>
                  <a:pt x="3343" y="5197"/>
                </a:lnTo>
                <a:lnTo>
                  <a:pt x="1568" y="5197"/>
                </a:lnTo>
                <a:lnTo>
                  <a:pt x="1568" y="3422"/>
                </a:lnTo>
                <a:close/>
                <a:moveTo>
                  <a:pt x="5192" y="3422"/>
                </a:moveTo>
                <a:lnTo>
                  <a:pt x="5192" y="5197"/>
                </a:lnTo>
                <a:lnTo>
                  <a:pt x="3418" y="5197"/>
                </a:lnTo>
                <a:lnTo>
                  <a:pt x="3418" y="3422"/>
                </a:lnTo>
                <a:close/>
                <a:moveTo>
                  <a:pt x="7047" y="3422"/>
                </a:moveTo>
                <a:lnTo>
                  <a:pt x="7047" y="5197"/>
                </a:lnTo>
                <a:lnTo>
                  <a:pt x="5267" y="5197"/>
                </a:lnTo>
                <a:lnTo>
                  <a:pt x="5267" y="3422"/>
                </a:lnTo>
                <a:close/>
                <a:moveTo>
                  <a:pt x="8896" y="3422"/>
                </a:moveTo>
                <a:lnTo>
                  <a:pt x="8896" y="5197"/>
                </a:lnTo>
                <a:lnTo>
                  <a:pt x="7123" y="5197"/>
                </a:lnTo>
                <a:lnTo>
                  <a:pt x="7123" y="3422"/>
                </a:lnTo>
                <a:close/>
                <a:moveTo>
                  <a:pt x="10746" y="3422"/>
                </a:moveTo>
                <a:lnTo>
                  <a:pt x="10746" y="5197"/>
                </a:lnTo>
                <a:lnTo>
                  <a:pt x="8972" y="5197"/>
                </a:lnTo>
                <a:lnTo>
                  <a:pt x="8972" y="3422"/>
                </a:lnTo>
                <a:close/>
                <a:moveTo>
                  <a:pt x="12601" y="3422"/>
                </a:moveTo>
                <a:lnTo>
                  <a:pt x="12601" y="5197"/>
                </a:lnTo>
                <a:lnTo>
                  <a:pt x="10827" y="5197"/>
                </a:lnTo>
                <a:lnTo>
                  <a:pt x="10827" y="3422"/>
                </a:lnTo>
                <a:close/>
                <a:moveTo>
                  <a:pt x="14451" y="3422"/>
                </a:moveTo>
                <a:lnTo>
                  <a:pt x="14451" y="5197"/>
                </a:lnTo>
                <a:lnTo>
                  <a:pt x="12676" y="5197"/>
                </a:lnTo>
                <a:lnTo>
                  <a:pt x="12676" y="3422"/>
                </a:lnTo>
                <a:close/>
                <a:moveTo>
                  <a:pt x="16305" y="3422"/>
                </a:moveTo>
                <a:lnTo>
                  <a:pt x="16305" y="5197"/>
                </a:lnTo>
                <a:lnTo>
                  <a:pt x="14526" y="5197"/>
                </a:lnTo>
                <a:lnTo>
                  <a:pt x="14526" y="3422"/>
                </a:lnTo>
                <a:close/>
                <a:moveTo>
                  <a:pt x="18089" y="3422"/>
                </a:moveTo>
                <a:lnTo>
                  <a:pt x="18089" y="5197"/>
                </a:lnTo>
                <a:lnTo>
                  <a:pt x="16381" y="5197"/>
                </a:lnTo>
                <a:lnTo>
                  <a:pt x="16381" y="3422"/>
                </a:lnTo>
                <a:close/>
                <a:moveTo>
                  <a:pt x="19945" y="3422"/>
                </a:moveTo>
                <a:lnTo>
                  <a:pt x="19945" y="5197"/>
                </a:lnTo>
                <a:lnTo>
                  <a:pt x="18166" y="5197"/>
                </a:lnTo>
                <a:lnTo>
                  <a:pt x="18166" y="3422"/>
                </a:lnTo>
                <a:close/>
                <a:moveTo>
                  <a:pt x="21795" y="3422"/>
                </a:moveTo>
                <a:lnTo>
                  <a:pt x="21795" y="5197"/>
                </a:lnTo>
                <a:lnTo>
                  <a:pt x="20020" y="5197"/>
                </a:lnTo>
                <a:lnTo>
                  <a:pt x="20020" y="3422"/>
                </a:lnTo>
                <a:close/>
                <a:moveTo>
                  <a:pt x="23644" y="3422"/>
                </a:moveTo>
                <a:lnTo>
                  <a:pt x="23644" y="5197"/>
                </a:lnTo>
                <a:lnTo>
                  <a:pt x="21870" y="5197"/>
                </a:lnTo>
                <a:lnTo>
                  <a:pt x="21870" y="3422"/>
                </a:lnTo>
                <a:close/>
                <a:moveTo>
                  <a:pt x="25498" y="3422"/>
                </a:moveTo>
                <a:lnTo>
                  <a:pt x="25498" y="5197"/>
                </a:lnTo>
                <a:lnTo>
                  <a:pt x="23719" y="5197"/>
                </a:lnTo>
                <a:lnTo>
                  <a:pt x="23719" y="3422"/>
                </a:lnTo>
                <a:close/>
                <a:moveTo>
                  <a:pt x="27348" y="3422"/>
                </a:moveTo>
                <a:lnTo>
                  <a:pt x="27348" y="5197"/>
                </a:lnTo>
                <a:lnTo>
                  <a:pt x="25575" y="5197"/>
                </a:lnTo>
                <a:lnTo>
                  <a:pt x="25575" y="3422"/>
                </a:lnTo>
                <a:close/>
                <a:moveTo>
                  <a:pt x="29204" y="3422"/>
                </a:moveTo>
                <a:lnTo>
                  <a:pt x="29204" y="5197"/>
                </a:lnTo>
                <a:lnTo>
                  <a:pt x="27424" y="5197"/>
                </a:lnTo>
                <a:lnTo>
                  <a:pt x="27424" y="3422"/>
                </a:lnTo>
                <a:close/>
                <a:moveTo>
                  <a:pt x="31053" y="3422"/>
                </a:moveTo>
                <a:lnTo>
                  <a:pt x="31053" y="5197"/>
                </a:lnTo>
                <a:lnTo>
                  <a:pt x="29279" y="5197"/>
                </a:lnTo>
                <a:lnTo>
                  <a:pt x="29279" y="3422"/>
                </a:lnTo>
                <a:close/>
                <a:moveTo>
                  <a:pt x="32903" y="3422"/>
                </a:moveTo>
                <a:lnTo>
                  <a:pt x="32903" y="5197"/>
                </a:lnTo>
                <a:lnTo>
                  <a:pt x="31128" y="5197"/>
                </a:lnTo>
                <a:lnTo>
                  <a:pt x="31128" y="3422"/>
                </a:lnTo>
                <a:close/>
                <a:moveTo>
                  <a:pt x="34692" y="3422"/>
                </a:moveTo>
                <a:lnTo>
                  <a:pt x="34692" y="5197"/>
                </a:lnTo>
                <a:lnTo>
                  <a:pt x="32979" y="5197"/>
                </a:lnTo>
                <a:lnTo>
                  <a:pt x="32979" y="3422"/>
                </a:lnTo>
                <a:close/>
                <a:moveTo>
                  <a:pt x="36541" y="3422"/>
                </a:moveTo>
                <a:lnTo>
                  <a:pt x="36541" y="5197"/>
                </a:lnTo>
                <a:lnTo>
                  <a:pt x="34768" y="5197"/>
                </a:lnTo>
                <a:lnTo>
                  <a:pt x="34768" y="3422"/>
                </a:lnTo>
                <a:close/>
                <a:moveTo>
                  <a:pt x="38397" y="3422"/>
                </a:moveTo>
                <a:lnTo>
                  <a:pt x="38397" y="5197"/>
                </a:lnTo>
                <a:lnTo>
                  <a:pt x="36618" y="5197"/>
                </a:lnTo>
                <a:lnTo>
                  <a:pt x="36618" y="3422"/>
                </a:lnTo>
                <a:close/>
                <a:moveTo>
                  <a:pt x="40246" y="3422"/>
                </a:moveTo>
                <a:lnTo>
                  <a:pt x="40246" y="5197"/>
                </a:lnTo>
                <a:lnTo>
                  <a:pt x="38472" y="5197"/>
                </a:lnTo>
                <a:lnTo>
                  <a:pt x="38472" y="3422"/>
                </a:lnTo>
                <a:close/>
                <a:moveTo>
                  <a:pt x="42096" y="3422"/>
                </a:moveTo>
                <a:lnTo>
                  <a:pt x="42096" y="5197"/>
                </a:lnTo>
                <a:lnTo>
                  <a:pt x="40321" y="5197"/>
                </a:lnTo>
                <a:lnTo>
                  <a:pt x="40321" y="3422"/>
                </a:lnTo>
                <a:close/>
                <a:moveTo>
                  <a:pt x="43950" y="3422"/>
                </a:moveTo>
                <a:lnTo>
                  <a:pt x="43950" y="5197"/>
                </a:lnTo>
                <a:lnTo>
                  <a:pt x="42172" y="5197"/>
                </a:lnTo>
                <a:lnTo>
                  <a:pt x="42172" y="3422"/>
                </a:lnTo>
                <a:close/>
                <a:moveTo>
                  <a:pt x="45801" y="3422"/>
                </a:moveTo>
                <a:lnTo>
                  <a:pt x="45801" y="5197"/>
                </a:lnTo>
                <a:lnTo>
                  <a:pt x="44027" y="5197"/>
                </a:lnTo>
                <a:lnTo>
                  <a:pt x="44027" y="3422"/>
                </a:lnTo>
                <a:close/>
                <a:moveTo>
                  <a:pt x="47656" y="3422"/>
                </a:moveTo>
                <a:lnTo>
                  <a:pt x="47656" y="5197"/>
                </a:lnTo>
                <a:lnTo>
                  <a:pt x="45876" y="5197"/>
                </a:lnTo>
                <a:lnTo>
                  <a:pt x="45876" y="3422"/>
                </a:lnTo>
                <a:close/>
                <a:moveTo>
                  <a:pt x="49505" y="3422"/>
                </a:moveTo>
                <a:lnTo>
                  <a:pt x="49505" y="5197"/>
                </a:lnTo>
                <a:lnTo>
                  <a:pt x="47731" y="5197"/>
                </a:lnTo>
                <a:lnTo>
                  <a:pt x="47731" y="3422"/>
                </a:lnTo>
                <a:close/>
                <a:moveTo>
                  <a:pt x="51289" y="3422"/>
                </a:moveTo>
                <a:lnTo>
                  <a:pt x="51289" y="5197"/>
                </a:lnTo>
                <a:lnTo>
                  <a:pt x="49581" y="5197"/>
                </a:lnTo>
                <a:lnTo>
                  <a:pt x="49581" y="3422"/>
                </a:lnTo>
                <a:close/>
                <a:moveTo>
                  <a:pt x="53144" y="3422"/>
                </a:moveTo>
                <a:lnTo>
                  <a:pt x="53144" y="5197"/>
                </a:lnTo>
                <a:lnTo>
                  <a:pt x="51370" y="5197"/>
                </a:lnTo>
                <a:lnTo>
                  <a:pt x="51370" y="3422"/>
                </a:lnTo>
                <a:close/>
                <a:moveTo>
                  <a:pt x="54995" y="3422"/>
                </a:moveTo>
                <a:lnTo>
                  <a:pt x="54995" y="5197"/>
                </a:lnTo>
                <a:lnTo>
                  <a:pt x="53220" y="5197"/>
                </a:lnTo>
                <a:lnTo>
                  <a:pt x="53220" y="3422"/>
                </a:lnTo>
                <a:close/>
                <a:moveTo>
                  <a:pt x="56849" y="3422"/>
                </a:moveTo>
                <a:lnTo>
                  <a:pt x="56849" y="5197"/>
                </a:lnTo>
                <a:lnTo>
                  <a:pt x="55070" y="5197"/>
                </a:lnTo>
                <a:lnTo>
                  <a:pt x="55070" y="3422"/>
                </a:lnTo>
                <a:close/>
                <a:moveTo>
                  <a:pt x="58698" y="3422"/>
                </a:moveTo>
                <a:lnTo>
                  <a:pt x="58698" y="5197"/>
                </a:lnTo>
                <a:lnTo>
                  <a:pt x="56924" y="5197"/>
                </a:lnTo>
                <a:lnTo>
                  <a:pt x="56924" y="3422"/>
                </a:lnTo>
                <a:close/>
                <a:moveTo>
                  <a:pt x="60548" y="3422"/>
                </a:moveTo>
                <a:lnTo>
                  <a:pt x="60548" y="5197"/>
                </a:lnTo>
                <a:lnTo>
                  <a:pt x="58775" y="5197"/>
                </a:lnTo>
                <a:lnTo>
                  <a:pt x="58775" y="3422"/>
                </a:lnTo>
                <a:close/>
                <a:moveTo>
                  <a:pt x="62404" y="3422"/>
                </a:moveTo>
                <a:lnTo>
                  <a:pt x="62404" y="5197"/>
                </a:lnTo>
                <a:lnTo>
                  <a:pt x="60629" y="5197"/>
                </a:lnTo>
                <a:lnTo>
                  <a:pt x="60629" y="3422"/>
                </a:lnTo>
                <a:close/>
                <a:moveTo>
                  <a:pt x="64253" y="3422"/>
                </a:moveTo>
                <a:lnTo>
                  <a:pt x="64253" y="5197"/>
                </a:lnTo>
                <a:lnTo>
                  <a:pt x="62479" y="5197"/>
                </a:lnTo>
                <a:lnTo>
                  <a:pt x="62479" y="3422"/>
                </a:lnTo>
                <a:close/>
                <a:moveTo>
                  <a:pt x="66108" y="3422"/>
                </a:moveTo>
                <a:lnTo>
                  <a:pt x="66108" y="5197"/>
                </a:lnTo>
                <a:lnTo>
                  <a:pt x="64328" y="5197"/>
                </a:lnTo>
                <a:lnTo>
                  <a:pt x="64328" y="3422"/>
                </a:lnTo>
                <a:close/>
                <a:moveTo>
                  <a:pt x="3343" y="5273"/>
                </a:moveTo>
                <a:lnTo>
                  <a:pt x="3343" y="7047"/>
                </a:lnTo>
                <a:lnTo>
                  <a:pt x="1568" y="7047"/>
                </a:lnTo>
                <a:lnTo>
                  <a:pt x="1568" y="5273"/>
                </a:lnTo>
                <a:close/>
                <a:moveTo>
                  <a:pt x="5192" y="5273"/>
                </a:moveTo>
                <a:lnTo>
                  <a:pt x="5192" y="7047"/>
                </a:lnTo>
                <a:lnTo>
                  <a:pt x="3418" y="7047"/>
                </a:lnTo>
                <a:lnTo>
                  <a:pt x="3418" y="5273"/>
                </a:lnTo>
                <a:close/>
                <a:moveTo>
                  <a:pt x="7047" y="5273"/>
                </a:moveTo>
                <a:lnTo>
                  <a:pt x="7047" y="7047"/>
                </a:lnTo>
                <a:lnTo>
                  <a:pt x="5267" y="7047"/>
                </a:lnTo>
                <a:lnTo>
                  <a:pt x="5267" y="5273"/>
                </a:lnTo>
                <a:close/>
                <a:moveTo>
                  <a:pt x="8896" y="5273"/>
                </a:moveTo>
                <a:lnTo>
                  <a:pt x="8896" y="7047"/>
                </a:lnTo>
                <a:lnTo>
                  <a:pt x="7123" y="7047"/>
                </a:lnTo>
                <a:lnTo>
                  <a:pt x="7123" y="5273"/>
                </a:lnTo>
                <a:close/>
                <a:moveTo>
                  <a:pt x="10746" y="5273"/>
                </a:moveTo>
                <a:lnTo>
                  <a:pt x="10746" y="7047"/>
                </a:lnTo>
                <a:lnTo>
                  <a:pt x="8972" y="7047"/>
                </a:lnTo>
                <a:lnTo>
                  <a:pt x="8972" y="5273"/>
                </a:lnTo>
                <a:close/>
                <a:moveTo>
                  <a:pt x="12601" y="5273"/>
                </a:moveTo>
                <a:lnTo>
                  <a:pt x="12601" y="7047"/>
                </a:lnTo>
                <a:lnTo>
                  <a:pt x="10827" y="7047"/>
                </a:lnTo>
                <a:lnTo>
                  <a:pt x="10827" y="5273"/>
                </a:lnTo>
                <a:close/>
                <a:moveTo>
                  <a:pt x="14451" y="5273"/>
                </a:moveTo>
                <a:lnTo>
                  <a:pt x="14451" y="7047"/>
                </a:lnTo>
                <a:lnTo>
                  <a:pt x="12676" y="7047"/>
                </a:lnTo>
                <a:lnTo>
                  <a:pt x="12676" y="5273"/>
                </a:lnTo>
                <a:close/>
                <a:moveTo>
                  <a:pt x="16305" y="5273"/>
                </a:moveTo>
                <a:lnTo>
                  <a:pt x="16305" y="7047"/>
                </a:lnTo>
                <a:lnTo>
                  <a:pt x="14526" y="7047"/>
                </a:lnTo>
                <a:lnTo>
                  <a:pt x="14526" y="5273"/>
                </a:lnTo>
                <a:close/>
                <a:moveTo>
                  <a:pt x="18089" y="5273"/>
                </a:moveTo>
                <a:lnTo>
                  <a:pt x="18089" y="7047"/>
                </a:lnTo>
                <a:lnTo>
                  <a:pt x="16381" y="7047"/>
                </a:lnTo>
                <a:lnTo>
                  <a:pt x="16381" y="5273"/>
                </a:lnTo>
                <a:close/>
                <a:moveTo>
                  <a:pt x="19945" y="5273"/>
                </a:moveTo>
                <a:lnTo>
                  <a:pt x="19945" y="7047"/>
                </a:lnTo>
                <a:lnTo>
                  <a:pt x="18166" y="7047"/>
                </a:lnTo>
                <a:lnTo>
                  <a:pt x="18166" y="5273"/>
                </a:lnTo>
                <a:close/>
                <a:moveTo>
                  <a:pt x="21795" y="5273"/>
                </a:moveTo>
                <a:lnTo>
                  <a:pt x="21795" y="7047"/>
                </a:lnTo>
                <a:lnTo>
                  <a:pt x="20020" y="7047"/>
                </a:lnTo>
                <a:lnTo>
                  <a:pt x="20020" y="5273"/>
                </a:lnTo>
                <a:close/>
                <a:moveTo>
                  <a:pt x="23644" y="5273"/>
                </a:moveTo>
                <a:lnTo>
                  <a:pt x="23644" y="7047"/>
                </a:lnTo>
                <a:lnTo>
                  <a:pt x="21870" y="7047"/>
                </a:lnTo>
                <a:lnTo>
                  <a:pt x="21870" y="5273"/>
                </a:lnTo>
                <a:close/>
                <a:moveTo>
                  <a:pt x="25498" y="5273"/>
                </a:moveTo>
                <a:lnTo>
                  <a:pt x="25498" y="7047"/>
                </a:lnTo>
                <a:lnTo>
                  <a:pt x="23719" y="7047"/>
                </a:lnTo>
                <a:lnTo>
                  <a:pt x="23719" y="5273"/>
                </a:lnTo>
                <a:close/>
                <a:moveTo>
                  <a:pt x="27348" y="5273"/>
                </a:moveTo>
                <a:lnTo>
                  <a:pt x="27348" y="7047"/>
                </a:lnTo>
                <a:lnTo>
                  <a:pt x="25575" y="7047"/>
                </a:lnTo>
                <a:lnTo>
                  <a:pt x="25575" y="5273"/>
                </a:lnTo>
                <a:close/>
                <a:moveTo>
                  <a:pt x="29204" y="5273"/>
                </a:moveTo>
                <a:lnTo>
                  <a:pt x="29204" y="7047"/>
                </a:lnTo>
                <a:lnTo>
                  <a:pt x="27424" y="7047"/>
                </a:lnTo>
                <a:lnTo>
                  <a:pt x="27424" y="5273"/>
                </a:lnTo>
                <a:close/>
                <a:moveTo>
                  <a:pt x="31053" y="5273"/>
                </a:moveTo>
                <a:lnTo>
                  <a:pt x="31053" y="7047"/>
                </a:lnTo>
                <a:lnTo>
                  <a:pt x="29279" y="7047"/>
                </a:lnTo>
                <a:lnTo>
                  <a:pt x="29279" y="5273"/>
                </a:lnTo>
                <a:close/>
                <a:moveTo>
                  <a:pt x="32903" y="5273"/>
                </a:moveTo>
                <a:lnTo>
                  <a:pt x="32903" y="7047"/>
                </a:lnTo>
                <a:lnTo>
                  <a:pt x="31128" y="7047"/>
                </a:lnTo>
                <a:lnTo>
                  <a:pt x="31128" y="5273"/>
                </a:lnTo>
                <a:close/>
                <a:moveTo>
                  <a:pt x="34692" y="5273"/>
                </a:moveTo>
                <a:lnTo>
                  <a:pt x="34692" y="7047"/>
                </a:lnTo>
                <a:lnTo>
                  <a:pt x="32979" y="7047"/>
                </a:lnTo>
                <a:lnTo>
                  <a:pt x="32979" y="5273"/>
                </a:lnTo>
                <a:close/>
                <a:moveTo>
                  <a:pt x="36541" y="5273"/>
                </a:moveTo>
                <a:lnTo>
                  <a:pt x="36541" y="7047"/>
                </a:lnTo>
                <a:lnTo>
                  <a:pt x="34768" y="7047"/>
                </a:lnTo>
                <a:lnTo>
                  <a:pt x="34768" y="5273"/>
                </a:lnTo>
                <a:close/>
                <a:moveTo>
                  <a:pt x="38397" y="5273"/>
                </a:moveTo>
                <a:lnTo>
                  <a:pt x="38397" y="7047"/>
                </a:lnTo>
                <a:lnTo>
                  <a:pt x="36618" y="7047"/>
                </a:lnTo>
                <a:lnTo>
                  <a:pt x="36618" y="5273"/>
                </a:lnTo>
                <a:close/>
                <a:moveTo>
                  <a:pt x="40246" y="5273"/>
                </a:moveTo>
                <a:lnTo>
                  <a:pt x="40246" y="7047"/>
                </a:lnTo>
                <a:lnTo>
                  <a:pt x="38472" y="7047"/>
                </a:lnTo>
                <a:lnTo>
                  <a:pt x="38472" y="5273"/>
                </a:lnTo>
                <a:close/>
                <a:moveTo>
                  <a:pt x="42096" y="5273"/>
                </a:moveTo>
                <a:lnTo>
                  <a:pt x="42096" y="7047"/>
                </a:lnTo>
                <a:lnTo>
                  <a:pt x="40321" y="7047"/>
                </a:lnTo>
                <a:lnTo>
                  <a:pt x="40321" y="5273"/>
                </a:lnTo>
                <a:close/>
                <a:moveTo>
                  <a:pt x="43950" y="5273"/>
                </a:moveTo>
                <a:lnTo>
                  <a:pt x="43950" y="7047"/>
                </a:lnTo>
                <a:lnTo>
                  <a:pt x="42172" y="7047"/>
                </a:lnTo>
                <a:lnTo>
                  <a:pt x="42172" y="5273"/>
                </a:lnTo>
                <a:close/>
                <a:moveTo>
                  <a:pt x="45801" y="5273"/>
                </a:moveTo>
                <a:lnTo>
                  <a:pt x="45801" y="7047"/>
                </a:lnTo>
                <a:lnTo>
                  <a:pt x="44027" y="7047"/>
                </a:lnTo>
                <a:lnTo>
                  <a:pt x="44027" y="5273"/>
                </a:lnTo>
                <a:close/>
                <a:moveTo>
                  <a:pt x="47656" y="5273"/>
                </a:moveTo>
                <a:lnTo>
                  <a:pt x="47656" y="7047"/>
                </a:lnTo>
                <a:lnTo>
                  <a:pt x="45876" y="7047"/>
                </a:lnTo>
                <a:lnTo>
                  <a:pt x="45876" y="5273"/>
                </a:lnTo>
                <a:close/>
                <a:moveTo>
                  <a:pt x="49505" y="5273"/>
                </a:moveTo>
                <a:lnTo>
                  <a:pt x="49505" y="7047"/>
                </a:lnTo>
                <a:lnTo>
                  <a:pt x="47731" y="7047"/>
                </a:lnTo>
                <a:lnTo>
                  <a:pt x="47731" y="5273"/>
                </a:lnTo>
                <a:close/>
                <a:moveTo>
                  <a:pt x="51289" y="5273"/>
                </a:moveTo>
                <a:lnTo>
                  <a:pt x="51289" y="7047"/>
                </a:lnTo>
                <a:lnTo>
                  <a:pt x="49581" y="7047"/>
                </a:lnTo>
                <a:lnTo>
                  <a:pt x="49581" y="5273"/>
                </a:lnTo>
                <a:close/>
                <a:moveTo>
                  <a:pt x="53144" y="5273"/>
                </a:moveTo>
                <a:lnTo>
                  <a:pt x="53144" y="7047"/>
                </a:lnTo>
                <a:lnTo>
                  <a:pt x="51370" y="7047"/>
                </a:lnTo>
                <a:lnTo>
                  <a:pt x="51370" y="5273"/>
                </a:lnTo>
                <a:close/>
                <a:moveTo>
                  <a:pt x="54995" y="5273"/>
                </a:moveTo>
                <a:lnTo>
                  <a:pt x="54995" y="7047"/>
                </a:lnTo>
                <a:lnTo>
                  <a:pt x="53220" y="7047"/>
                </a:lnTo>
                <a:lnTo>
                  <a:pt x="53220" y="5273"/>
                </a:lnTo>
                <a:close/>
                <a:moveTo>
                  <a:pt x="56849" y="5273"/>
                </a:moveTo>
                <a:lnTo>
                  <a:pt x="56849" y="7047"/>
                </a:lnTo>
                <a:lnTo>
                  <a:pt x="55070" y="7047"/>
                </a:lnTo>
                <a:lnTo>
                  <a:pt x="55070" y="5273"/>
                </a:lnTo>
                <a:close/>
                <a:moveTo>
                  <a:pt x="58698" y="5273"/>
                </a:moveTo>
                <a:lnTo>
                  <a:pt x="58698" y="7047"/>
                </a:lnTo>
                <a:lnTo>
                  <a:pt x="56924" y="7047"/>
                </a:lnTo>
                <a:lnTo>
                  <a:pt x="56924" y="5273"/>
                </a:lnTo>
                <a:close/>
                <a:moveTo>
                  <a:pt x="60548" y="5273"/>
                </a:moveTo>
                <a:lnTo>
                  <a:pt x="60548" y="7047"/>
                </a:lnTo>
                <a:lnTo>
                  <a:pt x="58775" y="7047"/>
                </a:lnTo>
                <a:lnTo>
                  <a:pt x="58775" y="5273"/>
                </a:lnTo>
                <a:close/>
                <a:moveTo>
                  <a:pt x="62404" y="5273"/>
                </a:moveTo>
                <a:lnTo>
                  <a:pt x="62404" y="7047"/>
                </a:lnTo>
                <a:lnTo>
                  <a:pt x="60629" y="7047"/>
                </a:lnTo>
                <a:lnTo>
                  <a:pt x="60629" y="5273"/>
                </a:lnTo>
                <a:close/>
                <a:moveTo>
                  <a:pt x="64253" y="5273"/>
                </a:moveTo>
                <a:lnTo>
                  <a:pt x="64253" y="7047"/>
                </a:lnTo>
                <a:lnTo>
                  <a:pt x="62479" y="7047"/>
                </a:lnTo>
                <a:lnTo>
                  <a:pt x="62479" y="5273"/>
                </a:lnTo>
                <a:close/>
                <a:moveTo>
                  <a:pt x="66108" y="5273"/>
                </a:moveTo>
                <a:lnTo>
                  <a:pt x="66108" y="7047"/>
                </a:lnTo>
                <a:lnTo>
                  <a:pt x="64328" y="7047"/>
                </a:lnTo>
                <a:lnTo>
                  <a:pt x="64328" y="5273"/>
                </a:lnTo>
                <a:close/>
                <a:moveTo>
                  <a:pt x="3343" y="7123"/>
                </a:moveTo>
                <a:lnTo>
                  <a:pt x="3343" y="8902"/>
                </a:lnTo>
                <a:lnTo>
                  <a:pt x="1568" y="8902"/>
                </a:lnTo>
                <a:lnTo>
                  <a:pt x="1568" y="7123"/>
                </a:lnTo>
                <a:close/>
                <a:moveTo>
                  <a:pt x="5192" y="7123"/>
                </a:moveTo>
                <a:lnTo>
                  <a:pt x="5192" y="8902"/>
                </a:lnTo>
                <a:lnTo>
                  <a:pt x="3418" y="8902"/>
                </a:lnTo>
                <a:lnTo>
                  <a:pt x="3418" y="7123"/>
                </a:lnTo>
                <a:close/>
                <a:moveTo>
                  <a:pt x="7047" y="7123"/>
                </a:moveTo>
                <a:lnTo>
                  <a:pt x="7047" y="8902"/>
                </a:lnTo>
                <a:lnTo>
                  <a:pt x="5267" y="8902"/>
                </a:lnTo>
                <a:lnTo>
                  <a:pt x="5267" y="7123"/>
                </a:lnTo>
                <a:close/>
                <a:moveTo>
                  <a:pt x="8896" y="7123"/>
                </a:moveTo>
                <a:lnTo>
                  <a:pt x="8896" y="8902"/>
                </a:lnTo>
                <a:lnTo>
                  <a:pt x="7123" y="8902"/>
                </a:lnTo>
                <a:lnTo>
                  <a:pt x="7123" y="7123"/>
                </a:lnTo>
                <a:close/>
                <a:moveTo>
                  <a:pt x="10746" y="7123"/>
                </a:moveTo>
                <a:lnTo>
                  <a:pt x="10746" y="8902"/>
                </a:lnTo>
                <a:lnTo>
                  <a:pt x="8972" y="8902"/>
                </a:lnTo>
                <a:lnTo>
                  <a:pt x="8972" y="7123"/>
                </a:lnTo>
                <a:close/>
                <a:moveTo>
                  <a:pt x="12601" y="7123"/>
                </a:moveTo>
                <a:lnTo>
                  <a:pt x="12601" y="8902"/>
                </a:lnTo>
                <a:lnTo>
                  <a:pt x="10827" y="8902"/>
                </a:lnTo>
                <a:lnTo>
                  <a:pt x="10827" y="7123"/>
                </a:lnTo>
                <a:close/>
                <a:moveTo>
                  <a:pt x="14451" y="7123"/>
                </a:moveTo>
                <a:lnTo>
                  <a:pt x="14451" y="8902"/>
                </a:lnTo>
                <a:lnTo>
                  <a:pt x="12676" y="8902"/>
                </a:lnTo>
                <a:lnTo>
                  <a:pt x="12676" y="7123"/>
                </a:lnTo>
                <a:close/>
                <a:moveTo>
                  <a:pt x="16305" y="7123"/>
                </a:moveTo>
                <a:lnTo>
                  <a:pt x="16305" y="8902"/>
                </a:lnTo>
                <a:lnTo>
                  <a:pt x="14526" y="8902"/>
                </a:lnTo>
                <a:lnTo>
                  <a:pt x="14526" y="7123"/>
                </a:lnTo>
                <a:close/>
                <a:moveTo>
                  <a:pt x="18089" y="7123"/>
                </a:moveTo>
                <a:lnTo>
                  <a:pt x="18089" y="8902"/>
                </a:lnTo>
                <a:lnTo>
                  <a:pt x="16381" y="8902"/>
                </a:lnTo>
                <a:lnTo>
                  <a:pt x="16381" y="7123"/>
                </a:lnTo>
                <a:close/>
                <a:moveTo>
                  <a:pt x="19945" y="7123"/>
                </a:moveTo>
                <a:lnTo>
                  <a:pt x="19945" y="8902"/>
                </a:lnTo>
                <a:lnTo>
                  <a:pt x="18166" y="8902"/>
                </a:lnTo>
                <a:lnTo>
                  <a:pt x="18166" y="7123"/>
                </a:lnTo>
                <a:close/>
                <a:moveTo>
                  <a:pt x="21795" y="7123"/>
                </a:moveTo>
                <a:lnTo>
                  <a:pt x="21795" y="8902"/>
                </a:lnTo>
                <a:lnTo>
                  <a:pt x="20020" y="8902"/>
                </a:lnTo>
                <a:lnTo>
                  <a:pt x="20020" y="7123"/>
                </a:lnTo>
                <a:close/>
                <a:moveTo>
                  <a:pt x="23644" y="7123"/>
                </a:moveTo>
                <a:lnTo>
                  <a:pt x="23644" y="8902"/>
                </a:lnTo>
                <a:lnTo>
                  <a:pt x="21870" y="8902"/>
                </a:lnTo>
                <a:lnTo>
                  <a:pt x="21870" y="7123"/>
                </a:lnTo>
                <a:close/>
                <a:moveTo>
                  <a:pt x="25498" y="7123"/>
                </a:moveTo>
                <a:lnTo>
                  <a:pt x="25498" y="8902"/>
                </a:lnTo>
                <a:lnTo>
                  <a:pt x="23719" y="8902"/>
                </a:lnTo>
                <a:lnTo>
                  <a:pt x="23719" y="7123"/>
                </a:lnTo>
                <a:close/>
                <a:moveTo>
                  <a:pt x="27348" y="7123"/>
                </a:moveTo>
                <a:lnTo>
                  <a:pt x="27348" y="8902"/>
                </a:lnTo>
                <a:lnTo>
                  <a:pt x="25575" y="8902"/>
                </a:lnTo>
                <a:lnTo>
                  <a:pt x="25575" y="7123"/>
                </a:lnTo>
                <a:close/>
                <a:moveTo>
                  <a:pt x="29204" y="7123"/>
                </a:moveTo>
                <a:lnTo>
                  <a:pt x="29204" y="8902"/>
                </a:lnTo>
                <a:lnTo>
                  <a:pt x="27424" y="8902"/>
                </a:lnTo>
                <a:lnTo>
                  <a:pt x="27424" y="7123"/>
                </a:lnTo>
                <a:close/>
                <a:moveTo>
                  <a:pt x="31053" y="7123"/>
                </a:moveTo>
                <a:lnTo>
                  <a:pt x="31053" y="8902"/>
                </a:lnTo>
                <a:lnTo>
                  <a:pt x="29279" y="8902"/>
                </a:lnTo>
                <a:lnTo>
                  <a:pt x="29279" y="7123"/>
                </a:lnTo>
                <a:close/>
                <a:moveTo>
                  <a:pt x="32903" y="7123"/>
                </a:moveTo>
                <a:lnTo>
                  <a:pt x="32903" y="8902"/>
                </a:lnTo>
                <a:lnTo>
                  <a:pt x="31128" y="8902"/>
                </a:lnTo>
                <a:lnTo>
                  <a:pt x="31128" y="7123"/>
                </a:lnTo>
                <a:close/>
                <a:moveTo>
                  <a:pt x="34692" y="7123"/>
                </a:moveTo>
                <a:lnTo>
                  <a:pt x="34692" y="8902"/>
                </a:lnTo>
                <a:lnTo>
                  <a:pt x="32979" y="8902"/>
                </a:lnTo>
                <a:lnTo>
                  <a:pt x="32979" y="7123"/>
                </a:lnTo>
                <a:close/>
                <a:moveTo>
                  <a:pt x="36541" y="7123"/>
                </a:moveTo>
                <a:lnTo>
                  <a:pt x="36541" y="8902"/>
                </a:lnTo>
                <a:lnTo>
                  <a:pt x="34768" y="8902"/>
                </a:lnTo>
                <a:lnTo>
                  <a:pt x="34768" y="7123"/>
                </a:lnTo>
                <a:close/>
                <a:moveTo>
                  <a:pt x="38397" y="7123"/>
                </a:moveTo>
                <a:lnTo>
                  <a:pt x="38397" y="8902"/>
                </a:lnTo>
                <a:lnTo>
                  <a:pt x="36618" y="8902"/>
                </a:lnTo>
                <a:lnTo>
                  <a:pt x="36618" y="7123"/>
                </a:lnTo>
                <a:close/>
                <a:moveTo>
                  <a:pt x="40246" y="7123"/>
                </a:moveTo>
                <a:lnTo>
                  <a:pt x="40246" y="8902"/>
                </a:lnTo>
                <a:lnTo>
                  <a:pt x="38472" y="8902"/>
                </a:lnTo>
                <a:lnTo>
                  <a:pt x="38472" y="7123"/>
                </a:lnTo>
                <a:close/>
                <a:moveTo>
                  <a:pt x="42096" y="7123"/>
                </a:moveTo>
                <a:lnTo>
                  <a:pt x="42096" y="8902"/>
                </a:lnTo>
                <a:lnTo>
                  <a:pt x="40321" y="8902"/>
                </a:lnTo>
                <a:lnTo>
                  <a:pt x="40321" y="7123"/>
                </a:lnTo>
                <a:close/>
                <a:moveTo>
                  <a:pt x="43950" y="7123"/>
                </a:moveTo>
                <a:lnTo>
                  <a:pt x="43950" y="8902"/>
                </a:lnTo>
                <a:lnTo>
                  <a:pt x="42172" y="8902"/>
                </a:lnTo>
                <a:lnTo>
                  <a:pt x="42172" y="7123"/>
                </a:lnTo>
                <a:close/>
                <a:moveTo>
                  <a:pt x="45801" y="7123"/>
                </a:moveTo>
                <a:lnTo>
                  <a:pt x="45801" y="8902"/>
                </a:lnTo>
                <a:lnTo>
                  <a:pt x="44027" y="8902"/>
                </a:lnTo>
                <a:lnTo>
                  <a:pt x="44027" y="7123"/>
                </a:lnTo>
                <a:close/>
                <a:moveTo>
                  <a:pt x="47656" y="7123"/>
                </a:moveTo>
                <a:lnTo>
                  <a:pt x="47656" y="8902"/>
                </a:lnTo>
                <a:lnTo>
                  <a:pt x="45876" y="8902"/>
                </a:lnTo>
                <a:lnTo>
                  <a:pt x="45876" y="7123"/>
                </a:lnTo>
                <a:close/>
                <a:moveTo>
                  <a:pt x="49505" y="7123"/>
                </a:moveTo>
                <a:lnTo>
                  <a:pt x="49505" y="8902"/>
                </a:lnTo>
                <a:lnTo>
                  <a:pt x="47731" y="8902"/>
                </a:lnTo>
                <a:lnTo>
                  <a:pt x="47731" y="7123"/>
                </a:lnTo>
                <a:close/>
                <a:moveTo>
                  <a:pt x="51289" y="7123"/>
                </a:moveTo>
                <a:lnTo>
                  <a:pt x="51289" y="8902"/>
                </a:lnTo>
                <a:lnTo>
                  <a:pt x="49581" y="8902"/>
                </a:lnTo>
                <a:lnTo>
                  <a:pt x="49581" y="7123"/>
                </a:lnTo>
                <a:close/>
                <a:moveTo>
                  <a:pt x="53144" y="7123"/>
                </a:moveTo>
                <a:lnTo>
                  <a:pt x="53144" y="8902"/>
                </a:lnTo>
                <a:lnTo>
                  <a:pt x="51370" y="8902"/>
                </a:lnTo>
                <a:lnTo>
                  <a:pt x="51370" y="7123"/>
                </a:lnTo>
                <a:close/>
                <a:moveTo>
                  <a:pt x="54995" y="7123"/>
                </a:moveTo>
                <a:lnTo>
                  <a:pt x="54995" y="8902"/>
                </a:lnTo>
                <a:lnTo>
                  <a:pt x="53220" y="8902"/>
                </a:lnTo>
                <a:lnTo>
                  <a:pt x="53220" y="7123"/>
                </a:lnTo>
                <a:close/>
                <a:moveTo>
                  <a:pt x="56849" y="7123"/>
                </a:moveTo>
                <a:lnTo>
                  <a:pt x="56849" y="8902"/>
                </a:lnTo>
                <a:lnTo>
                  <a:pt x="55070" y="8902"/>
                </a:lnTo>
                <a:lnTo>
                  <a:pt x="55070" y="7123"/>
                </a:lnTo>
                <a:close/>
                <a:moveTo>
                  <a:pt x="58698" y="7123"/>
                </a:moveTo>
                <a:lnTo>
                  <a:pt x="58698" y="8902"/>
                </a:lnTo>
                <a:lnTo>
                  <a:pt x="56924" y="8902"/>
                </a:lnTo>
                <a:lnTo>
                  <a:pt x="56924" y="7123"/>
                </a:lnTo>
                <a:close/>
                <a:moveTo>
                  <a:pt x="60548" y="7123"/>
                </a:moveTo>
                <a:lnTo>
                  <a:pt x="60548" y="8902"/>
                </a:lnTo>
                <a:lnTo>
                  <a:pt x="58775" y="8902"/>
                </a:lnTo>
                <a:lnTo>
                  <a:pt x="58775" y="7123"/>
                </a:lnTo>
                <a:close/>
                <a:moveTo>
                  <a:pt x="62404" y="7123"/>
                </a:moveTo>
                <a:lnTo>
                  <a:pt x="62404" y="8902"/>
                </a:lnTo>
                <a:lnTo>
                  <a:pt x="60629" y="8902"/>
                </a:lnTo>
                <a:lnTo>
                  <a:pt x="60629" y="7123"/>
                </a:lnTo>
                <a:close/>
                <a:moveTo>
                  <a:pt x="64253" y="7123"/>
                </a:moveTo>
                <a:lnTo>
                  <a:pt x="64253" y="8902"/>
                </a:lnTo>
                <a:lnTo>
                  <a:pt x="62479" y="8902"/>
                </a:lnTo>
                <a:lnTo>
                  <a:pt x="62479" y="7123"/>
                </a:lnTo>
                <a:close/>
                <a:moveTo>
                  <a:pt x="66108" y="7123"/>
                </a:moveTo>
                <a:lnTo>
                  <a:pt x="66108" y="8902"/>
                </a:lnTo>
                <a:lnTo>
                  <a:pt x="64328" y="8902"/>
                </a:lnTo>
                <a:lnTo>
                  <a:pt x="64328" y="7123"/>
                </a:lnTo>
                <a:close/>
                <a:moveTo>
                  <a:pt x="3343" y="8977"/>
                </a:moveTo>
                <a:lnTo>
                  <a:pt x="3343" y="10752"/>
                </a:lnTo>
                <a:lnTo>
                  <a:pt x="1568" y="10752"/>
                </a:lnTo>
                <a:lnTo>
                  <a:pt x="1568" y="8977"/>
                </a:lnTo>
                <a:close/>
                <a:moveTo>
                  <a:pt x="5192" y="8977"/>
                </a:moveTo>
                <a:lnTo>
                  <a:pt x="5192" y="10752"/>
                </a:lnTo>
                <a:lnTo>
                  <a:pt x="3418" y="10752"/>
                </a:lnTo>
                <a:lnTo>
                  <a:pt x="3418" y="8977"/>
                </a:lnTo>
                <a:close/>
                <a:moveTo>
                  <a:pt x="7047" y="8977"/>
                </a:moveTo>
                <a:lnTo>
                  <a:pt x="7047" y="10752"/>
                </a:lnTo>
                <a:lnTo>
                  <a:pt x="5267" y="10752"/>
                </a:lnTo>
                <a:lnTo>
                  <a:pt x="5267" y="8977"/>
                </a:lnTo>
                <a:close/>
                <a:moveTo>
                  <a:pt x="8896" y="8977"/>
                </a:moveTo>
                <a:lnTo>
                  <a:pt x="8896" y="10752"/>
                </a:lnTo>
                <a:lnTo>
                  <a:pt x="7123" y="10752"/>
                </a:lnTo>
                <a:lnTo>
                  <a:pt x="7123" y="8977"/>
                </a:lnTo>
                <a:close/>
                <a:moveTo>
                  <a:pt x="10746" y="8977"/>
                </a:moveTo>
                <a:lnTo>
                  <a:pt x="10746" y="10752"/>
                </a:lnTo>
                <a:lnTo>
                  <a:pt x="8972" y="10752"/>
                </a:lnTo>
                <a:lnTo>
                  <a:pt x="8972" y="8977"/>
                </a:lnTo>
                <a:close/>
                <a:moveTo>
                  <a:pt x="12601" y="8977"/>
                </a:moveTo>
                <a:lnTo>
                  <a:pt x="12601" y="10752"/>
                </a:lnTo>
                <a:lnTo>
                  <a:pt x="10827" y="10752"/>
                </a:lnTo>
                <a:lnTo>
                  <a:pt x="10827" y="8977"/>
                </a:lnTo>
                <a:close/>
                <a:moveTo>
                  <a:pt x="14451" y="8977"/>
                </a:moveTo>
                <a:lnTo>
                  <a:pt x="14451" y="10752"/>
                </a:lnTo>
                <a:lnTo>
                  <a:pt x="12676" y="10752"/>
                </a:lnTo>
                <a:lnTo>
                  <a:pt x="12676" y="8977"/>
                </a:lnTo>
                <a:close/>
                <a:moveTo>
                  <a:pt x="16305" y="8977"/>
                </a:moveTo>
                <a:lnTo>
                  <a:pt x="16305" y="10752"/>
                </a:lnTo>
                <a:lnTo>
                  <a:pt x="14526" y="10752"/>
                </a:lnTo>
                <a:lnTo>
                  <a:pt x="14526" y="8977"/>
                </a:lnTo>
                <a:close/>
                <a:moveTo>
                  <a:pt x="18089" y="8977"/>
                </a:moveTo>
                <a:lnTo>
                  <a:pt x="18089" y="10752"/>
                </a:lnTo>
                <a:lnTo>
                  <a:pt x="16381" y="10752"/>
                </a:lnTo>
                <a:lnTo>
                  <a:pt x="16381" y="8977"/>
                </a:lnTo>
                <a:close/>
                <a:moveTo>
                  <a:pt x="19945" y="8977"/>
                </a:moveTo>
                <a:lnTo>
                  <a:pt x="19945" y="10752"/>
                </a:lnTo>
                <a:lnTo>
                  <a:pt x="18166" y="10752"/>
                </a:lnTo>
                <a:lnTo>
                  <a:pt x="18166" y="8977"/>
                </a:lnTo>
                <a:close/>
                <a:moveTo>
                  <a:pt x="21795" y="8977"/>
                </a:moveTo>
                <a:lnTo>
                  <a:pt x="21795" y="10752"/>
                </a:lnTo>
                <a:lnTo>
                  <a:pt x="20020" y="10752"/>
                </a:lnTo>
                <a:lnTo>
                  <a:pt x="20020" y="8977"/>
                </a:lnTo>
                <a:close/>
                <a:moveTo>
                  <a:pt x="23644" y="8977"/>
                </a:moveTo>
                <a:lnTo>
                  <a:pt x="23644" y="10752"/>
                </a:lnTo>
                <a:lnTo>
                  <a:pt x="21870" y="10752"/>
                </a:lnTo>
                <a:lnTo>
                  <a:pt x="21870" y="8977"/>
                </a:lnTo>
                <a:close/>
                <a:moveTo>
                  <a:pt x="25498" y="8977"/>
                </a:moveTo>
                <a:lnTo>
                  <a:pt x="25498" y="10752"/>
                </a:lnTo>
                <a:lnTo>
                  <a:pt x="23719" y="10752"/>
                </a:lnTo>
                <a:lnTo>
                  <a:pt x="23719" y="8977"/>
                </a:lnTo>
                <a:close/>
                <a:moveTo>
                  <a:pt x="27348" y="8977"/>
                </a:moveTo>
                <a:lnTo>
                  <a:pt x="27348" y="10752"/>
                </a:lnTo>
                <a:lnTo>
                  <a:pt x="25575" y="10752"/>
                </a:lnTo>
                <a:lnTo>
                  <a:pt x="25575" y="8977"/>
                </a:lnTo>
                <a:close/>
                <a:moveTo>
                  <a:pt x="29204" y="8977"/>
                </a:moveTo>
                <a:lnTo>
                  <a:pt x="29204" y="10752"/>
                </a:lnTo>
                <a:lnTo>
                  <a:pt x="27424" y="10752"/>
                </a:lnTo>
                <a:lnTo>
                  <a:pt x="27424" y="8977"/>
                </a:lnTo>
                <a:close/>
                <a:moveTo>
                  <a:pt x="31053" y="8977"/>
                </a:moveTo>
                <a:lnTo>
                  <a:pt x="31053" y="10752"/>
                </a:lnTo>
                <a:lnTo>
                  <a:pt x="29279" y="10752"/>
                </a:lnTo>
                <a:lnTo>
                  <a:pt x="29279" y="8977"/>
                </a:lnTo>
                <a:close/>
                <a:moveTo>
                  <a:pt x="32903" y="8977"/>
                </a:moveTo>
                <a:lnTo>
                  <a:pt x="32903" y="10752"/>
                </a:lnTo>
                <a:lnTo>
                  <a:pt x="31128" y="10752"/>
                </a:lnTo>
                <a:lnTo>
                  <a:pt x="31128" y="8977"/>
                </a:lnTo>
                <a:close/>
                <a:moveTo>
                  <a:pt x="34692" y="8977"/>
                </a:moveTo>
                <a:lnTo>
                  <a:pt x="34692" y="10752"/>
                </a:lnTo>
                <a:lnTo>
                  <a:pt x="32979" y="10752"/>
                </a:lnTo>
                <a:lnTo>
                  <a:pt x="32979" y="8977"/>
                </a:lnTo>
                <a:close/>
                <a:moveTo>
                  <a:pt x="36541" y="8977"/>
                </a:moveTo>
                <a:lnTo>
                  <a:pt x="36541" y="10752"/>
                </a:lnTo>
                <a:lnTo>
                  <a:pt x="34768" y="10752"/>
                </a:lnTo>
                <a:lnTo>
                  <a:pt x="34768" y="8977"/>
                </a:lnTo>
                <a:close/>
                <a:moveTo>
                  <a:pt x="38397" y="8977"/>
                </a:moveTo>
                <a:lnTo>
                  <a:pt x="38397" y="10752"/>
                </a:lnTo>
                <a:lnTo>
                  <a:pt x="36618" y="10752"/>
                </a:lnTo>
                <a:lnTo>
                  <a:pt x="36618" y="8977"/>
                </a:lnTo>
                <a:close/>
                <a:moveTo>
                  <a:pt x="40246" y="8977"/>
                </a:moveTo>
                <a:lnTo>
                  <a:pt x="40246" y="10752"/>
                </a:lnTo>
                <a:lnTo>
                  <a:pt x="38472" y="10752"/>
                </a:lnTo>
                <a:lnTo>
                  <a:pt x="38472" y="8977"/>
                </a:lnTo>
                <a:close/>
                <a:moveTo>
                  <a:pt x="42096" y="8977"/>
                </a:moveTo>
                <a:lnTo>
                  <a:pt x="42096" y="10752"/>
                </a:lnTo>
                <a:lnTo>
                  <a:pt x="40321" y="10752"/>
                </a:lnTo>
                <a:lnTo>
                  <a:pt x="40321" y="8977"/>
                </a:lnTo>
                <a:close/>
                <a:moveTo>
                  <a:pt x="43950" y="8977"/>
                </a:moveTo>
                <a:lnTo>
                  <a:pt x="43950" y="10752"/>
                </a:lnTo>
                <a:lnTo>
                  <a:pt x="42172" y="10752"/>
                </a:lnTo>
                <a:lnTo>
                  <a:pt x="42172" y="8977"/>
                </a:lnTo>
                <a:close/>
                <a:moveTo>
                  <a:pt x="45801" y="8977"/>
                </a:moveTo>
                <a:lnTo>
                  <a:pt x="45801" y="10752"/>
                </a:lnTo>
                <a:lnTo>
                  <a:pt x="44027" y="10752"/>
                </a:lnTo>
                <a:lnTo>
                  <a:pt x="44027" y="8977"/>
                </a:lnTo>
                <a:close/>
                <a:moveTo>
                  <a:pt x="47656" y="8977"/>
                </a:moveTo>
                <a:lnTo>
                  <a:pt x="47656" y="10752"/>
                </a:lnTo>
                <a:lnTo>
                  <a:pt x="45876" y="10752"/>
                </a:lnTo>
                <a:lnTo>
                  <a:pt x="45876" y="8977"/>
                </a:lnTo>
                <a:close/>
                <a:moveTo>
                  <a:pt x="49505" y="8977"/>
                </a:moveTo>
                <a:lnTo>
                  <a:pt x="49505" y="10752"/>
                </a:lnTo>
                <a:lnTo>
                  <a:pt x="47731" y="10752"/>
                </a:lnTo>
                <a:lnTo>
                  <a:pt x="47731" y="8977"/>
                </a:lnTo>
                <a:close/>
                <a:moveTo>
                  <a:pt x="51289" y="8977"/>
                </a:moveTo>
                <a:lnTo>
                  <a:pt x="51289" y="10752"/>
                </a:lnTo>
                <a:lnTo>
                  <a:pt x="49581" y="10752"/>
                </a:lnTo>
                <a:lnTo>
                  <a:pt x="49581" y="8977"/>
                </a:lnTo>
                <a:close/>
                <a:moveTo>
                  <a:pt x="53144" y="8977"/>
                </a:moveTo>
                <a:lnTo>
                  <a:pt x="53144" y="10752"/>
                </a:lnTo>
                <a:lnTo>
                  <a:pt x="51370" y="10752"/>
                </a:lnTo>
                <a:lnTo>
                  <a:pt x="51370" y="8977"/>
                </a:lnTo>
                <a:close/>
                <a:moveTo>
                  <a:pt x="54995" y="8977"/>
                </a:moveTo>
                <a:lnTo>
                  <a:pt x="54995" y="10752"/>
                </a:lnTo>
                <a:lnTo>
                  <a:pt x="53220" y="10752"/>
                </a:lnTo>
                <a:lnTo>
                  <a:pt x="53220" y="8977"/>
                </a:lnTo>
                <a:close/>
                <a:moveTo>
                  <a:pt x="56849" y="8977"/>
                </a:moveTo>
                <a:lnTo>
                  <a:pt x="56849" y="10752"/>
                </a:lnTo>
                <a:lnTo>
                  <a:pt x="55070" y="10752"/>
                </a:lnTo>
                <a:lnTo>
                  <a:pt x="55070" y="8977"/>
                </a:lnTo>
                <a:close/>
                <a:moveTo>
                  <a:pt x="58698" y="8977"/>
                </a:moveTo>
                <a:lnTo>
                  <a:pt x="58698" y="10752"/>
                </a:lnTo>
                <a:lnTo>
                  <a:pt x="56924" y="10752"/>
                </a:lnTo>
                <a:lnTo>
                  <a:pt x="56924" y="8977"/>
                </a:lnTo>
                <a:close/>
                <a:moveTo>
                  <a:pt x="60548" y="8977"/>
                </a:moveTo>
                <a:lnTo>
                  <a:pt x="60548" y="10752"/>
                </a:lnTo>
                <a:lnTo>
                  <a:pt x="58775" y="10752"/>
                </a:lnTo>
                <a:lnTo>
                  <a:pt x="58775" y="8977"/>
                </a:lnTo>
                <a:close/>
                <a:moveTo>
                  <a:pt x="62404" y="8977"/>
                </a:moveTo>
                <a:lnTo>
                  <a:pt x="62404" y="10752"/>
                </a:lnTo>
                <a:lnTo>
                  <a:pt x="60629" y="10752"/>
                </a:lnTo>
                <a:lnTo>
                  <a:pt x="60629" y="8977"/>
                </a:lnTo>
                <a:close/>
                <a:moveTo>
                  <a:pt x="64253" y="8977"/>
                </a:moveTo>
                <a:lnTo>
                  <a:pt x="64253" y="10752"/>
                </a:lnTo>
                <a:lnTo>
                  <a:pt x="62479" y="10752"/>
                </a:lnTo>
                <a:lnTo>
                  <a:pt x="62479" y="8977"/>
                </a:lnTo>
                <a:close/>
                <a:moveTo>
                  <a:pt x="66108" y="8977"/>
                </a:moveTo>
                <a:lnTo>
                  <a:pt x="66108" y="10752"/>
                </a:lnTo>
                <a:lnTo>
                  <a:pt x="64328" y="10752"/>
                </a:lnTo>
                <a:lnTo>
                  <a:pt x="64328" y="8977"/>
                </a:lnTo>
                <a:close/>
                <a:moveTo>
                  <a:pt x="3343" y="10827"/>
                </a:moveTo>
                <a:lnTo>
                  <a:pt x="3343" y="12601"/>
                </a:lnTo>
                <a:lnTo>
                  <a:pt x="1568" y="12601"/>
                </a:lnTo>
                <a:lnTo>
                  <a:pt x="1568" y="10827"/>
                </a:lnTo>
                <a:close/>
                <a:moveTo>
                  <a:pt x="5192" y="10827"/>
                </a:moveTo>
                <a:lnTo>
                  <a:pt x="5192" y="12601"/>
                </a:lnTo>
                <a:lnTo>
                  <a:pt x="3418" y="12601"/>
                </a:lnTo>
                <a:lnTo>
                  <a:pt x="3418" y="10827"/>
                </a:lnTo>
                <a:close/>
                <a:moveTo>
                  <a:pt x="7047" y="10827"/>
                </a:moveTo>
                <a:lnTo>
                  <a:pt x="7047" y="12601"/>
                </a:lnTo>
                <a:lnTo>
                  <a:pt x="5267" y="12601"/>
                </a:lnTo>
                <a:lnTo>
                  <a:pt x="5267" y="10827"/>
                </a:lnTo>
                <a:close/>
                <a:moveTo>
                  <a:pt x="8896" y="10827"/>
                </a:moveTo>
                <a:lnTo>
                  <a:pt x="8896" y="12601"/>
                </a:lnTo>
                <a:lnTo>
                  <a:pt x="7123" y="12601"/>
                </a:lnTo>
                <a:lnTo>
                  <a:pt x="7123" y="10827"/>
                </a:lnTo>
                <a:close/>
                <a:moveTo>
                  <a:pt x="10746" y="10827"/>
                </a:moveTo>
                <a:lnTo>
                  <a:pt x="10746" y="12601"/>
                </a:lnTo>
                <a:lnTo>
                  <a:pt x="8972" y="12601"/>
                </a:lnTo>
                <a:lnTo>
                  <a:pt x="8972" y="10827"/>
                </a:lnTo>
                <a:close/>
                <a:moveTo>
                  <a:pt x="12601" y="10827"/>
                </a:moveTo>
                <a:lnTo>
                  <a:pt x="12601" y="12601"/>
                </a:lnTo>
                <a:lnTo>
                  <a:pt x="10827" y="12601"/>
                </a:lnTo>
                <a:lnTo>
                  <a:pt x="10827" y="10827"/>
                </a:lnTo>
                <a:close/>
                <a:moveTo>
                  <a:pt x="14451" y="10827"/>
                </a:moveTo>
                <a:lnTo>
                  <a:pt x="14451" y="12601"/>
                </a:lnTo>
                <a:lnTo>
                  <a:pt x="12676" y="12601"/>
                </a:lnTo>
                <a:lnTo>
                  <a:pt x="12676" y="10827"/>
                </a:lnTo>
                <a:close/>
                <a:moveTo>
                  <a:pt x="16305" y="10827"/>
                </a:moveTo>
                <a:lnTo>
                  <a:pt x="16305" y="12601"/>
                </a:lnTo>
                <a:lnTo>
                  <a:pt x="14526" y="12601"/>
                </a:lnTo>
                <a:lnTo>
                  <a:pt x="14526" y="10827"/>
                </a:lnTo>
                <a:close/>
                <a:moveTo>
                  <a:pt x="18089" y="10827"/>
                </a:moveTo>
                <a:lnTo>
                  <a:pt x="18089" y="12601"/>
                </a:lnTo>
                <a:lnTo>
                  <a:pt x="16381" y="12601"/>
                </a:lnTo>
                <a:lnTo>
                  <a:pt x="16381" y="10827"/>
                </a:lnTo>
                <a:close/>
                <a:moveTo>
                  <a:pt x="19945" y="10827"/>
                </a:moveTo>
                <a:lnTo>
                  <a:pt x="19945" y="12601"/>
                </a:lnTo>
                <a:lnTo>
                  <a:pt x="18166" y="12601"/>
                </a:lnTo>
                <a:lnTo>
                  <a:pt x="18166" y="10827"/>
                </a:lnTo>
                <a:close/>
                <a:moveTo>
                  <a:pt x="21795" y="10827"/>
                </a:moveTo>
                <a:lnTo>
                  <a:pt x="21795" y="12601"/>
                </a:lnTo>
                <a:lnTo>
                  <a:pt x="20020" y="12601"/>
                </a:lnTo>
                <a:lnTo>
                  <a:pt x="20020" y="10827"/>
                </a:lnTo>
                <a:close/>
                <a:moveTo>
                  <a:pt x="23644" y="10827"/>
                </a:moveTo>
                <a:lnTo>
                  <a:pt x="23644" y="12601"/>
                </a:lnTo>
                <a:lnTo>
                  <a:pt x="21870" y="12601"/>
                </a:lnTo>
                <a:lnTo>
                  <a:pt x="21870" y="10827"/>
                </a:lnTo>
                <a:close/>
                <a:moveTo>
                  <a:pt x="25498" y="10827"/>
                </a:moveTo>
                <a:lnTo>
                  <a:pt x="25498" y="12601"/>
                </a:lnTo>
                <a:lnTo>
                  <a:pt x="23719" y="12601"/>
                </a:lnTo>
                <a:lnTo>
                  <a:pt x="23719" y="10827"/>
                </a:lnTo>
                <a:close/>
                <a:moveTo>
                  <a:pt x="27348" y="10827"/>
                </a:moveTo>
                <a:lnTo>
                  <a:pt x="27348" y="12601"/>
                </a:lnTo>
                <a:lnTo>
                  <a:pt x="25575" y="12601"/>
                </a:lnTo>
                <a:lnTo>
                  <a:pt x="25575" y="10827"/>
                </a:lnTo>
                <a:close/>
                <a:moveTo>
                  <a:pt x="29204" y="10827"/>
                </a:moveTo>
                <a:lnTo>
                  <a:pt x="29204" y="12601"/>
                </a:lnTo>
                <a:lnTo>
                  <a:pt x="27424" y="12601"/>
                </a:lnTo>
                <a:lnTo>
                  <a:pt x="27424" y="10827"/>
                </a:lnTo>
                <a:close/>
                <a:moveTo>
                  <a:pt x="31053" y="10827"/>
                </a:moveTo>
                <a:lnTo>
                  <a:pt x="31053" y="12601"/>
                </a:lnTo>
                <a:lnTo>
                  <a:pt x="29279" y="12601"/>
                </a:lnTo>
                <a:lnTo>
                  <a:pt x="29279" y="10827"/>
                </a:lnTo>
                <a:close/>
                <a:moveTo>
                  <a:pt x="32903" y="10827"/>
                </a:moveTo>
                <a:lnTo>
                  <a:pt x="32903" y="12601"/>
                </a:lnTo>
                <a:lnTo>
                  <a:pt x="31128" y="12601"/>
                </a:lnTo>
                <a:lnTo>
                  <a:pt x="31128" y="10827"/>
                </a:lnTo>
                <a:close/>
                <a:moveTo>
                  <a:pt x="34692" y="10827"/>
                </a:moveTo>
                <a:lnTo>
                  <a:pt x="34692" y="12601"/>
                </a:lnTo>
                <a:lnTo>
                  <a:pt x="32979" y="12601"/>
                </a:lnTo>
                <a:lnTo>
                  <a:pt x="32979" y="10827"/>
                </a:lnTo>
                <a:close/>
                <a:moveTo>
                  <a:pt x="36541" y="10827"/>
                </a:moveTo>
                <a:lnTo>
                  <a:pt x="36541" y="12601"/>
                </a:lnTo>
                <a:lnTo>
                  <a:pt x="34768" y="12601"/>
                </a:lnTo>
                <a:lnTo>
                  <a:pt x="34768" y="10827"/>
                </a:lnTo>
                <a:close/>
                <a:moveTo>
                  <a:pt x="38397" y="10827"/>
                </a:moveTo>
                <a:lnTo>
                  <a:pt x="38397" y="12601"/>
                </a:lnTo>
                <a:lnTo>
                  <a:pt x="36618" y="12601"/>
                </a:lnTo>
                <a:lnTo>
                  <a:pt x="36618" y="10827"/>
                </a:lnTo>
                <a:close/>
                <a:moveTo>
                  <a:pt x="40246" y="10827"/>
                </a:moveTo>
                <a:lnTo>
                  <a:pt x="40246" y="12601"/>
                </a:lnTo>
                <a:lnTo>
                  <a:pt x="38472" y="12601"/>
                </a:lnTo>
                <a:lnTo>
                  <a:pt x="38472" y="10827"/>
                </a:lnTo>
                <a:close/>
                <a:moveTo>
                  <a:pt x="42096" y="10827"/>
                </a:moveTo>
                <a:lnTo>
                  <a:pt x="42096" y="12601"/>
                </a:lnTo>
                <a:lnTo>
                  <a:pt x="40321" y="12601"/>
                </a:lnTo>
                <a:lnTo>
                  <a:pt x="40321" y="10827"/>
                </a:lnTo>
                <a:close/>
                <a:moveTo>
                  <a:pt x="43950" y="10827"/>
                </a:moveTo>
                <a:lnTo>
                  <a:pt x="43950" y="12601"/>
                </a:lnTo>
                <a:lnTo>
                  <a:pt x="42172" y="12601"/>
                </a:lnTo>
                <a:lnTo>
                  <a:pt x="42172" y="10827"/>
                </a:lnTo>
                <a:close/>
                <a:moveTo>
                  <a:pt x="45801" y="10827"/>
                </a:moveTo>
                <a:lnTo>
                  <a:pt x="45801" y="12601"/>
                </a:lnTo>
                <a:lnTo>
                  <a:pt x="44027" y="12601"/>
                </a:lnTo>
                <a:lnTo>
                  <a:pt x="44027" y="10827"/>
                </a:lnTo>
                <a:close/>
                <a:moveTo>
                  <a:pt x="47656" y="10827"/>
                </a:moveTo>
                <a:lnTo>
                  <a:pt x="47656" y="12601"/>
                </a:lnTo>
                <a:lnTo>
                  <a:pt x="45876" y="12601"/>
                </a:lnTo>
                <a:lnTo>
                  <a:pt x="45876" y="10827"/>
                </a:lnTo>
                <a:close/>
                <a:moveTo>
                  <a:pt x="49505" y="10827"/>
                </a:moveTo>
                <a:lnTo>
                  <a:pt x="49505" y="12601"/>
                </a:lnTo>
                <a:lnTo>
                  <a:pt x="47731" y="12601"/>
                </a:lnTo>
                <a:lnTo>
                  <a:pt x="47731" y="10827"/>
                </a:lnTo>
                <a:close/>
                <a:moveTo>
                  <a:pt x="51289" y="10827"/>
                </a:moveTo>
                <a:lnTo>
                  <a:pt x="51289" y="12601"/>
                </a:lnTo>
                <a:lnTo>
                  <a:pt x="49581" y="12601"/>
                </a:lnTo>
                <a:lnTo>
                  <a:pt x="49581" y="10827"/>
                </a:lnTo>
                <a:close/>
                <a:moveTo>
                  <a:pt x="53144" y="10827"/>
                </a:moveTo>
                <a:lnTo>
                  <a:pt x="53144" y="12601"/>
                </a:lnTo>
                <a:lnTo>
                  <a:pt x="51370" y="12601"/>
                </a:lnTo>
                <a:lnTo>
                  <a:pt x="51370" y="10827"/>
                </a:lnTo>
                <a:close/>
                <a:moveTo>
                  <a:pt x="54995" y="10827"/>
                </a:moveTo>
                <a:lnTo>
                  <a:pt x="54995" y="12601"/>
                </a:lnTo>
                <a:lnTo>
                  <a:pt x="53220" y="12601"/>
                </a:lnTo>
                <a:lnTo>
                  <a:pt x="53220" y="10827"/>
                </a:lnTo>
                <a:close/>
                <a:moveTo>
                  <a:pt x="56849" y="10827"/>
                </a:moveTo>
                <a:lnTo>
                  <a:pt x="56849" y="12601"/>
                </a:lnTo>
                <a:lnTo>
                  <a:pt x="55070" y="12601"/>
                </a:lnTo>
                <a:lnTo>
                  <a:pt x="55070" y="10827"/>
                </a:lnTo>
                <a:close/>
                <a:moveTo>
                  <a:pt x="58698" y="10827"/>
                </a:moveTo>
                <a:lnTo>
                  <a:pt x="58698" y="12601"/>
                </a:lnTo>
                <a:lnTo>
                  <a:pt x="56924" y="12601"/>
                </a:lnTo>
                <a:lnTo>
                  <a:pt x="56924" y="10827"/>
                </a:lnTo>
                <a:close/>
                <a:moveTo>
                  <a:pt x="60548" y="10827"/>
                </a:moveTo>
                <a:lnTo>
                  <a:pt x="60548" y="12601"/>
                </a:lnTo>
                <a:lnTo>
                  <a:pt x="58775" y="12601"/>
                </a:lnTo>
                <a:lnTo>
                  <a:pt x="58775" y="10827"/>
                </a:lnTo>
                <a:close/>
                <a:moveTo>
                  <a:pt x="62404" y="10827"/>
                </a:moveTo>
                <a:lnTo>
                  <a:pt x="62404" y="12601"/>
                </a:lnTo>
                <a:lnTo>
                  <a:pt x="60629" y="12601"/>
                </a:lnTo>
                <a:lnTo>
                  <a:pt x="60629" y="10827"/>
                </a:lnTo>
                <a:close/>
                <a:moveTo>
                  <a:pt x="64253" y="10827"/>
                </a:moveTo>
                <a:lnTo>
                  <a:pt x="64253" y="12601"/>
                </a:lnTo>
                <a:lnTo>
                  <a:pt x="62479" y="12601"/>
                </a:lnTo>
                <a:lnTo>
                  <a:pt x="62479" y="10827"/>
                </a:lnTo>
                <a:close/>
                <a:moveTo>
                  <a:pt x="66108" y="10827"/>
                </a:moveTo>
                <a:lnTo>
                  <a:pt x="66108" y="12601"/>
                </a:lnTo>
                <a:lnTo>
                  <a:pt x="64328" y="12601"/>
                </a:lnTo>
                <a:lnTo>
                  <a:pt x="64328" y="10827"/>
                </a:lnTo>
                <a:close/>
                <a:moveTo>
                  <a:pt x="3343" y="12682"/>
                </a:moveTo>
                <a:lnTo>
                  <a:pt x="3343" y="14456"/>
                </a:lnTo>
                <a:lnTo>
                  <a:pt x="1568" y="14456"/>
                </a:lnTo>
                <a:lnTo>
                  <a:pt x="1568" y="12682"/>
                </a:lnTo>
                <a:close/>
                <a:moveTo>
                  <a:pt x="5192" y="12682"/>
                </a:moveTo>
                <a:lnTo>
                  <a:pt x="5192" y="14456"/>
                </a:lnTo>
                <a:lnTo>
                  <a:pt x="3418" y="14456"/>
                </a:lnTo>
                <a:lnTo>
                  <a:pt x="3418" y="12682"/>
                </a:lnTo>
                <a:close/>
                <a:moveTo>
                  <a:pt x="7047" y="12682"/>
                </a:moveTo>
                <a:lnTo>
                  <a:pt x="7047" y="14456"/>
                </a:lnTo>
                <a:lnTo>
                  <a:pt x="5267" y="14456"/>
                </a:lnTo>
                <a:lnTo>
                  <a:pt x="5267" y="12682"/>
                </a:lnTo>
                <a:close/>
                <a:moveTo>
                  <a:pt x="8896" y="12682"/>
                </a:moveTo>
                <a:lnTo>
                  <a:pt x="8896" y="14456"/>
                </a:lnTo>
                <a:lnTo>
                  <a:pt x="7123" y="14456"/>
                </a:lnTo>
                <a:lnTo>
                  <a:pt x="7123" y="12682"/>
                </a:lnTo>
                <a:close/>
                <a:moveTo>
                  <a:pt x="10746" y="12682"/>
                </a:moveTo>
                <a:lnTo>
                  <a:pt x="10746" y="14456"/>
                </a:lnTo>
                <a:lnTo>
                  <a:pt x="8972" y="14456"/>
                </a:lnTo>
                <a:lnTo>
                  <a:pt x="8972" y="12682"/>
                </a:lnTo>
                <a:close/>
                <a:moveTo>
                  <a:pt x="12601" y="12682"/>
                </a:moveTo>
                <a:lnTo>
                  <a:pt x="12601" y="14456"/>
                </a:lnTo>
                <a:lnTo>
                  <a:pt x="10827" y="14456"/>
                </a:lnTo>
                <a:lnTo>
                  <a:pt x="10827" y="12682"/>
                </a:lnTo>
                <a:close/>
                <a:moveTo>
                  <a:pt x="14451" y="12682"/>
                </a:moveTo>
                <a:lnTo>
                  <a:pt x="14451" y="14456"/>
                </a:lnTo>
                <a:lnTo>
                  <a:pt x="12676" y="14456"/>
                </a:lnTo>
                <a:lnTo>
                  <a:pt x="12676" y="12682"/>
                </a:lnTo>
                <a:close/>
                <a:moveTo>
                  <a:pt x="16305" y="12682"/>
                </a:moveTo>
                <a:lnTo>
                  <a:pt x="16305" y="14456"/>
                </a:lnTo>
                <a:lnTo>
                  <a:pt x="14526" y="14456"/>
                </a:lnTo>
                <a:lnTo>
                  <a:pt x="14526" y="12682"/>
                </a:lnTo>
                <a:close/>
                <a:moveTo>
                  <a:pt x="18089" y="12682"/>
                </a:moveTo>
                <a:lnTo>
                  <a:pt x="18089" y="14456"/>
                </a:lnTo>
                <a:lnTo>
                  <a:pt x="16381" y="14456"/>
                </a:lnTo>
                <a:lnTo>
                  <a:pt x="16381" y="12682"/>
                </a:lnTo>
                <a:close/>
                <a:moveTo>
                  <a:pt x="19945" y="12682"/>
                </a:moveTo>
                <a:lnTo>
                  <a:pt x="19945" y="14456"/>
                </a:lnTo>
                <a:lnTo>
                  <a:pt x="18166" y="14456"/>
                </a:lnTo>
                <a:lnTo>
                  <a:pt x="18166" y="12682"/>
                </a:lnTo>
                <a:close/>
                <a:moveTo>
                  <a:pt x="21795" y="12682"/>
                </a:moveTo>
                <a:lnTo>
                  <a:pt x="21795" y="14456"/>
                </a:lnTo>
                <a:lnTo>
                  <a:pt x="20020" y="14456"/>
                </a:lnTo>
                <a:lnTo>
                  <a:pt x="20020" y="12682"/>
                </a:lnTo>
                <a:close/>
                <a:moveTo>
                  <a:pt x="23644" y="12682"/>
                </a:moveTo>
                <a:lnTo>
                  <a:pt x="23644" y="14456"/>
                </a:lnTo>
                <a:lnTo>
                  <a:pt x="21870" y="14456"/>
                </a:lnTo>
                <a:lnTo>
                  <a:pt x="21870" y="12682"/>
                </a:lnTo>
                <a:close/>
                <a:moveTo>
                  <a:pt x="25498" y="12682"/>
                </a:moveTo>
                <a:lnTo>
                  <a:pt x="25498" y="14456"/>
                </a:lnTo>
                <a:lnTo>
                  <a:pt x="23719" y="14456"/>
                </a:lnTo>
                <a:lnTo>
                  <a:pt x="23719" y="12682"/>
                </a:lnTo>
                <a:close/>
                <a:moveTo>
                  <a:pt x="27348" y="12682"/>
                </a:moveTo>
                <a:lnTo>
                  <a:pt x="27348" y="14456"/>
                </a:lnTo>
                <a:lnTo>
                  <a:pt x="25575" y="14456"/>
                </a:lnTo>
                <a:lnTo>
                  <a:pt x="25575" y="12682"/>
                </a:lnTo>
                <a:close/>
                <a:moveTo>
                  <a:pt x="29204" y="12682"/>
                </a:moveTo>
                <a:lnTo>
                  <a:pt x="29204" y="14456"/>
                </a:lnTo>
                <a:lnTo>
                  <a:pt x="27424" y="14456"/>
                </a:lnTo>
                <a:lnTo>
                  <a:pt x="27424" y="12682"/>
                </a:lnTo>
                <a:close/>
                <a:moveTo>
                  <a:pt x="31053" y="12682"/>
                </a:moveTo>
                <a:lnTo>
                  <a:pt x="31053" y="14456"/>
                </a:lnTo>
                <a:lnTo>
                  <a:pt x="29279" y="14456"/>
                </a:lnTo>
                <a:lnTo>
                  <a:pt x="29279" y="12682"/>
                </a:lnTo>
                <a:close/>
                <a:moveTo>
                  <a:pt x="32903" y="12682"/>
                </a:moveTo>
                <a:lnTo>
                  <a:pt x="32903" y="14456"/>
                </a:lnTo>
                <a:lnTo>
                  <a:pt x="31128" y="14456"/>
                </a:lnTo>
                <a:lnTo>
                  <a:pt x="31128" y="12682"/>
                </a:lnTo>
                <a:close/>
                <a:moveTo>
                  <a:pt x="34692" y="12682"/>
                </a:moveTo>
                <a:lnTo>
                  <a:pt x="34692" y="14456"/>
                </a:lnTo>
                <a:lnTo>
                  <a:pt x="32979" y="14456"/>
                </a:lnTo>
                <a:lnTo>
                  <a:pt x="32979" y="12682"/>
                </a:lnTo>
                <a:close/>
                <a:moveTo>
                  <a:pt x="36541" y="12682"/>
                </a:moveTo>
                <a:lnTo>
                  <a:pt x="36541" y="14456"/>
                </a:lnTo>
                <a:lnTo>
                  <a:pt x="34768" y="14456"/>
                </a:lnTo>
                <a:lnTo>
                  <a:pt x="34768" y="12682"/>
                </a:lnTo>
                <a:close/>
                <a:moveTo>
                  <a:pt x="38397" y="12682"/>
                </a:moveTo>
                <a:lnTo>
                  <a:pt x="38397" y="14456"/>
                </a:lnTo>
                <a:lnTo>
                  <a:pt x="36618" y="14456"/>
                </a:lnTo>
                <a:lnTo>
                  <a:pt x="36618" y="12682"/>
                </a:lnTo>
                <a:close/>
                <a:moveTo>
                  <a:pt x="40246" y="12682"/>
                </a:moveTo>
                <a:lnTo>
                  <a:pt x="40246" y="14456"/>
                </a:lnTo>
                <a:lnTo>
                  <a:pt x="38472" y="14456"/>
                </a:lnTo>
                <a:lnTo>
                  <a:pt x="38472" y="12682"/>
                </a:lnTo>
                <a:close/>
                <a:moveTo>
                  <a:pt x="42096" y="12682"/>
                </a:moveTo>
                <a:lnTo>
                  <a:pt x="42096" y="14456"/>
                </a:lnTo>
                <a:lnTo>
                  <a:pt x="40321" y="14456"/>
                </a:lnTo>
                <a:lnTo>
                  <a:pt x="40321" y="12682"/>
                </a:lnTo>
                <a:close/>
                <a:moveTo>
                  <a:pt x="43950" y="12682"/>
                </a:moveTo>
                <a:lnTo>
                  <a:pt x="43950" y="14456"/>
                </a:lnTo>
                <a:lnTo>
                  <a:pt x="42172" y="14456"/>
                </a:lnTo>
                <a:lnTo>
                  <a:pt x="42172" y="12682"/>
                </a:lnTo>
                <a:close/>
                <a:moveTo>
                  <a:pt x="45801" y="12682"/>
                </a:moveTo>
                <a:lnTo>
                  <a:pt x="45801" y="14456"/>
                </a:lnTo>
                <a:lnTo>
                  <a:pt x="44027" y="14456"/>
                </a:lnTo>
                <a:lnTo>
                  <a:pt x="44027" y="12682"/>
                </a:lnTo>
                <a:close/>
                <a:moveTo>
                  <a:pt x="47656" y="12682"/>
                </a:moveTo>
                <a:lnTo>
                  <a:pt x="47656" y="14456"/>
                </a:lnTo>
                <a:lnTo>
                  <a:pt x="45876" y="14456"/>
                </a:lnTo>
                <a:lnTo>
                  <a:pt x="45876" y="12682"/>
                </a:lnTo>
                <a:close/>
                <a:moveTo>
                  <a:pt x="49505" y="12682"/>
                </a:moveTo>
                <a:lnTo>
                  <a:pt x="49505" y="14456"/>
                </a:lnTo>
                <a:lnTo>
                  <a:pt x="47731" y="14456"/>
                </a:lnTo>
                <a:lnTo>
                  <a:pt x="47731" y="12682"/>
                </a:lnTo>
                <a:close/>
                <a:moveTo>
                  <a:pt x="51289" y="12682"/>
                </a:moveTo>
                <a:lnTo>
                  <a:pt x="51289" y="14456"/>
                </a:lnTo>
                <a:lnTo>
                  <a:pt x="49581" y="14456"/>
                </a:lnTo>
                <a:lnTo>
                  <a:pt x="49581" y="12682"/>
                </a:lnTo>
                <a:close/>
                <a:moveTo>
                  <a:pt x="53144" y="12682"/>
                </a:moveTo>
                <a:lnTo>
                  <a:pt x="53144" y="14456"/>
                </a:lnTo>
                <a:lnTo>
                  <a:pt x="51370" y="14456"/>
                </a:lnTo>
                <a:lnTo>
                  <a:pt x="51370" y="12682"/>
                </a:lnTo>
                <a:close/>
                <a:moveTo>
                  <a:pt x="54995" y="12682"/>
                </a:moveTo>
                <a:lnTo>
                  <a:pt x="54995" y="14456"/>
                </a:lnTo>
                <a:lnTo>
                  <a:pt x="53220" y="14456"/>
                </a:lnTo>
                <a:lnTo>
                  <a:pt x="53220" y="12682"/>
                </a:lnTo>
                <a:close/>
                <a:moveTo>
                  <a:pt x="56849" y="12682"/>
                </a:moveTo>
                <a:lnTo>
                  <a:pt x="56849" y="14456"/>
                </a:lnTo>
                <a:lnTo>
                  <a:pt x="55070" y="14456"/>
                </a:lnTo>
                <a:lnTo>
                  <a:pt x="55070" y="12682"/>
                </a:lnTo>
                <a:close/>
                <a:moveTo>
                  <a:pt x="58698" y="12682"/>
                </a:moveTo>
                <a:lnTo>
                  <a:pt x="58698" y="14456"/>
                </a:lnTo>
                <a:lnTo>
                  <a:pt x="56924" y="14456"/>
                </a:lnTo>
                <a:lnTo>
                  <a:pt x="56924" y="12682"/>
                </a:lnTo>
                <a:close/>
                <a:moveTo>
                  <a:pt x="60548" y="12682"/>
                </a:moveTo>
                <a:lnTo>
                  <a:pt x="60548" y="14456"/>
                </a:lnTo>
                <a:lnTo>
                  <a:pt x="58775" y="14456"/>
                </a:lnTo>
                <a:lnTo>
                  <a:pt x="58775" y="12682"/>
                </a:lnTo>
                <a:close/>
                <a:moveTo>
                  <a:pt x="62404" y="12682"/>
                </a:moveTo>
                <a:lnTo>
                  <a:pt x="62404" y="14456"/>
                </a:lnTo>
                <a:lnTo>
                  <a:pt x="60629" y="14456"/>
                </a:lnTo>
                <a:lnTo>
                  <a:pt x="60629" y="12682"/>
                </a:lnTo>
                <a:close/>
                <a:moveTo>
                  <a:pt x="64253" y="12682"/>
                </a:moveTo>
                <a:lnTo>
                  <a:pt x="64253" y="14456"/>
                </a:lnTo>
                <a:lnTo>
                  <a:pt x="62479" y="14456"/>
                </a:lnTo>
                <a:lnTo>
                  <a:pt x="62479" y="12682"/>
                </a:lnTo>
                <a:close/>
                <a:moveTo>
                  <a:pt x="66108" y="12682"/>
                </a:moveTo>
                <a:lnTo>
                  <a:pt x="66108" y="14456"/>
                </a:lnTo>
                <a:lnTo>
                  <a:pt x="64328" y="14456"/>
                </a:lnTo>
                <a:lnTo>
                  <a:pt x="64328" y="12682"/>
                </a:lnTo>
                <a:close/>
                <a:moveTo>
                  <a:pt x="3343" y="14532"/>
                </a:moveTo>
                <a:lnTo>
                  <a:pt x="3343" y="16305"/>
                </a:lnTo>
                <a:lnTo>
                  <a:pt x="1568" y="16305"/>
                </a:lnTo>
                <a:lnTo>
                  <a:pt x="1568" y="14532"/>
                </a:lnTo>
                <a:close/>
                <a:moveTo>
                  <a:pt x="5192" y="14532"/>
                </a:moveTo>
                <a:lnTo>
                  <a:pt x="5192" y="16305"/>
                </a:lnTo>
                <a:lnTo>
                  <a:pt x="3418" y="16305"/>
                </a:lnTo>
                <a:lnTo>
                  <a:pt x="3418" y="14532"/>
                </a:lnTo>
                <a:close/>
                <a:moveTo>
                  <a:pt x="7047" y="14532"/>
                </a:moveTo>
                <a:lnTo>
                  <a:pt x="7047" y="16305"/>
                </a:lnTo>
                <a:lnTo>
                  <a:pt x="5267" y="16305"/>
                </a:lnTo>
                <a:lnTo>
                  <a:pt x="5267" y="14532"/>
                </a:lnTo>
                <a:close/>
                <a:moveTo>
                  <a:pt x="8896" y="14532"/>
                </a:moveTo>
                <a:lnTo>
                  <a:pt x="8896" y="16305"/>
                </a:lnTo>
                <a:lnTo>
                  <a:pt x="7123" y="16305"/>
                </a:lnTo>
                <a:lnTo>
                  <a:pt x="7123" y="14532"/>
                </a:lnTo>
                <a:close/>
                <a:moveTo>
                  <a:pt x="10746" y="14532"/>
                </a:moveTo>
                <a:lnTo>
                  <a:pt x="10746" y="16305"/>
                </a:lnTo>
                <a:lnTo>
                  <a:pt x="8972" y="16305"/>
                </a:lnTo>
                <a:lnTo>
                  <a:pt x="8972" y="14532"/>
                </a:lnTo>
                <a:close/>
                <a:moveTo>
                  <a:pt x="12601" y="14532"/>
                </a:moveTo>
                <a:lnTo>
                  <a:pt x="12601" y="16305"/>
                </a:lnTo>
                <a:lnTo>
                  <a:pt x="10827" y="16305"/>
                </a:lnTo>
                <a:lnTo>
                  <a:pt x="10827" y="14532"/>
                </a:lnTo>
                <a:close/>
                <a:moveTo>
                  <a:pt x="14451" y="14532"/>
                </a:moveTo>
                <a:lnTo>
                  <a:pt x="14451" y="16305"/>
                </a:lnTo>
                <a:lnTo>
                  <a:pt x="12676" y="16305"/>
                </a:lnTo>
                <a:lnTo>
                  <a:pt x="12676" y="14532"/>
                </a:lnTo>
                <a:close/>
                <a:moveTo>
                  <a:pt x="16305" y="14532"/>
                </a:moveTo>
                <a:lnTo>
                  <a:pt x="16305" y="16305"/>
                </a:lnTo>
                <a:lnTo>
                  <a:pt x="14526" y="16305"/>
                </a:lnTo>
                <a:lnTo>
                  <a:pt x="14526" y="14532"/>
                </a:lnTo>
                <a:close/>
                <a:moveTo>
                  <a:pt x="18089" y="14532"/>
                </a:moveTo>
                <a:lnTo>
                  <a:pt x="18089" y="16305"/>
                </a:lnTo>
                <a:lnTo>
                  <a:pt x="16381" y="16305"/>
                </a:lnTo>
                <a:lnTo>
                  <a:pt x="16381" y="14532"/>
                </a:lnTo>
                <a:close/>
                <a:moveTo>
                  <a:pt x="19945" y="14532"/>
                </a:moveTo>
                <a:lnTo>
                  <a:pt x="19945" y="16305"/>
                </a:lnTo>
                <a:lnTo>
                  <a:pt x="18166" y="16305"/>
                </a:lnTo>
                <a:lnTo>
                  <a:pt x="18166" y="14532"/>
                </a:lnTo>
                <a:close/>
                <a:moveTo>
                  <a:pt x="21795" y="14532"/>
                </a:moveTo>
                <a:lnTo>
                  <a:pt x="21795" y="16305"/>
                </a:lnTo>
                <a:lnTo>
                  <a:pt x="20020" y="16305"/>
                </a:lnTo>
                <a:lnTo>
                  <a:pt x="20020" y="14532"/>
                </a:lnTo>
                <a:close/>
                <a:moveTo>
                  <a:pt x="23644" y="14532"/>
                </a:moveTo>
                <a:lnTo>
                  <a:pt x="23644" y="16305"/>
                </a:lnTo>
                <a:lnTo>
                  <a:pt x="21870" y="16305"/>
                </a:lnTo>
                <a:lnTo>
                  <a:pt x="21870" y="14532"/>
                </a:lnTo>
                <a:close/>
                <a:moveTo>
                  <a:pt x="25498" y="14532"/>
                </a:moveTo>
                <a:lnTo>
                  <a:pt x="25498" y="16305"/>
                </a:lnTo>
                <a:lnTo>
                  <a:pt x="23719" y="16305"/>
                </a:lnTo>
                <a:lnTo>
                  <a:pt x="23719" y="14532"/>
                </a:lnTo>
                <a:close/>
                <a:moveTo>
                  <a:pt x="27348" y="14532"/>
                </a:moveTo>
                <a:lnTo>
                  <a:pt x="27348" y="16305"/>
                </a:lnTo>
                <a:lnTo>
                  <a:pt x="25575" y="16305"/>
                </a:lnTo>
                <a:lnTo>
                  <a:pt x="25575" y="14532"/>
                </a:lnTo>
                <a:close/>
                <a:moveTo>
                  <a:pt x="29204" y="14532"/>
                </a:moveTo>
                <a:lnTo>
                  <a:pt x="29204" y="16305"/>
                </a:lnTo>
                <a:lnTo>
                  <a:pt x="27424" y="16305"/>
                </a:lnTo>
                <a:lnTo>
                  <a:pt x="27424" y="14532"/>
                </a:lnTo>
                <a:close/>
                <a:moveTo>
                  <a:pt x="31053" y="14532"/>
                </a:moveTo>
                <a:lnTo>
                  <a:pt x="31053" y="16305"/>
                </a:lnTo>
                <a:lnTo>
                  <a:pt x="29279" y="16305"/>
                </a:lnTo>
                <a:lnTo>
                  <a:pt x="29279" y="14532"/>
                </a:lnTo>
                <a:close/>
                <a:moveTo>
                  <a:pt x="32903" y="14532"/>
                </a:moveTo>
                <a:lnTo>
                  <a:pt x="32903" y="16305"/>
                </a:lnTo>
                <a:lnTo>
                  <a:pt x="31128" y="16305"/>
                </a:lnTo>
                <a:lnTo>
                  <a:pt x="31128" y="14532"/>
                </a:lnTo>
                <a:close/>
                <a:moveTo>
                  <a:pt x="34692" y="14532"/>
                </a:moveTo>
                <a:lnTo>
                  <a:pt x="34692" y="16305"/>
                </a:lnTo>
                <a:lnTo>
                  <a:pt x="32979" y="16305"/>
                </a:lnTo>
                <a:lnTo>
                  <a:pt x="32979" y="14532"/>
                </a:lnTo>
                <a:close/>
                <a:moveTo>
                  <a:pt x="36541" y="14532"/>
                </a:moveTo>
                <a:lnTo>
                  <a:pt x="36541" y="16305"/>
                </a:lnTo>
                <a:lnTo>
                  <a:pt x="34768" y="16305"/>
                </a:lnTo>
                <a:lnTo>
                  <a:pt x="34768" y="14532"/>
                </a:lnTo>
                <a:close/>
                <a:moveTo>
                  <a:pt x="38397" y="14532"/>
                </a:moveTo>
                <a:lnTo>
                  <a:pt x="38397" y="16305"/>
                </a:lnTo>
                <a:lnTo>
                  <a:pt x="36618" y="16305"/>
                </a:lnTo>
                <a:lnTo>
                  <a:pt x="36618" y="14532"/>
                </a:lnTo>
                <a:close/>
                <a:moveTo>
                  <a:pt x="40246" y="14532"/>
                </a:moveTo>
                <a:lnTo>
                  <a:pt x="40246" y="16305"/>
                </a:lnTo>
                <a:lnTo>
                  <a:pt x="38472" y="16305"/>
                </a:lnTo>
                <a:lnTo>
                  <a:pt x="38472" y="14532"/>
                </a:lnTo>
                <a:close/>
                <a:moveTo>
                  <a:pt x="42096" y="14532"/>
                </a:moveTo>
                <a:lnTo>
                  <a:pt x="42096" y="16305"/>
                </a:lnTo>
                <a:lnTo>
                  <a:pt x="40321" y="16305"/>
                </a:lnTo>
                <a:lnTo>
                  <a:pt x="40321" y="14532"/>
                </a:lnTo>
                <a:close/>
                <a:moveTo>
                  <a:pt x="43950" y="14532"/>
                </a:moveTo>
                <a:lnTo>
                  <a:pt x="43950" y="16305"/>
                </a:lnTo>
                <a:lnTo>
                  <a:pt x="42172" y="16305"/>
                </a:lnTo>
                <a:lnTo>
                  <a:pt x="42172" y="14532"/>
                </a:lnTo>
                <a:close/>
                <a:moveTo>
                  <a:pt x="45801" y="14532"/>
                </a:moveTo>
                <a:lnTo>
                  <a:pt x="45801" y="16305"/>
                </a:lnTo>
                <a:lnTo>
                  <a:pt x="44027" y="16305"/>
                </a:lnTo>
                <a:lnTo>
                  <a:pt x="44027" y="14532"/>
                </a:lnTo>
                <a:close/>
                <a:moveTo>
                  <a:pt x="47656" y="14532"/>
                </a:moveTo>
                <a:lnTo>
                  <a:pt x="47656" y="16305"/>
                </a:lnTo>
                <a:lnTo>
                  <a:pt x="45876" y="16305"/>
                </a:lnTo>
                <a:lnTo>
                  <a:pt x="45876" y="14532"/>
                </a:lnTo>
                <a:close/>
                <a:moveTo>
                  <a:pt x="49505" y="14532"/>
                </a:moveTo>
                <a:lnTo>
                  <a:pt x="49505" y="16305"/>
                </a:lnTo>
                <a:lnTo>
                  <a:pt x="47731" y="16305"/>
                </a:lnTo>
                <a:lnTo>
                  <a:pt x="47731" y="14532"/>
                </a:lnTo>
                <a:close/>
                <a:moveTo>
                  <a:pt x="51289" y="14532"/>
                </a:moveTo>
                <a:lnTo>
                  <a:pt x="51289" y="16305"/>
                </a:lnTo>
                <a:lnTo>
                  <a:pt x="49581" y="16305"/>
                </a:lnTo>
                <a:lnTo>
                  <a:pt x="49581" y="14532"/>
                </a:lnTo>
                <a:close/>
                <a:moveTo>
                  <a:pt x="53144" y="14532"/>
                </a:moveTo>
                <a:lnTo>
                  <a:pt x="53144" y="16305"/>
                </a:lnTo>
                <a:lnTo>
                  <a:pt x="51370" y="16305"/>
                </a:lnTo>
                <a:lnTo>
                  <a:pt x="51370" y="14532"/>
                </a:lnTo>
                <a:close/>
                <a:moveTo>
                  <a:pt x="54995" y="14532"/>
                </a:moveTo>
                <a:lnTo>
                  <a:pt x="54995" y="16305"/>
                </a:lnTo>
                <a:lnTo>
                  <a:pt x="53220" y="16305"/>
                </a:lnTo>
                <a:lnTo>
                  <a:pt x="53220" y="14532"/>
                </a:lnTo>
                <a:close/>
                <a:moveTo>
                  <a:pt x="56849" y="14532"/>
                </a:moveTo>
                <a:lnTo>
                  <a:pt x="56849" y="16305"/>
                </a:lnTo>
                <a:lnTo>
                  <a:pt x="55070" y="16305"/>
                </a:lnTo>
                <a:lnTo>
                  <a:pt x="55070" y="14532"/>
                </a:lnTo>
                <a:close/>
                <a:moveTo>
                  <a:pt x="58698" y="14532"/>
                </a:moveTo>
                <a:lnTo>
                  <a:pt x="58698" y="16305"/>
                </a:lnTo>
                <a:lnTo>
                  <a:pt x="56924" y="16305"/>
                </a:lnTo>
                <a:lnTo>
                  <a:pt x="56924" y="14532"/>
                </a:lnTo>
                <a:close/>
                <a:moveTo>
                  <a:pt x="60548" y="14532"/>
                </a:moveTo>
                <a:lnTo>
                  <a:pt x="60548" y="16305"/>
                </a:lnTo>
                <a:lnTo>
                  <a:pt x="58775" y="16305"/>
                </a:lnTo>
                <a:lnTo>
                  <a:pt x="58775" y="14532"/>
                </a:lnTo>
                <a:close/>
                <a:moveTo>
                  <a:pt x="62404" y="14532"/>
                </a:moveTo>
                <a:lnTo>
                  <a:pt x="62404" y="16305"/>
                </a:lnTo>
                <a:lnTo>
                  <a:pt x="60629" y="16305"/>
                </a:lnTo>
                <a:lnTo>
                  <a:pt x="60629" y="14532"/>
                </a:lnTo>
                <a:close/>
                <a:moveTo>
                  <a:pt x="64253" y="14532"/>
                </a:moveTo>
                <a:lnTo>
                  <a:pt x="64253" y="16305"/>
                </a:lnTo>
                <a:lnTo>
                  <a:pt x="62479" y="16305"/>
                </a:lnTo>
                <a:lnTo>
                  <a:pt x="62479" y="14532"/>
                </a:lnTo>
                <a:close/>
                <a:moveTo>
                  <a:pt x="66108" y="14532"/>
                </a:moveTo>
                <a:lnTo>
                  <a:pt x="66108" y="16305"/>
                </a:lnTo>
                <a:lnTo>
                  <a:pt x="64328" y="16305"/>
                </a:lnTo>
                <a:lnTo>
                  <a:pt x="64328" y="14532"/>
                </a:lnTo>
                <a:close/>
                <a:moveTo>
                  <a:pt x="3343" y="16381"/>
                </a:moveTo>
                <a:lnTo>
                  <a:pt x="3343" y="16421"/>
                </a:lnTo>
                <a:lnTo>
                  <a:pt x="3343" y="17873"/>
                </a:lnTo>
                <a:lnTo>
                  <a:pt x="3343" y="17914"/>
                </a:lnTo>
                <a:lnTo>
                  <a:pt x="1568" y="17914"/>
                </a:lnTo>
                <a:lnTo>
                  <a:pt x="1568" y="17873"/>
                </a:lnTo>
                <a:lnTo>
                  <a:pt x="1568" y="16421"/>
                </a:lnTo>
                <a:lnTo>
                  <a:pt x="1568" y="16381"/>
                </a:lnTo>
                <a:close/>
                <a:moveTo>
                  <a:pt x="5192" y="16381"/>
                </a:moveTo>
                <a:lnTo>
                  <a:pt x="5192" y="16421"/>
                </a:lnTo>
                <a:lnTo>
                  <a:pt x="5192" y="17873"/>
                </a:lnTo>
                <a:lnTo>
                  <a:pt x="5192" y="17914"/>
                </a:lnTo>
                <a:lnTo>
                  <a:pt x="3418" y="17914"/>
                </a:lnTo>
                <a:lnTo>
                  <a:pt x="3418" y="17873"/>
                </a:lnTo>
                <a:lnTo>
                  <a:pt x="3418" y="16421"/>
                </a:lnTo>
                <a:lnTo>
                  <a:pt x="3418" y="16381"/>
                </a:lnTo>
                <a:close/>
                <a:moveTo>
                  <a:pt x="7047" y="16381"/>
                </a:moveTo>
                <a:lnTo>
                  <a:pt x="7047" y="16421"/>
                </a:lnTo>
                <a:lnTo>
                  <a:pt x="7047" y="17873"/>
                </a:lnTo>
                <a:lnTo>
                  <a:pt x="7047" y="17914"/>
                </a:lnTo>
                <a:lnTo>
                  <a:pt x="5267" y="17914"/>
                </a:lnTo>
                <a:lnTo>
                  <a:pt x="5267" y="17873"/>
                </a:lnTo>
                <a:lnTo>
                  <a:pt x="5267" y="16421"/>
                </a:lnTo>
                <a:lnTo>
                  <a:pt x="5267" y="16381"/>
                </a:lnTo>
                <a:close/>
                <a:moveTo>
                  <a:pt x="8896" y="16381"/>
                </a:moveTo>
                <a:lnTo>
                  <a:pt x="8896" y="16421"/>
                </a:lnTo>
                <a:lnTo>
                  <a:pt x="8896" y="17873"/>
                </a:lnTo>
                <a:lnTo>
                  <a:pt x="8896" y="17914"/>
                </a:lnTo>
                <a:lnTo>
                  <a:pt x="7123" y="17914"/>
                </a:lnTo>
                <a:lnTo>
                  <a:pt x="7123" y="17873"/>
                </a:lnTo>
                <a:lnTo>
                  <a:pt x="7123" y="16421"/>
                </a:lnTo>
                <a:lnTo>
                  <a:pt x="7123" y="16381"/>
                </a:lnTo>
                <a:close/>
                <a:moveTo>
                  <a:pt x="10746" y="16381"/>
                </a:moveTo>
                <a:lnTo>
                  <a:pt x="10746" y="16421"/>
                </a:lnTo>
                <a:lnTo>
                  <a:pt x="10746" y="17873"/>
                </a:lnTo>
                <a:lnTo>
                  <a:pt x="10746" y="17914"/>
                </a:lnTo>
                <a:lnTo>
                  <a:pt x="8972" y="17914"/>
                </a:lnTo>
                <a:lnTo>
                  <a:pt x="8972" y="17873"/>
                </a:lnTo>
                <a:lnTo>
                  <a:pt x="8972" y="16421"/>
                </a:lnTo>
                <a:lnTo>
                  <a:pt x="8972" y="16381"/>
                </a:lnTo>
                <a:close/>
                <a:moveTo>
                  <a:pt x="12601" y="16381"/>
                </a:moveTo>
                <a:lnTo>
                  <a:pt x="12601" y="16421"/>
                </a:lnTo>
                <a:lnTo>
                  <a:pt x="12601" y="17873"/>
                </a:lnTo>
                <a:lnTo>
                  <a:pt x="12601" y="17914"/>
                </a:lnTo>
                <a:lnTo>
                  <a:pt x="10827" y="17914"/>
                </a:lnTo>
                <a:lnTo>
                  <a:pt x="10827" y="17873"/>
                </a:lnTo>
                <a:lnTo>
                  <a:pt x="10827" y="16421"/>
                </a:lnTo>
                <a:lnTo>
                  <a:pt x="10827" y="16381"/>
                </a:lnTo>
                <a:close/>
                <a:moveTo>
                  <a:pt x="14451" y="16381"/>
                </a:moveTo>
                <a:lnTo>
                  <a:pt x="14451" y="16421"/>
                </a:lnTo>
                <a:lnTo>
                  <a:pt x="14451" y="17873"/>
                </a:lnTo>
                <a:lnTo>
                  <a:pt x="14451" y="17914"/>
                </a:lnTo>
                <a:lnTo>
                  <a:pt x="12676" y="17914"/>
                </a:lnTo>
                <a:lnTo>
                  <a:pt x="12676" y="17873"/>
                </a:lnTo>
                <a:lnTo>
                  <a:pt x="12676" y="16421"/>
                </a:lnTo>
                <a:lnTo>
                  <a:pt x="12676" y="16381"/>
                </a:lnTo>
                <a:close/>
                <a:moveTo>
                  <a:pt x="16305" y="16381"/>
                </a:moveTo>
                <a:lnTo>
                  <a:pt x="16305" y="16421"/>
                </a:lnTo>
                <a:lnTo>
                  <a:pt x="16305" y="17873"/>
                </a:lnTo>
                <a:lnTo>
                  <a:pt x="16305" y="17914"/>
                </a:lnTo>
                <a:lnTo>
                  <a:pt x="14526" y="17914"/>
                </a:lnTo>
                <a:lnTo>
                  <a:pt x="14526" y="17873"/>
                </a:lnTo>
                <a:lnTo>
                  <a:pt x="14526" y="16421"/>
                </a:lnTo>
                <a:lnTo>
                  <a:pt x="14526" y="16381"/>
                </a:lnTo>
                <a:close/>
                <a:moveTo>
                  <a:pt x="18089" y="16381"/>
                </a:moveTo>
                <a:lnTo>
                  <a:pt x="18089" y="16421"/>
                </a:lnTo>
                <a:lnTo>
                  <a:pt x="18089" y="17873"/>
                </a:lnTo>
                <a:lnTo>
                  <a:pt x="18089" y="17914"/>
                </a:lnTo>
                <a:lnTo>
                  <a:pt x="16381" y="17914"/>
                </a:lnTo>
                <a:lnTo>
                  <a:pt x="16381" y="17873"/>
                </a:lnTo>
                <a:lnTo>
                  <a:pt x="16381" y="16421"/>
                </a:lnTo>
                <a:lnTo>
                  <a:pt x="16381" y="16381"/>
                </a:lnTo>
                <a:close/>
                <a:moveTo>
                  <a:pt x="19945" y="16381"/>
                </a:moveTo>
                <a:lnTo>
                  <a:pt x="19945" y="16421"/>
                </a:lnTo>
                <a:lnTo>
                  <a:pt x="19945" y="17873"/>
                </a:lnTo>
                <a:lnTo>
                  <a:pt x="19945" y="17914"/>
                </a:lnTo>
                <a:lnTo>
                  <a:pt x="18166" y="17914"/>
                </a:lnTo>
                <a:lnTo>
                  <a:pt x="18166" y="17873"/>
                </a:lnTo>
                <a:lnTo>
                  <a:pt x="18166" y="16421"/>
                </a:lnTo>
                <a:lnTo>
                  <a:pt x="18166" y="16381"/>
                </a:lnTo>
                <a:close/>
                <a:moveTo>
                  <a:pt x="21795" y="16381"/>
                </a:moveTo>
                <a:lnTo>
                  <a:pt x="21795" y="16421"/>
                </a:lnTo>
                <a:lnTo>
                  <a:pt x="21795" y="17873"/>
                </a:lnTo>
                <a:lnTo>
                  <a:pt x="21795" y="17914"/>
                </a:lnTo>
                <a:lnTo>
                  <a:pt x="20020" y="17914"/>
                </a:lnTo>
                <a:lnTo>
                  <a:pt x="20020" y="17873"/>
                </a:lnTo>
                <a:lnTo>
                  <a:pt x="20020" y="16421"/>
                </a:lnTo>
                <a:lnTo>
                  <a:pt x="20020" y="16381"/>
                </a:lnTo>
                <a:close/>
                <a:moveTo>
                  <a:pt x="23644" y="16381"/>
                </a:moveTo>
                <a:lnTo>
                  <a:pt x="23644" y="16421"/>
                </a:lnTo>
                <a:lnTo>
                  <a:pt x="23644" y="17873"/>
                </a:lnTo>
                <a:lnTo>
                  <a:pt x="23644" y="17914"/>
                </a:lnTo>
                <a:lnTo>
                  <a:pt x="21870" y="17914"/>
                </a:lnTo>
                <a:lnTo>
                  <a:pt x="21870" y="17873"/>
                </a:lnTo>
                <a:lnTo>
                  <a:pt x="21870" y="16421"/>
                </a:lnTo>
                <a:lnTo>
                  <a:pt x="21870" y="16381"/>
                </a:lnTo>
                <a:close/>
                <a:moveTo>
                  <a:pt x="25498" y="16381"/>
                </a:moveTo>
                <a:lnTo>
                  <a:pt x="25498" y="16421"/>
                </a:lnTo>
                <a:lnTo>
                  <a:pt x="25498" y="17873"/>
                </a:lnTo>
                <a:lnTo>
                  <a:pt x="25498" y="17914"/>
                </a:lnTo>
                <a:lnTo>
                  <a:pt x="23719" y="17914"/>
                </a:lnTo>
                <a:lnTo>
                  <a:pt x="23719" y="17873"/>
                </a:lnTo>
                <a:lnTo>
                  <a:pt x="23719" y="16421"/>
                </a:lnTo>
                <a:lnTo>
                  <a:pt x="23719" y="16381"/>
                </a:lnTo>
                <a:close/>
                <a:moveTo>
                  <a:pt x="27348" y="16381"/>
                </a:moveTo>
                <a:lnTo>
                  <a:pt x="27348" y="16421"/>
                </a:lnTo>
                <a:lnTo>
                  <a:pt x="27348" y="17873"/>
                </a:lnTo>
                <a:lnTo>
                  <a:pt x="27348" y="17914"/>
                </a:lnTo>
                <a:lnTo>
                  <a:pt x="25575" y="17914"/>
                </a:lnTo>
                <a:lnTo>
                  <a:pt x="25575" y="17873"/>
                </a:lnTo>
                <a:lnTo>
                  <a:pt x="25575" y="16421"/>
                </a:lnTo>
                <a:lnTo>
                  <a:pt x="25575" y="16381"/>
                </a:lnTo>
                <a:close/>
                <a:moveTo>
                  <a:pt x="29204" y="16381"/>
                </a:moveTo>
                <a:lnTo>
                  <a:pt x="29204" y="16421"/>
                </a:lnTo>
                <a:lnTo>
                  <a:pt x="29204" y="17873"/>
                </a:lnTo>
                <a:lnTo>
                  <a:pt x="29204" y="17914"/>
                </a:lnTo>
                <a:lnTo>
                  <a:pt x="27424" y="17914"/>
                </a:lnTo>
                <a:lnTo>
                  <a:pt x="27424" y="17873"/>
                </a:lnTo>
                <a:lnTo>
                  <a:pt x="27424" y="16421"/>
                </a:lnTo>
                <a:lnTo>
                  <a:pt x="27424" y="16381"/>
                </a:lnTo>
                <a:close/>
                <a:moveTo>
                  <a:pt x="31053" y="16381"/>
                </a:moveTo>
                <a:lnTo>
                  <a:pt x="31053" y="16421"/>
                </a:lnTo>
                <a:lnTo>
                  <a:pt x="31053" y="17873"/>
                </a:lnTo>
                <a:lnTo>
                  <a:pt x="31053" y="17914"/>
                </a:lnTo>
                <a:lnTo>
                  <a:pt x="29279" y="17914"/>
                </a:lnTo>
                <a:lnTo>
                  <a:pt x="29279" y="17873"/>
                </a:lnTo>
                <a:lnTo>
                  <a:pt x="29279" y="16421"/>
                </a:lnTo>
                <a:lnTo>
                  <a:pt x="29279" y="16381"/>
                </a:lnTo>
                <a:close/>
                <a:moveTo>
                  <a:pt x="32903" y="16381"/>
                </a:moveTo>
                <a:lnTo>
                  <a:pt x="32903" y="16421"/>
                </a:lnTo>
                <a:lnTo>
                  <a:pt x="32903" y="17873"/>
                </a:lnTo>
                <a:lnTo>
                  <a:pt x="32903" y="17914"/>
                </a:lnTo>
                <a:lnTo>
                  <a:pt x="31128" y="17914"/>
                </a:lnTo>
                <a:lnTo>
                  <a:pt x="31128" y="17873"/>
                </a:lnTo>
                <a:lnTo>
                  <a:pt x="31128" y="16421"/>
                </a:lnTo>
                <a:lnTo>
                  <a:pt x="31128" y="16381"/>
                </a:lnTo>
                <a:close/>
                <a:moveTo>
                  <a:pt x="34692" y="16381"/>
                </a:moveTo>
                <a:lnTo>
                  <a:pt x="34692" y="16421"/>
                </a:lnTo>
                <a:lnTo>
                  <a:pt x="34692" y="17873"/>
                </a:lnTo>
                <a:lnTo>
                  <a:pt x="34692" y="17914"/>
                </a:lnTo>
                <a:lnTo>
                  <a:pt x="32979" y="17914"/>
                </a:lnTo>
                <a:lnTo>
                  <a:pt x="32979" y="17873"/>
                </a:lnTo>
                <a:lnTo>
                  <a:pt x="32979" y="16421"/>
                </a:lnTo>
                <a:lnTo>
                  <a:pt x="32979" y="16381"/>
                </a:lnTo>
                <a:close/>
                <a:moveTo>
                  <a:pt x="36541" y="16381"/>
                </a:moveTo>
                <a:lnTo>
                  <a:pt x="36541" y="16421"/>
                </a:lnTo>
                <a:lnTo>
                  <a:pt x="36541" y="17873"/>
                </a:lnTo>
                <a:lnTo>
                  <a:pt x="36541" y="17914"/>
                </a:lnTo>
                <a:lnTo>
                  <a:pt x="34768" y="17914"/>
                </a:lnTo>
                <a:lnTo>
                  <a:pt x="34768" y="17873"/>
                </a:lnTo>
                <a:lnTo>
                  <a:pt x="34768" y="16421"/>
                </a:lnTo>
                <a:lnTo>
                  <a:pt x="34768" y="16381"/>
                </a:lnTo>
                <a:close/>
                <a:moveTo>
                  <a:pt x="38397" y="16381"/>
                </a:moveTo>
                <a:lnTo>
                  <a:pt x="38397" y="16421"/>
                </a:lnTo>
                <a:lnTo>
                  <a:pt x="38397" y="17873"/>
                </a:lnTo>
                <a:lnTo>
                  <a:pt x="38397" y="17914"/>
                </a:lnTo>
                <a:lnTo>
                  <a:pt x="36618" y="17914"/>
                </a:lnTo>
                <a:lnTo>
                  <a:pt x="36618" y="17873"/>
                </a:lnTo>
                <a:lnTo>
                  <a:pt x="36618" y="16421"/>
                </a:lnTo>
                <a:lnTo>
                  <a:pt x="36618" y="16381"/>
                </a:lnTo>
                <a:close/>
                <a:moveTo>
                  <a:pt x="40246" y="16381"/>
                </a:moveTo>
                <a:lnTo>
                  <a:pt x="40246" y="16421"/>
                </a:lnTo>
                <a:lnTo>
                  <a:pt x="40246" y="17873"/>
                </a:lnTo>
                <a:lnTo>
                  <a:pt x="40246" y="17914"/>
                </a:lnTo>
                <a:lnTo>
                  <a:pt x="38472" y="17914"/>
                </a:lnTo>
                <a:lnTo>
                  <a:pt x="38472" y="17873"/>
                </a:lnTo>
                <a:lnTo>
                  <a:pt x="38472" y="16421"/>
                </a:lnTo>
                <a:lnTo>
                  <a:pt x="38472" y="16381"/>
                </a:lnTo>
                <a:close/>
                <a:moveTo>
                  <a:pt x="42096" y="16381"/>
                </a:moveTo>
                <a:lnTo>
                  <a:pt x="42096" y="16421"/>
                </a:lnTo>
                <a:lnTo>
                  <a:pt x="42096" y="17873"/>
                </a:lnTo>
                <a:lnTo>
                  <a:pt x="42096" y="17914"/>
                </a:lnTo>
                <a:lnTo>
                  <a:pt x="40321" y="17914"/>
                </a:lnTo>
                <a:lnTo>
                  <a:pt x="40321" y="17873"/>
                </a:lnTo>
                <a:lnTo>
                  <a:pt x="40321" y="16421"/>
                </a:lnTo>
                <a:lnTo>
                  <a:pt x="40321" y="16381"/>
                </a:lnTo>
                <a:close/>
                <a:moveTo>
                  <a:pt x="43950" y="16381"/>
                </a:moveTo>
                <a:lnTo>
                  <a:pt x="43950" y="16421"/>
                </a:lnTo>
                <a:lnTo>
                  <a:pt x="43950" y="17873"/>
                </a:lnTo>
                <a:lnTo>
                  <a:pt x="43950" y="17914"/>
                </a:lnTo>
                <a:lnTo>
                  <a:pt x="42172" y="17914"/>
                </a:lnTo>
                <a:lnTo>
                  <a:pt x="42172" y="17873"/>
                </a:lnTo>
                <a:lnTo>
                  <a:pt x="42172" y="16421"/>
                </a:lnTo>
                <a:lnTo>
                  <a:pt x="42172" y="16381"/>
                </a:lnTo>
                <a:close/>
                <a:moveTo>
                  <a:pt x="45801" y="16381"/>
                </a:moveTo>
                <a:lnTo>
                  <a:pt x="45801" y="16421"/>
                </a:lnTo>
                <a:lnTo>
                  <a:pt x="45801" y="17873"/>
                </a:lnTo>
                <a:lnTo>
                  <a:pt x="45801" y="17914"/>
                </a:lnTo>
                <a:lnTo>
                  <a:pt x="44027" y="17914"/>
                </a:lnTo>
                <a:lnTo>
                  <a:pt x="44027" y="17873"/>
                </a:lnTo>
                <a:lnTo>
                  <a:pt x="44027" y="16421"/>
                </a:lnTo>
                <a:lnTo>
                  <a:pt x="44027" y="16381"/>
                </a:lnTo>
                <a:close/>
                <a:moveTo>
                  <a:pt x="47656" y="16381"/>
                </a:moveTo>
                <a:lnTo>
                  <a:pt x="47656" y="16421"/>
                </a:lnTo>
                <a:lnTo>
                  <a:pt x="47656" y="17873"/>
                </a:lnTo>
                <a:lnTo>
                  <a:pt x="47656" y="17914"/>
                </a:lnTo>
                <a:lnTo>
                  <a:pt x="45876" y="17914"/>
                </a:lnTo>
                <a:lnTo>
                  <a:pt x="45876" y="17873"/>
                </a:lnTo>
                <a:lnTo>
                  <a:pt x="45876" y="16421"/>
                </a:lnTo>
                <a:lnTo>
                  <a:pt x="45876" y="16381"/>
                </a:lnTo>
                <a:close/>
                <a:moveTo>
                  <a:pt x="49505" y="16381"/>
                </a:moveTo>
                <a:lnTo>
                  <a:pt x="49505" y="16421"/>
                </a:lnTo>
                <a:lnTo>
                  <a:pt x="49505" y="17873"/>
                </a:lnTo>
                <a:lnTo>
                  <a:pt x="49505" y="17914"/>
                </a:lnTo>
                <a:lnTo>
                  <a:pt x="47731" y="17914"/>
                </a:lnTo>
                <a:lnTo>
                  <a:pt x="47731" y="17873"/>
                </a:lnTo>
                <a:lnTo>
                  <a:pt x="47731" y="16421"/>
                </a:lnTo>
                <a:lnTo>
                  <a:pt x="47731" y="16381"/>
                </a:lnTo>
                <a:close/>
                <a:moveTo>
                  <a:pt x="51289" y="16381"/>
                </a:moveTo>
                <a:lnTo>
                  <a:pt x="51289" y="16421"/>
                </a:lnTo>
                <a:lnTo>
                  <a:pt x="51289" y="17873"/>
                </a:lnTo>
                <a:lnTo>
                  <a:pt x="51289" y="17914"/>
                </a:lnTo>
                <a:lnTo>
                  <a:pt x="49581" y="17914"/>
                </a:lnTo>
                <a:lnTo>
                  <a:pt x="49581" y="17873"/>
                </a:lnTo>
                <a:lnTo>
                  <a:pt x="49581" y="16421"/>
                </a:lnTo>
                <a:lnTo>
                  <a:pt x="49581" y="16381"/>
                </a:lnTo>
                <a:close/>
                <a:moveTo>
                  <a:pt x="53144" y="16381"/>
                </a:moveTo>
                <a:lnTo>
                  <a:pt x="53144" y="16421"/>
                </a:lnTo>
                <a:lnTo>
                  <a:pt x="53144" y="17873"/>
                </a:lnTo>
                <a:lnTo>
                  <a:pt x="53144" y="17914"/>
                </a:lnTo>
                <a:lnTo>
                  <a:pt x="51370" y="17914"/>
                </a:lnTo>
                <a:lnTo>
                  <a:pt x="51370" y="17873"/>
                </a:lnTo>
                <a:lnTo>
                  <a:pt x="51370" y="16421"/>
                </a:lnTo>
                <a:lnTo>
                  <a:pt x="51370" y="16381"/>
                </a:lnTo>
                <a:close/>
                <a:moveTo>
                  <a:pt x="54995" y="16381"/>
                </a:moveTo>
                <a:lnTo>
                  <a:pt x="54995" y="16421"/>
                </a:lnTo>
                <a:lnTo>
                  <a:pt x="54995" y="17873"/>
                </a:lnTo>
                <a:lnTo>
                  <a:pt x="54995" y="17914"/>
                </a:lnTo>
                <a:lnTo>
                  <a:pt x="53220" y="17914"/>
                </a:lnTo>
                <a:lnTo>
                  <a:pt x="53220" y="17873"/>
                </a:lnTo>
                <a:lnTo>
                  <a:pt x="53220" y="16421"/>
                </a:lnTo>
                <a:lnTo>
                  <a:pt x="53220" y="16381"/>
                </a:lnTo>
                <a:close/>
                <a:moveTo>
                  <a:pt x="56849" y="16381"/>
                </a:moveTo>
                <a:lnTo>
                  <a:pt x="56849" y="16421"/>
                </a:lnTo>
                <a:lnTo>
                  <a:pt x="56849" y="17873"/>
                </a:lnTo>
                <a:lnTo>
                  <a:pt x="56849" y="17914"/>
                </a:lnTo>
                <a:lnTo>
                  <a:pt x="55070" y="17914"/>
                </a:lnTo>
                <a:lnTo>
                  <a:pt x="55070" y="17873"/>
                </a:lnTo>
                <a:lnTo>
                  <a:pt x="55070" y="16421"/>
                </a:lnTo>
                <a:lnTo>
                  <a:pt x="55070" y="16381"/>
                </a:lnTo>
                <a:close/>
                <a:moveTo>
                  <a:pt x="58698" y="16381"/>
                </a:moveTo>
                <a:lnTo>
                  <a:pt x="58698" y="16421"/>
                </a:lnTo>
                <a:lnTo>
                  <a:pt x="58698" y="17873"/>
                </a:lnTo>
                <a:lnTo>
                  <a:pt x="58698" y="17914"/>
                </a:lnTo>
                <a:lnTo>
                  <a:pt x="56924" y="17914"/>
                </a:lnTo>
                <a:lnTo>
                  <a:pt x="56924" y="17873"/>
                </a:lnTo>
                <a:lnTo>
                  <a:pt x="56924" y="16421"/>
                </a:lnTo>
                <a:lnTo>
                  <a:pt x="56924" y="16381"/>
                </a:lnTo>
                <a:close/>
                <a:moveTo>
                  <a:pt x="60548" y="16381"/>
                </a:moveTo>
                <a:lnTo>
                  <a:pt x="60548" y="16421"/>
                </a:lnTo>
                <a:lnTo>
                  <a:pt x="60548" y="17873"/>
                </a:lnTo>
                <a:lnTo>
                  <a:pt x="60548" y="17914"/>
                </a:lnTo>
                <a:lnTo>
                  <a:pt x="58775" y="17914"/>
                </a:lnTo>
                <a:lnTo>
                  <a:pt x="58775" y="17873"/>
                </a:lnTo>
                <a:lnTo>
                  <a:pt x="58775" y="16421"/>
                </a:lnTo>
                <a:lnTo>
                  <a:pt x="58775" y="16381"/>
                </a:lnTo>
                <a:close/>
                <a:moveTo>
                  <a:pt x="62404" y="16381"/>
                </a:moveTo>
                <a:lnTo>
                  <a:pt x="62404" y="16421"/>
                </a:lnTo>
                <a:lnTo>
                  <a:pt x="62404" y="17873"/>
                </a:lnTo>
                <a:lnTo>
                  <a:pt x="62404" y="17914"/>
                </a:lnTo>
                <a:lnTo>
                  <a:pt x="60629" y="17914"/>
                </a:lnTo>
                <a:lnTo>
                  <a:pt x="60629" y="17873"/>
                </a:lnTo>
                <a:lnTo>
                  <a:pt x="60629" y="16421"/>
                </a:lnTo>
                <a:lnTo>
                  <a:pt x="60629" y="16381"/>
                </a:lnTo>
                <a:close/>
                <a:moveTo>
                  <a:pt x="64253" y="16381"/>
                </a:moveTo>
                <a:lnTo>
                  <a:pt x="64253" y="16421"/>
                </a:lnTo>
                <a:lnTo>
                  <a:pt x="64253" y="17873"/>
                </a:lnTo>
                <a:lnTo>
                  <a:pt x="64253" y="17914"/>
                </a:lnTo>
                <a:lnTo>
                  <a:pt x="62479" y="17914"/>
                </a:lnTo>
                <a:lnTo>
                  <a:pt x="62479" y="17873"/>
                </a:lnTo>
                <a:lnTo>
                  <a:pt x="62479" y="16421"/>
                </a:lnTo>
                <a:lnTo>
                  <a:pt x="62479" y="16381"/>
                </a:lnTo>
                <a:close/>
                <a:moveTo>
                  <a:pt x="66108" y="16381"/>
                </a:moveTo>
                <a:lnTo>
                  <a:pt x="66108" y="16421"/>
                </a:lnTo>
                <a:lnTo>
                  <a:pt x="66108" y="17873"/>
                </a:lnTo>
                <a:lnTo>
                  <a:pt x="66108" y="17914"/>
                </a:lnTo>
                <a:lnTo>
                  <a:pt x="64328" y="17914"/>
                </a:lnTo>
                <a:lnTo>
                  <a:pt x="64328" y="17873"/>
                </a:lnTo>
                <a:lnTo>
                  <a:pt x="64328" y="16421"/>
                </a:lnTo>
                <a:lnTo>
                  <a:pt x="64328" y="16381"/>
                </a:lnTo>
                <a:close/>
                <a:moveTo>
                  <a:pt x="3343" y="17989"/>
                </a:moveTo>
                <a:lnTo>
                  <a:pt x="3343" y="19763"/>
                </a:lnTo>
                <a:lnTo>
                  <a:pt x="1568" y="19763"/>
                </a:lnTo>
                <a:lnTo>
                  <a:pt x="1568" y="17989"/>
                </a:lnTo>
                <a:close/>
                <a:moveTo>
                  <a:pt x="5192" y="17989"/>
                </a:moveTo>
                <a:lnTo>
                  <a:pt x="5192" y="19763"/>
                </a:lnTo>
                <a:lnTo>
                  <a:pt x="3418" y="19763"/>
                </a:lnTo>
                <a:lnTo>
                  <a:pt x="3418" y="17989"/>
                </a:lnTo>
                <a:close/>
                <a:moveTo>
                  <a:pt x="7047" y="17989"/>
                </a:moveTo>
                <a:lnTo>
                  <a:pt x="7047" y="19763"/>
                </a:lnTo>
                <a:lnTo>
                  <a:pt x="5267" y="19763"/>
                </a:lnTo>
                <a:lnTo>
                  <a:pt x="5267" y="17989"/>
                </a:lnTo>
                <a:close/>
                <a:moveTo>
                  <a:pt x="8896" y="17989"/>
                </a:moveTo>
                <a:lnTo>
                  <a:pt x="8896" y="19763"/>
                </a:lnTo>
                <a:lnTo>
                  <a:pt x="7123" y="19763"/>
                </a:lnTo>
                <a:lnTo>
                  <a:pt x="7123" y="17989"/>
                </a:lnTo>
                <a:close/>
                <a:moveTo>
                  <a:pt x="10746" y="17989"/>
                </a:moveTo>
                <a:lnTo>
                  <a:pt x="10746" y="19763"/>
                </a:lnTo>
                <a:lnTo>
                  <a:pt x="8972" y="19763"/>
                </a:lnTo>
                <a:lnTo>
                  <a:pt x="8972" y="17989"/>
                </a:lnTo>
                <a:close/>
                <a:moveTo>
                  <a:pt x="12601" y="17989"/>
                </a:moveTo>
                <a:lnTo>
                  <a:pt x="12601" y="19763"/>
                </a:lnTo>
                <a:lnTo>
                  <a:pt x="10827" y="19763"/>
                </a:lnTo>
                <a:lnTo>
                  <a:pt x="10827" y="17989"/>
                </a:lnTo>
                <a:close/>
                <a:moveTo>
                  <a:pt x="14451" y="17989"/>
                </a:moveTo>
                <a:lnTo>
                  <a:pt x="14451" y="19763"/>
                </a:lnTo>
                <a:lnTo>
                  <a:pt x="12676" y="19763"/>
                </a:lnTo>
                <a:lnTo>
                  <a:pt x="12676" y="17989"/>
                </a:lnTo>
                <a:close/>
                <a:moveTo>
                  <a:pt x="16305" y="17989"/>
                </a:moveTo>
                <a:lnTo>
                  <a:pt x="16305" y="19763"/>
                </a:lnTo>
                <a:lnTo>
                  <a:pt x="14526" y="19763"/>
                </a:lnTo>
                <a:lnTo>
                  <a:pt x="14526" y="17989"/>
                </a:lnTo>
                <a:close/>
                <a:moveTo>
                  <a:pt x="18089" y="17989"/>
                </a:moveTo>
                <a:lnTo>
                  <a:pt x="18089" y="19763"/>
                </a:lnTo>
                <a:lnTo>
                  <a:pt x="16381" y="19763"/>
                </a:lnTo>
                <a:lnTo>
                  <a:pt x="16381" y="17989"/>
                </a:lnTo>
                <a:close/>
                <a:moveTo>
                  <a:pt x="19945" y="17989"/>
                </a:moveTo>
                <a:lnTo>
                  <a:pt x="19945" y="19763"/>
                </a:lnTo>
                <a:lnTo>
                  <a:pt x="18166" y="19763"/>
                </a:lnTo>
                <a:lnTo>
                  <a:pt x="18166" y="17989"/>
                </a:lnTo>
                <a:close/>
                <a:moveTo>
                  <a:pt x="21795" y="17989"/>
                </a:moveTo>
                <a:lnTo>
                  <a:pt x="21795" y="19763"/>
                </a:lnTo>
                <a:lnTo>
                  <a:pt x="20020" y="19763"/>
                </a:lnTo>
                <a:lnTo>
                  <a:pt x="20020" y="17989"/>
                </a:lnTo>
                <a:close/>
                <a:moveTo>
                  <a:pt x="23644" y="17989"/>
                </a:moveTo>
                <a:lnTo>
                  <a:pt x="23644" y="19763"/>
                </a:lnTo>
                <a:lnTo>
                  <a:pt x="21870" y="19763"/>
                </a:lnTo>
                <a:lnTo>
                  <a:pt x="21870" y="17989"/>
                </a:lnTo>
                <a:close/>
                <a:moveTo>
                  <a:pt x="25498" y="17989"/>
                </a:moveTo>
                <a:lnTo>
                  <a:pt x="25498" y="19763"/>
                </a:lnTo>
                <a:lnTo>
                  <a:pt x="23719" y="19763"/>
                </a:lnTo>
                <a:lnTo>
                  <a:pt x="23719" y="17989"/>
                </a:lnTo>
                <a:close/>
                <a:moveTo>
                  <a:pt x="27348" y="17989"/>
                </a:moveTo>
                <a:lnTo>
                  <a:pt x="27348" y="19763"/>
                </a:lnTo>
                <a:lnTo>
                  <a:pt x="25575" y="19763"/>
                </a:lnTo>
                <a:lnTo>
                  <a:pt x="25575" y="17989"/>
                </a:lnTo>
                <a:close/>
                <a:moveTo>
                  <a:pt x="29204" y="17989"/>
                </a:moveTo>
                <a:lnTo>
                  <a:pt x="29204" y="19763"/>
                </a:lnTo>
                <a:lnTo>
                  <a:pt x="27424" y="19763"/>
                </a:lnTo>
                <a:lnTo>
                  <a:pt x="27424" y="17989"/>
                </a:lnTo>
                <a:close/>
                <a:moveTo>
                  <a:pt x="31053" y="17989"/>
                </a:moveTo>
                <a:lnTo>
                  <a:pt x="31053" y="19763"/>
                </a:lnTo>
                <a:lnTo>
                  <a:pt x="29279" y="19763"/>
                </a:lnTo>
                <a:lnTo>
                  <a:pt x="29279" y="17989"/>
                </a:lnTo>
                <a:close/>
                <a:moveTo>
                  <a:pt x="32903" y="17989"/>
                </a:moveTo>
                <a:lnTo>
                  <a:pt x="32903" y="19763"/>
                </a:lnTo>
                <a:lnTo>
                  <a:pt x="31128" y="19763"/>
                </a:lnTo>
                <a:lnTo>
                  <a:pt x="31128" y="17989"/>
                </a:lnTo>
                <a:close/>
                <a:moveTo>
                  <a:pt x="34692" y="17989"/>
                </a:moveTo>
                <a:lnTo>
                  <a:pt x="34692" y="19763"/>
                </a:lnTo>
                <a:lnTo>
                  <a:pt x="32979" y="19763"/>
                </a:lnTo>
                <a:lnTo>
                  <a:pt x="32979" y="17989"/>
                </a:lnTo>
                <a:close/>
                <a:moveTo>
                  <a:pt x="36541" y="17989"/>
                </a:moveTo>
                <a:lnTo>
                  <a:pt x="36541" y="19763"/>
                </a:lnTo>
                <a:lnTo>
                  <a:pt x="34768" y="19763"/>
                </a:lnTo>
                <a:lnTo>
                  <a:pt x="34768" y="17989"/>
                </a:lnTo>
                <a:close/>
                <a:moveTo>
                  <a:pt x="38397" y="17989"/>
                </a:moveTo>
                <a:lnTo>
                  <a:pt x="38397" y="19763"/>
                </a:lnTo>
                <a:lnTo>
                  <a:pt x="36618" y="19763"/>
                </a:lnTo>
                <a:lnTo>
                  <a:pt x="36618" y="17989"/>
                </a:lnTo>
                <a:close/>
                <a:moveTo>
                  <a:pt x="40246" y="17989"/>
                </a:moveTo>
                <a:lnTo>
                  <a:pt x="40246" y="19763"/>
                </a:lnTo>
                <a:lnTo>
                  <a:pt x="38472" y="19763"/>
                </a:lnTo>
                <a:lnTo>
                  <a:pt x="38472" y="17989"/>
                </a:lnTo>
                <a:close/>
                <a:moveTo>
                  <a:pt x="42096" y="17989"/>
                </a:moveTo>
                <a:lnTo>
                  <a:pt x="42096" y="19763"/>
                </a:lnTo>
                <a:lnTo>
                  <a:pt x="40321" y="19763"/>
                </a:lnTo>
                <a:lnTo>
                  <a:pt x="40321" y="17989"/>
                </a:lnTo>
                <a:close/>
                <a:moveTo>
                  <a:pt x="43950" y="17989"/>
                </a:moveTo>
                <a:lnTo>
                  <a:pt x="43950" y="19763"/>
                </a:lnTo>
                <a:lnTo>
                  <a:pt x="42172" y="19763"/>
                </a:lnTo>
                <a:lnTo>
                  <a:pt x="42172" y="17989"/>
                </a:lnTo>
                <a:close/>
                <a:moveTo>
                  <a:pt x="45801" y="17989"/>
                </a:moveTo>
                <a:lnTo>
                  <a:pt x="45801" y="19763"/>
                </a:lnTo>
                <a:lnTo>
                  <a:pt x="44027" y="19763"/>
                </a:lnTo>
                <a:lnTo>
                  <a:pt x="44027" y="17989"/>
                </a:lnTo>
                <a:close/>
                <a:moveTo>
                  <a:pt x="47656" y="17989"/>
                </a:moveTo>
                <a:lnTo>
                  <a:pt x="47656" y="19763"/>
                </a:lnTo>
                <a:lnTo>
                  <a:pt x="45876" y="19763"/>
                </a:lnTo>
                <a:lnTo>
                  <a:pt x="45876" y="17989"/>
                </a:lnTo>
                <a:close/>
                <a:moveTo>
                  <a:pt x="49505" y="17989"/>
                </a:moveTo>
                <a:lnTo>
                  <a:pt x="49505" y="19763"/>
                </a:lnTo>
                <a:lnTo>
                  <a:pt x="47731" y="19763"/>
                </a:lnTo>
                <a:lnTo>
                  <a:pt x="47731" y="17989"/>
                </a:lnTo>
                <a:close/>
                <a:moveTo>
                  <a:pt x="51289" y="17989"/>
                </a:moveTo>
                <a:lnTo>
                  <a:pt x="51289" y="19763"/>
                </a:lnTo>
                <a:lnTo>
                  <a:pt x="49581" y="19763"/>
                </a:lnTo>
                <a:lnTo>
                  <a:pt x="49581" y="17989"/>
                </a:lnTo>
                <a:close/>
                <a:moveTo>
                  <a:pt x="53144" y="17989"/>
                </a:moveTo>
                <a:lnTo>
                  <a:pt x="53144" y="19763"/>
                </a:lnTo>
                <a:lnTo>
                  <a:pt x="51370" y="19763"/>
                </a:lnTo>
                <a:lnTo>
                  <a:pt x="51370" y="17989"/>
                </a:lnTo>
                <a:close/>
                <a:moveTo>
                  <a:pt x="54995" y="17989"/>
                </a:moveTo>
                <a:lnTo>
                  <a:pt x="54995" y="19763"/>
                </a:lnTo>
                <a:lnTo>
                  <a:pt x="53220" y="19763"/>
                </a:lnTo>
                <a:lnTo>
                  <a:pt x="53220" y="17989"/>
                </a:lnTo>
                <a:close/>
                <a:moveTo>
                  <a:pt x="56849" y="17989"/>
                </a:moveTo>
                <a:lnTo>
                  <a:pt x="56849" y="19763"/>
                </a:lnTo>
                <a:lnTo>
                  <a:pt x="55070" y="19763"/>
                </a:lnTo>
                <a:lnTo>
                  <a:pt x="55070" y="17989"/>
                </a:lnTo>
                <a:close/>
                <a:moveTo>
                  <a:pt x="58698" y="17989"/>
                </a:moveTo>
                <a:lnTo>
                  <a:pt x="58698" y="19763"/>
                </a:lnTo>
                <a:lnTo>
                  <a:pt x="56924" y="19763"/>
                </a:lnTo>
                <a:lnTo>
                  <a:pt x="56924" y="17989"/>
                </a:lnTo>
                <a:close/>
                <a:moveTo>
                  <a:pt x="60548" y="17989"/>
                </a:moveTo>
                <a:lnTo>
                  <a:pt x="60548" y="19763"/>
                </a:lnTo>
                <a:lnTo>
                  <a:pt x="58775" y="19763"/>
                </a:lnTo>
                <a:lnTo>
                  <a:pt x="58775" y="17989"/>
                </a:lnTo>
                <a:close/>
                <a:moveTo>
                  <a:pt x="62404" y="17989"/>
                </a:moveTo>
                <a:lnTo>
                  <a:pt x="62404" y="19763"/>
                </a:lnTo>
                <a:lnTo>
                  <a:pt x="60629" y="19763"/>
                </a:lnTo>
                <a:lnTo>
                  <a:pt x="60629" y="17989"/>
                </a:lnTo>
                <a:close/>
                <a:moveTo>
                  <a:pt x="64253" y="17989"/>
                </a:moveTo>
                <a:lnTo>
                  <a:pt x="64253" y="19763"/>
                </a:lnTo>
                <a:lnTo>
                  <a:pt x="62479" y="19763"/>
                </a:lnTo>
                <a:lnTo>
                  <a:pt x="62479" y="17989"/>
                </a:lnTo>
                <a:close/>
                <a:moveTo>
                  <a:pt x="66108" y="17989"/>
                </a:moveTo>
                <a:lnTo>
                  <a:pt x="66108" y="19763"/>
                </a:lnTo>
                <a:lnTo>
                  <a:pt x="64328" y="19763"/>
                </a:lnTo>
                <a:lnTo>
                  <a:pt x="64328" y="17989"/>
                </a:lnTo>
                <a:close/>
                <a:moveTo>
                  <a:pt x="3343" y="19838"/>
                </a:moveTo>
                <a:lnTo>
                  <a:pt x="3343" y="21613"/>
                </a:lnTo>
                <a:lnTo>
                  <a:pt x="1568" y="21613"/>
                </a:lnTo>
                <a:lnTo>
                  <a:pt x="1568" y="19838"/>
                </a:lnTo>
                <a:close/>
                <a:moveTo>
                  <a:pt x="5192" y="19838"/>
                </a:moveTo>
                <a:lnTo>
                  <a:pt x="5192" y="21613"/>
                </a:lnTo>
                <a:lnTo>
                  <a:pt x="3418" y="21613"/>
                </a:lnTo>
                <a:lnTo>
                  <a:pt x="3418" y="19838"/>
                </a:lnTo>
                <a:close/>
                <a:moveTo>
                  <a:pt x="7047" y="19838"/>
                </a:moveTo>
                <a:lnTo>
                  <a:pt x="7047" y="21613"/>
                </a:lnTo>
                <a:lnTo>
                  <a:pt x="5267" y="21613"/>
                </a:lnTo>
                <a:lnTo>
                  <a:pt x="5267" y="19838"/>
                </a:lnTo>
                <a:close/>
                <a:moveTo>
                  <a:pt x="8896" y="19838"/>
                </a:moveTo>
                <a:lnTo>
                  <a:pt x="8896" y="21613"/>
                </a:lnTo>
                <a:lnTo>
                  <a:pt x="7123" y="21613"/>
                </a:lnTo>
                <a:lnTo>
                  <a:pt x="7123" y="19838"/>
                </a:lnTo>
                <a:close/>
                <a:moveTo>
                  <a:pt x="10746" y="19838"/>
                </a:moveTo>
                <a:lnTo>
                  <a:pt x="10746" y="21613"/>
                </a:lnTo>
                <a:lnTo>
                  <a:pt x="8972" y="21613"/>
                </a:lnTo>
                <a:lnTo>
                  <a:pt x="8972" y="19838"/>
                </a:lnTo>
                <a:close/>
                <a:moveTo>
                  <a:pt x="12601" y="19838"/>
                </a:moveTo>
                <a:lnTo>
                  <a:pt x="12601" y="21613"/>
                </a:lnTo>
                <a:lnTo>
                  <a:pt x="10827" y="21613"/>
                </a:lnTo>
                <a:lnTo>
                  <a:pt x="10827" y="19838"/>
                </a:lnTo>
                <a:close/>
                <a:moveTo>
                  <a:pt x="14451" y="19838"/>
                </a:moveTo>
                <a:lnTo>
                  <a:pt x="14451" y="21613"/>
                </a:lnTo>
                <a:lnTo>
                  <a:pt x="12676" y="21613"/>
                </a:lnTo>
                <a:lnTo>
                  <a:pt x="12676" y="19838"/>
                </a:lnTo>
                <a:close/>
                <a:moveTo>
                  <a:pt x="16305" y="19838"/>
                </a:moveTo>
                <a:lnTo>
                  <a:pt x="16305" y="21613"/>
                </a:lnTo>
                <a:lnTo>
                  <a:pt x="14526" y="21613"/>
                </a:lnTo>
                <a:lnTo>
                  <a:pt x="14526" y="19838"/>
                </a:lnTo>
                <a:close/>
                <a:moveTo>
                  <a:pt x="18089" y="19838"/>
                </a:moveTo>
                <a:lnTo>
                  <a:pt x="18089" y="21613"/>
                </a:lnTo>
                <a:lnTo>
                  <a:pt x="16381" y="21613"/>
                </a:lnTo>
                <a:lnTo>
                  <a:pt x="16381" y="19838"/>
                </a:lnTo>
                <a:close/>
                <a:moveTo>
                  <a:pt x="19945" y="19838"/>
                </a:moveTo>
                <a:lnTo>
                  <a:pt x="19945" y="21613"/>
                </a:lnTo>
                <a:lnTo>
                  <a:pt x="18166" y="21613"/>
                </a:lnTo>
                <a:lnTo>
                  <a:pt x="18166" y="19838"/>
                </a:lnTo>
                <a:close/>
                <a:moveTo>
                  <a:pt x="21795" y="19838"/>
                </a:moveTo>
                <a:lnTo>
                  <a:pt x="21795" y="21613"/>
                </a:lnTo>
                <a:lnTo>
                  <a:pt x="20020" y="21613"/>
                </a:lnTo>
                <a:lnTo>
                  <a:pt x="20020" y="19838"/>
                </a:lnTo>
                <a:close/>
                <a:moveTo>
                  <a:pt x="23644" y="19838"/>
                </a:moveTo>
                <a:lnTo>
                  <a:pt x="23644" y="21613"/>
                </a:lnTo>
                <a:lnTo>
                  <a:pt x="21870" y="21613"/>
                </a:lnTo>
                <a:lnTo>
                  <a:pt x="21870" y="19838"/>
                </a:lnTo>
                <a:close/>
                <a:moveTo>
                  <a:pt x="25498" y="19838"/>
                </a:moveTo>
                <a:lnTo>
                  <a:pt x="25498" y="21613"/>
                </a:lnTo>
                <a:lnTo>
                  <a:pt x="23719" y="21613"/>
                </a:lnTo>
                <a:lnTo>
                  <a:pt x="23719" y="19838"/>
                </a:lnTo>
                <a:close/>
                <a:moveTo>
                  <a:pt x="27348" y="19838"/>
                </a:moveTo>
                <a:lnTo>
                  <a:pt x="27348" y="21613"/>
                </a:lnTo>
                <a:lnTo>
                  <a:pt x="25575" y="21613"/>
                </a:lnTo>
                <a:lnTo>
                  <a:pt x="25575" y="19838"/>
                </a:lnTo>
                <a:close/>
                <a:moveTo>
                  <a:pt x="29204" y="19838"/>
                </a:moveTo>
                <a:lnTo>
                  <a:pt x="29204" y="21613"/>
                </a:lnTo>
                <a:lnTo>
                  <a:pt x="27424" y="21613"/>
                </a:lnTo>
                <a:lnTo>
                  <a:pt x="27424" y="19838"/>
                </a:lnTo>
                <a:close/>
                <a:moveTo>
                  <a:pt x="31053" y="19838"/>
                </a:moveTo>
                <a:lnTo>
                  <a:pt x="31053" y="21613"/>
                </a:lnTo>
                <a:lnTo>
                  <a:pt x="29279" y="21613"/>
                </a:lnTo>
                <a:lnTo>
                  <a:pt x="29279" y="19838"/>
                </a:lnTo>
                <a:close/>
                <a:moveTo>
                  <a:pt x="32903" y="19838"/>
                </a:moveTo>
                <a:lnTo>
                  <a:pt x="32903" y="21613"/>
                </a:lnTo>
                <a:lnTo>
                  <a:pt x="31128" y="21613"/>
                </a:lnTo>
                <a:lnTo>
                  <a:pt x="31128" y="19838"/>
                </a:lnTo>
                <a:close/>
                <a:moveTo>
                  <a:pt x="34692" y="19838"/>
                </a:moveTo>
                <a:lnTo>
                  <a:pt x="34692" y="21613"/>
                </a:lnTo>
                <a:lnTo>
                  <a:pt x="32979" y="21613"/>
                </a:lnTo>
                <a:lnTo>
                  <a:pt x="32979" y="19838"/>
                </a:lnTo>
                <a:close/>
                <a:moveTo>
                  <a:pt x="36541" y="19838"/>
                </a:moveTo>
                <a:lnTo>
                  <a:pt x="36541" y="21613"/>
                </a:lnTo>
                <a:lnTo>
                  <a:pt x="34768" y="21613"/>
                </a:lnTo>
                <a:lnTo>
                  <a:pt x="34768" y="19838"/>
                </a:lnTo>
                <a:close/>
                <a:moveTo>
                  <a:pt x="38397" y="19838"/>
                </a:moveTo>
                <a:lnTo>
                  <a:pt x="38397" y="21613"/>
                </a:lnTo>
                <a:lnTo>
                  <a:pt x="36618" y="21613"/>
                </a:lnTo>
                <a:lnTo>
                  <a:pt x="36618" y="19838"/>
                </a:lnTo>
                <a:close/>
                <a:moveTo>
                  <a:pt x="40246" y="19838"/>
                </a:moveTo>
                <a:lnTo>
                  <a:pt x="40246" y="21613"/>
                </a:lnTo>
                <a:lnTo>
                  <a:pt x="38472" y="21613"/>
                </a:lnTo>
                <a:lnTo>
                  <a:pt x="38472" y="19838"/>
                </a:lnTo>
                <a:close/>
                <a:moveTo>
                  <a:pt x="42096" y="19838"/>
                </a:moveTo>
                <a:lnTo>
                  <a:pt x="42096" y="21613"/>
                </a:lnTo>
                <a:lnTo>
                  <a:pt x="40321" y="21613"/>
                </a:lnTo>
                <a:lnTo>
                  <a:pt x="40321" y="19838"/>
                </a:lnTo>
                <a:close/>
                <a:moveTo>
                  <a:pt x="43950" y="19838"/>
                </a:moveTo>
                <a:lnTo>
                  <a:pt x="43950" y="21613"/>
                </a:lnTo>
                <a:lnTo>
                  <a:pt x="42172" y="21613"/>
                </a:lnTo>
                <a:lnTo>
                  <a:pt x="42172" y="19838"/>
                </a:lnTo>
                <a:close/>
                <a:moveTo>
                  <a:pt x="45801" y="19838"/>
                </a:moveTo>
                <a:lnTo>
                  <a:pt x="45801" y="21613"/>
                </a:lnTo>
                <a:lnTo>
                  <a:pt x="44027" y="21613"/>
                </a:lnTo>
                <a:lnTo>
                  <a:pt x="44027" y="19838"/>
                </a:lnTo>
                <a:close/>
                <a:moveTo>
                  <a:pt x="47656" y="19838"/>
                </a:moveTo>
                <a:lnTo>
                  <a:pt x="47656" y="21613"/>
                </a:lnTo>
                <a:lnTo>
                  <a:pt x="45876" y="21613"/>
                </a:lnTo>
                <a:lnTo>
                  <a:pt x="45876" y="19838"/>
                </a:lnTo>
                <a:close/>
                <a:moveTo>
                  <a:pt x="49505" y="19838"/>
                </a:moveTo>
                <a:lnTo>
                  <a:pt x="49505" y="21613"/>
                </a:lnTo>
                <a:lnTo>
                  <a:pt x="47731" y="21613"/>
                </a:lnTo>
                <a:lnTo>
                  <a:pt x="47731" y="19838"/>
                </a:lnTo>
                <a:close/>
                <a:moveTo>
                  <a:pt x="51289" y="19838"/>
                </a:moveTo>
                <a:lnTo>
                  <a:pt x="51289" y="21613"/>
                </a:lnTo>
                <a:lnTo>
                  <a:pt x="49581" y="21613"/>
                </a:lnTo>
                <a:lnTo>
                  <a:pt x="49581" y="19838"/>
                </a:lnTo>
                <a:close/>
                <a:moveTo>
                  <a:pt x="53144" y="19838"/>
                </a:moveTo>
                <a:lnTo>
                  <a:pt x="53144" y="21613"/>
                </a:lnTo>
                <a:lnTo>
                  <a:pt x="51370" y="21613"/>
                </a:lnTo>
                <a:lnTo>
                  <a:pt x="51370" y="19838"/>
                </a:lnTo>
                <a:close/>
                <a:moveTo>
                  <a:pt x="54995" y="19838"/>
                </a:moveTo>
                <a:lnTo>
                  <a:pt x="54995" y="21613"/>
                </a:lnTo>
                <a:lnTo>
                  <a:pt x="53220" y="21613"/>
                </a:lnTo>
                <a:lnTo>
                  <a:pt x="53220" y="19838"/>
                </a:lnTo>
                <a:close/>
                <a:moveTo>
                  <a:pt x="56849" y="19838"/>
                </a:moveTo>
                <a:lnTo>
                  <a:pt x="56849" y="21613"/>
                </a:lnTo>
                <a:lnTo>
                  <a:pt x="55070" y="21613"/>
                </a:lnTo>
                <a:lnTo>
                  <a:pt x="55070" y="19838"/>
                </a:lnTo>
                <a:close/>
                <a:moveTo>
                  <a:pt x="58698" y="19838"/>
                </a:moveTo>
                <a:lnTo>
                  <a:pt x="58698" y="21613"/>
                </a:lnTo>
                <a:lnTo>
                  <a:pt x="56924" y="21613"/>
                </a:lnTo>
                <a:lnTo>
                  <a:pt x="56924" y="19838"/>
                </a:lnTo>
                <a:close/>
                <a:moveTo>
                  <a:pt x="60548" y="19838"/>
                </a:moveTo>
                <a:lnTo>
                  <a:pt x="60548" y="21613"/>
                </a:lnTo>
                <a:lnTo>
                  <a:pt x="58775" y="21613"/>
                </a:lnTo>
                <a:lnTo>
                  <a:pt x="58775" y="19838"/>
                </a:lnTo>
                <a:close/>
                <a:moveTo>
                  <a:pt x="62404" y="19838"/>
                </a:moveTo>
                <a:lnTo>
                  <a:pt x="62404" y="21613"/>
                </a:lnTo>
                <a:lnTo>
                  <a:pt x="60629" y="21613"/>
                </a:lnTo>
                <a:lnTo>
                  <a:pt x="60629" y="19838"/>
                </a:lnTo>
                <a:close/>
                <a:moveTo>
                  <a:pt x="64253" y="19838"/>
                </a:moveTo>
                <a:lnTo>
                  <a:pt x="64253" y="21613"/>
                </a:lnTo>
                <a:lnTo>
                  <a:pt x="62479" y="21613"/>
                </a:lnTo>
                <a:lnTo>
                  <a:pt x="62479" y="19838"/>
                </a:lnTo>
                <a:close/>
                <a:moveTo>
                  <a:pt x="66108" y="19838"/>
                </a:moveTo>
                <a:lnTo>
                  <a:pt x="66108" y="21613"/>
                </a:lnTo>
                <a:lnTo>
                  <a:pt x="64328" y="21613"/>
                </a:lnTo>
                <a:lnTo>
                  <a:pt x="64328" y="19838"/>
                </a:lnTo>
                <a:close/>
                <a:moveTo>
                  <a:pt x="3343" y="21688"/>
                </a:moveTo>
                <a:lnTo>
                  <a:pt x="3343" y="23467"/>
                </a:lnTo>
                <a:lnTo>
                  <a:pt x="1568" y="23467"/>
                </a:lnTo>
                <a:lnTo>
                  <a:pt x="1568" y="21688"/>
                </a:lnTo>
                <a:close/>
                <a:moveTo>
                  <a:pt x="5192" y="21688"/>
                </a:moveTo>
                <a:lnTo>
                  <a:pt x="5192" y="23467"/>
                </a:lnTo>
                <a:lnTo>
                  <a:pt x="3418" y="23467"/>
                </a:lnTo>
                <a:lnTo>
                  <a:pt x="3418" y="21688"/>
                </a:lnTo>
                <a:close/>
                <a:moveTo>
                  <a:pt x="7047" y="21688"/>
                </a:moveTo>
                <a:lnTo>
                  <a:pt x="7047" y="23467"/>
                </a:lnTo>
                <a:lnTo>
                  <a:pt x="5267" y="23467"/>
                </a:lnTo>
                <a:lnTo>
                  <a:pt x="5267" y="21688"/>
                </a:lnTo>
                <a:close/>
                <a:moveTo>
                  <a:pt x="8896" y="21688"/>
                </a:moveTo>
                <a:lnTo>
                  <a:pt x="8896" y="23467"/>
                </a:lnTo>
                <a:lnTo>
                  <a:pt x="7123" y="23467"/>
                </a:lnTo>
                <a:lnTo>
                  <a:pt x="7123" y="21688"/>
                </a:lnTo>
                <a:close/>
                <a:moveTo>
                  <a:pt x="10746" y="21688"/>
                </a:moveTo>
                <a:lnTo>
                  <a:pt x="10746" y="23467"/>
                </a:lnTo>
                <a:lnTo>
                  <a:pt x="8972" y="23467"/>
                </a:lnTo>
                <a:lnTo>
                  <a:pt x="8972" y="21688"/>
                </a:lnTo>
                <a:close/>
                <a:moveTo>
                  <a:pt x="12601" y="21688"/>
                </a:moveTo>
                <a:lnTo>
                  <a:pt x="12601" y="23467"/>
                </a:lnTo>
                <a:lnTo>
                  <a:pt x="10827" y="23467"/>
                </a:lnTo>
                <a:lnTo>
                  <a:pt x="10827" y="21688"/>
                </a:lnTo>
                <a:close/>
                <a:moveTo>
                  <a:pt x="14451" y="21688"/>
                </a:moveTo>
                <a:lnTo>
                  <a:pt x="14451" y="23467"/>
                </a:lnTo>
                <a:lnTo>
                  <a:pt x="12676" y="23467"/>
                </a:lnTo>
                <a:lnTo>
                  <a:pt x="12676" y="21688"/>
                </a:lnTo>
                <a:close/>
                <a:moveTo>
                  <a:pt x="16305" y="21688"/>
                </a:moveTo>
                <a:lnTo>
                  <a:pt x="16305" y="23467"/>
                </a:lnTo>
                <a:lnTo>
                  <a:pt x="14526" y="23467"/>
                </a:lnTo>
                <a:lnTo>
                  <a:pt x="14526" y="21688"/>
                </a:lnTo>
                <a:close/>
                <a:moveTo>
                  <a:pt x="18089" y="21688"/>
                </a:moveTo>
                <a:lnTo>
                  <a:pt x="18089" y="23467"/>
                </a:lnTo>
                <a:lnTo>
                  <a:pt x="16381" y="23467"/>
                </a:lnTo>
                <a:lnTo>
                  <a:pt x="16381" y="21688"/>
                </a:lnTo>
                <a:close/>
                <a:moveTo>
                  <a:pt x="19945" y="21688"/>
                </a:moveTo>
                <a:lnTo>
                  <a:pt x="19945" y="23467"/>
                </a:lnTo>
                <a:lnTo>
                  <a:pt x="18166" y="23467"/>
                </a:lnTo>
                <a:lnTo>
                  <a:pt x="18166" y="21688"/>
                </a:lnTo>
                <a:close/>
                <a:moveTo>
                  <a:pt x="21795" y="21688"/>
                </a:moveTo>
                <a:lnTo>
                  <a:pt x="21795" y="23467"/>
                </a:lnTo>
                <a:lnTo>
                  <a:pt x="20020" y="23467"/>
                </a:lnTo>
                <a:lnTo>
                  <a:pt x="20020" y="21688"/>
                </a:lnTo>
                <a:close/>
                <a:moveTo>
                  <a:pt x="23644" y="21688"/>
                </a:moveTo>
                <a:lnTo>
                  <a:pt x="23644" y="23467"/>
                </a:lnTo>
                <a:lnTo>
                  <a:pt x="21870" y="23467"/>
                </a:lnTo>
                <a:lnTo>
                  <a:pt x="21870" y="21688"/>
                </a:lnTo>
                <a:close/>
                <a:moveTo>
                  <a:pt x="25498" y="21688"/>
                </a:moveTo>
                <a:lnTo>
                  <a:pt x="25498" y="23467"/>
                </a:lnTo>
                <a:lnTo>
                  <a:pt x="23719" y="23467"/>
                </a:lnTo>
                <a:lnTo>
                  <a:pt x="23719" y="21688"/>
                </a:lnTo>
                <a:close/>
                <a:moveTo>
                  <a:pt x="27348" y="21688"/>
                </a:moveTo>
                <a:lnTo>
                  <a:pt x="27348" y="23467"/>
                </a:lnTo>
                <a:lnTo>
                  <a:pt x="25575" y="23467"/>
                </a:lnTo>
                <a:lnTo>
                  <a:pt x="25575" y="21688"/>
                </a:lnTo>
                <a:close/>
                <a:moveTo>
                  <a:pt x="29204" y="21688"/>
                </a:moveTo>
                <a:lnTo>
                  <a:pt x="29204" y="23467"/>
                </a:lnTo>
                <a:lnTo>
                  <a:pt x="27424" y="23467"/>
                </a:lnTo>
                <a:lnTo>
                  <a:pt x="27424" y="21688"/>
                </a:lnTo>
                <a:close/>
                <a:moveTo>
                  <a:pt x="31053" y="21688"/>
                </a:moveTo>
                <a:lnTo>
                  <a:pt x="31053" y="23467"/>
                </a:lnTo>
                <a:lnTo>
                  <a:pt x="29279" y="23467"/>
                </a:lnTo>
                <a:lnTo>
                  <a:pt x="29279" y="21688"/>
                </a:lnTo>
                <a:close/>
                <a:moveTo>
                  <a:pt x="32903" y="21688"/>
                </a:moveTo>
                <a:lnTo>
                  <a:pt x="32903" y="23467"/>
                </a:lnTo>
                <a:lnTo>
                  <a:pt x="31128" y="23467"/>
                </a:lnTo>
                <a:lnTo>
                  <a:pt x="31128" y="21688"/>
                </a:lnTo>
                <a:close/>
                <a:moveTo>
                  <a:pt x="34692" y="21688"/>
                </a:moveTo>
                <a:lnTo>
                  <a:pt x="34692" y="23467"/>
                </a:lnTo>
                <a:lnTo>
                  <a:pt x="32979" y="23467"/>
                </a:lnTo>
                <a:lnTo>
                  <a:pt x="32979" y="21688"/>
                </a:lnTo>
                <a:close/>
                <a:moveTo>
                  <a:pt x="36541" y="21688"/>
                </a:moveTo>
                <a:lnTo>
                  <a:pt x="36541" y="23467"/>
                </a:lnTo>
                <a:lnTo>
                  <a:pt x="34768" y="23467"/>
                </a:lnTo>
                <a:lnTo>
                  <a:pt x="34768" y="21688"/>
                </a:lnTo>
                <a:close/>
                <a:moveTo>
                  <a:pt x="38397" y="21688"/>
                </a:moveTo>
                <a:lnTo>
                  <a:pt x="38397" y="23467"/>
                </a:lnTo>
                <a:lnTo>
                  <a:pt x="36618" y="23467"/>
                </a:lnTo>
                <a:lnTo>
                  <a:pt x="36618" y="21688"/>
                </a:lnTo>
                <a:close/>
                <a:moveTo>
                  <a:pt x="40246" y="21688"/>
                </a:moveTo>
                <a:lnTo>
                  <a:pt x="40246" y="23467"/>
                </a:lnTo>
                <a:lnTo>
                  <a:pt x="38472" y="23467"/>
                </a:lnTo>
                <a:lnTo>
                  <a:pt x="38472" y="21688"/>
                </a:lnTo>
                <a:close/>
                <a:moveTo>
                  <a:pt x="42096" y="21688"/>
                </a:moveTo>
                <a:lnTo>
                  <a:pt x="42096" y="23467"/>
                </a:lnTo>
                <a:lnTo>
                  <a:pt x="40321" y="23467"/>
                </a:lnTo>
                <a:lnTo>
                  <a:pt x="40321" y="21688"/>
                </a:lnTo>
                <a:close/>
                <a:moveTo>
                  <a:pt x="43950" y="21688"/>
                </a:moveTo>
                <a:lnTo>
                  <a:pt x="43950" y="23467"/>
                </a:lnTo>
                <a:lnTo>
                  <a:pt x="42172" y="23467"/>
                </a:lnTo>
                <a:lnTo>
                  <a:pt x="42172" y="21688"/>
                </a:lnTo>
                <a:close/>
                <a:moveTo>
                  <a:pt x="45801" y="21688"/>
                </a:moveTo>
                <a:lnTo>
                  <a:pt x="45801" y="23467"/>
                </a:lnTo>
                <a:lnTo>
                  <a:pt x="44027" y="23467"/>
                </a:lnTo>
                <a:lnTo>
                  <a:pt x="44027" y="21688"/>
                </a:lnTo>
                <a:close/>
                <a:moveTo>
                  <a:pt x="47656" y="21688"/>
                </a:moveTo>
                <a:lnTo>
                  <a:pt x="47656" y="23467"/>
                </a:lnTo>
                <a:lnTo>
                  <a:pt x="45876" y="23467"/>
                </a:lnTo>
                <a:lnTo>
                  <a:pt x="45876" y="21688"/>
                </a:lnTo>
                <a:close/>
                <a:moveTo>
                  <a:pt x="49505" y="21688"/>
                </a:moveTo>
                <a:lnTo>
                  <a:pt x="49505" y="23467"/>
                </a:lnTo>
                <a:lnTo>
                  <a:pt x="47731" y="23467"/>
                </a:lnTo>
                <a:lnTo>
                  <a:pt x="47731" y="21688"/>
                </a:lnTo>
                <a:close/>
                <a:moveTo>
                  <a:pt x="51289" y="21688"/>
                </a:moveTo>
                <a:lnTo>
                  <a:pt x="51289" y="23467"/>
                </a:lnTo>
                <a:lnTo>
                  <a:pt x="49581" y="23467"/>
                </a:lnTo>
                <a:lnTo>
                  <a:pt x="49581" y="21688"/>
                </a:lnTo>
                <a:close/>
                <a:moveTo>
                  <a:pt x="53144" y="21688"/>
                </a:moveTo>
                <a:lnTo>
                  <a:pt x="53144" y="23467"/>
                </a:lnTo>
                <a:lnTo>
                  <a:pt x="51370" y="23467"/>
                </a:lnTo>
                <a:lnTo>
                  <a:pt x="51370" y="21688"/>
                </a:lnTo>
                <a:close/>
                <a:moveTo>
                  <a:pt x="54995" y="21688"/>
                </a:moveTo>
                <a:lnTo>
                  <a:pt x="54995" y="23467"/>
                </a:lnTo>
                <a:lnTo>
                  <a:pt x="53220" y="23467"/>
                </a:lnTo>
                <a:lnTo>
                  <a:pt x="53220" y="21688"/>
                </a:lnTo>
                <a:close/>
                <a:moveTo>
                  <a:pt x="56849" y="21688"/>
                </a:moveTo>
                <a:lnTo>
                  <a:pt x="56849" y="23467"/>
                </a:lnTo>
                <a:lnTo>
                  <a:pt x="55070" y="23467"/>
                </a:lnTo>
                <a:lnTo>
                  <a:pt x="55070" y="21688"/>
                </a:lnTo>
                <a:close/>
                <a:moveTo>
                  <a:pt x="58698" y="21688"/>
                </a:moveTo>
                <a:lnTo>
                  <a:pt x="58698" y="23467"/>
                </a:lnTo>
                <a:lnTo>
                  <a:pt x="56924" y="23467"/>
                </a:lnTo>
                <a:lnTo>
                  <a:pt x="56924" y="21688"/>
                </a:lnTo>
                <a:close/>
                <a:moveTo>
                  <a:pt x="60548" y="21688"/>
                </a:moveTo>
                <a:lnTo>
                  <a:pt x="60548" y="23467"/>
                </a:lnTo>
                <a:lnTo>
                  <a:pt x="58775" y="23467"/>
                </a:lnTo>
                <a:lnTo>
                  <a:pt x="58775" y="21688"/>
                </a:lnTo>
                <a:close/>
                <a:moveTo>
                  <a:pt x="62404" y="21688"/>
                </a:moveTo>
                <a:lnTo>
                  <a:pt x="62404" y="23467"/>
                </a:lnTo>
                <a:lnTo>
                  <a:pt x="60629" y="23467"/>
                </a:lnTo>
                <a:lnTo>
                  <a:pt x="60629" y="21688"/>
                </a:lnTo>
                <a:close/>
                <a:moveTo>
                  <a:pt x="64253" y="21688"/>
                </a:moveTo>
                <a:lnTo>
                  <a:pt x="64253" y="23467"/>
                </a:lnTo>
                <a:lnTo>
                  <a:pt x="62479" y="23467"/>
                </a:lnTo>
                <a:lnTo>
                  <a:pt x="62479" y="21688"/>
                </a:lnTo>
                <a:close/>
                <a:moveTo>
                  <a:pt x="66108" y="21688"/>
                </a:moveTo>
                <a:lnTo>
                  <a:pt x="66108" y="23467"/>
                </a:lnTo>
                <a:lnTo>
                  <a:pt x="64328" y="23467"/>
                </a:lnTo>
                <a:lnTo>
                  <a:pt x="64328" y="21688"/>
                </a:lnTo>
                <a:close/>
                <a:moveTo>
                  <a:pt x="3343" y="23544"/>
                </a:moveTo>
                <a:lnTo>
                  <a:pt x="3343" y="25317"/>
                </a:lnTo>
                <a:lnTo>
                  <a:pt x="1568" y="25317"/>
                </a:lnTo>
                <a:lnTo>
                  <a:pt x="1568" y="23544"/>
                </a:lnTo>
                <a:close/>
                <a:moveTo>
                  <a:pt x="5192" y="23544"/>
                </a:moveTo>
                <a:lnTo>
                  <a:pt x="5192" y="25317"/>
                </a:lnTo>
                <a:lnTo>
                  <a:pt x="3418" y="25317"/>
                </a:lnTo>
                <a:lnTo>
                  <a:pt x="3418" y="23544"/>
                </a:lnTo>
                <a:close/>
                <a:moveTo>
                  <a:pt x="7047" y="23544"/>
                </a:moveTo>
                <a:lnTo>
                  <a:pt x="7047" y="25317"/>
                </a:lnTo>
                <a:lnTo>
                  <a:pt x="5267" y="25317"/>
                </a:lnTo>
                <a:lnTo>
                  <a:pt x="5267" y="23544"/>
                </a:lnTo>
                <a:close/>
                <a:moveTo>
                  <a:pt x="8896" y="23544"/>
                </a:moveTo>
                <a:lnTo>
                  <a:pt x="8896" y="25317"/>
                </a:lnTo>
                <a:lnTo>
                  <a:pt x="7123" y="25317"/>
                </a:lnTo>
                <a:lnTo>
                  <a:pt x="7123" y="23544"/>
                </a:lnTo>
                <a:close/>
                <a:moveTo>
                  <a:pt x="10746" y="23544"/>
                </a:moveTo>
                <a:lnTo>
                  <a:pt x="10746" y="25317"/>
                </a:lnTo>
                <a:lnTo>
                  <a:pt x="8972" y="25317"/>
                </a:lnTo>
                <a:lnTo>
                  <a:pt x="8972" y="23544"/>
                </a:lnTo>
                <a:close/>
                <a:moveTo>
                  <a:pt x="12601" y="23544"/>
                </a:moveTo>
                <a:lnTo>
                  <a:pt x="12601" y="25317"/>
                </a:lnTo>
                <a:lnTo>
                  <a:pt x="10827" y="25317"/>
                </a:lnTo>
                <a:lnTo>
                  <a:pt x="10827" y="23544"/>
                </a:lnTo>
                <a:close/>
                <a:moveTo>
                  <a:pt x="14451" y="23544"/>
                </a:moveTo>
                <a:lnTo>
                  <a:pt x="14451" y="25317"/>
                </a:lnTo>
                <a:lnTo>
                  <a:pt x="12676" y="25317"/>
                </a:lnTo>
                <a:lnTo>
                  <a:pt x="12676" y="23544"/>
                </a:lnTo>
                <a:close/>
                <a:moveTo>
                  <a:pt x="16305" y="23544"/>
                </a:moveTo>
                <a:lnTo>
                  <a:pt x="16305" y="25317"/>
                </a:lnTo>
                <a:lnTo>
                  <a:pt x="14526" y="25317"/>
                </a:lnTo>
                <a:lnTo>
                  <a:pt x="14526" y="23544"/>
                </a:lnTo>
                <a:close/>
                <a:moveTo>
                  <a:pt x="18089" y="23544"/>
                </a:moveTo>
                <a:lnTo>
                  <a:pt x="18089" y="25317"/>
                </a:lnTo>
                <a:lnTo>
                  <a:pt x="16381" y="25317"/>
                </a:lnTo>
                <a:lnTo>
                  <a:pt x="16381" y="23544"/>
                </a:lnTo>
                <a:close/>
                <a:moveTo>
                  <a:pt x="19945" y="23544"/>
                </a:moveTo>
                <a:lnTo>
                  <a:pt x="19945" y="25317"/>
                </a:lnTo>
                <a:lnTo>
                  <a:pt x="18166" y="25317"/>
                </a:lnTo>
                <a:lnTo>
                  <a:pt x="18166" y="23544"/>
                </a:lnTo>
                <a:close/>
                <a:moveTo>
                  <a:pt x="21795" y="23544"/>
                </a:moveTo>
                <a:lnTo>
                  <a:pt x="21795" y="25317"/>
                </a:lnTo>
                <a:lnTo>
                  <a:pt x="20020" y="25317"/>
                </a:lnTo>
                <a:lnTo>
                  <a:pt x="20020" y="23544"/>
                </a:lnTo>
                <a:close/>
                <a:moveTo>
                  <a:pt x="23644" y="23544"/>
                </a:moveTo>
                <a:lnTo>
                  <a:pt x="23644" y="25317"/>
                </a:lnTo>
                <a:lnTo>
                  <a:pt x="21870" y="25317"/>
                </a:lnTo>
                <a:lnTo>
                  <a:pt x="21870" y="23544"/>
                </a:lnTo>
                <a:close/>
                <a:moveTo>
                  <a:pt x="25498" y="23544"/>
                </a:moveTo>
                <a:lnTo>
                  <a:pt x="25498" y="25317"/>
                </a:lnTo>
                <a:lnTo>
                  <a:pt x="23719" y="25317"/>
                </a:lnTo>
                <a:lnTo>
                  <a:pt x="23719" y="23544"/>
                </a:lnTo>
                <a:close/>
                <a:moveTo>
                  <a:pt x="27348" y="23544"/>
                </a:moveTo>
                <a:lnTo>
                  <a:pt x="27348" y="25317"/>
                </a:lnTo>
                <a:lnTo>
                  <a:pt x="25575" y="25317"/>
                </a:lnTo>
                <a:lnTo>
                  <a:pt x="25575" y="23544"/>
                </a:lnTo>
                <a:close/>
                <a:moveTo>
                  <a:pt x="29204" y="23544"/>
                </a:moveTo>
                <a:lnTo>
                  <a:pt x="29204" y="25317"/>
                </a:lnTo>
                <a:lnTo>
                  <a:pt x="27424" y="25317"/>
                </a:lnTo>
                <a:lnTo>
                  <a:pt x="27424" y="23544"/>
                </a:lnTo>
                <a:close/>
                <a:moveTo>
                  <a:pt x="31053" y="23544"/>
                </a:moveTo>
                <a:lnTo>
                  <a:pt x="31053" y="25317"/>
                </a:lnTo>
                <a:lnTo>
                  <a:pt x="29279" y="25317"/>
                </a:lnTo>
                <a:lnTo>
                  <a:pt x="29279" y="23544"/>
                </a:lnTo>
                <a:close/>
                <a:moveTo>
                  <a:pt x="32903" y="23544"/>
                </a:moveTo>
                <a:lnTo>
                  <a:pt x="32903" y="25317"/>
                </a:lnTo>
                <a:lnTo>
                  <a:pt x="31128" y="25317"/>
                </a:lnTo>
                <a:lnTo>
                  <a:pt x="31128" y="23544"/>
                </a:lnTo>
                <a:close/>
                <a:moveTo>
                  <a:pt x="34692" y="23544"/>
                </a:moveTo>
                <a:lnTo>
                  <a:pt x="34692" y="25317"/>
                </a:lnTo>
                <a:lnTo>
                  <a:pt x="32979" y="25317"/>
                </a:lnTo>
                <a:lnTo>
                  <a:pt x="32979" y="23544"/>
                </a:lnTo>
                <a:close/>
                <a:moveTo>
                  <a:pt x="36541" y="23544"/>
                </a:moveTo>
                <a:lnTo>
                  <a:pt x="36541" y="25317"/>
                </a:lnTo>
                <a:lnTo>
                  <a:pt x="34768" y="25317"/>
                </a:lnTo>
                <a:lnTo>
                  <a:pt x="34768" y="23544"/>
                </a:lnTo>
                <a:close/>
                <a:moveTo>
                  <a:pt x="38397" y="23544"/>
                </a:moveTo>
                <a:lnTo>
                  <a:pt x="38397" y="25317"/>
                </a:lnTo>
                <a:lnTo>
                  <a:pt x="36618" y="25317"/>
                </a:lnTo>
                <a:lnTo>
                  <a:pt x="36618" y="23544"/>
                </a:lnTo>
                <a:close/>
                <a:moveTo>
                  <a:pt x="40246" y="23544"/>
                </a:moveTo>
                <a:lnTo>
                  <a:pt x="40246" y="25317"/>
                </a:lnTo>
                <a:lnTo>
                  <a:pt x="38472" y="25317"/>
                </a:lnTo>
                <a:lnTo>
                  <a:pt x="38472" y="23544"/>
                </a:lnTo>
                <a:close/>
                <a:moveTo>
                  <a:pt x="42096" y="23544"/>
                </a:moveTo>
                <a:lnTo>
                  <a:pt x="42096" y="25317"/>
                </a:lnTo>
                <a:lnTo>
                  <a:pt x="40321" y="25317"/>
                </a:lnTo>
                <a:lnTo>
                  <a:pt x="40321" y="23544"/>
                </a:lnTo>
                <a:close/>
                <a:moveTo>
                  <a:pt x="43950" y="23544"/>
                </a:moveTo>
                <a:lnTo>
                  <a:pt x="43950" y="25317"/>
                </a:lnTo>
                <a:lnTo>
                  <a:pt x="42172" y="25317"/>
                </a:lnTo>
                <a:lnTo>
                  <a:pt x="42172" y="23544"/>
                </a:lnTo>
                <a:close/>
                <a:moveTo>
                  <a:pt x="45801" y="23544"/>
                </a:moveTo>
                <a:lnTo>
                  <a:pt x="45801" y="25317"/>
                </a:lnTo>
                <a:lnTo>
                  <a:pt x="44027" y="25317"/>
                </a:lnTo>
                <a:lnTo>
                  <a:pt x="44027" y="23544"/>
                </a:lnTo>
                <a:close/>
                <a:moveTo>
                  <a:pt x="47656" y="23544"/>
                </a:moveTo>
                <a:lnTo>
                  <a:pt x="47656" y="25317"/>
                </a:lnTo>
                <a:lnTo>
                  <a:pt x="45876" y="25317"/>
                </a:lnTo>
                <a:lnTo>
                  <a:pt x="45876" y="23544"/>
                </a:lnTo>
                <a:close/>
                <a:moveTo>
                  <a:pt x="49505" y="23544"/>
                </a:moveTo>
                <a:lnTo>
                  <a:pt x="49505" y="25317"/>
                </a:lnTo>
                <a:lnTo>
                  <a:pt x="47731" y="25317"/>
                </a:lnTo>
                <a:lnTo>
                  <a:pt x="47731" y="23544"/>
                </a:lnTo>
                <a:close/>
                <a:moveTo>
                  <a:pt x="51289" y="23544"/>
                </a:moveTo>
                <a:lnTo>
                  <a:pt x="51289" y="25317"/>
                </a:lnTo>
                <a:lnTo>
                  <a:pt x="49581" y="25317"/>
                </a:lnTo>
                <a:lnTo>
                  <a:pt x="49581" y="23544"/>
                </a:lnTo>
                <a:close/>
                <a:moveTo>
                  <a:pt x="53144" y="23544"/>
                </a:moveTo>
                <a:lnTo>
                  <a:pt x="53144" y="25317"/>
                </a:lnTo>
                <a:lnTo>
                  <a:pt x="51370" y="25317"/>
                </a:lnTo>
                <a:lnTo>
                  <a:pt x="51370" y="23544"/>
                </a:lnTo>
                <a:close/>
                <a:moveTo>
                  <a:pt x="54995" y="23544"/>
                </a:moveTo>
                <a:lnTo>
                  <a:pt x="54995" y="25317"/>
                </a:lnTo>
                <a:lnTo>
                  <a:pt x="53220" y="25317"/>
                </a:lnTo>
                <a:lnTo>
                  <a:pt x="53220" y="23544"/>
                </a:lnTo>
                <a:close/>
                <a:moveTo>
                  <a:pt x="56849" y="23544"/>
                </a:moveTo>
                <a:lnTo>
                  <a:pt x="56849" y="25317"/>
                </a:lnTo>
                <a:lnTo>
                  <a:pt x="55070" y="25317"/>
                </a:lnTo>
                <a:lnTo>
                  <a:pt x="55070" y="23544"/>
                </a:lnTo>
                <a:close/>
                <a:moveTo>
                  <a:pt x="58698" y="23544"/>
                </a:moveTo>
                <a:lnTo>
                  <a:pt x="58698" y="25317"/>
                </a:lnTo>
                <a:lnTo>
                  <a:pt x="56924" y="25317"/>
                </a:lnTo>
                <a:lnTo>
                  <a:pt x="56924" y="23544"/>
                </a:lnTo>
                <a:close/>
                <a:moveTo>
                  <a:pt x="60548" y="23544"/>
                </a:moveTo>
                <a:lnTo>
                  <a:pt x="60548" y="25317"/>
                </a:lnTo>
                <a:lnTo>
                  <a:pt x="58775" y="25317"/>
                </a:lnTo>
                <a:lnTo>
                  <a:pt x="58775" y="23544"/>
                </a:lnTo>
                <a:close/>
                <a:moveTo>
                  <a:pt x="62404" y="23544"/>
                </a:moveTo>
                <a:lnTo>
                  <a:pt x="62404" y="25317"/>
                </a:lnTo>
                <a:lnTo>
                  <a:pt x="60629" y="25317"/>
                </a:lnTo>
                <a:lnTo>
                  <a:pt x="60629" y="23544"/>
                </a:lnTo>
                <a:close/>
                <a:moveTo>
                  <a:pt x="64253" y="23544"/>
                </a:moveTo>
                <a:lnTo>
                  <a:pt x="64253" y="25317"/>
                </a:lnTo>
                <a:lnTo>
                  <a:pt x="62479" y="25317"/>
                </a:lnTo>
                <a:lnTo>
                  <a:pt x="62479" y="23544"/>
                </a:lnTo>
                <a:close/>
                <a:moveTo>
                  <a:pt x="66108" y="23544"/>
                </a:moveTo>
                <a:lnTo>
                  <a:pt x="66108" y="25317"/>
                </a:lnTo>
                <a:lnTo>
                  <a:pt x="64328" y="25317"/>
                </a:lnTo>
                <a:lnTo>
                  <a:pt x="64328" y="23544"/>
                </a:lnTo>
                <a:close/>
                <a:moveTo>
                  <a:pt x="3343" y="25393"/>
                </a:moveTo>
                <a:lnTo>
                  <a:pt x="3343" y="27173"/>
                </a:lnTo>
                <a:lnTo>
                  <a:pt x="1568" y="27173"/>
                </a:lnTo>
                <a:lnTo>
                  <a:pt x="1568" y="25393"/>
                </a:lnTo>
                <a:close/>
                <a:moveTo>
                  <a:pt x="5192" y="25393"/>
                </a:moveTo>
                <a:lnTo>
                  <a:pt x="5192" y="27173"/>
                </a:lnTo>
                <a:lnTo>
                  <a:pt x="3418" y="27173"/>
                </a:lnTo>
                <a:lnTo>
                  <a:pt x="3418" y="25393"/>
                </a:lnTo>
                <a:close/>
                <a:moveTo>
                  <a:pt x="7047" y="25393"/>
                </a:moveTo>
                <a:lnTo>
                  <a:pt x="7047" y="27173"/>
                </a:lnTo>
                <a:lnTo>
                  <a:pt x="5267" y="27173"/>
                </a:lnTo>
                <a:lnTo>
                  <a:pt x="5267" y="25393"/>
                </a:lnTo>
                <a:close/>
                <a:moveTo>
                  <a:pt x="8896" y="25393"/>
                </a:moveTo>
                <a:lnTo>
                  <a:pt x="8896" y="27173"/>
                </a:lnTo>
                <a:lnTo>
                  <a:pt x="7123" y="27173"/>
                </a:lnTo>
                <a:lnTo>
                  <a:pt x="7123" y="25393"/>
                </a:lnTo>
                <a:close/>
                <a:moveTo>
                  <a:pt x="10746" y="25393"/>
                </a:moveTo>
                <a:lnTo>
                  <a:pt x="10746" y="27173"/>
                </a:lnTo>
                <a:lnTo>
                  <a:pt x="8972" y="27173"/>
                </a:lnTo>
                <a:lnTo>
                  <a:pt x="8972" y="25393"/>
                </a:lnTo>
                <a:close/>
                <a:moveTo>
                  <a:pt x="12601" y="25393"/>
                </a:moveTo>
                <a:lnTo>
                  <a:pt x="12601" y="27173"/>
                </a:lnTo>
                <a:lnTo>
                  <a:pt x="10827" y="27173"/>
                </a:lnTo>
                <a:lnTo>
                  <a:pt x="10827" y="25393"/>
                </a:lnTo>
                <a:close/>
                <a:moveTo>
                  <a:pt x="14451" y="25393"/>
                </a:moveTo>
                <a:lnTo>
                  <a:pt x="14451" y="27173"/>
                </a:lnTo>
                <a:lnTo>
                  <a:pt x="12676" y="27173"/>
                </a:lnTo>
                <a:lnTo>
                  <a:pt x="12676" y="25393"/>
                </a:lnTo>
                <a:close/>
                <a:moveTo>
                  <a:pt x="16305" y="25393"/>
                </a:moveTo>
                <a:lnTo>
                  <a:pt x="16305" y="27173"/>
                </a:lnTo>
                <a:lnTo>
                  <a:pt x="14526" y="27173"/>
                </a:lnTo>
                <a:lnTo>
                  <a:pt x="14526" y="25393"/>
                </a:lnTo>
                <a:close/>
                <a:moveTo>
                  <a:pt x="18089" y="25393"/>
                </a:moveTo>
                <a:lnTo>
                  <a:pt x="18089" y="27173"/>
                </a:lnTo>
                <a:lnTo>
                  <a:pt x="16381" y="27173"/>
                </a:lnTo>
                <a:lnTo>
                  <a:pt x="16381" y="25393"/>
                </a:lnTo>
                <a:close/>
                <a:moveTo>
                  <a:pt x="19945" y="25393"/>
                </a:moveTo>
                <a:lnTo>
                  <a:pt x="19945" y="27173"/>
                </a:lnTo>
                <a:lnTo>
                  <a:pt x="18166" y="27173"/>
                </a:lnTo>
                <a:lnTo>
                  <a:pt x="18166" y="25393"/>
                </a:lnTo>
                <a:close/>
                <a:moveTo>
                  <a:pt x="21795" y="25393"/>
                </a:moveTo>
                <a:lnTo>
                  <a:pt x="21795" y="27173"/>
                </a:lnTo>
                <a:lnTo>
                  <a:pt x="20020" y="27173"/>
                </a:lnTo>
                <a:lnTo>
                  <a:pt x="20020" y="25393"/>
                </a:lnTo>
                <a:close/>
                <a:moveTo>
                  <a:pt x="23644" y="25393"/>
                </a:moveTo>
                <a:lnTo>
                  <a:pt x="23644" y="27173"/>
                </a:lnTo>
                <a:lnTo>
                  <a:pt x="21870" y="27173"/>
                </a:lnTo>
                <a:lnTo>
                  <a:pt x="21870" y="25393"/>
                </a:lnTo>
                <a:close/>
                <a:moveTo>
                  <a:pt x="25498" y="25393"/>
                </a:moveTo>
                <a:lnTo>
                  <a:pt x="25498" y="27173"/>
                </a:lnTo>
                <a:lnTo>
                  <a:pt x="23719" y="27173"/>
                </a:lnTo>
                <a:lnTo>
                  <a:pt x="23719" y="25393"/>
                </a:lnTo>
                <a:close/>
                <a:moveTo>
                  <a:pt x="27348" y="25393"/>
                </a:moveTo>
                <a:lnTo>
                  <a:pt x="27348" y="27173"/>
                </a:lnTo>
                <a:lnTo>
                  <a:pt x="25575" y="27173"/>
                </a:lnTo>
                <a:lnTo>
                  <a:pt x="25575" y="25393"/>
                </a:lnTo>
                <a:close/>
                <a:moveTo>
                  <a:pt x="29204" y="25393"/>
                </a:moveTo>
                <a:lnTo>
                  <a:pt x="29204" y="27173"/>
                </a:lnTo>
                <a:lnTo>
                  <a:pt x="27424" y="27173"/>
                </a:lnTo>
                <a:lnTo>
                  <a:pt x="27424" y="25393"/>
                </a:lnTo>
                <a:close/>
                <a:moveTo>
                  <a:pt x="31053" y="25393"/>
                </a:moveTo>
                <a:lnTo>
                  <a:pt x="31053" y="27173"/>
                </a:lnTo>
                <a:lnTo>
                  <a:pt x="29279" y="27173"/>
                </a:lnTo>
                <a:lnTo>
                  <a:pt x="29279" y="25393"/>
                </a:lnTo>
                <a:close/>
                <a:moveTo>
                  <a:pt x="32903" y="25393"/>
                </a:moveTo>
                <a:lnTo>
                  <a:pt x="32903" y="27173"/>
                </a:lnTo>
                <a:lnTo>
                  <a:pt x="31128" y="27173"/>
                </a:lnTo>
                <a:lnTo>
                  <a:pt x="31128" y="25393"/>
                </a:lnTo>
                <a:close/>
                <a:moveTo>
                  <a:pt x="34692" y="25393"/>
                </a:moveTo>
                <a:lnTo>
                  <a:pt x="34692" y="27173"/>
                </a:lnTo>
                <a:lnTo>
                  <a:pt x="32979" y="27173"/>
                </a:lnTo>
                <a:lnTo>
                  <a:pt x="32979" y="25393"/>
                </a:lnTo>
                <a:close/>
                <a:moveTo>
                  <a:pt x="36541" y="25393"/>
                </a:moveTo>
                <a:lnTo>
                  <a:pt x="36541" y="27173"/>
                </a:lnTo>
                <a:lnTo>
                  <a:pt x="34768" y="27173"/>
                </a:lnTo>
                <a:lnTo>
                  <a:pt x="34768" y="25393"/>
                </a:lnTo>
                <a:close/>
                <a:moveTo>
                  <a:pt x="38397" y="25393"/>
                </a:moveTo>
                <a:lnTo>
                  <a:pt x="38397" y="27173"/>
                </a:lnTo>
                <a:lnTo>
                  <a:pt x="36618" y="27173"/>
                </a:lnTo>
                <a:lnTo>
                  <a:pt x="36618" y="25393"/>
                </a:lnTo>
                <a:close/>
                <a:moveTo>
                  <a:pt x="40246" y="25393"/>
                </a:moveTo>
                <a:lnTo>
                  <a:pt x="40246" y="27173"/>
                </a:lnTo>
                <a:lnTo>
                  <a:pt x="38472" y="27173"/>
                </a:lnTo>
                <a:lnTo>
                  <a:pt x="38472" y="25393"/>
                </a:lnTo>
                <a:close/>
                <a:moveTo>
                  <a:pt x="42096" y="25393"/>
                </a:moveTo>
                <a:lnTo>
                  <a:pt x="42096" y="27173"/>
                </a:lnTo>
                <a:lnTo>
                  <a:pt x="40321" y="27173"/>
                </a:lnTo>
                <a:lnTo>
                  <a:pt x="40321" y="25393"/>
                </a:lnTo>
                <a:close/>
                <a:moveTo>
                  <a:pt x="43950" y="25393"/>
                </a:moveTo>
                <a:lnTo>
                  <a:pt x="43950" y="27173"/>
                </a:lnTo>
                <a:lnTo>
                  <a:pt x="42172" y="27173"/>
                </a:lnTo>
                <a:lnTo>
                  <a:pt x="42172" y="25393"/>
                </a:lnTo>
                <a:close/>
                <a:moveTo>
                  <a:pt x="45801" y="25393"/>
                </a:moveTo>
                <a:lnTo>
                  <a:pt x="45801" y="27173"/>
                </a:lnTo>
                <a:lnTo>
                  <a:pt x="44027" y="27173"/>
                </a:lnTo>
                <a:lnTo>
                  <a:pt x="44027" y="25393"/>
                </a:lnTo>
                <a:close/>
                <a:moveTo>
                  <a:pt x="47656" y="25393"/>
                </a:moveTo>
                <a:lnTo>
                  <a:pt x="47656" y="27173"/>
                </a:lnTo>
                <a:lnTo>
                  <a:pt x="45876" y="27173"/>
                </a:lnTo>
                <a:lnTo>
                  <a:pt x="45876" y="25393"/>
                </a:lnTo>
                <a:close/>
                <a:moveTo>
                  <a:pt x="49505" y="25393"/>
                </a:moveTo>
                <a:lnTo>
                  <a:pt x="49505" y="27173"/>
                </a:lnTo>
                <a:lnTo>
                  <a:pt x="47731" y="27173"/>
                </a:lnTo>
                <a:lnTo>
                  <a:pt x="47731" y="25393"/>
                </a:lnTo>
                <a:close/>
                <a:moveTo>
                  <a:pt x="51289" y="25393"/>
                </a:moveTo>
                <a:lnTo>
                  <a:pt x="51289" y="27173"/>
                </a:lnTo>
                <a:lnTo>
                  <a:pt x="49581" y="27173"/>
                </a:lnTo>
                <a:lnTo>
                  <a:pt x="49581" y="25393"/>
                </a:lnTo>
                <a:close/>
                <a:moveTo>
                  <a:pt x="53144" y="25393"/>
                </a:moveTo>
                <a:lnTo>
                  <a:pt x="53144" y="27173"/>
                </a:lnTo>
                <a:lnTo>
                  <a:pt x="51370" y="27173"/>
                </a:lnTo>
                <a:lnTo>
                  <a:pt x="51370" y="25393"/>
                </a:lnTo>
                <a:close/>
                <a:moveTo>
                  <a:pt x="54995" y="25393"/>
                </a:moveTo>
                <a:lnTo>
                  <a:pt x="54995" y="27173"/>
                </a:lnTo>
                <a:lnTo>
                  <a:pt x="53220" y="27173"/>
                </a:lnTo>
                <a:lnTo>
                  <a:pt x="53220" y="25393"/>
                </a:lnTo>
                <a:close/>
                <a:moveTo>
                  <a:pt x="56849" y="25393"/>
                </a:moveTo>
                <a:lnTo>
                  <a:pt x="56849" y="27173"/>
                </a:lnTo>
                <a:lnTo>
                  <a:pt x="55070" y="27173"/>
                </a:lnTo>
                <a:lnTo>
                  <a:pt x="55070" y="25393"/>
                </a:lnTo>
                <a:close/>
                <a:moveTo>
                  <a:pt x="58698" y="25393"/>
                </a:moveTo>
                <a:lnTo>
                  <a:pt x="58698" y="27173"/>
                </a:lnTo>
                <a:lnTo>
                  <a:pt x="56924" y="27173"/>
                </a:lnTo>
                <a:lnTo>
                  <a:pt x="56924" y="25393"/>
                </a:lnTo>
                <a:close/>
                <a:moveTo>
                  <a:pt x="60548" y="25393"/>
                </a:moveTo>
                <a:lnTo>
                  <a:pt x="60548" y="27173"/>
                </a:lnTo>
                <a:lnTo>
                  <a:pt x="58775" y="27173"/>
                </a:lnTo>
                <a:lnTo>
                  <a:pt x="58775" y="25393"/>
                </a:lnTo>
                <a:close/>
                <a:moveTo>
                  <a:pt x="62404" y="25393"/>
                </a:moveTo>
                <a:lnTo>
                  <a:pt x="62404" y="27173"/>
                </a:lnTo>
                <a:lnTo>
                  <a:pt x="60629" y="27173"/>
                </a:lnTo>
                <a:lnTo>
                  <a:pt x="60629" y="25393"/>
                </a:lnTo>
                <a:close/>
                <a:moveTo>
                  <a:pt x="64253" y="25393"/>
                </a:moveTo>
                <a:lnTo>
                  <a:pt x="64253" y="27173"/>
                </a:lnTo>
                <a:lnTo>
                  <a:pt x="62479" y="27173"/>
                </a:lnTo>
                <a:lnTo>
                  <a:pt x="62479" y="25393"/>
                </a:lnTo>
                <a:close/>
                <a:moveTo>
                  <a:pt x="66108" y="25393"/>
                </a:moveTo>
                <a:lnTo>
                  <a:pt x="66108" y="27173"/>
                </a:lnTo>
                <a:lnTo>
                  <a:pt x="64328" y="27173"/>
                </a:lnTo>
                <a:lnTo>
                  <a:pt x="64328" y="25393"/>
                </a:lnTo>
                <a:close/>
                <a:moveTo>
                  <a:pt x="3343" y="27248"/>
                </a:moveTo>
                <a:lnTo>
                  <a:pt x="3343" y="29022"/>
                </a:lnTo>
                <a:lnTo>
                  <a:pt x="1568" y="29022"/>
                </a:lnTo>
                <a:lnTo>
                  <a:pt x="1568" y="27248"/>
                </a:lnTo>
                <a:close/>
                <a:moveTo>
                  <a:pt x="5192" y="27248"/>
                </a:moveTo>
                <a:lnTo>
                  <a:pt x="5192" y="29022"/>
                </a:lnTo>
                <a:lnTo>
                  <a:pt x="3418" y="29022"/>
                </a:lnTo>
                <a:lnTo>
                  <a:pt x="3418" y="27248"/>
                </a:lnTo>
                <a:close/>
                <a:moveTo>
                  <a:pt x="7047" y="27248"/>
                </a:moveTo>
                <a:lnTo>
                  <a:pt x="7047" y="29022"/>
                </a:lnTo>
                <a:lnTo>
                  <a:pt x="5267" y="29022"/>
                </a:lnTo>
                <a:lnTo>
                  <a:pt x="5267" y="27248"/>
                </a:lnTo>
                <a:close/>
                <a:moveTo>
                  <a:pt x="8896" y="27248"/>
                </a:moveTo>
                <a:lnTo>
                  <a:pt x="8896" y="29022"/>
                </a:lnTo>
                <a:lnTo>
                  <a:pt x="7123" y="29022"/>
                </a:lnTo>
                <a:lnTo>
                  <a:pt x="7123" y="27248"/>
                </a:lnTo>
                <a:close/>
                <a:moveTo>
                  <a:pt x="10746" y="27248"/>
                </a:moveTo>
                <a:lnTo>
                  <a:pt x="10746" y="29022"/>
                </a:lnTo>
                <a:lnTo>
                  <a:pt x="8972" y="29022"/>
                </a:lnTo>
                <a:lnTo>
                  <a:pt x="8972" y="27248"/>
                </a:lnTo>
                <a:close/>
                <a:moveTo>
                  <a:pt x="12601" y="27248"/>
                </a:moveTo>
                <a:lnTo>
                  <a:pt x="12601" y="29022"/>
                </a:lnTo>
                <a:lnTo>
                  <a:pt x="10827" y="29022"/>
                </a:lnTo>
                <a:lnTo>
                  <a:pt x="10827" y="27248"/>
                </a:lnTo>
                <a:close/>
                <a:moveTo>
                  <a:pt x="14451" y="27248"/>
                </a:moveTo>
                <a:lnTo>
                  <a:pt x="14451" y="29022"/>
                </a:lnTo>
                <a:lnTo>
                  <a:pt x="12676" y="29022"/>
                </a:lnTo>
                <a:lnTo>
                  <a:pt x="12676" y="27248"/>
                </a:lnTo>
                <a:close/>
                <a:moveTo>
                  <a:pt x="16305" y="27248"/>
                </a:moveTo>
                <a:lnTo>
                  <a:pt x="16305" y="29022"/>
                </a:lnTo>
                <a:lnTo>
                  <a:pt x="14526" y="29022"/>
                </a:lnTo>
                <a:lnTo>
                  <a:pt x="14526" y="27248"/>
                </a:lnTo>
                <a:close/>
                <a:moveTo>
                  <a:pt x="18089" y="27248"/>
                </a:moveTo>
                <a:lnTo>
                  <a:pt x="18089" y="29022"/>
                </a:lnTo>
                <a:lnTo>
                  <a:pt x="16381" y="29022"/>
                </a:lnTo>
                <a:lnTo>
                  <a:pt x="16381" y="27248"/>
                </a:lnTo>
                <a:close/>
                <a:moveTo>
                  <a:pt x="19945" y="27248"/>
                </a:moveTo>
                <a:lnTo>
                  <a:pt x="19945" y="29022"/>
                </a:lnTo>
                <a:lnTo>
                  <a:pt x="18166" y="29022"/>
                </a:lnTo>
                <a:lnTo>
                  <a:pt x="18166" y="27248"/>
                </a:lnTo>
                <a:close/>
                <a:moveTo>
                  <a:pt x="21795" y="27248"/>
                </a:moveTo>
                <a:lnTo>
                  <a:pt x="21795" y="29022"/>
                </a:lnTo>
                <a:lnTo>
                  <a:pt x="20020" y="29022"/>
                </a:lnTo>
                <a:lnTo>
                  <a:pt x="20020" y="27248"/>
                </a:lnTo>
                <a:close/>
                <a:moveTo>
                  <a:pt x="23644" y="27248"/>
                </a:moveTo>
                <a:lnTo>
                  <a:pt x="23644" y="29022"/>
                </a:lnTo>
                <a:lnTo>
                  <a:pt x="21870" y="29022"/>
                </a:lnTo>
                <a:lnTo>
                  <a:pt x="21870" y="27248"/>
                </a:lnTo>
                <a:close/>
                <a:moveTo>
                  <a:pt x="25498" y="27248"/>
                </a:moveTo>
                <a:lnTo>
                  <a:pt x="25498" y="29022"/>
                </a:lnTo>
                <a:lnTo>
                  <a:pt x="23719" y="29022"/>
                </a:lnTo>
                <a:lnTo>
                  <a:pt x="23719" y="27248"/>
                </a:lnTo>
                <a:close/>
                <a:moveTo>
                  <a:pt x="27348" y="27248"/>
                </a:moveTo>
                <a:lnTo>
                  <a:pt x="27348" y="29022"/>
                </a:lnTo>
                <a:lnTo>
                  <a:pt x="25575" y="29022"/>
                </a:lnTo>
                <a:lnTo>
                  <a:pt x="25575" y="27248"/>
                </a:lnTo>
                <a:close/>
                <a:moveTo>
                  <a:pt x="29204" y="27248"/>
                </a:moveTo>
                <a:lnTo>
                  <a:pt x="29204" y="29022"/>
                </a:lnTo>
                <a:lnTo>
                  <a:pt x="27424" y="29022"/>
                </a:lnTo>
                <a:lnTo>
                  <a:pt x="27424" y="27248"/>
                </a:lnTo>
                <a:close/>
                <a:moveTo>
                  <a:pt x="31053" y="27248"/>
                </a:moveTo>
                <a:lnTo>
                  <a:pt x="31053" y="29022"/>
                </a:lnTo>
                <a:lnTo>
                  <a:pt x="29279" y="29022"/>
                </a:lnTo>
                <a:lnTo>
                  <a:pt x="29279" y="27248"/>
                </a:lnTo>
                <a:close/>
                <a:moveTo>
                  <a:pt x="32903" y="27248"/>
                </a:moveTo>
                <a:lnTo>
                  <a:pt x="32903" y="29022"/>
                </a:lnTo>
                <a:lnTo>
                  <a:pt x="31128" y="29022"/>
                </a:lnTo>
                <a:lnTo>
                  <a:pt x="31128" y="27248"/>
                </a:lnTo>
                <a:close/>
                <a:moveTo>
                  <a:pt x="34692" y="27248"/>
                </a:moveTo>
                <a:lnTo>
                  <a:pt x="34692" y="29022"/>
                </a:lnTo>
                <a:lnTo>
                  <a:pt x="32979" y="29022"/>
                </a:lnTo>
                <a:lnTo>
                  <a:pt x="32979" y="27248"/>
                </a:lnTo>
                <a:close/>
                <a:moveTo>
                  <a:pt x="36541" y="27248"/>
                </a:moveTo>
                <a:lnTo>
                  <a:pt x="36541" y="29022"/>
                </a:lnTo>
                <a:lnTo>
                  <a:pt x="34768" y="29022"/>
                </a:lnTo>
                <a:lnTo>
                  <a:pt x="34768" y="27248"/>
                </a:lnTo>
                <a:close/>
                <a:moveTo>
                  <a:pt x="38397" y="27248"/>
                </a:moveTo>
                <a:lnTo>
                  <a:pt x="38397" y="29022"/>
                </a:lnTo>
                <a:lnTo>
                  <a:pt x="36618" y="29022"/>
                </a:lnTo>
                <a:lnTo>
                  <a:pt x="36618" y="27248"/>
                </a:lnTo>
                <a:close/>
                <a:moveTo>
                  <a:pt x="40246" y="27248"/>
                </a:moveTo>
                <a:lnTo>
                  <a:pt x="40246" y="29022"/>
                </a:lnTo>
                <a:lnTo>
                  <a:pt x="38472" y="29022"/>
                </a:lnTo>
                <a:lnTo>
                  <a:pt x="38472" y="27248"/>
                </a:lnTo>
                <a:close/>
                <a:moveTo>
                  <a:pt x="42096" y="27248"/>
                </a:moveTo>
                <a:lnTo>
                  <a:pt x="42096" y="29022"/>
                </a:lnTo>
                <a:lnTo>
                  <a:pt x="40321" y="29022"/>
                </a:lnTo>
                <a:lnTo>
                  <a:pt x="40321" y="27248"/>
                </a:lnTo>
                <a:close/>
                <a:moveTo>
                  <a:pt x="43950" y="27248"/>
                </a:moveTo>
                <a:lnTo>
                  <a:pt x="43950" y="29022"/>
                </a:lnTo>
                <a:lnTo>
                  <a:pt x="42172" y="29022"/>
                </a:lnTo>
                <a:lnTo>
                  <a:pt x="42172" y="27248"/>
                </a:lnTo>
                <a:close/>
                <a:moveTo>
                  <a:pt x="45801" y="27248"/>
                </a:moveTo>
                <a:lnTo>
                  <a:pt x="45801" y="29022"/>
                </a:lnTo>
                <a:lnTo>
                  <a:pt x="44027" y="29022"/>
                </a:lnTo>
                <a:lnTo>
                  <a:pt x="44027" y="27248"/>
                </a:lnTo>
                <a:close/>
                <a:moveTo>
                  <a:pt x="47656" y="27248"/>
                </a:moveTo>
                <a:lnTo>
                  <a:pt x="47656" y="29022"/>
                </a:lnTo>
                <a:lnTo>
                  <a:pt x="45876" y="29022"/>
                </a:lnTo>
                <a:lnTo>
                  <a:pt x="45876" y="27248"/>
                </a:lnTo>
                <a:close/>
                <a:moveTo>
                  <a:pt x="49505" y="27248"/>
                </a:moveTo>
                <a:lnTo>
                  <a:pt x="49505" y="29022"/>
                </a:lnTo>
                <a:lnTo>
                  <a:pt x="47731" y="29022"/>
                </a:lnTo>
                <a:lnTo>
                  <a:pt x="47731" y="27248"/>
                </a:lnTo>
                <a:close/>
                <a:moveTo>
                  <a:pt x="51289" y="27248"/>
                </a:moveTo>
                <a:lnTo>
                  <a:pt x="51289" y="29022"/>
                </a:lnTo>
                <a:lnTo>
                  <a:pt x="49581" y="29022"/>
                </a:lnTo>
                <a:lnTo>
                  <a:pt x="49581" y="27248"/>
                </a:lnTo>
                <a:close/>
                <a:moveTo>
                  <a:pt x="53144" y="27248"/>
                </a:moveTo>
                <a:lnTo>
                  <a:pt x="53144" y="29022"/>
                </a:lnTo>
                <a:lnTo>
                  <a:pt x="51370" y="29022"/>
                </a:lnTo>
                <a:lnTo>
                  <a:pt x="51370" y="27248"/>
                </a:lnTo>
                <a:close/>
                <a:moveTo>
                  <a:pt x="54995" y="27248"/>
                </a:moveTo>
                <a:lnTo>
                  <a:pt x="54995" y="29022"/>
                </a:lnTo>
                <a:lnTo>
                  <a:pt x="53220" y="29022"/>
                </a:lnTo>
                <a:lnTo>
                  <a:pt x="53220" y="27248"/>
                </a:lnTo>
                <a:close/>
                <a:moveTo>
                  <a:pt x="56849" y="27248"/>
                </a:moveTo>
                <a:lnTo>
                  <a:pt x="56849" y="29022"/>
                </a:lnTo>
                <a:lnTo>
                  <a:pt x="55070" y="29022"/>
                </a:lnTo>
                <a:lnTo>
                  <a:pt x="55070" y="27248"/>
                </a:lnTo>
                <a:close/>
                <a:moveTo>
                  <a:pt x="58698" y="27248"/>
                </a:moveTo>
                <a:lnTo>
                  <a:pt x="58698" y="29022"/>
                </a:lnTo>
                <a:lnTo>
                  <a:pt x="56924" y="29022"/>
                </a:lnTo>
                <a:lnTo>
                  <a:pt x="56924" y="27248"/>
                </a:lnTo>
                <a:close/>
                <a:moveTo>
                  <a:pt x="60548" y="27248"/>
                </a:moveTo>
                <a:lnTo>
                  <a:pt x="60548" y="29022"/>
                </a:lnTo>
                <a:lnTo>
                  <a:pt x="58775" y="29022"/>
                </a:lnTo>
                <a:lnTo>
                  <a:pt x="58775" y="27248"/>
                </a:lnTo>
                <a:close/>
                <a:moveTo>
                  <a:pt x="62404" y="27248"/>
                </a:moveTo>
                <a:lnTo>
                  <a:pt x="62404" y="29022"/>
                </a:lnTo>
                <a:lnTo>
                  <a:pt x="60629" y="29022"/>
                </a:lnTo>
                <a:lnTo>
                  <a:pt x="60629" y="27248"/>
                </a:lnTo>
                <a:close/>
                <a:moveTo>
                  <a:pt x="64253" y="27248"/>
                </a:moveTo>
                <a:lnTo>
                  <a:pt x="64253" y="29022"/>
                </a:lnTo>
                <a:lnTo>
                  <a:pt x="62479" y="29022"/>
                </a:lnTo>
                <a:lnTo>
                  <a:pt x="62479" y="27248"/>
                </a:lnTo>
                <a:close/>
                <a:moveTo>
                  <a:pt x="66108" y="27248"/>
                </a:moveTo>
                <a:lnTo>
                  <a:pt x="66108" y="29022"/>
                </a:lnTo>
                <a:lnTo>
                  <a:pt x="64328" y="29022"/>
                </a:lnTo>
                <a:lnTo>
                  <a:pt x="64328" y="27248"/>
                </a:lnTo>
                <a:close/>
                <a:moveTo>
                  <a:pt x="3343" y="29097"/>
                </a:moveTo>
                <a:lnTo>
                  <a:pt x="3343" y="30872"/>
                </a:lnTo>
                <a:lnTo>
                  <a:pt x="1568" y="30872"/>
                </a:lnTo>
                <a:lnTo>
                  <a:pt x="1568" y="29097"/>
                </a:lnTo>
                <a:close/>
                <a:moveTo>
                  <a:pt x="5192" y="29097"/>
                </a:moveTo>
                <a:lnTo>
                  <a:pt x="5192" y="30872"/>
                </a:lnTo>
                <a:lnTo>
                  <a:pt x="3418" y="30872"/>
                </a:lnTo>
                <a:lnTo>
                  <a:pt x="3418" y="29097"/>
                </a:lnTo>
                <a:close/>
                <a:moveTo>
                  <a:pt x="7047" y="29097"/>
                </a:moveTo>
                <a:lnTo>
                  <a:pt x="7047" y="30872"/>
                </a:lnTo>
                <a:lnTo>
                  <a:pt x="5267" y="30872"/>
                </a:lnTo>
                <a:lnTo>
                  <a:pt x="5267" y="29097"/>
                </a:lnTo>
                <a:close/>
                <a:moveTo>
                  <a:pt x="8896" y="29097"/>
                </a:moveTo>
                <a:lnTo>
                  <a:pt x="8896" y="30872"/>
                </a:lnTo>
                <a:lnTo>
                  <a:pt x="7123" y="30872"/>
                </a:lnTo>
                <a:lnTo>
                  <a:pt x="7123" y="29097"/>
                </a:lnTo>
                <a:close/>
                <a:moveTo>
                  <a:pt x="10746" y="29097"/>
                </a:moveTo>
                <a:lnTo>
                  <a:pt x="10746" y="30872"/>
                </a:lnTo>
                <a:lnTo>
                  <a:pt x="8972" y="30872"/>
                </a:lnTo>
                <a:lnTo>
                  <a:pt x="8972" y="29097"/>
                </a:lnTo>
                <a:close/>
                <a:moveTo>
                  <a:pt x="12601" y="29097"/>
                </a:moveTo>
                <a:lnTo>
                  <a:pt x="12601" y="30872"/>
                </a:lnTo>
                <a:lnTo>
                  <a:pt x="10827" y="30872"/>
                </a:lnTo>
                <a:lnTo>
                  <a:pt x="10827" y="29097"/>
                </a:lnTo>
                <a:close/>
                <a:moveTo>
                  <a:pt x="14451" y="29097"/>
                </a:moveTo>
                <a:lnTo>
                  <a:pt x="14451" y="30872"/>
                </a:lnTo>
                <a:lnTo>
                  <a:pt x="12676" y="30872"/>
                </a:lnTo>
                <a:lnTo>
                  <a:pt x="12676" y="29097"/>
                </a:lnTo>
                <a:close/>
                <a:moveTo>
                  <a:pt x="16305" y="29097"/>
                </a:moveTo>
                <a:lnTo>
                  <a:pt x="16305" y="30872"/>
                </a:lnTo>
                <a:lnTo>
                  <a:pt x="14526" y="30872"/>
                </a:lnTo>
                <a:lnTo>
                  <a:pt x="14526" y="29097"/>
                </a:lnTo>
                <a:close/>
                <a:moveTo>
                  <a:pt x="18089" y="29097"/>
                </a:moveTo>
                <a:lnTo>
                  <a:pt x="18089" y="30872"/>
                </a:lnTo>
                <a:lnTo>
                  <a:pt x="16381" y="30872"/>
                </a:lnTo>
                <a:lnTo>
                  <a:pt x="16381" y="29097"/>
                </a:lnTo>
                <a:close/>
                <a:moveTo>
                  <a:pt x="19945" y="29097"/>
                </a:moveTo>
                <a:lnTo>
                  <a:pt x="19945" y="30872"/>
                </a:lnTo>
                <a:lnTo>
                  <a:pt x="18166" y="30872"/>
                </a:lnTo>
                <a:lnTo>
                  <a:pt x="18166" y="29097"/>
                </a:lnTo>
                <a:close/>
                <a:moveTo>
                  <a:pt x="21795" y="29097"/>
                </a:moveTo>
                <a:lnTo>
                  <a:pt x="21795" y="30872"/>
                </a:lnTo>
                <a:lnTo>
                  <a:pt x="20020" y="30872"/>
                </a:lnTo>
                <a:lnTo>
                  <a:pt x="20020" y="29097"/>
                </a:lnTo>
                <a:close/>
                <a:moveTo>
                  <a:pt x="23644" y="29097"/>
                </a:moveTo>
                <a:lnTo>
                  <a:pt x="23644" y="30872"/>
                </a:lnTo>
                <a:lnTo>
                  <a:pt x="21870" y="30872"/>
                </a:lnTo>
                <a:lnTo>
                  <a:pt x="21870" y="29097"/>
                </a:lnTo>
                <a:close/>
                <a:moveTo>
                  <a:pt x="25498" y="29097"/>
                </a:moveTo>
                <a:lnTo>
                  <a:pt x="25498" y="30872"/>
                </a:lnTo>
                <a:lnTo>
                  <a:pt x="23719" y="30872"/>
                </a:lnTo>
                <a:lnTo>
                  <a:pt x="23719" y="29097"/>
                </a:lnTo>
                <a:close/>
                <a:moveTo>
                  <a:pt x="27348" y="29097"/>
                </a:moveTo>
                <a:lnTo>
                  <a:pt x="27348" y="30872"/>
                </a:lnTo>
                <a:lnTo>
                  <a:pt x="25575" y="30872"/>
                </a:lnTo>
                <a:lnTo>
                  <a:pt x="25575" y="29097"/>
                </a:lnTo>
                <a:close/>
                <a:moveTo>
                  <a:pt x="29204" y="29097"/>
                </a:moveTo>
                <a:lnTo>
                  <a:pt x="29204" y="30872"/>
                </a:lnTo>
                <a:lnTo>
                  <a:pt x="27424" y="30872"/>
                </a:lnTo>
                <a:lnTo>
                  <a:pt x="27424" y="29097"/>
                </a:lnTo>
                <a:close/>
                <a:moveTo>
                  <a:pt x="31053" y="29097"/>
                </a:moveTo>
                <a:lnTo>
                  <a:pt x="31053" y="30872"/>
                </a:lnTo>
                <a:lnTo>
                  <a:pt x="29279" y="30872"/>
                </a:lnTo>
                <a:lnTo>
                  <a:pt x="29279" y="29097"/>
                </a:lnTo>
                <a:close/>
                <a:moveTo>
                  <a:pt x="32903" y="29097"/>
                </a:moveTo>
                <a:lnTo>
                  <a:pt x="32903" y="30872"/>
                </a:lnTo>
                <a:lnTo>
                  <a:pt x="31128" y="30872"/>
                </a:lnTo>
                <a:lnTo>
                  <a:pt x="31128" y="29097"/>
                </a:lnTo>
                <a:close/>
                <a:moveTo>
                  <a:pt x="34692" y="29097"/>
                </a:moveTo>
                <a:lnTo>
                  <a:pt x="34692" y="30872"/>
                </a:lnTo>
                <a:lnTo>
                  <a:pt x="32979" y="30872"/>
                </a:lnTo>
                <a:lnTo>
                  <a:pt x="32979" y="29097"/>
                </a:lnTo>
                <a:close/>
                <a:moveTo>
                  <a:pt x="36541" y="29097"/>
                </a:moveTo>
                <a:lnTo>
                  <a:pt x="36541" y="30872"/>
                </a:lnTo>
                <a:lnTo>
                  <a:pt x="34768" y="30872"/>
                </a:lnTo>
                <a:lnTo>
                  <a:pt x="34768" y="29097"/>
                </a:lnTo>
                <a:close/>
                <a:moveTo>
                  <a:pt x="38397" y="29097"/>
                </a:moveTo>
                <a:lnTo>
                  <a:pt x="38397" y="30872"/>
                </a:lnTo>
                <a:lnTo>
                  <a:pt x="36618" y="30872"/>
                </a:lnTo>
                <a:lnTo>
                  <a:pt x="36618" y="29097"/>
                </a:lnTo>
                <a:close/>
                <a:moveTo>
                  <a:pt x="40246" y="29097"/>
                </a:moveTo>
                <a:lnTo>
                  <a:pt x="40246" y="30872"/>
                </a:lnTo>
                <a:lnTo>
                  <a:pt x="38472" y="30872"/>
                </a:lnTo>
                <a:lnTo>
                  <a:pt x="38472" y="29097"/>
                </a:lnTo>
                <a:close/>
                <a:moveTo>
                  <a:pt x="42096" y="29097"/>
                </a:moveTo>
                <a:lnTo>
                  <a:pt x="42096" y="30872"/>
                </a:lnTo>
                <a:lnTo>
                  <a:pt x="40321" y="30872"/>
                </a:lnTo>
                <a:lnTo>
                  <a:pt x="40321" y="29097"/>
                </a:lnTo>
                <a:close/>
                <a:moveTo>
                  <a:pt x="43950" y="29097"/>
                </a:moveTo>
                <a:lnTo>
                  <a:pt x="43950" y="30872"/>
                </a:lnTo>
                <a:lnTo>
                  <a:pt x="42172" y="30872"/>
                </a:lnTo>
                <a:lnTo>
                  <a:pt x="42172" y="29097"/>
                </a:lnTo>
                <a:close/>
                <a:moveTo>
                  <a:pt x="45801" y="29097"/>
                </a:moveTo>
                <a:lnTo>
                  <a:pt x="45801" y="30872"/>
                </a:lnTo>
                <a:lnTo>
                  <a:pt x="44027" y="30872"/>
                </a:lnTo>
                <a:lnTo>
                  <a:pt x="44027" y="29097"/>
                </a:lnTo>
                <a:close/>
                <a:moveTo>
                  <a:pt x="47656" y="29097"/>
                </a:moveTo>
                <a:lnTo>
                  <a:pt x="47656" y="30872"/>
                </a:lnTo>
                <a:lnTo>
                  <a:pt x="45876" y="30872"/>
                </a:lnTo>
                <a:lnTo>
                  <a:pt x="45876" y="29097"/>
                </a:lnTo>
                <a:close/>
                <a:moveTo>
                  <a:pt x="49505" y="29097"/>
                </a:moveTo>
                <a:lnTo>
                  <a:pt x="49505" y="30872"/>
                </a:lnTo>
                <a:lnTo>
                  <a:pt x="47731" y="30872"/>
                </a:lnTo>
                <a:lnTo>
                  <a:pt x="47731" y="29097"/>
                </a:lnTo>
                <a:close/>
                <a:moveTo>
                  <a:pt x="51289" y="29097"/>
                </a:moveTo>
                <a:lnTo>
                  <a:pt x="51289" y="30872"/>
                </a:lnTo>
                <a:lnTo>
                  <a:pt x="49581" y="30872"/>
                </a:lnTo>
                <a:lnTo>
                  <a:pt x="49581" y="29097"/>
                </a:lnTo>
                <a:close/>
                <a:moveTo>
                  <a:pt x="53144" y="29097"/>
                </a:moveTo>
                <a:lnTo>
                  <a:pt x="53144" y="30872"/>
                </a:lnTo>
                <a:lnTo>
                  <a:pt x="51370" y="30872"/>
                </a:lnTo>
                <a:lnTo>
                  <a:pt x="51370" y="29097"/>
                </a:lnTo>
                <a:close/>
                <a:moveTo>
                  <a:pt x="54995" y="29097"/>
                </a:moveTo>
                <a:lnTo>
                  <a:pt x="54995" y="30872"/>
                </a:lnTo>
                <a:lnTo>
                  <a:pt x="53220" y="30872"/>
                </a:lnTo>
                <a:lnTo>
                  <a:pt x="53220" y="29097"/>
                </a:lnTo>
                <a:close/>
                <a:moveTo>
                  <a:pt x="56849" y="29097"/>
                </a:moveTo>
                <a:lnTo>
                  <a:pt x="56849" y="30872"/>
                </a:lnTo>
                <a:lnTo>
                  <a:pt x="55070" y="30872"/>
                </a:lnTo>
                <a:lnTo>
                  <a:pt x="55070" y="29097"/>
                </a:lnTo>
                <a:close/>
                <a:moveTo>
                  <a:pt x="58698" y="29097"/>
                </a:moveTo>
                <a:lnTo>
                  <a:pt x="58698" y="30872"/>
                </a:lnTo>
                <a:lnTo>
                  <a:pt x="56924" y="30872"/>
                </a:lnTo>
                <a:lnTo>
                  <a:pt x="56924" y="29097"/>
                </a:lnTo>
                <a:close/>
                <a:moveTo>
                  <a:pt x="60548" y="29097"/>
                </a:moveTo>
                <a:lnTo>
                  <a:pt x="60548" y="30872"/>
                </a:lnTo>
                <a:lnTo>
                  <a:pt x="58775" y="30872"/>
                </a:lnTo>
                <a:lnTo>
                  <a:pt x="58775" y="29097"/>
                </a:lnTo>
                <a:close/>
                <a:moveTo>
                  <a:pt x="62404" y="29097"/>
                </a:moveTo>
                <a:lnTo>
                  <a:pt x="62404" y="30872"/>
                </a:lnTo>
                <a:lnTo>
                  <a:pt x="60629" y="30872"/>
                </a:lnTo>
                <a:lnTo>
                  <a:pt x="60629" y="29097"/>
                </a:lnTo>
                <a:close/>
                <a:moveTo>
                  <a:pt x="64253" y="29097"/>
                </a:moveTo>
                <a:lnTo>
                  <a:pt x="64253" y="30872"/>
                </a:lnTo>
                <a:lnTo>
                  <a:pt x="62479" y="30872"/>
                </a:lnTo>
                <a:lnTo>
                  <a:pt x="62479" y="29097"/>
                </a:lnTo>
                <a:close/>
                <a:moveTo>
                  <a:pt x="66108" y="29097"/>
                </a:moveTo>
                <a:lnTo>
                  <a:pt x="66108" y="30872"/>
                </a:lnTo>
                <a:lnTo>
                  <a:pt x="64328" y="30872"/>
                </a:lnTo>
                <a:lnTo>
                  <a:pt x="64328" y="29097"/>
                </a:lnTo>
                <a:close/>
                <a:moveTo>
                  <a:pt x="3343" y="30948"/>
                </a:moveTo>
                <a:lnTo>
                  <a:pt x="3343" y="32726"/>
                </a:lnTo>
                <a:lnTo>
                  <a:pt x="1568" y="32726"/>
                </a:lnTo>
                <a:lnTo>
                  <a:pt x="1568" y="30948"/>
                </a:lnTo>
                <a:close/>
                <a:moveTo>
                  <a:pt x="5192" y="30948"/>
                </a:moveTo>
                <a:lnTo>
                  <a:pt x="5192" y="32726"/>
                </a:lnTo>
                <a:lnTo>
                  <a:pt x="3418" y="32726"/>
                </a:lnTo>
                <a:lnTo>
                  <a:pt x="3418" y="30948"/>
                </a:lnTo>
                <a:close/>
                <a:moveTo>
                  <a:pt x="7047" y="30948"/>
                </a:moveTo>
                <a:lnTo>
                  <a:pt x="7047" y="32726"/>
                </a:lnTo>
                <a:lnTo>
                  <a:pt x="5267" y="32726"/>
                </a:lnTo>
                <a:lnTo>
                  <a:pt x="5267" y="30948"/>
                </a:lnTo>
                <a:close/>
                <a:moveTo>
                  <a:pt x="8896" y="30948"/>
                </a:moveTo>
                <a:lnTo>
                  <a:pt x="8896" y="32726"/>
                </a:lnTo>
                <a:lnTo>
                  <a:pt x="7123" y="32726"/>
                </a:lnTo>
                <a:lnTo>
                  <a:pt x="7123" y="30948"/>
                </a:lnTo>
                <a:close/>
                <a:moveTo>
                  <a:pt x="10746" y="30948"/>
                </a:moveTo>
                <a:lnTo>
                  <a:pt x="10746" y="32726"/>
                </a:lnTo>
                <a:lnTo>
                  <a:pt x="8972" y="32726"/>
                </a:lnTo>
                <a:lnTo>
                  <a:pt x="8972" y="30948"/>
                </a:lnTo>
                <a:close/>
                <a:moveTo>
                  <a:pt x="12601" y="30948"/>
                </a:moveTo>
                <a:lnTo>
                  <a:pt x="12601" y="32726"/>
                </a:lnTo>
                <a:lnTo>
                  <a:pt x="10827" y="32726"/>
                </a:lnTo>
                <a:lnTo>
                  <a:pt x="10827" y="30948"/>
                </a:lnTo>
                <a:close/>
                <a:moveTo>
                  <a:pt x="14451" y="30948"/>
                </a:moveTo>
                <a:lnTo>
                  <a:pt x="14451" y="32726"/>
                </a:lnTo>
                <a:lnTo>
                  <a:pt x="12676" y="32726"/>
                </a:lnTo>
                <a:lnTo>
                  <a:pt x="12676" y="30948"/>
                </a:lnTo>
                <a:close/>
                <a:moveTo>
                  <a:pt x="16305" y="30948"/>
                </a:moveTo>
                <a:lnTo>
                  <a:pt x="16305" y="32726"/>
                </a:lnTo>
                <a:lnTo>
                  <a:pt x="14526" y="32726"/>
                </a:lnTo>
                <a:lnTo>
                  <a:pt x="14526" y="30948"/>
                </a:lnTo>
                <a:close/>
                <a:moveTo>
                  <a:pt x="18089" y="30948"/>
                </a:moveTo>
                <a:lnTo>
                  <a:pt x="18089" y="32726"/>
                </a:lnTo>
                <a:lnTo>
                  <a:pt x="16381" y="32726"/>
                </a:lnTo>
                <a:lnTo>
                  <a:pt x="16381" y="30948"/>
                </a:lnTo>
                <a:close/>
                <a:moveTo>
                  <a:pt x="19945" y="30948"/>
                </a:moveTo>
                <a:lnTo>
                  <a:pt x="19945" y="32726"/>
                </a:lnTo>
                <a:lnTo>
                  <a:pt x="18166" y="32726"/>
                </a:lnTo>
                <a:lnTo>
                  <a:pt x="18166" y="30948"/>
                </a:lnTo>
                <a:close/>
                <a:moveTo>
                  <a:pt x="21795" y="30948"/>
                </a:moveTo>
                <a:lnTo>
                  <a:pt x="21795" y="32726"/>
                </a:lnTo>
                <a:lnTo>
                  <a:pt x="20020" y="32726"/>
                </a:lnTo>
                <a:lnTo>
                  <a:pt x="20020" y="30948"/>
                </a:lnTo>
                <a:close/>
                <a:moveTo>
                  <a:pt x="23644" y="30948"/>
                </a:moveTo>
                <a:lnTo>
                  <a:pt x="23644" y="32726"/>
                </a:lnTo>
                <a:lnTo>
                  <a:pt x="21870" y="32726"/>
                </a:lnTo>
                <a:lnTo>
                  <a:pt x="21870" y="30948"/>
                </a:lnTo>
                <a:close/>
                <a:moveTo>
                  <a:pt x="25498" y="30948"/>
                </a:moveTo>
                <a:lnTo>
                  <a:pt x="25498" y="32726"/>
                </a:lnTo>
                <a:lnTo>
                  <a:pt x="23719" y="32726"/>
                </a:lnTo>
                <a:lnTo>
                  <a:pt x="23719" y="30948"/>
                </a:lnTo>
                <a:close/>
                <a:moveTo>
                  <a:pt x="27348" y="30948"/>
                </a:moveTo>
                <a:lnTo>
                  <a:pt x="27348" y="32726"/>
                </a:lnTo>
                <a:lnTo>
                  <a:pt x="25575" y="32726"/>
                </a:lnTo>
                <a:lnTo>
                  <a:pt x="25575" y="30948"/>
                </a:lnTo>
                <a:close/>
                <a:moveTo>
                  <a:pt x="29204" y="30948"/>
                </a:moveTo>
                <a:lnTo>
                  <a:pt x="29204" y="32726"/>
                </a:lnTo>
                <a:lnTo>
                  <a:pt x="27424" y="32726"/>
                </a:lnTo>
                <a:lnTo>
                  <a:pt x="27424" y="30948"/>
                </a:lnTo>
                <a:close/>
                <a:moveTo>
                  <a:pt x="31053" y="30948"/>
                </a:moveTo>
                <a:lnTo>
                  <a:pt x="31053" y="32726"/>
                </a:lnTo>
                <a:lnTo>
                  <a:pt x="29279" y="32726"/>
                </a:lnTo>
                <a:lnTo>
                  <a:pt x="29279" y="30948"/>
                </a:lnTo>
                <a:close/>
                <a:moveTo>
                  <a:pt x="32903" y="30948"/>
                </a:moveTo>
                <a:lnTo>
                  <a:pt x="32903" y="32726"/>
                </a:lnTo>
                <a:lnTo>
                  <a:pt x="31128" y="32726"/>
                </a:lnTo>
                <a:lnTo>
                  <a:pt x="31128" y="30948"/>
                </a:lnTo>
                <a:close/>
                <a:moveTo>
                  <a:pt x="34692" y="30948"/>
                </a:moveTo>
                <a:lnTo>
                  <a:pt x="34692" y="32726"/>
                </a:lnTo>
                <a:lnTo>
                  <a:pt x="32979" y="32726"/>
                </a:lnTo>
                <a:lnTo>
                  <a:pt x="32979" y="30948"/>
                </a:lnTo>
                <a:close/>
                <a:moveTo>
                  <a:pt x="36541" y="30948"/>
                </a:moveTo>
                <a:lnTo>
                  <a:pt x="36541" y="32726"/>
                </a:lnTo>
                <a:lnTo>
                  <a:pt x="34768" y="32726"/>
                </a:lnTo>
                <a:lnTo>
                  <a:pt x="34768" y="30948"/>
                </a:lnTo>
                <a:close/>
                <a:moveTo>
                  <a:pt x="38397" y="30948"/>
                </a:moveTo>
                <a:lnTo>
                  <a:pt x="38397" y="32726"/>
                </a:lnTo>
                <a:lnTo>
                  <a:pt x="36618" y="32726"/>
                </a:lnTo>
                <a:lnTo>
                  <a:pt x="36618" y="30948"/>
                </a:lnTo>
                <a:close/>
                <a:moveTo>
                  <a:pt x="40246" y="30948"/>
                </a:moveTo>
                <a:lnTo>
                  <a:pt x="40246" y="32726"/>
                </a:lnTo>
                <a:lnTo>
                  <a:pt x="38472" y="32726"/>
                </a:lnTo>
                <a:lnTo>
                  <a:pt x="38472" y="30948"/>
                </a:lnTo>
                <a:close/>
                <a:moveTo>
                  <a:pt x="42096" y="30948"/>
                </a:moveTo>
                <a:lnTo>
                  <a:pt x="42096" y="32726"/>
                </a:lnTo>
                <a:lnTo>
                  <a:pt x="40321" y="32726"/>
                </a:lnTo>
                <a:lnTo>
                  <a:pt x="40321" y="30948"/>
                </a:lnTo>
                <a:close/>
                <a:moveTo>
                  <a:pt x="43950" y="30948"/>
                </a:moveTo>
                <a:lnTo>
                  <a:pt x="43950" y="32726"/>
                </a:lnTo>
                <a:lnTo>
                  <a:pt x="42172" y="32726"/>
                </a:lnTo>
                <a:lnTo>
                  <a:pt x="42172" y="30948"/>
                </a:lnTo>
                <a:close/>
                <a:moveTo>
                  <a:pt x="45801" y="30948"/>
                </a:moveTo>
                <a:lnTo>
                  <a:pt x="45801" y="32726"/>
                </a:lnTo>
                <a:lnTo>
                  <a:pt x="44027" y="32726"/>
                </a:lnTo>
                <a:lnTo>
                  <a:pt x="44027" y="30948"/>
                </a:lnTo>
                <a:close/>
                <a:moveTo>
                  <a:pt x="47656" y="30948"/>
                </a:moveTo>
                <a:lnTo>
                  <a:pt x="47656" y="32726"/>
                </a:lnTo>
                <a:lnTo>
                  <a:pt x="45876" y="32726"/>
                </a:lnTo>
                <a:lnTo>
                  <a:pt x="45876" y="30948"/>
                </a:lnTo>
                <a:close/>
                <a:moveTo>
                  <a:pt x="49505" y="30948"/>
                </a:moveTo>
                <a:lnTo>
                  <a:pt x="49505" y="32726"/>
                </a:lnTo>
                <a:lnTo>
                  <a:pt x="47731" y="32726"/>
                </a:lnTo>
                <a:lnTo>
                  <a:pt x="47731" y="30948"/>
                </a:lnTo>
                <a:close/>
                <a:moveTo>
                  <a:pt x="51289" y="30948"/>
                </a:moveTo>
                <a:lnTo>
                  <a:pt x="51289" y="32726"/>
                </a:lnTo>
                <a:lnTo>
                  <a:pt x="49581" y="32726"/>
                </a:lnTo>
                <a:lnTo>
                  <a:pt x="49581" y="30948"/>
                </a:lnTo>
                <a:close/>
                <a:moveTo>
                  <a:pt x="53144" y="30948"/>
                </a:moveTo>
                <a:lnTo>
                  <a:pt x="53144" y="32726"/>
                </a:lnTo>
                <a:lnTo>
                  <a:pt x="51370" y="32726"/>
                </a:lnTo>
                <a:lnTo>
                  <a:pt x="51370" y="30948"/>
                </a:lnTo>
                <a:close/>
                <a:moveTo>
                  <a:pt x="54995" y="30948"/>
                </a:moveTo>
                <a:lnTo>
                  <a:pt x="54995" y="32726"/>
                </a:lnTo>
                <a:lnTo>
                  <a:pt x="53220" y="32726"/>
                </a:lnTo>
                <a:lnTo>
                  <a:pt x="53220" y="30948"/>
                </a:lnTo>
                <a:close/>
                <a:moveTo>
                  <a:pt x="56849" y="30948"/>
                </a:moveTo>
                <a:lnTo>
                  <a:pt x="56849" y="32726"/>
                </a:lnTo>
                <a:lnTo>
                  <a:pt x="55070" y="32726"/>
                </a:lnTo>
                <a:lnTo>
                  <a:pt x="55070" y="30948"/>
                </a:lnTo>
                <a:close/>
                <a:moveTo>
                  <a:pt x="58698" y="30948"/>
                </a:moveTo>
                <a:lnTo>
                  <a:pt x="58698" y="32726"/>
                </a:lnTo>
                <a:lnTo>
                  <a:pt x="56924" y="32726"/>
                </a:lnTo>
                <a:lnTo>
                  <a:pt x="56924" y="30948"/>
                </a:lnTo>
                <a:close/>
                <a:moveTo>
                  <a:pt x="60548" y="30948"/>
                </a:moveTo>
                <a:lnTo>
                  <a:pt x="60548" y="32726"/>
                </a:lnTo>
                <a:lnTo>
                  <a:pt x="58775" y="32726"/>
                </a:lnTo>
                <a:lnTo>
                  <a:pt x="58775" y="30948"/>
                </a:lnTo>
                <a:close/>
                <a:moveTo>
                  <a:pt x="62404" y="30948"/>
                </a:moveTo>
                <a:lnTo>
                  <a:pt x="62404" y="32726"/>
                </a:lnTo>
                <a:lnTo>
                  <a:pt x="60629" y="32726"/>
                </a:lnTo>
                <a:lnTo>
                  <a:pt x="60629" y="30948"/>
                </a:lnTo>
                <a:close/>
                <a:moveTo>
                  <a:pt x="64253" y="30948"/>
                </a:moveTo>
                <a:lnTo>
                  <a:pt x="64253" y="32726"/>
                </a:lnTo>
                <a:lnTo>
                  <a:pt x="62479" y="32726"/>
                </a:lnTo>
                <a:lnTo>
                  <a:pt x="62479" y="30948"/>
                </a:lnTo>
                <a:close/>
                <a:moveTo>
                  <a:pt x="66108" y="30948"/>
                </a:moveTo>
                <a:lnTo>
                  <a:pt x="66108" y="32726"/>
                </a:lnTo>
                <a:lnTo>
                  <a:pt x="64328" y="32726"/>
                </a:lnTo>
                <a:lnTo>
                  <a:pt x="64328" y="30948"/>
                </a:lnTo>
                <a:close/>
                <a:moveTo>
                  <a:pt x="3343" y="32802"/>
                </a:moveTo>
                <a:lnTo>
                  <a:pt x="3343" y="32837"/>
                </a:lnTo>
                <a:lnTo>
                  <a:pt x="3343" y="34289"/>
                </a:lnTo>
                <a:lnTo>
                  <a:pt x="3343" y="34329"/>
                </a:lnTo>
                <a:lnTo>
                  <a:pt x="1568" y="34329"/>
                </a:lnTo>
                <a:lnTo>
                  <a:pt x="1568" y="34289"/>
                </a:lnTo>
                <a:lnTo>
                  <a:pt x="1568" y="32837"/>
                </a:lnTo>
                <a:lnTo>
                  <a:pt x="1568" y="32802"/>
                </a:lnTo>
                <a:close/>
                <a:moveTo>
                  <a:pt x="5192" y="32802"/>
                </a:moveTo>
                <a:lnTo>
                  <a:pt x="5192" y="32837"/>
                </a:lnTo>
                <a:lnTo>
                  <a:pt x="5192" y="34289"/>
                </a:lnTo>
                <a:lnTo>
                  <a:pt x="5192" y="34329"/>
                </a:lnTo>
                <a:lnTo>
                  <a:pt x="3418" y="34329"/>
                </a:lnTo>
                <a:lnTo>
                  <a:pt x="3418" y="34289"/>
                </a:lnTo>
                <a:lnTo>
                  <a:pt x="3418" y="32837"/>
                </a:lnTo>
                <a:lnTo>
                  <a:pt x="3418" y="32802"/>
                </a:lnTo>
                <a:close/>
                <a:moveTo>
                  <a:pt x="7047" y="32802"/>
                </a:moveTo>
                <a:lnTo>
                  <a:pt x="7047" y="32837"/>
                </a:lnTo>
                <a:lnTo>
                  <a:pt x="7047" y="34289"/>
                </a:lnTo>
                <a:lnTo>
                  <a:pt x="7047" y="34329"/>
                </a:lnTo>
                <a:lnTo>
                  <a:pt x="5267" y="34329"/>
                </a:lnTo>
                <a:lnTo>
                  <a:pt x="5267" y="34289"/>
                </a:lnTo>
                <a:lnTo>
                  <a:pt x="5267" y="32837"/>
                </a:lnTo>
                <a:lnTo>
                  <a:pt x="5267" y="32802"/>
                </a:lnTo>
                <a:close/>
                <a:moveTo>
                  <a:pt x="8896" y="32802"/>
                </a:moveTo>
                <a:lnTo>
                  <a:pt x="8896" y="32837"/>
                </a:lnTo>
                <a:lnTo>
                  <a:pt x="8896" y="34289"/>
                </a:lnTo>
                <a:lnTo>
                  <a:pt x="8896" y="34329"/>
                </a:lnTo>
                <a:lnTo>
                  <a:pt x="7123" y="34329"/>
                </a:lnTo>
                <a:lnTo>
                  <a:pt x="7123" y="34289"/>
                </a:lnTo>
                <a:lnTo>
                  <a:pt x="7123" y="32837"/>
                </a:lnTo>
                <a:lnTo>
                  <a:pt x="7123" y="32802"/>
                </a:lnTo>
                <a:close/>
                <a:moveTo>
                  <a:pt x="10746" y="32802"/>
                </a:moveTo>
                <a:lnTo>
                  <a:pt x="10746" y="32837"/>
                </a:lnTo>
                <a:lnTo>
                  <a:pt x="10746" y="34289"/>
                </a:lnTo>
                <a:lnTo>
                  <a:pt x="10746" y="34329"/>
                </a:lnTo>
                <a:lnTo>
                  <a:pt x="8972" y="34329"/>
                </a:lnTo>
                <a:lnTo>
                  <a:pt x="8972" y="34289"/>
                </a:lnTo>
                <a:lnTo>
                  <a:pt x="8972" y="32837"/>
                </a:lnTo>
                <a:lnTo>
                  <a:pt x="8972" y="32802"/>
                </a:lnTo>
                <a:close/>
                <a:moveTo>
                  <a:pt x="12601" y="32802"/>
                </a:moveTo>
                <a:lnTo>
                  <a:pt x="12601" y="32837"/>
                </a:lnTo>
                <a:lnTo>
                  <a:pt x="12601" y="34289"/>
                </a:lnTo>
                <a:lnTo>
                  <a:pt x="12601" y="34329"/>
                </a:lnTo>
                <a:lnTo>
                  <a:pt x="10827" y="34329"/>
                </a:lnTo>
                <a:lnTo>
                  <a:pt x="10827" y="34289"/>
                </a:lnTo>
                <a:lnTo>
                  <a:pt x="10827" y="32837"/>
                </a:lnTo>
                <a:lnTo>
                  <a:pt x="10827" y="32802"/>
                </a:lnTo>
                <a:close/>
                <a:moveTo>
                  <a:pt x="14451" y="32802"/>
                </a:moveTo>
                <a:lnTo>
                  <a:pt x="14451" y="32837"/>
                </a:lnTo>
                <a:lnTo>
                  <a:pt x="14451" y="34289"/>
                </a:lnTo>
                <a:lnTo>
                  <a:pt x="14451" y="34329"/>
                </a:lnTo>
                <a:lnTo>
                  <a:pt x="12676" y="34329"/>
                </a:lnTo>
                <a:lnTo>
                  <a:pt x="12676" y="34289"/>
                </a:lnTo>
                <a:lnTo>
                  <a:pt x="12676" y="32837"/>
                </a:lnTo>
                <a:lnTo>
                  <a:pt x="12676" y="32802"/>
                </a:lnTo>
                <a:close/>
                <a:moveTo>
                  <a:pt x="16305" y="32802"/>
                </a:moveTo>
                <a:lnTo>
                  <a:pt x="16305" y="32837"/>
                </a:lnTo>
                <a:lnTo>
                  <a:pt x="16305" y="34289"/>
                </a:lnTo>
                <a:lnTo>
                  <a:pt x="16305" y="34329"/>
                </a:lnTo>
                <a:lnTo>
                  <a:pt x="14526" y="34329"/>
                </a:lnTo>
                <a:lnTo>
                  <a:pt x="14526" y="34289"/>
                </a:lnTo>
                <a:lnTo>
                  <a:pt x="14526" y="32837"/>
                </a:lnTo>
                <a:lnTo>
                  <a:pt x="14526" y="32802"/>
                </a:lnTo>
                <a:close/>
                <a:moveTo>
                  <a:pt x="18089" y="32802"/>
                </a:moveTo>
                <a:lnTo>
                  <a:pt x="18089" y="32837"/>
                </a:lnTo>
                <a:lnTo>
                  <a:pt x="18089" y="34289"/>
                </a:lnTo>
                <a:lnTo>
                  <a:pt x="18089" y="34329"/>
                </a:lnTo>
                <a:lnTo>
                  <a:pt x="16381" y="34329"/>
                </a:lnTo>
                <a:lnTo>
                  <a:pt x="16381" y="34289"/>
                </a:lnTo>
                <a:lnTo>
                  <a:pt x="16381" y="32837"/>
                </a:lnTo>
                <a:lnTo>
                  <a:pt x="16381" y="32802"/>
                </a:lnTo>
                <a:close/>
                <a:moveTo>
                  <a:pt x="19945" y="32802"/>
                </a:moveTo>
                <a:lnTo>
                  <a:pt x="19945" y="32837"/>
                </a:lnTo>
                <a:lnTo>
                  <a:pt x="19945" y="34289"/>
                </a:lnTo>
                <a:lnTo>
                  <a:pt x="19945" y="34329"/>
                </a:lnTo>
                <a:lnTo>
                  <a:pt x="18166" y="34329"/>
                </a:lnTo>
                <a:lnTo>
                  <a:pt x="18166" y="34289"/>
                </a:lnTo>
                <a:lnTo>
                  <a:pt x="18166" y="32837"/>
                </a:lnTo>
                <a:lnTo>
                  <a:pt x="18166" y="32802"/>
                </a:lnTo>
                <a:close/>
                <a:moveTo>
                  <a:pt x="21795" y="32802"/>
                </a:moveTo>
                <a:lnTo>
                  <a:pt x="21795" y="32837"/>
                </a:lnTo>
                <a:lnTo>
                  <a:pt x="21795" y="34289"/>
                </a:lnTo>
                <a:lnTo>
                  <a:pt x="21795" y="34329"/>
                </a:lnTo>
                <a:lnTo>
                  <a:pt x="20020" y="34329"/>
                </a:lnTo>
                <a:lnTo>
                  <a:pt x="20020" y="34289"/>
                </a:lnTo>
                <a:lnTo>
                  <a:pt x="20020" y="32837"/>
                </a:lnTo>
                <a:lnTo>
                  <a:pt x="20020" y="32802"/>
                </a:lnTo>
                <a:close/>
                <a:moveTo>
                  <a:pt x="23644" y="32802"/>
                </a:moveTo>
                <a:lnTo>
                  <a:pt x="23644" y="32837"/>
                </a:lnTo>
                <a:lnTo>
                  <a:pt x="23644" y="34289"/>
                </a:lnTo>
                <a:lnTo>
                  <a:pt x="23644" y="34329"/>
                </a:lnTo>
                <a:lnTo>
                  <a:pt x="21870" y="34329"/>
                </a:lnTo>
                <a:lnTo>
                  <a:pt x="21870" y="34289"/>
                </a:lnTo>
                <a:lnTo>
                  <a:pt x="21870" y="32837"/>
                </a:lnTo>
                <a:lnTo>
                  <a:pt x="21870" y="32802"/>
                </a:lnTo>
                <a:close/>
                <a:moveTo>
                  <a:pt x="25498" y="32802"/>
                </a:moveTo>
                <a:lnTo>
                  <a:pt x="25498" y="32837"/>
                </a:lnTo>
                <a:lnTo>
                  <a:pt x="25498" y="34289"/>
                </a:lnTo>
                <a:lnTo>
                  <a:pt x="25498" y="34329"/>
                </a:lnTo>
                <a:lnTo>
                  <a:pt x="23719" y="34329"/>
                </a:lnTo>
                <a:lnTo>
                  <a:pt x="23719" y="34289"/>
                </a:lnTo>
                <a:lnTo>
                  <a:pt x="23719" y="32837"/>
                </a:lnTo>
                <a:lnTo>
                  <a:pt x="23719" y="32802"/>
                </a:lnTo>
                <a:close/>
                <a:moveTo>
                  <a:pt x="27348" y="32802"/>
                </a:moveTo>
                <a:lnTo>
                  <a:pt x="27348" y="32837"/>
                </a:lnTo>
                <a:lnTo>
                  <a:pt x="27348" y="34289"/>
                </a:lnTo>
                <a:lnTo>
                  <a:pt x="27348" y="34329"/>
                </a:lnTo>
                <a:lnTo>
                  <a:pt x="25575" y="34329"/>
                </a:lnTo>
                <a:lnTo>
                  <a:pt x="25575" y="34289"/>
                </a:lnTo>
                <a:lnTo>
                  <a:pt x="25575" y="32837"/>
                </a:lnTo>
                <a:lnTo>
                  <a:pt x="25575" y="32802"/>
                </a:lnTo>
                <a:close/>
                <a:moveTo>
                  <a:pt x="29204" y="32802"/>
                </a:moveTo>
                <a:lnTo>
                  <a:pt x="29204" y="32837"/>
                </a:lnTo>
                <a:lnTo>
                  <a:pt x="29204" y="34289"/>
                </a:lnTo>
                <a:lnTo>
                  <a:pt x="29204" y="34329"/>
                </a:lnTo>
                <a:lnTo>
                  <a:pt x="27424" y="34329"/>
                </a:lnTo>
                <a:lnTo>
                  <a:pt x="27424" y="34289"/>
                </a:lnTo>
                <a:lnTo>
                  <a:pt x="27424" y="32837"/>
                </a:lnTo>
                <a:lnTo>
                  <a:pt x="27424" y="32802"/>
                </a:lnTo>
                <a:close/>
                <a:moveTo>
                  <a:pt x="31053" y="32802"/>
                </a:moveTo>
                <a:lnTo>
                  <a:pt x="31053" y="32837"/>
                </a:lnTo>
                <a:lnTo>
                  <a:pt x="31053" y="34289"/>
                </a:lnTo>
                <a:lnTo>
                  <a:pt x="31053" y="34329"/>
                </a:lnTo>
                <a:lnTo>
                  <a:pt x="29279" y="34329"/>
                </a:lnTo>
                <a:lnTo>
                  <a:pt x="29279" y="34289"/>
                </a:lnTo>
                <a:lnTo>
                  <a:pt x="29279" y="32837"/>
                </a:lnTo>
                <a:lnTo>
                  <a:pt x="29279" y="32802"/>
                </a:lnTo>
                <a:close/>
                <a:moveTo>
                  <a:pt x="32903" y="32802"/>
                </a:moveTo>
                <a:lnTo>
                  <a:pt x="32903" y="32837"/>
                </a:lnTo>
                <a:lnTo>
                  <a:pt x="32903" y="34289"/>
                </a:lnTo>
                <a:lnTo>
                  <a:pt x="32903" y="34329"/>
                </a:lnTo>
                <a:lnTo>
                  <a:pt x="31128" y="34329"/>
                </a:lnTo>
                <a:lnTo>
                  <a:pt x="31128" y="34289"/>
                </a:lnTo>
                <a:lnTo>
                  <a:pt x="31128" y="32837"/>
                </a:lnTo>
                <a:lnTo>
                  <a:pt x="31128" y="32802"/>
                </a:lnTo>
                <a:close/>
                <a:moveTo>
                  <a:pt x="34692" y="32802"/>
                </a:moveTo>
                <a:lnTo>
                  <a:pt x="34692" y="32837"/>
                </a:lnTo>
                <a:lnTo>
                  <a:pt x="34692" y="34289"/>
                </a:lnTo>
                <a:lnTo>
                  <a:pt x="34692" y="34329"/>
                </a:lnTo>
                <a:lnTo>
                  <a:pt x="32979" y="34329"/>
                </a:lnTo>
                <a:lnTo>
                  <a:pt x="32979" y="34289"/>
                </a:lnTo>
                <a:lnTo>
                  <a:pt x="32979" y="32837"/>
                </a:lnTo>
                <a:lnTo>
                  <a:pt x="32979" y="32802"/>
                </a:lnTo>
                <a:close/>
                <a:moveTo>
                  <a:pt x="36541" y="32802"/>
                </a:moveTo>
                <a:lnTo>
                  <a:pt x="36541" y="32837"/>
                </a:lnTo>
                <a:lnTo>
                  <a:pt x="36541" y="34289"/>
                </a:lnTo>
                <a:lnTo>
                  <a:pt x="36541" y="34329"/>
                </a:lnTo>
                <a:lnTo>
                  <a:pt x="34768" y="34329"/>
                </a:lnTo>
                <a:lnTo>
                  <a:pt x="34768" y="34289"/>
                </a:lnTo>
                <a:lnTo>
                  <a:pt x="34768" y="32837"/>
                </a:lnTo>
                <a:lnTo>
                  <a:pt x="34768" y="32802"/>
                </a:lnTo>
                <a:close/>
                <a:moveTo>
                  <a:pt x="38397" y="32802"/>
                </a:moveTo>
                <a:lnTo>
                  <a:pt x="38397" y="32837"/>
                </a:lnTo>
                <a:lnTo>
                  <a:pt x="38397" y="34289"/>
                </a:lnTo>
                <a:lnTo>
                  <a:pt x="38397" y="34329"/>
                </a:lnTo>
                <a:lnTo>
                  <a:pt x="36618" y="34329"/>
                </a:lnTo>
                <a:lnTo>
                  <a:pt x="36618" y="34289"/>
                </a:lnTo>
                <a:lnTo>
                  <a:pt x="36618" y="32837"/>
                </a:lnTo>
                <a:lnTo>
                  <a:pt x="36618" y="32802"/>
                </a:lnTo>
                <a:close/>
                <a:moveTo>
                  <a:pt x="40246" y="32802"/>
                </a:moveTo>
                <a:lnTo>
                  <a:pt x="40246" y="32837"/>
                </a:lnTo>
                <a:lnTo>
                  <a:pt x="40246" y="34289"/>
                </a:lnTo>
                <a:lnTo>
                  <a:pt x="40246" y="34329"/>
                </a:lnTo>
                <a:lnTo>
                  <a:pt x="38472" y="34329"/>
                </a:lnTo>
                <a:lnTo>
                  <a:pt x="38472" y="34289"/>
                </a:lnTo>
                <a:lnTo>
                  <a:pt x="38472" y="32837"/>
                </a:lnTo>
                <a:lnTo>
                  <a:pt x="38472" y="32802"/>
                </a:lnTo>
                <a:close/>
                <a:moveTo>
                  <a:pt x="42096" y="32802"/>
                </a:moveTo>
                <a:lnTo>
                  <a:pt x="42096" y="32837"/>
                </a:lnTo>
                <a:lnTo>
                  <a:pt x="42096" y="34289"/>
                </a:lnTo>
                <a:lnTo>
                  <a:pt x="42096" y="34329"/>
                </a:lnTo>
                <a:lnTo>
                  <a:pt x="40321" y="34329"/>
                </a:lnTo>
                <a:lnTo>
                  <a:pt x="40321" y="34289"/>
                </a:lnTo>
                <a:lnTo>
                  <a:pt x="40321" y="32837"/>
                </a:lnTo>
                <a:lnTo>
                  <a:pt x="40321" y="32802"/>
                </a:lnTo>
                <a:close/>
                <a:moveTo>
                  <a:pt x="43950" y="32802"/>
                </a:moveTo>
                <a:lnTo>
                  <a:pt x="43950" y="32837"/>
                </a:lnTo>
                <a:lnTo>
                  <a:pt x="43950" y="34289"/>
                </a:lnTo>
                <a:lnTo>
                  <a:pt x="43950" y="34329"/>
                </a:lnTo>
                <a:lnTo>
                  <a:pt x="42172" y="34329"/>
                </a:lnTo>
                <a:lnTo>
                  <a:pt x="42172" y="34289"/>
                </a:lnTo>
                <a:lnTo>
                  <a:pt x="42172" y="32837"/>
                </a:lnTo>
                <a:lnTo>
                  <a:pt x="42172" y="32802"/>
                </a:lnTo>
                <a:close/>
                <a:moveTo>
                  <a:pt x="45801" y="32802"/>
                </a:moveTo>
                <a:lnTo>
                  <a:pt x="45801" y="32837"/>
                </a:lnTo>
                <a:lnTo>
                  <a:pt x="45801" y="34289"/>
                </a:lnTo>
                <a:lnTo>
                  <a:pt x="45801" y="34329"/>
                </a:lnTo>
                <a:lnTo>
                  <a:pt x="44027" y="34329"/>
                </a:lnTo>
                <a:lnTo>
                  <a:pt x="44027" y="34289"/>
                </a:lnTo>
                <a:lnTo>
                  <a:pt x="44027" y="32837"/>
                </a:lnTo>
                <a:lnTo>
                  <a:pt x="44027" y="32802"/>
                </a:lnTo>
                <a:close/>
                <a:moveTo>
                  <a:pt x="47656" y="32802"/>
                </a:moveTo>
                <a:lnTo>
                  <a:pt x="47656" y="32837"/>
                </a:lnTo>
                <a:lnTo>
                  <a:pt x="47656" y="34289"/>
                </a:lnTo>
                <a:lnTo>
                  <a:pt x="47656" y="34329"/>
                </a:lnTo>
                <a:lnTo>
                  <a:pt x="45876" y="34329"/>
                </a:lnTo>
                <a:lnTo>
                  <a:pt x="45876" y="34289"/>
                </a:lnTo>
                <a:lnTo>
                  <a:pt x="45876" y="32837"/>
                </a:lnTo>
                <a:lnTo>
                  <a:pt x="45876" y="32802"/>
                </a:lnTo>
                <a:close/>
                <a:moveTo>
                  <a:pt x="49505" y="32802"/>
                </a:moveTo>
                <a:lnTo>
                  <a:pt x="49505" y="32837"/>
                </a:lnTo>
                <a:lnTo>
                  <a:pt x="49505" y="34289"/>
                </a:lnTo>
                <a:lnTo>
                  <a:pt x="49505" y="34329"/>
                </a:lnTo>
                <a:lnTo>
                  <a:pt x="47731" y="34329"/>
                </a:lnTo>
                <a:lnTo>
                  <a:pt x="47731" y="34289"/>
                </a:lnTo>
                <a:lnTo>
                  <a:pt x="47731" y="32837"/>
                </a:lnTo>
                <a:lnTo>
                  <a:pt x="47731" y="32802"/>
                </a:lnTo>
                <a:close/>
                <a:moveTo>
                  <a:pt x="51289" y="32802"/>
                </a:moveTo>
                <a:lnTo>
                  <a:pt x="51289" y="32837"/>
                </a:lnTo>
                <a:lnTo>
                  <a:pt x="51289" y="34289"/>
                </a:lnTo>
                <a:lnTo>
                  <a:pt x="51289" y="34329"/>
                </a:lnTo>
                <a:lnTo>
                  <a:pt x="49581" y="34329"/>
                </a:lnTo>
                <a:lnTo>
                  <a:pt x="49581" y="34289"/>
                </a:lnTo>
                <a:lnTo>
                  <a:pt x="49581" y="32837"/>
                </a:lnTo>
                <a:lnTo>
                  <a:pt x="49581" y="32802"/>
                </a:lnTo>
                <a:close/>
                <a:moveTo>
                  <a:pt x="53144" y="32802"/>
                </a:moveTo>
                <a:lnTo>
                  <a:pt x="53144" y="32837"/>
                </a:lnTo>
                <a:lnTo>
                  <a:pt x="53144" y="34289"/>
                </a:lnTo>
                <a:lnTo>
                  <a:pt x="53144" y="34329"/>
                </a:lnTo>
                <a:lnTo>
                  <a:pt x="51370" y="34329"/>
                </a:lnTo>
                <a:lnTo>
                  <a:pt x="51370" y="34289"/>
                </a:lnTo>
                <a:lnTo>
                  <a:pt x="51370" y="32837"/>
                </a:lnTo>
                <a:lnTo>
                  <a:pt x="51370" y="32802"/>
                </a:lnTo>
                <a:close/>
                <a:moveTo>
                  <a:pt x="54995" y="32802"/>
                </a:moveTo>
                <a:lnTo>
                  <a:pt x="54995" y="32837"/>
                </a:lnTo>
                <a:lnTo>
                  <a:pt x="54995" y="34289"/>
                </a:lnTo>
                <a:lnTo>
                  <a:pt x="54995" y="34329"/>
                </a:lnTo>
                <a:lnTo>
                  <a:pt x="53220" y="34329"/>
                </a:lnTo>
                <a:lnTo>
                  <a:pt x="53220" y="34289"/>
                </a:lnTo>
                <a:lnTo>
                  <a:pt x="53220" y="32837"/>
                </a:lnTo>
                <a:lnTo>
                  <a:pt x="53220" y="32802"/>
                </a:lnTo>
                <a:close/>
                <a:moveTo>
                  <a:pt x="56849" y="32802"/>
                </a:moveTo>
                <a:lnTo>
                  <a:pt x="56849" y="32837"/>
                </a:lnTo>
                <a:lnTo>
                  <a:pt x="56849" y="34289"/>
                </a:lnTo>
                <a:lnTo>
                  <a:pt x="56849" y="34329"/>
                </a:lnTo>
                <a:lnTo>
                  <a:pt x="55070" y="34329"/>
                </a:lnTo>
                <a:lnTo>
                  <a:pt x="55070" y="34289"/>
                </a:lnTo>
                <a:lnTo>
                  <a:pt x="55070" y="32837"/>
                </a:lnTo>
                <a:lnTo>
                  <a:pt x="55070" y="32802"/>
                </a:lnTo>
                <a:close/>
                <a:moveTo>
                  <a:pt x="58698" y="32802"/>
                </a:moveTo>
                <a:lnTo>
                  <a:pt x="58698" y="32837"/>
                </a:lnTo>
                <a:lnTo>
                  <a:pt x="58698" y="34289"/>
                </a:lnTo>
                <a:lnTo>
                  <a:pt x="58698" y="34329"/>
                </a:lnTo>
                <a:lnTo>
                  <a:pt x="56924" y="34329"/>
                </a:lnTo>
                <a:lnTo>
                  <a:pt x="56924" y="34289"/>
                </a:lnTo>
                <a:lnTo>
                  <a:pt x="56924" y="32837"/>
                </a:lnTo>
                <a:lnTo>
                  <a:pt x="56924" y="32802"/>
                </a:lnTo>
                <a:close/>
                <a:moveTo>
                  <a:pt x="60548" y="32802"/>
                </a:moveTo>
                <a:lnTo>
                  <a:pt x="60548" y="32837"/>
                </a:lnTo>
                <a:lnTo>
                  <a:pt x="60548" y="34289"/>
                </a:lnTo>
                <a:lnTo>
                  <a:pt x="60548" y="34329"/>
                </a:lnTo>
                <a:lnTo>
                  <a:pt x="58775" y="34329"/>
                </a:lnTo>
                <a:lnTo>
                  <a:pt x="58775" y="34289"/>
                </a:lnTo>
                <a:lnTo>
                  <a:pt x="58775" y="32837"/>
                </a:lnTo>
                <a:lnTo>
                  <a:pt x="58775" y="32802"/>
                </a:lnTo>
                <a:close/>
                <a:moveTo>
                  <a:pt x="62404" y="32802"/>
                </a:moveTo>
                <a:lnTo>
                  <a:pt x="62404" y="32837"/>
                </a:lnTo>
                <a:lnTo>
                  <a:pt x="62404" y="34289"/>
                </a:lnTo>
                <a:lnTo>
                  <a:pt x="62404" y="34329"/>
                </a:lnTo>
                <a:lnTo>
                  <a:pt x="60629" y="34329"/>
                </a:lnTo>
                <a:lnTo>
                  <a:pt x="60629" y="34289"/>
                </a:lnTo>
                <a:lnTo>
                  <a:pt x="60629" y="32837"/>
                </a:lnTo>
                <a:lnTo>
                  <a:pt x="60629" y="32802"/>
                </a:lnTo>
                <a:close/>
                <a:moveTo>
                  <a:pt x="64253" y="32802"/>
                </a:moveTo>
                <a:lnTo>
                  <a:pt x="64253" y="32837"/>
                </a:lnTo>
                <a:lnTo>
                  <a:pt x="64253" y="34289"/>
                </a:lnTo>
                <a:lnTo>
                  <a:pt x="64253" y="34329"/>
                </a:lnTo>
                <a:lnTo>
                  <a:pt x="62479" y="34329"/>
                </a:lnTo>
                <a:lnTo>
                  <a:pt x="62479" y="34289"/>
                </a:lnTo>
                <a:lnTo>
                  <a:pt x="62479" y="32837"/>
                </a:lnTo>
                <a:lnTo>
                  <a:pt x="62479" y="32802"/>
                </a:lnTo>
                <a:close/>
                <a:moveTo>
                  <a:pt x="66108" y="32802"/>
                </a:moveTo>
                <a:lnTo>
                  <a:pt x="66108" y="32837"/>
                </a:lnTo>
                <a:lnTo>
                  <a:pt x="66108" y="34289"/>
                </a:lnTo>
                <a:lnTo>
                  <a:pt x="66108" y="34329"/>
                </a:lnTo>
                <a:lnTo>
                  <a:pt x="64328" y="34329"/>
                </a:lnTo>
                <a:lnTo>
                  <a:pt x="64328" y="34289"/>
                </a:lnTo>
                <a:lnTo>
                  <a:pt x="64328" y="32837"/>
                </a:lnTo>
                <a:lnTo>
                  <a:pt x="64328" y="32802"/>
                </a:lnTo>
                <a:close/>
                <a:moveTo>
                  <a:pt x="3343" y="34405"/>
                </a:moveTo>
                <a:lnTo>
                  <a:pt x="3343" y="36180"/>
                </a:lnTo>
                <a:lnTo>
                  <a:pt x="1568" y="36180"/>
                </a:lnTo>
                <a:lnTo>
                  <a:pt x="1568" y="34405"/>
                </a:lnTo>
                <a:close/>
                <a:moveTo>
                  <a:pt x="5192" y="34405"/>
                </a:moveTo>
                <a:lnTo>
                  <a:pt x="5192" y="36180"/>
                </a:lnTo>
                <a:lnTo>
                  <a:pt x="3418" y="36180"/>
                </a:lnTo>
                <a:lnTo>
                  <a:pt x="3418" y="34405"/>
                </a:lnTo>
                <a:close/>
                <a:moveTo>
                  <a:pt x="7047" y="34405"/>
                </a:moveTo>
                <a:lnTo>
                  <a:pt x="7047" y="36180"/>
                </a:lnTo>
                <a:lnTo>
                  <a:pt x="5267" y="36180"/>
                </a:lnTo>
                <a:lnTo>
                  <a:pt x="5267" y="34405"/>
                </a:lnTo>
                <a:close/>
                <a:moveTo>
                  <a:pt x="8896" y="34405"/>
                </a:moveTo>
                <a:lnTo>
                  <a:pt x="8896" y="36180"/>
                </a:lnTo>
                <a:lnTo>
                  <a:pt x="7123" y="36180"/>
                </a:lnTo>
                <a:lnTo>
                  <a:pt x="7123" y="34405"/>
                </a:lnTo>
                <a:close/>
                <a:moveTo>
                  <a:pt x="10746" y="34405"/>
                </a:moveTo>
                <a:lnTo>
                  <a:pt x="10746" y="36180"/>
                </a:lnTo>
                <a:lnTo>
                  <a:pt x="8972" y="36180"/>
                </a:lnTo>
                <a:lnTo>
                  <a:pt x="8972" y="34405"/>
                </a:lnTo>
                <a:close/>
                <a:moveTo>
                  <a:pt x="12601" y="34405"/>
                </a:moveTo>
                <a:lnTo>
                  <a:pt x="12601" y="36180"/>
                </a:lnTo>
                <a:lnTo>
                  <a:pt x="10827" y="36180"/>
                </a:lnTo>
                <a:lnTo>
                  <a:pt x="10827" y="34405"/>
                </a:lnTo>
                <a:close/>
                <a:moveTo>
                  <a:pt x="14451" y="34405"/>
                </a:moveTo>
                <a:lnTo>
                  <a:pt x="14451" y="36180"/>
                </a:lnTo>
                <a:lnTo>
                  <a:pt x="12676" y="36180"/>
                </a:lnTo>
                <a:lnTo>
                  <a:pt x="12676" y="34405"/>
                </a:lnTo>
                <a:close/>
                <a:moveTo>
                  <a:pt x="16305" y="34405"/>
                </a:moveTo>
                <a:lnTo>
                  <a:pt x="16305" y="36180"/>
                </a:lnTo>
                <a:lnTo>
                  <a:pt x="14526" y="36180"/>
                </a:lnTo>
                <a:lnTo>
                  <a:pt x="14526" y="34405"/>
                </a:lnTo>
                <a:close/>
                <a:moveTo>
                  <a:pt x="18089" y="34405"/>
                </a:moveTo>
                <a:lnTo>
                  <a:pt x="18089" y="36180"/>
                </a:lnTo>
                <a:lnTo>
                  <a:pt x="16381" y="36180"/>
                </a:lnTo>
                <a:lnTo>
                  <a:pt x="16381" y="34405"/>
                </a:lnTo>
                <a:close/>
                <a:moveTo>
                  <a:pt x="19945" y="34405"/>
                </a:moveTo>
                <a:lnTo>
                  <a:pt x="19945" y="36180"/>
                </a:lnTo>
                <a:lnTo>
                  <a:pt x="18166" y="36180"/>
                </a:lnTo>
                <a:lnTo>
                  <a:pt x="18166" y="34405"/>
                </a:lnTo>
                <a:close/>
                <a:moveTo>
                  <a:pt x="21795" y="34405"/>
                </a:moveTo>
                <a:lnTo>
                  <a:pt x="21795" y="36180"/>
                </a:lnTo>
                <a:lnTo>
                  <a:pt x="20020" y="36180"/>
                </a:lnTo>
                <a:lnTo>
                  <a:pt x="20020" y="34405"/>
                </a:lnTo>
                <a:close/>
                <a:moveTo>
                  <a:pt x="23644" y="34405"/>
                </a:moveTo>
                <a:lnTo>
                  <a:pt x="23644" y="36180"/>
                </a:lnTo>
                <a:lnTo>
                  <a:pt x="21870" y="36180"/>
                </a:lnTo>
                <a:lnTo>
                  <a:pt x="21870" y="34405"/>
                </a:lnTo>
                <a:close/>
                <a:moveTo>
                  <a:pt x="25498" y="34405"/>
                </a:moveTo>
                <a:lnTo>
                  <a:pt x="25498" y="36180"/>
                </a:lnTo>
                <a:lnTo>
                  <a:pt x="23719" y="36180"/>
                </a:lnTo>
                <a:lnTo>
                  <a:pt x="23719" y="34405"/>
                </a:lnTo>
                <a:close/>
                <a:moveTo>
                  <a:pt x="27348" y="34405"/>
                </a:moveTo>
                <a:lnTo>
                  <a:pt x="27348" y="36180"/>
                </a:lnTo>
                <a:lnTo>
                  <a:pt x="25575" y="36180"/>
                </a:lnTo>
                <a:lnTo>
                  <a:pt x="25575" y="34405"/>
                </a:lnTo>
                <a:close/>
                <a:moveTo>
                  <a:pt x="29204" y="34405"/>
                </a:moveTo>
                <a:lnTo>
                  <a:pt x="29204" y="36180"/>
                </a:lnTo>
                <a:lnTo>
                  <a:pt x="27424" y="36180"/>
                </a:lnTo>
                <a:lnTo>
                  <a:pt x="27424" y="34405"/>
                </a:lnTo>
                <a:close/>
                <a:moveTo>
                  <a:pt x="31053" y="34405"/>
                </a:moveTo>
                <a:lnTo>
                  <a:pt x="31053" y="36180"/>
                </a:lnTo>
                <a:lnTo>
                  <a:pt x="29279" y="36180"/>
                </a:lnTo>
                <a:lnTo>
                  <a:pt x="29279" y="34405"/>
                </a:lnTo>
                <a:close/>
                <a:moveTo>
                  <a:pt x="32903" y="34405"/>
                </a:moveTo>
                <a:lnTo>
                  <a:pt x="32903" y="36180"/>
                </a:lnTo>
                <a:lnTo>
                  <a:pt x="31128" y="36180"/>
                </a:lnTo>
                <a:lnTo>
                  <a:pt x="31128" y="34405"/>
                </a:lnTo>
                <a:close/>
                <a:moveTo>
                  <a:pt x="34692" y="34405"/>
                </a:moveTo>
                <a:lnTo>
                  <a:pt x="34692" y="36180"/>
                </a:lnTo>
                <a:lnTo>
                  <a:pt x="32979" y="36180"/>
                </a:lnTo>
                <a:lnTo>
                  <a:pt x="32979" y="34405"/>
                </a:lnTo>
                <a:close/>
                <a:moveTo>
                  <a:pt x="36541" y="34405"/>
                </a:moveTo>
                <a:lnTo>
                  <a:pt x="36541" y="36180"/>
                </a:lnTo>
                <a:lnTo>
                  <a:pt x="34768" y="36180"/>
                </a:lnTo>
                <a:lnTo>
                  <a:pt x="34768" y="34405"/>
                </a:lnTo>
                <a:close/>
                <a:moveTo>
                  <a:pt x="38397" y="34405"/>
                </a:moveTo>
                <a:lnTo>
                  <a:pt x="38397" y="36180"/>
                </a:lnTo>
                <a:lnTo>
                  <a:pt x="36618" y="36180"/>
                </a:lnTo>
                <a:lnTo>
                  <a:pt x="36618" y="34405"/>
                </a:lnTo>
                <a:close/>
                <a:moveTo>
                  <a:pt x="40246" y="34405"/>
                </a:moveTo>
                <a:lnTo>
                  <a:pt x="40246" y="36180"/>
                </a:lnTo>
                <a:lnTo>
                  <a:pt x="38472" y="36180"/>
                </a:lnTo>
                <a:lnTo>
                  <a:pt x="38472" y="34405"/>
                </a:lnTo>
                <a:close/>
                <a:moveTo>
                  <a:pt x="42096" y="34405"/>
                </a:moveTo>
                <a:lnTo>
                  <a:pt x="42096" y="36180"/>
                </a:lnTo>
                <a:lnTo>
                  <a:pt x="40321" y="36180"/>
                </a:lnTo>
                <a:lnTo>
                  <a:pt x="40321" y="34405"/>
                </a:lnTo>
                <a:close/>
                <a:moveTo>
                  <a:pt x="43950" y="34405"/>
                </a:moveTo>
                <a:lnTo>
                  <a:pt x="43950" y="36180"/>
                </a:lnTo>
                <a:lnTo>
                  <a:pt x="42172" y="36180"/>
                </a:lnTo>
                <a:lnTo>
                  <a:pt x="42172" y="34405"/>
                </a:lnTo>
                <a:close/>
                <a:moveTo>
                  <a:pt x="45801" y="34405"/>
                </a:moveTo>
                <a:lnTo>
                  <a:pt x="45801" y="36180"/>
                </a:lnTo>
                <a:lnTo>
                  <a:pt x="44027" y="36180"/>
                </a:lnTo>
                <a:lnTo>
                  <a:pt x="44027" y="34405"/>
                </a:lnTo>
                <a:close/>
                <a:moveTo>
                  <a:pt x="47656" y="34405"/>
                </a:moveTo>
                <a:lnTo>
                  <a:pt x="47656" y="36180"/>
                </a:lnTo>
                <a:lnTo>
                  <a:pt x="45876" y="36180"/>
                </a:lnTo>
                <a:lnTo>
                  <a:pt x="45876" y="34405"/>
                </a:lnTo>
                <a:close/>
                <a:moveTo>
                  <a:pt x="49505" y="34405"/>
                </a:moveTo>
                <a:lnTo>
                  <a:pt x="49505" y="36180"/>
                </a:lnTo>
                <a:lnTo>
                  <a:pt x="47731" y="36180"/>
                </a:lnTo>
                <a:lnTo>
                  <a:pt x="47731" y="34405"/>
                </a:lnTo>
                <a:close/>
                <a:moveTo>
                  <a:pt x="51289" y="34405"/>
                </a:moveTo>
                <a:lnTo>
                  <a:pt x="51289" y="36180"/>
                </a:lnTo>
                <a:lnTo>
                  <a:pt x="49581" y="36180"/>
                </a:lnTo>
                <a:lnTo>
                  <a:pt x="49581" y="34405"/>
                </a:lnTo>
                <a:close/>
                <a:moveTo>
                  <a:pt x="53144" y="34405"/>
                </a:moveTo>
                <a:lnTo>
                  <a:pt x="53144" y="36180"/>
                </a:lnTo>
                <a:lnTo>
                  <a:pt x="51370" y="36180"/>
                </a:lnTo>
                <a:lnTo>
                  <a:pt x="51370" y="34405"/>
                </a:lnTo>
                <a:close/>
                <a:moveTo>
                  <a:pt x="54995" y="34405"/>
                </a:moveTo>
                <a:lnTo>
                  <a:pt x="54995" y="36180"/>
                </a:lnTo>
                <a:lnTo>
                  <a:pt x="53220" y="36180"/>
                </a:lnTo>
                <a:lnTo>
                  <a:pt x="53220" y="34405"/>
                </a:lnTo>
                <a:close/>
                <a:moveTo>
                  <a:pt x="56849" y="34405"/>
                </a:moveTo>
                <a:lnTo>
                  <a:pt x="56849" y="36180"/>
                </a:lnTo>
                <a:lnTo>
                  <a:pt x="55070" y="36180"/>
                </a:lnTo>
                <a:lnTo>
                  <a:pt x="55070" y="34405"/>
                </a:lnTo>
                <a:close/>
                <a:moveTo>
                  <a:pt x="58698" y="34405"/>
                </a:moveTo>
                <a:lnTo>
                  <a:pt x="58698" y="36180"/>
                </a:lnTo>
                <a:lnTo>
                  <a:pt x="56924" y="36180"/>
                </a:lnTo>
                <a:lnTo>
                  <a:pt x="56924" y="34405"/>
                </a:lnTo>
                <a:close/>
                <a:moveTo>
                  <a:pt x="60548" y="34405"/>
                </a:moveTo>
                <a:lnTo>
                  <a:pt x="60548" y="36180"/>
                </a:lnTo>
                <a:lnTo>
                  <a:pt x="58775" y="36180"/>
                </a:lnTo>
                <a:lnTo>
                  <a:pt x="58775" y="34405"/>
                </a:lnTo>
                <a:close/>
                <a:moveTo>
                  <a:pt x="62404" y="34405"/>
                </a:moveTo>
                <a:lnTo>
                  <a:pt x="62404" y="36180"/>
                </a:lnTo>
                <a:lnTo>
                  <a:pt x="60629" y="36180"/>
                </a:lnTo>
                <a:lnTo>
                  <a:pt x="60629" y="34405"/>
                </a:lnTo>
                <a:close/>
                <a:moveTo>
                  <a:pt x="64253" y="34405"/>
                </a:moveTo>
                <a:lnTo>
                  <a:pt x="64253" y="36180"/>
                </a:lnTo>
                <a:lnTo>
                  <a:pt x="62479" y="36180"/>
                </a:lnTo>
                <a:lnTo>
                  <a:pt x="62479" y="34405"/>
                </a:lnTo>
                <a:close/>
                <a:moveTo>
                  <a:pt x="66108" y="34405"/>
                </a:moveTo>
                <a:lnTo>
                  <a:pt x="66108" y="36180"/>
                </a:lnTo>
                <a:lnTo>
                  <a:pt x="64328" y="36180"/>
                </a:lnTo>
                <a:lnTo>
                  <a:pt x="64328" y="34405"/>
                </a:lnTo>
                <a:close/>
                <a:moveTo>
                  <a:pt x="3343" y="36259"/>
                </a:moveTo>
                <a:lnTo>
                  <a:pt x="3343" y="38034"/>
                </a:lnTo>
                <a:lnTo>
                  <a:pt x="1568" y="38034"/>
                </a:lnTo>
                <a:lnTo>
                  <a:pt x="1568" y="36259"/>
                </a:lnTo>
                <a:close/>
                <a:moveTo>
                  <a:pt x="5192" y="36259"/>
                </a:moveTo>
                <a:lnTo>
                  <a:pt x="5192" y="38034"/>
                </a:lnTo>
                <a:lnTo>
                  <a:pt x="3418" y="38034"/>
                </a:lnTo>
                <a:lnTo>
                  <a:pt x="3418" y="36259"/>
                </a:lnTo>
                <a:close/>
                <a:moveTo>
                  <a:pt x="7047" y="36259"/>
                </a:moveTo>
                <a:lnTo>
                  <a:pt x="7047" y="38034"/>
                </a:lnTo>
                <a:lnTo>
                  <a:pt x="5267" y="38034"/>
                </a:lnTo>
                <a:lnTo>
                  <a:pt x="5267" y="36259"/>
                </a:lnTo>
                <a:close/>
                <a:moveTo>
                  <a:pt x="8896" y="36259"/>
                </a:moveTo>
                <a:lnTo>
                  <a:pt x="8896" y="38034"/>
                </a:lnTo>
                <a:lnTo>
                  <a:pt x="7123" y="38034"/>
                </a:lnTo>
                <a:lnTo>
                  <a:pt x="7123" y="36259"/>
                </a:lnTo>
                <a:close/>
                <a:moveTo>
                  <a:pt x="10746" y="36259"/>
                </a:moveTo>
                <a:lnTo>
                  <a:pt x="10746" y="38034"/>
                </a:lnTo>
                <a:lnTo>
                  <a:pt x="8972" y="38034"/>
                </a:lnTo>
                <a:lnTo>
                  <a:pt x="8972" y="36259"/>
                </a:lnTo>
                <a:close/>
                <a:moveTo>
                  <a:pt x="12601" y="36259"/>
                </a:moveTo>
                <a:lnTo>
                  <a:pt x="12601" y="38034"/>
                </a:lnTo>
                <a:lnTo>
                  <a:pt x="10827" y="38034"/>
                </a:lnTo>
                <a:lnTo>
                  <a:pt x="10827" y="36259"/>
                </a:lnTo>
                <a:close/>
                <a:moveTo>
                  <a:pt x="14451" y="36259"/>
                </a:moveTo>
                <a:lnTo>
                  <a:pt x="14451" y="38034"/>
                </a:lnTo>
                <a:lnTo>
                  <a:pt x="12676" y="38034"/>
                </a:lnTo>
                <a:lnTo>
                  <a:pt x="12676" y="36259"/>
                </a:lnTo>
                <a:close/>
                <a:moveTo>
                  <a:pt x="16305" y="36259"/>
                </a:moveTo>
                <a:lnTo>
                  <a:pt x="16305" y="38034"/>
                </a:lnTo>
                <a:lnTo>
                  <a:pt x="14526" y="38034"/>
                </a:lnTo>
                <a:lnTo>
                  <a:pt x="14526" y="36259"/>
                </a:lnTo>
                <a:close/>
                <a:moveTo>
                  <a:pt x="18089" y="36259"/>
                </a:moveTo>
                <a:lnTo>
                  <a:pt x="18089" y="38034"/>
                </a:lnTo>
                <a:lnTo>
                  <a:pt x="16381" y="38034"/>
                </a:lnTo>
                <a:lnTo>
                  <a:pt x="16381" y="36259"/>
                </a:lnTo>
                <a:close/>
                <a:moveTo>
                  <a:pt x="19945" y="36259"/>
                </a:moveTo>
                <a:lnTo>
                  <a:pt x="19945" y="38034"/>
                </a:lnTo>
                <a:lnTo>
                  <a:pt x="18166" y="38034"/>
                </a:lnTo>
                <a:lnTo>
                  <a:pt x="18166" y="36259"/>
                </a:lnTo>
                <a:close/>
                <a:moveTo>
                  <a:pt x="21795" y="36259"/>
                </a:moveTo>
                <a:lnTo>
                  <a:pt x="21795" y="38034"/>
                </a:lnTo>
                <a:lnTo>
                  <a:pt x="20020" y="38034"/>
                </a:lnTo>
                <a:lnTo>
                  <a:pt x="20020" y="36259"/>
                </a:lnTo>
                <a:close/>
                <a:moveTo>
                  <a:pt x="23644" y="36259"/>
                </a:moveTo>
                <a:lnTo>
                  <a:pt x="23644" y="38034"/>
                </a:lnTo>
                <a:lnTo>
                  <a:pt x="21870" y="38034"/>
                </a:lnTo>
                <a:lnTo>
                  <a:pt x="21870" y="36259"/>
                </a:lnTo>
                <a:close/>
                <a:moveTo>
                  <a:pt x="25498" y="36259"/>
                </a:moveTo>
                <a:lnTo>
                  <a:pt x="25498" y="38034"/>
                </a:lnTo>
                <a:lnTo>
                  <a:pt x="23719" y="38034"/>
                </a:lnTo>
                <a:lnTo>
                  <a:pt x="23719" y="36259"/>
                </a:lnTo>
                <a:close/>
                <a:moveTo>
                  <a:pt x="27348" y="36259"/>
                </a:moveTo>
                <a:lnTo>
                  <a:pt x="27348" y="38034"/>
                </a:lnTo>
                <a:lnTo>
                  <a:pt x="25575" y="38034"/>
                </a:lnTo>
                <a:lnTo>
                  <a:pt x="25575" y="36259"/>
                </a:lnTo>
                <a:close/>
                <a:moveTo>
                  <a:pt x="29204" y="36259"/>
                </a:moveTo>
                <a:lnTo>
                  <a:pt x="29204" y="38034"/>
                </a:lnTo>
                <a:lnTo>
                  <a:pt x="27424" y="38034"/>
                </a:lnTo>
                <a:lnTo>
                  <a:pt x="27424" y="36259"/>
                </a:lnTo>
                <a:close/>
                <a:moveTo>
                  <a:pt x="31053" y="36259"/>
                </a:moveTo>
                <a:lnTo>
                  <a:pt x="31053" y="38034"/>
                </a:lnTo>
                <a:lnTo>
                  <a:pt x="29279" y="38034"/>
                </a:lnTo>
                <a:lnTo>
                  <a:pt x="29279" y="36259"/>
                </a:lnTo>
                <a:close/>
                <a:moveTo>
                  <a:pt x="32903" y="36259"/>
                </a:moveTo>
                <a:lnTo>
                  <a:pt x="32903" y="38034"/>
                </a:lnTo>
                <a:lnTo>
                  <a:pt x="31128" y="38034"/>
                </a:lnTo>
                <a:lnTo>
                  <a:pt x="31128" y="36259"/>
                </a:lnTo>
                <a:close/>
                <a:moveTo>
                  <a:pt x="34692" y="36259"/>
                </a:moveTo>
                <a:lnTo>
                  <a:pt x="34692" y="38034"/>
                </a:lnTo>
                <a:lnTo>
                  <a:pt x="32979" y="38034"/>
                </a:lnTo>
                <a:lnTo>
                  <a:pt x="32979" y="36259"/>
                </a:lnTo>
                <a:close/>
                <a:moveTo>
                  <a:pt x="36541" y="36259"/>
                </a:moveTo>
                <a:lnTo>
                  <a:pt x="36541" y="38034"/>
                </a:lnTo>
                <a:lnTo>
                  <a:pt x="34768" y="38034"/>
                </a:lnTo>
                <a:lnTo>
                  <a:pt x="34768" y="36259"/>
                </a:lnTo>
                <a:close/>
                <a:moveTo>
                  <a:pt x="38397" y="36259"/>
                </a:moveTo>
                <a:lnTo>
                  <a:pt x="38397" y="38034"/>
                </a:lnTo>
                <a:lnTo>
                  <a:pt x="36618" y="38034"/>
                </a:lnTo>
                <a:lnTo>
                  <a:pt x="36618" y="36259"/>
                </a:lnTo>
                <a:close/>
                <a:moveTo>
                  <a:pt x="40246" y="36259"/>
                </a:moveTo>
                <a:lnTo>
                  <a:pt x="40246" y="38034"/>
                </a:lnTo>
                <a:lnTo>
                  <a:pt x="38472" y="38034"/>
                </a:lnTo>
                <a:lnTo>
                  <a:pt x="38472" y="36259"/>
                </a:lnTo>
                <a:close/>
                <a:moveTo>
                  <a:pt x="42096" y="36259"/>
                </a:moveTo>
                <a:lnTo>
                  <a:pt x="42096" y="38034"/>
                </a:lnTo>
                <a:lnTo>
                  <a:pt x="40321" y="38034"/>
                </a:lnTo>
                <a:lnTo>
                  <a:pt x="40321" y="36259"/>
                </a:lnTo>
                <a:close/>
                <a:moveTo>
                  <a:pt x="43950" y="36259"/>
                </a:moveTo>
                <a:lnTo>
                  <a:pt x="43950" y="38034"/>
                </a:lnTo>
                <a:lnTo>
                  <a:pt x="42172" y="38034"/>
                </a:lnTo>
                <a:lnTo>
                  <a:pt x="42172" y="36259"/>
                </a:lnTo>
                <a:close/>
                <a:moveTo>
                  <a:pt x="45801" y="36259"/>
                </a:moveTo>
                <a:lnTo>
                  <a:pt x="45801" y="38034"/>
                </a:lnTo>
                <a:lnTo>
                  <a:pt x="44027" y="38034"/>
                </a:lnTo>
                <a:lnTo>
                  <a:pt x="44027" y="36259"/>
                </a:lnTo>
                <a:close/>
                <a:moveTo>
                  <a:pt x="47656" y="36259"/>
                </a:moveTo>
                <a:lnTo>
                  <a:pt x="47656" y="38034"/>
                </a:lnTo>
                <a:lnTo>
                  <a:pt x="45876" y="38034"/>
                </a:lnTo>
                <a:lnTo>
                  <a:pt x="45876" y="36259"/>
                </a:lnTo>
                <a:close/>
                <a:moveTo>
                  <a:pt x="49505" y="36259"/>
                </a:moveTo>
                <a:lnTo>
                  <a:pt x="49505" y="38034"/>
                </a:lnTo>
                <a:lnTo>
                  <a:pt x="47731" y="38034"/>
                </a:lnTo>
                <a:lnTo>
                  <a:pt x="47731" y="36259"/>
                </a:lnTo>
                <a:close/>
                <a:moveTo>
                  <a:pt x="51289" y="36259"/>
                </a:moveTo>
                <a:lnTo>
                  <a:pt x="51289" y="38034"/>
                </a:lnTo>
                <a:lnTo>
                  <a:pt x="49581" y="38034"/>
                </a:lnTo>
                <a:lnTo>
                  <a:pt x="49581" y="36259"/>
                </a:lnTo>
                <a:close/>
                <a:moveTo>
                  <a:pt x="53144" y="36259"/>
                </a:moveTo>
                <a:lnTo>
                  <a:pt x="53144" y="38034"/>
                </a:lnTo>
                <a:lnTo>
                  <a:pt x="51370" y="38034"/>
                </a:lnTo>
                <a:lnTo>
                  <a:pt x="51370" y="36259"/>
                </a:lnTo>
                <a:close/>
                <a:moveTo>
                  <a:pt x="54995" y="36259"/>
                </a:moveTo>
                <a:lnTo>
                  <a:pt x="54995" y="38034"/>
                </a:lnTo>
                <a:lnTo>
                  <a:pt x="53220" y="38034"/>
                </a:lnTo>
                <a:lnTo>
                  <a:pt x="53220" y="36259"/>
                </a:lnTo>
                <a:close/>
                <a:moveTo>
                  <a:pt x="56849" y="36259"/>
                </a:moveTo>
                <a:lnTo>
                  <a:pt x="56849" y="38034"/>
                </a:lnTo>
                <a:lnTo>
                  <a:pt x="55070" y="38034"/>
                </a:lnTo>
                <a:lnTo>
                  <a:pt x="55070" y="36259"/>
                </a:lnTo>
                <a:close/>
                <a:moveTo>
                  <a:pt x="58698" y="36259"/>
                </a:moveTo>
                <a:lnTo>
                  <a:pt x="58698" y="38034"/>
                </a:lnTo>
                <a:lnTo>
                  <a:pt x="56924" y="38034"/>
                </a:lnTo>
                <a:lnTo>
                  <a:pt x="56924" y="36259"/>
                </a:lnTo>
                <a:close/>
                <a:moveTo>
                  <a:pt x="60548" y="36259"/>
                </a:moveTo>
                <a:lnTo>
                  <a:pt x="60548" y="38034"/>
                </a:lnTo>
                <a:lnTo>
                  <a:pt x="58775" y="38034"/>
                </a:lnTo>
                <a:lnTo>
                  <a:pt x="58775" y="36259"/>
                </a:lnTo>
                <a:close/>
                <a:moveTo>
                  <a:pt x="62404" y="36259"/>
                </a:moveTo>
                <a:lnTo>
                  <a:pt x="62404" y="38034"/>
                </a:lnTo>
                <a:lnTo>
                  <a:pt x="60629" y="38034"/>
                </a:lnTo>
                <a:lnTo>
                  <a:pt x="60629" y="36259"/>
                </a:lnTo>
                <a:close/>
                <a:moveTo>
                  <a:pt x="64253" y="36259"/>
                </a:moveTo>
                <a:lnTo>
                  <a:pt x="64253" y="38034"/>
                </a:lnTo>
                <a:lnTo>
                  <a:pt x="62479" y="38034"/>
                </a:lnTo>
                <a:lnTo>
                  <a:pt x="62479" y="36259"/>
                </a:lnTo>
                <a:close/>
                <a:moveTo>
                  <a:pt x="66108" y="36259"/>
                </a:moveTo>
                <a:lnTo>
                  <a:pt x="66108" y="38034"/>
                </a:lnTo>
                <a:lnTo>
                  <a:pt x="64328" y="38034"/>
                </a:lnTo>
                <a:lnTo>
                  <a:pt x="64328" y="36259"/>
                </a:lnTo>
                <a:close/>
                <a:moveTo>
                  <a:pt x="3343" y="38109"/>
                </a:moveTo>
                <a:lnTo>
                  <a:pt x="3343" y="39883"/>
                </a:lnTo>
                <a:lnTo>
                  <a:pt x="1568" y="39883"/>
                </a:lnTo>
                <a:lnTo>
                  <a:pt x="1568" y="38109"/>
                </a:lnTo>
                <a:close/>
                <a:moveTo>
                  <a:pt x="5192" y="38109"/>
                </a:moveTo>
                <a:lnTo>
                  <a:pt x="5192" y="39883"/>
                </a:lnTo>
                <a:lnTo>
                  <a:pt x="3418" y="39883"/>
                </a:lnTo>
                <a:lnTo>
                  <a:pt x="3418" y="38109"/>
                </a:lnTo>
                <a:close/>
                <a:moveTo>
                  <a:pt x="7047" y="38109"/>
                </a:moveTo>
                <a:lnTo>
                  <a:pt x="7047" y="39883"/>
                </a:lnTo>
                <a:lnTo>
                  <a:pt x="5267" y="39883"/>
                </a:lnTo>
                <a:lnTo>
                  <a:pt x="5267" y="38109"/>
                </a:lnTo>
                <a:close/>
                <a:moveTo>
                  <a:pt x="8896" y="38109"/>
                </a:moveTo>
                <a:lnTo>
                  <a:pt x="8896" y="39883"/>
                </a:lnTo>
                <a:lnTo>
                  <a:pt x="7123" y="39883"/>
                </a:lnTo>
                <a:lnTo>
                  <a:pt x="7123" y="38109"/>
                </a:lnTo>
                <a:close/>
                <a:moveTo>
                  <a:pt x="10746" y="38109"/>
                </a:moveTo>
                <a:lnTo>
                  <a:pt x="10746" y="39883"/>
                </a:lnTo>
                <a:lnTo>
                  <a:pt x="8972" y="39883"/>
                </a:lnTo>
                <a:lnTo>
                  <a:pt x="8972" y="38109"/>
                </a:lnTo>
                <a:close/>
                <a:moveTo>
                  <a:pt x="12601" y="38109"/>
                </a:moveTo>
                <a:lnTo>
                  <a:pt x="12601" y="39883"/>
                </a:lnTo>
                <a:lnTo>
                  <a:pt x="10827" y="39883"/>
                </a:lnTo>
                <a:lnTo>
                  <a:pt x="10827" y="38109"/>
                </a:lnTo>
                <a:close/>
                <a:moveTo>
                  <a:pt x="14451" y="38109"/>
                </a:moveTo>
                <a:lnTo>
                  <a:pt x="14451" y="39883"/>
                </a:lnTo>
                <a:lnTo>
                  <a:pt x="12676" y="39883"/>
                </a:lnTo>
                <a:lnTo>
                  <a:pt x="12676" y="38109"/>
                </a:lnTo>
                <a:close/>
                <a:moveTo>
                  <a:pt x="16305" y="38109"/>
                </a:moveTo>
                <a:lnTo>
                  <a:pt x="16305" y="39883"/>
                </a:lnTo>
                <a:lnTo>
                  <a:pt x="14526" y="39883"/>
                </a:lnTo>
                <a:lnTo>
                  <a:pt x="14526" y="38109"/>
                </a:lnTo>
                <a:close/>
                <a:moveTo>
                  <a:pt x="18089" y="38109"/>
                </a:moveTo>
                <a:lnTo>
                  <a:pt x="18089" y="39883"/>
                </a:lnTo>
                <a:lnTo>
                  <a:pt x="16381" y="39883"/>
                </a:lnTo>
                <a:lnTo>
                  <a:pt x="16381" y="38109"/>
                </a:lnTo>
                <a:close/>
                <a:moveTo>
                  <a:pt x="19945" y="38109"/>
                </a:moveTo>
                <a:lnTo>
                  <a:pt x="19945" y="39883"/>
                </a:lnTo>
                <a:lnTo>
                  <a:pt x="18166" y="39883"/>
                </a:lnTo>
                <a:lnTo>
                  <a:pt x="18166" y="38109"/>
                </a:lnTo>
                <a:close/>
                <a:moveTo>
                  <a:pt x="21795" y="38109"/>
                </a:moveTo>
                <a:lnTo>
                  <a:pt x="21795" y="39883"/>
                </a:lnTo>
                <a:lnTo>
                  <a:pt x="20020" y="39883"/>
                </a:lnTo>
                <a:lnTo>
                  <a:pt x="20020" y="38109"/>
                </a:lnTo>
                <a:close/>
                <a:moveTo>
                  <a:pt x="23644" y="38109"/>
                </a:moveTo>
                <a:lnTo>
                  <a:pt x="23644" y="39883"/>
                </a:lnTo>
                <a:lnTo>
                  <a:pt x="21870" y="39883"/>
                </a:lnTo>
                <a:lnTo>
                  <a:pt x="21870" y="38109"/>
                </a:lnTo>
                <a:close/>
                <a:moveTo>
                  <a:pt x="25498" y="38109"/>
                </a:moveTo>
                <a:lnTo>
                  <a:pt x="25498" y="39883"/>
                </a:lnTo>
                <a:lnTo>
                  <a:pt x="23719" y="39883"/>
                </a:lnTo>
                <a:lnTo>
                  <a:pt x="23719" y="38109"/>
                </a:lnTo>
                <a:close/>
                <a:moveTo>
                  <a:pt x="27348" y="38109"/>
                </a:moveTo>
                <a:lnTo>
                  <a:pt x="27348" y="39883"/>
                </a:lnTo>
                <a:lnTo>
                  <a:pt x="25575" y="39883"/>
                </a:lnTo>
                <a:lnTo>
                  <a:pt x="25575" y="38109"/>
                </a:lnTo>
                <a:close/>
                <a:moveTo>
                  <a:pt x="29204" y="38109"/>
                </a:moveTo>
                <a:lnTo>
                  <a:pt x="29204" y="39883"/>
                </a:lnTo>
                <a:lnTo>
                  <a:pt x="27424" y="39883"/>
                </a:lnTo>
                <a:lnTo>
                  <a:pt x="27424" y="38109"/>
                </a:lnTo>
                <a:close/>
                <a:moveTo>
                  <a:pt x="31053" y="38109"/>
                </a:moveTo>
                <a:lnTo>
                  <a:pt x="31053" y="39883"/>
                </a:lnTo>
                <a:lnTo>
                  <a:pt x="29279" y="39883"/>
                </a:lnTo>
                <a:lnTo>
                  <a:pt x="29279" y="38109"/>
                </a:lnTo>
                <a:close/>
                <a:moveTo>
                  <a:pt x="32903" y="38109"/>
                </a:moveTo>
                <a:lnTo>
                  <a:pt x="32903" y="39883"/>
                </a:lnTo>
                <a:lnTo>
                  <a:pt x="31128" y="39883"/>
                </a:lnTo>
                <a:lnTo>
                  <a:pt x="31128" y="38109"/>
                </a:lnTo>
                <a:close/>
                <a:moveTo>
                  <a:pt x="34692" y="38109"/>
                </a:moveTo>
                <a:lnTo>
                  <a:pt x="34692" y="39883"/>
                </a:lnTo>
                <a:lnTo>
                  <a:pt x="32979" y="39883"/>
                </a:lnTo>
                <a:lnTo>
                  <a:pt x="32979" y="38109"/>
                </a:lnTo>
                <a:close/>
                <a:moveTo>
                  <a:pt x="36541" y="38109"/>
                </a:moveTo>
                <a:lnTo>
                  <a:pt x="36541" y="39883"/>
                </a:lnTo>
                <a:lnTo>
                  <a:pt x="34768" y="39883"/>
                </a:lnTo>
                <a:lnTo>
                  <a:pt x="34768" y="38109"/>
                </a:lnTo>
                <a:close/>
                <a:moveTo>
                  <a:pt x="38397" y="38109"/>
                </a:moveTo>
                <a:lnTo>
                  <a:pt x="38397" y="39883"/>
                </a:lnTo>
                <a:lnTo>
                  <a:pt x="36618" y="39883"/>
                </a:lnTo>
                <a:lnTo>
                  <a:pt x="36618" y="38109"/>
                </a:lnTo>
                <a:close/>
                <a:moveTo>
                  <a:pt x="40246" y="38109"/>
                </a:moveTo>
                <a:lnTo>
                  <a:pt x="40246" y="39883"/>
                </a:lnTo>
                <a:lnTo>
                  <a:pt x="38472" y="39883"/>
                </a:lnTo>
                <a:lnTo>
                  <a:pt x="38472" y="38109"/>
                </a:lnTo>
                <a:close/>
                <a:moveTo>
                  <a:pt x="42096" y="38109"/>
                </a:moveTo>
                <a:lnTo>
                  <a:pt x="42096" y="39883"/>
                </a:lnTo>
                <a:lnTo>
                  <a:pt x="40321" y="39883"/>
                </a:lnTo>
                <a:lnTo>
                  <a:pt x="40321" y="38109"/>
                </a:lnTo>
                <a:close/>
                <a:moveTo>
                  <a:pt x="43950" y="38109"/>
                </a:moveTo>
                <a:lnTo>
                  <a:pt x="43950" y="39883"/>
                </a:lnTo>
                <a:lnTo>
                  <a:pt x="42172" y="39883"/>
                </a:lnTo>
                <a:lnTo>
                  <a:pt x="42172" y="38109"/>
                </a:lnTo>
                <a:close/>
                <a:moveTo>
                  <a:pt x="45801" y="38109"/>
                </a:moveTo>
                <a:lnTo>
                  <a:pt x="45801" y="39883"/>
                </a:lnTo>
                <a:lnTo>
                  <a:pt x="44027" y="39883"/>
                </a:lnTo>
                <a:lnTo>
                  <a:pt x="44027" y="38109"/>
                </a:lnTo>
                <a:close/>
                <a:moveTo>
                  <a:pt x="47656" y="38109"/>
                </a:moveTo>
                <a:lnTo>
                  <a:pt x="47656" y="39883"/>
                </a:lnTo>
                <a:lnTo>
                  <a:pt x="45876" y="39883"/>
                </a:lnTo>
                <a:lnTo>
                  <a:pt x="45876" y="38109"/>
                </a:lnTo>
                <a:close/>
                <a:moveTo>
                  <a:pt x="49505" y="38109"/>
                </a:moveTo>
                <a:lnTo>
                  <a:pt x="49505" y="39883"/>
                </a:lnTo>
                <a:lnTo>
                  <a:pt x="47731" y="39883"/>
                </a:lnTo>
                <a:lnTo>
                  <a:pt x="47731" y="38109"/>
                </a:lnTo>
                <a:close/>
                <a:moveTo>
                  <a:pt x="51289" y="38109"/>
                </a:moveTo>
                <a:lnTo>
                  <a:pt x="51289" y="39883"/>
                </a:lnTo>
                <a:lnTo>
                  <a:pt x="49581" y="39883"/>
                </a:lnTo>
                <a:lnTo>
                  <a:pt x="49581" y="38109"/>
                </a:lnTo>
                <a:close/>
                <a:moveTo>
                  <a:pt x="53144" y="38109"/>
                </a:moveTo>
                <a:lnTo>
                  <a:pt x="53144" y="39883"/>
                </a:lnTo>
                <a:lnTo>
                  <a:pt x="51370" y="39883"/>
                </a:lnTo>
                <a:lnTo>
                  <a:pt x="51370" y="38109"/>
                </a:lnTo>
                <a:close/>
                <a:moveTo>
                  <a:pt x="54995" y="38109"/>
                </a:moveTo>
                <a:lnTo>
                  <a:pt x="54995" y="39883"/>
                </a:lnTo>
                <a:lnTo>
                  <a:pt x="53220" y="39883"/>
                </a:lnTo>
                <a:lnTo>
                  <a:pt x="53220" y="38109"/>
                </a:lnTo>
                <a:close/>
                <a:moveTo>
                  <a:pt x="56849" y="38109"/>
                </a:moveTo>
                <a:lnTo>
                  <a:pt x="56849" y="39883"/>
                </a:lnTo>
                <a:lnTo>
                  <a:pt x="55070" y="39883"/>
                </a:lnTo>
                <a:lnTo>
                  <a:pt x="55070" y="38109"/>
                </a:lnTo>
                <a:close/>
                <a:moveTo>
                  <a:pt x="58698" y="38109"/>
                </a:moveTo>
                <a:lnTo>
                  <a:pt x="58698" y="39883"/>
                </a:lnTo>
                <a:lnTo>
                  <a:pt x="56924" y="39883"/>
                </a:lnTo>
                <a:lnTo>
                  <a:pt x="56924" y="38109"/>
                </a:lnTo>
                <a:close/>
                <a:moveTo>
                  <a:pt x="60548" y="38109"/>
                </a:moveTo>
                <a:lnTo>
                  <a:pt x="60548" y="39883"/>
                </a:lnTo>
                <a:lnTo>
                  <a:pt x="58775" y="39883"/>
                </a:lnTo>
                <a:lnTo>
                  <a:pt x="58775" y="38109"/>
                </a:lnTo>
                <a:close/>
                <a:moveTo>
                  <a:pt x="62404" y="38109"/>
                </a:moveTo>
                <a:lnTo>
                  <a:pt x="62404" y="39883"/>
                </a:lnTo>
                <a:lnTo>
                  <a:pt x="60629" y="39883"/>
                </a:lnTo>
                <a:lnTo>
                  <a:pt x="60629" y="38109"/>
                </a:lnTo>
                <a:close/>
                <a:moveTo>
                  <a:pt x="64253" y="38109"/>
                </a:moveTo>
                <a:lnTo>
                  <a:pt x="64253" y="39883"/>
                </a:lnTo>
                <a:lnTo>
                  <a:pt x="62479" y="39883"/>
                </a:lnTo>
                <a:lnTo>
                  <a:pt x="62479" y="38109"/>
                </a:lnTo>
                <a:close/>
                <a:moveTo>
                  <a:pt x="66108" y="38109"/>
                </a:moveTo>
                <a:lnTo>
                  <a:pt x="66108" y="39883"/>
                </a:lnTo>
                <a:lnTo>
                  <a:pt x="64328" y="39883"/>
                </a:lnTo>
                <a:lnTo>
                  <a:pt x="64328" y="38109"/>
                </a:lnTo>
                <a:close/>
                <a:moveTo>
                  <a:pt x="3343" y="39960"/>
                </a:moveTo>
                <a:lnTo>
                  <a:pt x="3343" y="41738"/>
                </a:lnTo>
                <a:lnTo>
                  <a:pt x="1568" y="41738"/>
                </a:lnTo>
                <a:lnTo>
                  <a:pt x="1568" y="39960"/>
                </a:lnTo>
                <a:close/>
                <a:moveTo>
                  <a:pt x="5192" y="39960"/>
                </a:moveTo>
                <a:lnTo>
                  <a:pt x="5192" y="41738"/>
                </a:lnTo>
                <a:lnTo>
                  <a:pt x="3418" y="41738"/>
                </a:lnTo>
                <a:lnTo>
                  <a:pt x="3418" y="39960"/>
                </a:lnTo>
                <a:close/>
                <a:moveTo>
                  <a:pt x="7047" y="39960"/>
                </a:moveTo>
                <a:lnTo>
                  <a:pt x="7047" y="41738"/>
                </a:lnTo>
                <a:lnTo>
                  <a:pt x="5267" y="41738"/>
                </a:lnTo>
                <a:lnTo>
                  <a:pt x="5267" y="39960"/>
                </a:lnTo>
                <a:close/>
                <a:moveTo>
                  <a:pt x="8896" y="39960"/>
                </a:moveTo>
                <a:lnTo>
                  <a:pt x="8896" y="41738"/>
                </a:lnTo>
                <a:lnTo>
                  <a:pt x="7123" y="41738"/>
                </a:lnTo>
                <a:lnTo>
                  <a:pt x="7123" y="39960"/>
                </a:lnTo>
                <a:close/>
                <a:moveTo>
                  <a:pt x="10746" y="39960"/>
                </a:moveTo>
                <a:lnTo>
                  <a:pt x="10746" y="41738"/>
                </a:lnTo>
                <a:lnTo>
                  <a:pt x="8972" y="41738"/>
                </a:lnTo>
                <a:lnTo>
                  <a:pt x="8972" y="39960"/>
                </a:lnTo>
                <a:close/>
                <a:moveTo>
                  <a:pt x="12601" y="39960"/>
                </a:moveTo>
                <a:lnTo>
                  <a:pt x="12601" y="41738"/>
                </a:lnTo>
                <a:lnTo>
                  <a:pt x="10827" y="41738"/>
                </a:lnTo>
                <a:lnTo>
                  <a:pt x="10827" y="39960"/>
                </a:lnTo>
                <a:close/>
                <a:moveTo>
                  <a:pt x="14451" y="39960"/>
                </a:moveTo>
                <a:lnTo>
                  <a:pt x="14451" y="41738"/>
                </a:lnTo>
                <a:lnTo>
                  <a:pt x="12676" y="41738"/>
                </a:lnTo>
                <a:lnTo>
                  <a:pt x="12676" y="39960"/>
                </a:lnTo>
                <a:close/>
                <a:moveTo>
                  <a:pt x="16305" y="39960"/>
                </a:moveTo>
                <a:lnTo>
                  <a:pt x="16305" y="41738"/>
                </a:lnTo>
                <a:lnTo>
                  <a:pt x="14526" y="41738"/>
                </a:lnTo>
                <a:lnTo>
                  <a:pt x="14526" y="39960"/>
                </a:lnTo>
                <a:close/>
                <a:moveTo>
                  <a:pt x="18089" y="39960"/>
                </a:moveTo>
                <a:lnTo>
                  <a:pt x="18089" y="41738"/>
                </a:lnTo>
                <a:lnTo>
                  <a:pt x="16381" y="41738"/>
                </a:lnTo>
                <a:lnTo>
                  <a:pt x="16381" y="39960"/>
                </a:lnTo>
                <a:close/>
                <a:moveTo>
                  <a:pt x="19945" y="39960"/>
                </a:moveTo>
                <a:lnTo>
                  <a:pt x="19945" y="41738"/>
                </a:lnTo>
                <a:lnTo>
                  <a:pt x="18166" y="41738"/>
                </a:lnTo>
                <a:lnTo>
                  <a:pt x="18166" y="39960"/>
                </a:lnTo>
                <a:close/>
                <a:moveTo>
                  <a:pt x="21795" y="39960"/>
                </a:moveTo>
                <a:lnTo>
                  <a:pt x="21795" y="41738"/>
                </a:lnTo>
                <a:lnTo>
                  <a:pt x="20020" y="41738"/>
                </a:lnTo>
                <a:lnTo>
                  <a:pt x="20020" y="39960"/>
                </a:lnTo>
                <a:close/>
                <a:moveTo>
                  <a:pt x="23644" y="39960"/>
                </a:moveTo>
                <a:lnTo>
                  <a:pt x="23644" y="41738"/>
                </a:lnTo>
                <a:lnTo>
                  <a:pt x="21870" y="41738"/>
                </a:lnTo>
                <a:lnTo>
                  <a:pt x="21870" y="39960"/>
                </a:lnTo>
                <a:close/>
                <a:moveTo>
                  <a:pt x="25498" y="39960"/>
                </a:moveTo>
                <a:lnTo>
                  <a:pt x="25498" y="41738"/>
                </a:lnTo>
                <a:lnTo>
                  <a:pt x="23719" y="41738"/>
                </a:lnTo>
                <a:lnTo>
                  <a:pt x="23719" y="39960"/>
                </a:lnTo>
                <a:close/>
                <a:moveTo>
                  <a:pt x="27348" y="39960"/>
                </a:moveTo>
                <a:lnTo>
                  <a:pt x="27348" y="41738"/>
                </a:lnTo>
                <a:lnTo>
                  <a:pt x="25575" y="41738"/>
                </a:lnTo>
                <a:lnTo>
                  <a:pt x="25575" y="39960"/>
                </a:lnTo>
                <a:close/>
                <a:moveTo>
                  <a:pt x="29204" y="39960"/>
                </a:moveTo>
                <a:lnTo>
                  <a:pt x="29204" y="41738"/>
                </a:lnTo>
                <a:lnTo>
                  <a:pt x="27424" y="41738"/>
                </a:lnTo>
                <a:lnTo>
                  <a:pt x="27424" y="39960"/>
                </a:lnTo>
                <a:close/>
                <a:moveTo>
                  <a:pt x="31053" y="39960"/>
                </a:moveTo>
                <a:lnTo>
                  <a:pt x="31053" y="41738"/>
                </a:lnTo>
                <a:lnTo>
                  <a:pt x="29279" y="41738"/>
                </a:lnTo>
                <a:lnTo>
                  <a:pt x="29279" y="39960"/>
                </a:lnTo>
                <a:close/>
                <a:moveTo>
                  <a:pt x="32903" y="39960"/>
                </a:moveTo>
                <a:lnTo>
                  <a:pt x="32903" y="41738"/>
                </a:lnTo>
                <a:lnTo>
                  <a:pt x="31128" y="41738"/>
                </a:lnTo>
                <a:lnTo>
                  <a:pt x="31128" y="39960"/>
                </a:lnTo>
                <a:close/>
                <a:moveTo>
                  <a:pt x="34692" y="39960"/>
                </a:moveTo>
                <a:lnTo>
                  <a:pt x="34692" y="41738"/>
                </a:lnTo>
                <a:lnTo>
                  <a:pt x="32979" y="41738"/>
                </a:lnTo>
                <a:lnTo>
                  <a:pt x="32979" y="39960"/>
                </a:lnTo>
                <a:close/>
                <a:moveTo>
                  <a:pt x="36541" y="39960"/>
                </a:moveTo>
                <a:lnTo>
                  <a:pt x="36541" y="41738"/>
                </a:lnTo>
                <a:lnTo>
                  <a:pt x="34768" y="41738"/>
                </a:lnTo>
                <a:lnTo>
                  <a:pt x="34768" y="39960"/>
                </a:lnTo>
                <a:close/>
                <a:moveTo>
                  <a:pt x="38397" y="39960"/>
                </a:moveTo>
                <a:lnTo>
                  <a:pt x="38397" y="41738"/>
                </a:lnTo>
                <a:lnTo>
                  <a:pt x="36618" y="41738"/>
                </a:lnTo>
                <a:lnTo>
                  <a:pt x="36618" y="39960"/>
                </a:lnTo>
                <a:close/>
                <a:moveTo>
                  <a:pt x="40246" y="39960"/>
                </a:moveTo>
                <a:lnTo>
                  <a:pt x="40246" y="41738"/>
                </a:lnTo>
                <a:lnTo>
                  <a:pt x="38472" y="41738"/>
                </a:lnTo>
                <a:lnTo>
                  <a:pt x="38472" y="39960"/>
                </a:lnTo>
                <a:close/>
                <a:moveTo>
                  <a:pt x="42096" y="39960"/>
                </a:moveTo>
                <a:lnTo>
                  <a:pt x="42096" y="41738"/>
                </a:lnTo>
                <a:lnTo>
                  <a:pt x="40321" y="41738"/>
                </a:lnTo>
                <a:lnTo>
                  <a:pt x="40321" y="39960"/>
                </a:lnTo>
                <a:close/>
                <a:moveTo>
                  <a:pt x="43950" y="39960"/>
                </a:moveTo>
                <a:lnTo>
                  <a:pt x="43950" y="41738"/>
                </a:lnTo>
                <a:lnTo>
                  <a:pt x="42172" y="41738"/>
                </a:lnTo>
                <a:lnTo>
                  <a:pt x="42172" y="39960"/>
                </a:lnTo>
                <a:close/>
                <a:moveTo>
                  <a:pt x="45801" y="39960"/>
                </a:moveTo>
                <a:lnTo>
                  <a:pt x="45801" y="41738"/>
                </a:lnTo>
                <a:lnTo>
                  <a:pt x="44027" y="41738"/>
                </a:lnTo>
                <a:lnTo>
                  <a:pt x="44027" y="39960"/>
                </a:lnTo>
                <a:close/>
                <a:moveTo>
                  <a:pt x="47656" y="39960"/>
                </a:moveTo>
                <a:lnTo>
                  <a:pt x="47656" y="41738"/>
                </a:lnTo>
                <a:lnTo>
                  <a:pt x="45876" y="41738"/>
                </a:lnTo>
                <a:lnTo>
                  <a:pt x="45876" y="39960"/>
                </a:lnTo>
                <a:close/>
                <a:moveTo>
                  <a:pt x="49505" y="39960"/>
                </a:moveTo>
                <a:lnTo>
                  <a:pt x="49505" y="41738"/>
                </a:lnTo>
                <a:lnTo>
                  <a:pt x="47731" y="41738"/>
                </a:lnTo>
                <a:lnTo>
                  <a:pt x="47731" y="39960"/>
                </a:lnTo>
                <a:close/>
                <a:moveTo>
                  <a:pt x="51289" y="39960"/>
                </a:moveTo>
                <a:lnTo>
                  <a:pt x="51289" y="41738"/>
                </a:lnTo>
                <a:lnTo>
                  <a:pt x="49581" y="41738"/>
                </a:lnTo>
                <a:lnTo>
                  <a:pt x="49581" y="39960"/>
                </a:lnTo>
                <a:close/>
                <a:moveTo>
                  <a:pt x="53144" y="39960"/>
                </a:moveTo>
                <a:lnTo>
                  <a:pt x="53144" y="41738"/>
                </a:lnTo>
                <a:lnTo>
                  <a:pt x="51370" y="41738"/>
                </a:lnTo>
                <a:lnTo>
                  <a:pt x="51370" y="39960"/>
                </a:lnTo>
                <a:close/>
                <a:moveTo>
                  <a:pt x="54995" y="39960"/>
                </a:moveTo>
                <a:lnTo>
                  <a:pt x="54995" y="41738"/>
                </a:lnTo>
                <a:lnTo>
                  <a:pt x="53220" y="41738"/>
                </a:lnTo>
                <a:lnTo>
                  <a:pt x="53220" y="39960"/>
                </a:lnTo>
                <a:close/>
                <a:moveTo>
                  <a:pt x="56849" y="39960"/>
                </a:moveTo>
                <a:lnTo>
                  <a:pt x="56849" y="41738"/>
                </a:lnTo>
                <a:lnTo>
                  <a:pt x="55070" y="41738"/>
                </a:lnTo>
                <a:lnTo>
                  <a:pt x="55070" y="39960"/>
                </a:lnTo>
                <a:close/>
                <a:moveTo>
                  <a:pt x="58698" y="39960"/>
                </a:moveTo>
                <a:lnTo>
                  <a:pt x="58698" y="41738"/>
                </a:lnTo>
                <a:lnTo>
                  <a:pt x="56924" y="41738"/>
                </a:lnTo>
                <a:lnTo>
                  <a:pt x="56924" y="39960"/>
                </a:lnTo>
                <a:close/>
                <a:moveTo>
                  <a:pt x="60548" y="39960"/>
                </a:moveTo>
                <a:lnTo>
                  <a:pt x="60548" y="41738"/>
                </a:lnTo>
                <a:lnTo>
                  <a:pt x="58775" y="41738"/>
                </a:lnTo>
                <a:lnTo>
                  <a:pt x="58775" y="39960"/>
                </a:lnTo>
                <a:close/>
                <a:moveTo>
                  <a:pt x="62404" y="39960"/>
                </a:moveTo>
                <a:lnTo>
                  <a:pt x="62404" y="41738"/>
                </a:lnTo>
                <a:lnTo>
                  <a:pt x="60629" y="41738"/>
                </a:lnTo>
                <a:lnTo>
                  <a:pt x="60629" y="39960"/>
                </a:lnTo>
                <a:close/>
                <a:moveTo>
                  <a:pt x="64253" y="39960"/>
                </a:moveTo>
                <a:lnTo>
                  <a:pt x="64253" y="41738"/>
                </a:lnTo>
                <a:lnTo>
                  <a:pt x="62479" y="41738"/>
                </a:lnTo>
                <a:lnTo>
                  <a:pt x="62479" y="39960"/>
                </a:lnTo>
                <a:close/>
                <a:moveTo>
                  <a:pt x="66108" y="39960"/>
                </a:moveTo>
                <a:lnTo>
                  <a:pt x="66108" y="41738"/>
                </a:lnTo>
                <a:lnTo>
                  <a:pt x="64328" y="41738"/>
                </a:lnTo>
                <a:lnTo>
                  <a:pt x="64328" y="39960"/>
                </a:lnTo>
                <a:close/>
                <a:moveTo>
                  <a:pt x="3343" y="41814"/>
                </a:moveTo>
                <a:lnTo>
                  <a:pt x="3343" y="43589"/>
                </a:lnTo>
                <a:lnTo>
                  <a:pt x="1568" y="43589"/>
                </a:lnTo>
                <a:lnTo>
                  <a:pt x="1568" y="41814"/>
                </a:lnTo>
                <a:close/>
                <a:moveTo>
                  <a:pt x="5192" y="41814"/>
                </a:moveTo>
                <a:lnTo>
                  <a:pt x="5192" y="43589"/>
                </a:lnTo>
                <a:lnTo>
                  <a:pt x="3418" y="43589"/>
                </a:lnTo>
                <a:lnTo>
                  <a:pt x="3418" y="41814"/>
                </a:lnTo>
                <a:close/>
                <a:moveTo>
                  <a:pt x="7047" y="41814"/>
                </a:moveTo>
                <a:lnTo>
                  <a:pt x="7047" y="43589"/>
                </a:lnTo>
                <a:lnTo>
                  <a:pt x="5267" y="43589"/>
                </a:lnTo>
                <a:lnTo>
                  <a:pt x="5267" y="41814"/>
                </a:lnTo>
                <a:close/>
                <a:moveTo>
                  <a:pt x="8896" y="41814"/>
                </a:moveTo>
                <a:lnTo>
                  <a:pt x="8896" y="43589"/>
                </a:lnTo>
                <a:lnTo>
                  <a:pt x="7123" y="43589"/>
                </a:lnTo>
                <a:lnTo>
                  <a:pt x="7123" y="41814"/>
                </a:lnTo>
                <a:close/>
                <a:moveTo>
                  <a:pt x="10746" y="41814"/>
                </a:moveTo>
                <a:lnTo>
                  <a:pt x="10746" y="43589"/>
                </a:lnTo>
                <a:lnTo>
                  <a:pt x="8972" y="43589"/>
                </a:lnTo>
                <a:lnTo>
                  <a:pt x="8972" y="41814"/>
                </a:lnTo>
                <a:close/>
                <a:moveTo>
                  <a:pt x="12601" y="41814"/>
                </a:moveTo>
                <a:lnTo>
                  <a:pt x="12601" y="43589"/>
                </a:lnTo>
                <a:lnTo>
                  <a:pt x="10827" y="43589"/>
                </a:lnTo>
                <a:lnTo>
                  <a:pt x="10827" y="41814"/>
                </a:lnTo>
                <a:close/>
                <a:moveTo>
                  <a:pt x="14451" y="41814"/>
                </a:moveTo>
                <a:lnTo>
                  <a:pt x="14451" y="43589"/>
                </a:lnTo>
                <a:lnTo>
                  <a:pt x="12676" y="43589"/>
                </a:lnTo>
                <a:lnTo>
                  <a:pt x="12676" y="41814"/>
                </a:lnTo>
                <a:close/>
                <a:moveTo>
                  <a:pt x="16305" y="41814"/>
                </a:moveTo>
                <a:lnTo>
                  <a:pt x="16305" y="43589"/>
                </a:lnTo>
                <a:lnTo>
                  <a:pt x="14526" y="43589"/>
                </a:lnTo>
                <a:lnTo>
                  <a:pt x="14526" y="41814"/>
                </a:lnTo>
                <a:close/>
                <a:moveTo>
                  <a:pt x="18089" y="41814"/>
                </a:moveTo>
                <a:lnTo>
                  <a:pt x="18089" y="43589"/>
                </a:lnTo>
                <a:lnTo>
                  <a:pt x="16381" y="43589"/>
                </a:lnTo>
                <a:lnTo>
                  <a:pt x="16381" y="41814"/>
                </a:lnTo>
                <a:close/>
                <a:moveTo>
                  <a:pt x="19945" y="41814"/>
                </a:moveTo>
                <a:lnTo>
                  <a:pt x="19945" y="43589"/>
                </a:lnTo>
                <a:lnTo>
                  <a:pt x="18166" y="43589"/>
                </a:lnTo>
                <a:lnTo>
                  <a:pt x="18166" y="41814"/>
                </a:lnTo>
                <a:close/>
                <a:moveTo>
                  <a:pt x="21795" y="41814"/>
                </a:moveTo>
                <a:lnTo>
                  <a:pt x="21795" y="43589"/>
                </a:lnTo>
                <a:lnTo>
                  <a:pt x="20020" y="43589"/>
                </a:lnTo>
                <a:lnTo>
                  <a:pt x="20020" y="41814"/>
                </a:lnTo>
                <a:close/>
                <a:moveTo>
                  <a:pt x="23644" y="41814"/>
                </a:moveTo>
                <a:lnTo>
                  <a:pt x="23644" y="43589"/>
                </a:lnTo>
                <a:lnTo>
                  <a:pt x="21870" y="43589"/>
                </a:lnTo>
                <a:lnTo>
                  <a:pt x="21870" y="41814"/>
                </a:lnTo>
                <a:close/>
                <a:moveTo>
                  <a:pt x="25498" y="41814"/>
                </a:moveTo>
                <a:lnTo>
                  <a:pt x="25498" y="43589"/>
                </a:lnTo>
                <a:lnTo>
                  <a:pt x="23719" y="43589"/>
                </a:lnTo>
                <a:lnTo>
                  <a:pt x="23719" y="41814"/>
                </a:lnTo>
                <a:close/>
                <a:moveTo>
                  <a:pt x="27348" y="41814"/>
                </a:moveTo>
                <a:lnTo>
                  <a:pt x="27348" y="43589"/>
                </a:lnTo>
                <a:lnTo>
                  <a:pt x="25575" y="43589"/>
                </a:lnTo>
                <a:lnTo>
                  <a:pt x="25575" y="41814"/>
                </a:lnTo>
                <a:close/>
                <a:moveTo>
                  <a:pt x="29204" y="41814"/>
                </a:moveTo>
                <a:lnTo>
                  <a:pt x="29204" y="43589"/>
                </a:lnTo>
                <a:lnTo>
                  <a:pt x="27424" y="43589"/>
                </a:lnTo>
                <a:lnTo>
                  <a:pt x="27424" y="41814"/>
                </a:lnTo>
                <a:close/>
                <a:moveTo>
                  <a:pt x="31053" y="41814"/>
                </a:moveTo>
                <a:lnTo>
                  <a:pt x="31053" y="43589"/>
                </a:lnTo>
                <a:lnTo>
                  <a:pt x="29279" y="43589"/>
                </a:lnTo>
                <a:lnTo>
                  <a:pt x="29279" y="41814"/>
                </a:lnTo>
                <a:close/>
                <a:moveTo>
                  <a:pt x="32903" y="41814"/>
                </a:moveTo>
                <a:lnTo>
                  <a:pt x="32903" y="43589"/>
                </a:lnTo>
                <a:lnTo>
                  <a:pt x="31128" y="43589"/>
                </a:lnTo>
                <a:lnTo>
                  <a:pt x="31128" y="41814"/>
                </a:lnTo>
                <a:close/>
                <a:moveTo>
                  <a:pt x="34692" y="41814"/>
                </a:moveTo>
                <a:lnTo>
                  <a:pt x="34692" y="43589"/>
                </a:lnTo>
                <a:lnTo>
                  <a:pt x="32979" y="43589"/>
                </a:lnTo>
                <a:lnTo>
                  <a:pt x="32979" y="41814"/>
                </a:lnTo>
                <a:close/>
                <a:moveTo>
                  <a:pt x="36541" y="41814"/>
                </a:moveTo>
                <a:lnTo>
                  <a:pt x="36541" y="43589"/>
                </a:lnTo>
                <a:lnTo>
                  <a:pt x="34768" y="43589"/>
                </a:lnTo>
                <a:lnTo>
                  <a:pt x="34768" y="41814"/>
                </a:lnTo>
                <a:close/>
                <a:moveTo>
                  <a:pt x="38397" y="41814"/>
                </a:moveTo>
                <a:lnTo>
                  <a:pt x="38397" y="43589"/>
                </a:lnTo>
                <a:lnTo>
                  <a:pt x="36618" y="43589"/>
                </a:lnTo>
                <a:lnTo>
                  <a:pt x="36618" y="41814"/>
                </a:lnTo>
                <a:close/>
                <a:moveTo>
                  <a:pt x="40246" y="41814"/>
                </a:moveTo>
                <a:lnTo>
                  <a:pt x="40246" y="43589"/>
                </a:lnTo>
                <a:lnTo>
                  <a:pt x="38472" y="43589"/>
                </a:lnTo>
                <a:lnTo>
                  <a:pt x="38472" y="41814"/>
                </a:lnTo>
                <a:close/>
                <a:moveTo>
                  <a:pt x="42096" y="41814"/>
                </a:moveTo>
                <a:lnTo>
                  <a:pt x="42096" y="43589"/>
                </a:lnTo>
                <a:lnTo>
                  <a:pt x="40321" y="43589"/>
                </a:lnTo>
                <a:lnTo>
                  <a:pt x="40321" y="41814"/>
                </a:lnTo>
                <a:close/>
                <a:moveTo>
                  <a:pt x="43950" y="41814"/>
                </a:moveTo>
                <a:lnTo>
                  <a:pt x="43950" y="43589"/>
                </a:lnTo>
                <a:lnTo>
                  <a:pt x="42172" y="43589"/>
                </a:lnTo>
                <a:lnTo>
                  <a:pt x="42172" y="41814"/>
                </a:lnTo>
                <a:close/>
                <a:moveTo>
                  <a:pt x="45801" y="41814"/>
                </a:moveTo>
                <a:lnTo>
                  <a:pt x="45801" y="43589"/>
                </a:lnTo>
                <a:lnTo>
                  <a:pt x="44027" y="43589"/>
                </a:lnTo>
                <a:lnTo>
                  <a:pt x="44027" y="41814"/>
                </a:lnTo>
                <a:close/>
                <a:moveTo>
                  <a:pt x="47656" y="41814"/>
                </a:moveTo>
                <a:lnTo>
                  <a:pt x="47656" y="43589"/>
                </a:lnTo>
                <a:lnTo>
                  <a:pt x="45876" y="43589"/>
                </a:lnTo>
                <a:lnTo>
                  <a:pt x="45876" y="41814"/>
                </a:lnTo>
                <a:close/>
                <a:moveTo>
                  <a:pt x="49505" y="41814"/>
                </a:moveTo>
                <a:lnTo>
                  <a:pt x="49505" y="43589"/>
                </a:lnTo>
                <a:lnTo>
                  <a:pt x="47731" y="43589"/>
                </a:lnTo>
                <a:lnTo>
                  <a:pt x="47731" y="41814"/>
                </a:lnTo>
                <a:close/>
                <a:moveTo>
                  <a:pt x="51289" y="41814"/>
                </a:moveTo>
                <a:lnTo>
                  <a:pt x="51289" y="43589"/>
                </a:lnTo>
                <a:lnTo>
                  <a:pt x="49581" y="43589"/>
                </a:lnTo>
                <a:lnTo>
                  <a:pt x="49581" y="41814"/>
                </a:lnTo>
                <a:close/>
                <a:moveTo>
                  <a:pt x="53144" y="41814"/>
                </a:moveTo>
                <a:lnTo>
                  <a:pt x="53144" y="43589"/>
                </a:lnTo>
                <a:lnTo>
                  <a:pt x="51370" y="43589"/>
                </a:lnTo>
                <a:lnTo>
                  <a:pt x="51370" y="41814"/>
                </a:lnTo>
                <a:close/>
                <a:moveTo>
                  <a:pt x="54995" y="41814"/>
                </a:moveTo>
                <a:lnTo>
                  <a:pt x="54995" y="43589"/>
                </a:lnTo>
                <a:lnTo>
                  <a:pt x="53220" y="43589"/>
                </a:lnTo>
                <a:lnTo>
                  <a:pt x="53220" y="41814"/>
                </a:lnTo>
                <a:close/>
                <a:moveTo>
                  <a:pt x="56849" y="41814"/>
                </a:moveTo>
                <a:lnTo>
                  <a:pt x="56849" y="43589"/>
                </a:lnTo>
                <a:lnTo>
                  <a:pt x="55070" y="43589"/>
                </a:lnTo>
                <a:lnTo>
                  <a:pt x="55070" y="41814"/>
                </a:lnTo>
                <a:close/>
                <a:moveTo>
                  <a:pt x="58698" y="41814"/>
                </a:moveTo>
                <a:lnTo>
                  <a:pt x="58698" y="43589"/>
                </a:lnTo>
                <a:lnTo>
                  <a:pt x="56924" y="43589"/>
                </a:lnTo>
                <a:lnTo>
                  <a:pt x="56924" y="41814"/>
                </a:lnTo>
                <a:close/>
                <a:moveTo>
                  <a:pt x="60548" y="41814"/>
                </a:moveTo>
                <a:lnTo>
                  <a:pt x="60548" y="43589"/>
                </a:lnTo>
                <a:lnTo>
                  <a:pt x="58775" y="43589"/>
                </a:lnTo>
                <a:lnTo>
                  <a:pt x="58775" y="41814"/>
                </a:lnTo>
                <a:close/>
                <a:moveTo>
                  <a:pt x="62404" y="41814"/>
                </a:moveTo>
                <a:lnTo>
                  <a:pt x="62404" y="43589"/>
                </a:lnTo>
                <a:lnTo>
                  <a:pt x="60629" y="43589"/>
                </a:lnTo>
                <a:lnTo>
                  <a:pt x="60629" y="41814"/>
                </a:lnTo>
                <a:close/>
                <a:moveTo>
                  <a:pt x="64253" y="41814"/>
                </a:moveTo>
                <a:lnTo>
                  <a:pt x="64253" y="43589"/>
                </a:lnTo>
                <a:lnTo>
                  <a:pt x="62479" y="43589"/>
                </a:lnTo>
                <a:lnTo>
                  <a:pt x="62479" y="41814"/>
                </a:lnTo>
                <a:close/>
                <a:moveTo>
                  <a:pt x="66108" y="41814"/>
                </a:moveTo>
                <a:lnTo>
                  <a:pt x="66108" y="43589"/>
                </a:lnTo>
                <a:lnTo>
                  <a:pt x="64328" y="43589"/>
                </a:lnTo>
                <a:lnTo>
                  <a:pt x="64328" y="41814"/>
                </a:lnTo>
                <a:close/>
                <a:moveTo>
                  <a:pt x="3343" y="43664"/>
                </a:moveTo>
                <a:lnTo>
                  <a:pt x="3343" y="45438"/>
                </a:lnTo>
                <a:lnTo>
                  <a:pt x="1568" y="45438"/>
                </a:lnTo>
                <a:lnTo>
                  <a:pt x="1568" y="43664"/>
                </a:lnTo>
                <a:close/>
                <a:moveTo>
                  <a:pt x="5192" y="43664"/>
                </a:moveTo>
                <a:lnTo>
                  <a:pt x="5192" y="45438"/>
                </a:lnTo>
                <a:lnTo>
                  <a:pt x="3418" y="45438"/>
                </a:lnTo>
                <a:lnTo>
                  <a:pt x="3418" y="43664"/>
                </a:lnTo>
                <a:close/>
                <a:moveTo>
                  <a:pt x="7047" y="43664"/>
                </a:moveTo>
                <a:lnTo>
                  <a:pt x="7047" y="45438"/>
                </a:lnTo>
                <a:lnTo>
                  <a:pt x="5267" y="45438"/>
                </a:lnTo>
                <a:lnTo>
                  <a:pt x="5267" y="43664"/>
                </a:lnTo>
                <a:close/>
                <a:moveTo>
                  <a:pt x="8896" y="43664"/>
                </a:moveTo>
                <a:lnTo>
                  <a:pt x="8896" y="45438"/>
                </a:lnTo>
                <a:lnTo>
                  <a:pt x="7123" y="45438"/>
                </a:lnTo>
                <a:lnTo>
                  <a:pt x="7123" y="43664"/>
                </a:lnTo>
                <a:close/>
                <a:moveTo>
                  <a:pt x="10746" y="43664"/>
                </a:moveTo>
                <a:lnTo>
                  <a:pt x="10746" y="45438"/>
                </a:lnTo>
                <a:lnTo>
                  <a:pt x="8972" y="45438"/>
                </a:lnTo>
                <a:lnTo>
                  <a:pt x="8972" y="43664"/>
                </a:lnTo>
                <a:close/>
                <a:moveTo>
                  <a:pt x="12601" y="43664"/>
                </a:moveTo>
                <a:lnTo>
                  <a:pt x="12601" y="45438"/>
                </a:lnTo>
                <a:lnTo>
                  <a:pt x="10827" y="45438"/>
                </a:lnTo>
                <a:lnTo>
                  <a:pt x="10827" y="43664"/>
                </a:lnTo>
                <a:close/>
                <a:moveTo>
                  <a:pt x="14451" y="43664"/>
                </a:moveTo>
                <a:lnTo>
                  <a:pt x="14451" y="45438"/>
                </a:lnTo>
                <a:lnTo>
                  <a:pt x="12676" y="45438"/>
                </a:lnTo>
                <a:lnTo>
                  <a:pt x="12676" y="43664"/>
                </a:lnTo>
                <a:close/>
                <a:moveTo>
                  <a:pt x="16305" y="43664"/>
                </a:moveTo>
                <a:lnTo>
                  <a:pt x="16305" y="45438"/>
                </a:lnTo>
                <a:lnTo>
                  <a:pt x="14526" y="45438"/>
                </a:lnTo>
                <a:lnTo>
                  <a:pt x="14526" y="43664"/>
                </a:lnTo>
                <a:close/>
                <a:moveTo>
                  <a:pt x="18089" y="43664"/>
                </a:moveTo>
                <a:lnTo>
                  <a:pt x="18089" y="45438"/>
                </a:lnTo>
                <a:lnTo>
                  <a:pt x="16381" y="45438"/>
                </a:lnTo>
                <a:lnTo>
                  <a:pt x="16381" y="43664"/>
                </a:lnTo>
                <a:close/>
                <a:moveTo>
                  <a:pt x="19945" y="43664"/>
                </a:moveTo>
                <a:lnTo>
                  <a:pt x="19945" y="45438"/>
                </a:lnTo>
                <a:lnTo>
                  <a:pt x="18166" y="45438"/>
                </a:lnTo>
                <a:lnTo>
                  <a:pt x="18166" y="43664"/>
                </a:lnTo>
                <a:close/>
                <a:moveTo>
                  <a:pt x="21795" y="43664"/>
                </a:moveTo>
                <a:lnTo>
                  <a:pt x="21795" y="45438"/>
                </a:lnTo>
                <a:lnTo>
                  <a:pt x="20020" y="45438"/>
                </a:lnTo>
                <a:lnTo>
                  <a:pt x="20020" y="43664"/>
                </a:lnTo>
                <a:close/>
                <a:moveTo>
                  <a:pt x="23644" y="43664"/>
                </a:moveTo>
                <a:lnTo>
                  <a:pt x="23644" y="45438"/>
                </a:lnTo>
                <a:lnTo>
                  <a:pt x="21870" y="45438"/>
                </a:lnTo>
                <a:lnTo>
                  <a:pt x="21870" y="43664"/>
                </a:lnTo>
                <a:close/>
                <a:moveTo>
                  <a:pt x="25498" y="43664"/>
                </a:moveTo>
                <a:lnTo>
                  <a:pt x="25498" y="45438"/>
                </a:lnTo>
                <a:lnTo>
                  <a:pt x="23719" y="45438"/>
                </a:lnTo>
                <a:lnTo>
                  <a:pt x="23719" y="43664"/>
                </a:lnTo>
                <a:close/>
                <a:moveTo>
                  <a:pt x="27348" y="43664"/>
                </a:moveTo>
                <a:lnTo>
                  <a:pt x="27348" y="45438"/>
                </a:lnTo>
                <a:lnTo>
                  <a:pt x="25575" y="45438"/>
                </a:lnTo>
                <a:lnTo>
                  <a:pt x="25575" y="43664"/>
                </a:lnTo>
                <a:close/>
                <a:moveTo>
                  <a:pt x="29204" y="43664"/>
                </a:moveTo>
                <a:lnTo>
                  <a:pt x="29204" y="45438"/>
                </a:lnTo>
                <a:lnTo>
                  <a:pt x="27424" y="45438"/>
                </a:lnTo>
                <a:lnTo>
                  <a:pt x="27424" y="43664"/>
                </a:lnTo>
                <a:close/>
                <a:moveTo>
                  <a:pt x="31053" y="43664"/>
                </a:moveTo>
                <a:lnTo>
                  <a:pt x="31053" y="45438"/>
                </a:lnTo>
                <a:lnTo>
                  <a:pt x="29279" y="45438"/>
                </a:lnTo>
                <a:lnTo>
                  <a:pt x="29279" y="43664"/>
                </a:lnTo>
                <a:close/>
                <a:moveTo>
                  <a:pt x="32903" y="43664"/>
                </a:moveTo>
                <a:lnTo>
                  <a:pt x="32903" y="45438"/>
                </a:lnTo>
                <a:lnTo>
                  <a:pt x="31128" y="45438"/>
                </a:lnTo>
                <a:lnTo>
                  <a:pt x="31128" y="43664"/>
                </a:lnTo>
                <a:close/>
                <a:moveTo>
                  <a:pt x="34692" y="43664"/>
                </a:moveTo>
                <a:lnTo>
                  <a:pt x="34692" y="45438"/>
                </a:lnTo>
                <a:lnTo>
                  <a:pt x="32979" y="45438"/>
                </a:lnTo>
                <a:lnTo>
                  <a:pt x="32979" y="43664"/>
                </a:lnTo>
                <a:close/>
                <a:moveTo>
                  <a:pt x="36541" y="43664"/>
                </a:moveTo>
                <a:lnTo>
                  <a:pt x="36541" y="45438"/>
                </a:lnTo>
                <a:lnTo>
                  <a:pt x="34768" y="45438"/>
                </a:lnTo>
                <a:lnTo>
                  <a:pt x="34768" y="43664"/>
                </a:lnTo>
                <a:close/>
                <a:moveTo>
                  <a:pt x="38397" y="43664"/>
                </a:moveTo>
                <a:lnTo>
                  <a:pt x="38397" y="45438"/>
                </a:lnTo>
                <a:lnTo>
                  <a:pt x="36618" y="45438"/>
                </a:lnTo>
                <a:lnTo>
                  <a:pt x="36618" y="43664"/>
                </a:lnTo>
                <a:close/>
                <a:moveTo>
                  <a:pt x="40246" y="43664"/>
                </a:moveTo>
                <a:lnTo>
                  <a:pt x="40246" y="45438"/>
                </a:lnTo>
                <a:lnTo>
                  <a:pt x="38472" y="45438"/>
                </a:lnTo>
                <a:lnTo>
                  <a:pt x="38472" y="43664"/>
                </a:lnTo>
                <a:close/>
                <a:moveTo>
                  <a:pt x="42096" y="43664"/>
                </a:moveTo>
                <a:lnTo>
                  <a:pt x="42096" y="45438"/>
                </a:lnTo>
                <a:lnTo>
                  <a:pt x="40321" y="45438"/>
                </a:lnTo>
                <a:lnTo>
                  <a:pt x="40321" y="43664"/>
                </a:lnTo>
                <a:close/>
                <a:moveTo>
                  <a:pt x="43950" y="43664"/>
                </a:moveTo>
                <a:lnTo>
                  <a:pt x="43950" y="45438"/>
                </a:lnTo>
                <a:lnTo>
                  <a:pt x="42172" y="45438"/>
                </a:lnTo>
                <a:lnTo>
                  <a:pt x="42172" y="43664"/>
                </a:lnTo>
                <a:close/>
                <a:moveTo>
                  <a:pt x="45801" y="43664"/>
                </a:moveTo>
                <a:lnTo>
                  <a:pt x="45801" y="45438"/>
                </a:lnTo>
                <a:lnTo>
                  <a:pt x="44027" y="45438"/>
                </a:lnTo>
                <a:lnTo>
                  <a:pt x="44027" y="43664"/>
                </a:lnTo>
                <a:close/>
                <a:moveTo>
                  <a:pt x="47656" y="43664"/>
                </a:moveTo>
                <a:lnTo>
                  <a:pt x="47656" y="45438"/>
                </a:lnTo>
                <a:lnTo>
                  <a:pt x="45876" y="45438"/>
                </a:lnTo>
                <a:lnTo>
                  <a:pt x="45876" y="43664"/>
                </a:lnTo>
                <a:close/>
                <a:moveTo>
                  <a:pt x="49505" y="43664"/>
                </a:moveTo>
                <a:lnTo>
                  <a:pt x="49505" y="45438"/>
                </a:lnTo>
                <a:lnTo>
                  <a:pt x="47731" y="45438"/>
                </a:lnTo>
                <a:lnTo>
                  <a:pt x="47731" y="43664"/>
                </a:lnTo>
                <a:close/>
                <a:moveTo>
                  <a:pt x="51289" y="43664"/>
                </a:moveTo>
                <a:lnTo>
                  <a:pt x="51289" y="45438"/>
                </a:lnTo>
                <a:lnTo>
                  <a:pt x="49581" y="45438"/>
                </a:lnTo>
                <a:lnTo>
                  <a:pt x="49581" y="43664"/>
                </a:lnTo>
                <a:close/>
                <a:moveTo>
                  <a:pt x="53144" y="43664"/>
                </a:moveTo>
                <a:lnTo>
                  <a:pt x="53144" y="45438"/>
                </a:lnTo>
                <a:lnTo>
                  <a:pt x="51370" y="45438"/>
                </a:lnTo>
                <a:lnTo>
                  <a:pt x="51370" y="43664"/>
                </a:lnTo>
                <a:close/>
                <a:moveTo>
                  <a:pt x="54995" y="43664"/>
                </a:moveTo>
                <a:lnTo>
                  <a:pt x="54995" y="45438"/>
                </a:lnTo>
                <a:lnTo>
                  <a:pt x="53220" y="45438"/>
                </a:lnTo>
                <a:lnTo>
                  <a:pt x="53220" y="43664"/>
                </a:lnTo>
                <a:close/>
                <a:moveTo>
                  <a:pt x="56849" y="43664"/>
                </a:moveTo>
                <a:lnTo>
                  <a:pt x="56849" y="45438"/>
                </a:lnTo>
                <a:lnTo>
                  <a:pt x="55070" y="45438"/>
                </a:lnTo>
                <a:lnTo>
                  <a:pt x="55070" y="43664"/>
                </a:lnTo>
                <a:close/>
                <a:moveTo>
                  <a:pt x="58698" y="43664"/>
                </a:moveTo>
                <a:lnTo>
                  <a:pt x="58698" y="45438"/>
                </a:lnTo>
                <a:lnTo>
                  <a:pt x="56924" y="45438"/>
                </a:lnTo>
                <a:lnTo>
                  <a:pt x="56924" y="43664"/>
                </a:lnTo>
                <a:close/>
                <a:moveTo>
                  <a:pt x="60548" y="43664"/>
                </a:moveTo>
                <a:lnTo>
                  <a:pt x="60548" y="45438"/>
                </a:lnTo>
                <a:lnTo>
                  <a:pt x="58775" y="45438"/>
                </a:lnTo>
                <a:lnTo>
                  <a:pt x="58775" y="43664"/>
                </a:lnTo>
                <a:close/>
                <a:moveTo>
                  <a:pt x="62404" y="43664"/>
                </a:moveTo>
                <a:lnTo>
                  <a:pt x="62404" y="45438"/>
                </a:lnTo>
                <a:lnTo>
                  <a:pt x="60629" y="45438"/>
                </a:lnTo>
                <a:lnTo>
                  <a:pt x="60629" y="43664"/>
                </a:lnTo>
                <a:close/>
                <a:moveTo>
                  <a:pt x="64253" y="43664"/>
                </a:moveTo>
                <a:lnTo>
                  <a:pt x="64253" y="45438"/>
                </a:lnTo>
                <a:lnTo>
                  <a:pt x="62479" y="45438"/>
                </a:lnTo>
                <a:lnTo>
                  <a:pt x="62479" y="43664"/>
                </a:lnTo>
                <a:close/>
                <a:moveTo>
                  <a:pt x="66108" y="43664"/>
                </a:moveTo>
                <a:lnTo>
                  <a:pt x="66108" y="45438"/>
                </a:lnTo>
                <a:lnTo>
                  <a:pt x="64328" y="45438"/>
                </a:lnTo>
                <a:lnTo>
                  <a:pt x="64328" y="43664"/>
                </a:lnTo>
                <a:close/>
                <a:moveTo>
                  <a:pt x="3343" y="45518"/>
                </a:moveTo>
                <a:lnTo>
                  <a:pt x="3343" y="47292"/>
                </a:lnTo>
                <a:lnTo>
                  <a:pt x="1568" y="47292"/>
                </a:lnTo>
                <a:lnTo>
                  <a:pt x="1568" y="45518"/>
                </a:lnTo>
                <a:close/>
                <a:moveTo>
                  <a:pt x="5192" y="45518"/>
                </a:moveTo>
                <a:lnTo>
                  <a:pt x="5192" y="47292"/>
                </a:lnTo>
                <a:lnTo>
                  <a:pt x="3418" y="47292"/>
                </a:lnTo>
                <a:lnTo>
                  <a:pt x="3418" y="45518"/>
                </a:lnTo>
                <a:close/>
                <a:moveTo>
                  <a:pt x="7047" y="45518"/>
                </a:moveTo>
                <a:lnTo>
                  <a:pt x="7047" y="47292"/>
                </a:lnTo>
                <a:lnTo>
                  <a:pt x="5267" y="47292"/>
                </a:lnTo>
                <a:lnTo>
                  <a:pt x="5267" y="45518"/>
                </a:lnTo>
                <a:close/>
                <a:moveTo>
                  <a:pt x="8896" y="45518"/>
                </a:moveTo>
                <a:lnTo>
                  <a:pt x="8896" y="47292"/>
                </a:lnTo>
                <a:lnTo>
                  <a:pt x="7123" y="47292"/>
                </a:lnTo>
                <a:lnTo>
                  <a:pt x="7123" y="45518"/>
                </a:lnTo>
                <a:close/>
                <a:moveTo>
                  <a:pt x="10746" y="45518"/>
                </a:moveTo>
                <a:lnTo>
                  <a:pt x="10746" y="47292"/>
                </a:lnTo>
                <a:lnTo>
                  <a:pt x="8972" y="47292"/>
                </a:lnTo>
                <a:lnTo>
                  <a:pt x="8972" y="45518"/>
                </a:lnTo>
                <a:close/>
                <a:moveTo>
                  <a:pt x="12601" y="45518"/>
                </a:moveTo>
                <a:lnTo>
                  <a:pt x="12601" y="47292"/>
                </a:lnTo>
                <a:lnTo>
                  <a:pt x="10827" y="47292"/>
                </a:lnTo>
                <a:lnTo>
                  <a:pt x="10827" y="45518"/>
                </a:lnTo>
                <a:close/>
                <a:moveTo>
                  <a:pt x="14451" y="45518"/>
                </a:moveTo>
                <a:lnTo>
                  <a:pt x="14451" y="47292"/>
                </a:lnTo>
                <a:lnTo>
                  <a:pt x="12676" y="47292"/>
                </a:lnTo>
                <a:lnTo>
                  <a:pt x="12676" y="45518"/>
                </a:lnTo>
                <a:close/>
                <a:moveTo>
                  <a:pt x="16305" y="45518"/>
                </a:moveTo>
                <a:lnTo>
                  <a:pt x="16305" y="47292"/>
                </a:lnTo>
                <a:lnTo>
                  <a:pt x="14526" y="47292"/>
                </a:lnTo>
                <a:lnTo>
                  <a:pt x="14526" y="45518"/>
                </a:lnTo>
                <a:close/>
                <a:moveTo>
                  <a:pt x="18089" y="45518"/>
                </a:moveTo>
                <a:lnTo>
                  <a:pt x="18089" y="47292"/>
                </a:lnTo>
                <a:lnTo>
                  <a:pt x="16381" y="47292"/>
                </a:lnTo>
                <a:lnTo>
                  <a:pt x="16381" y="45518"/>
                </a:lnTo>
                <a:close/>
                <a:moveTo>
                  <a:pt x="19945" y="45518"/>
                </a:moveTo>
                <a:lnTo>
                  <a:pt x="19945" y="47292"/>
                </a:lnTo>
                <a:lnTo>
                  <a:pt x="18166" y="47292"/>
                </a:lnTo>
                <a:lnTo>
                  <a:pt x="18166" y="45518"/>
                </a:lnTo>
                <a:close/>
                <a:moveTo>
                  <a:pt x="21795" y="45518"/>
                </a:moveTo>
                <a:lnTo>
                  <a:pt x="21795" y="47292"/>
                </a:lnTo>
                <a:lnTo>
                  <a:pt x="20020" y="47292"/>
                </a:lnTo>
                <a:lnTo>
                  <a:pt x="20020" y="45518"/>
                </a:lnTo>
                <a:close/>
                <a:moveTo>
                  <a:pt x="23644" y="45518"/>
                </a:moveTo>
                <a:lnTo>
                  <a:pt x="23644" y="47292"/>
                </a:lnTo>
                <a:lnTo>
                  <a:pt x="21870" y="47292"/>
                </a:lnTo>
                <a:lnTo>
                  <a:pt x="21870" y="45518"/>
                </a:lnTo>
                <a:close/>
                <a:moveTo>
                  <a:pt x="25498" y="45518"/>
                </a:moveTo>
                <a:lnTo>
                  <a:pt x="25498" y="47292"/>
                </a:lnTo>
                <a:lnTo>
                  <a:pt x="23719" y="47292"/>
                </a:lnTo>
                <a:lnTo>
                  <a:pt x="23719" y="45518"/>
                </a:lnTo>
                <a:close/>
                <a:moveTo>
                  <a:pt x="27348" y="45518"/>
                </a:moveTo>
                <a:lnTo>
                  <a:pt x="27348" y="47292"/>
                </a:lnTo>
                <a:lnTo>
                  <a:pt x="25575" y="47292"/>
                </a:lnTo>
                <a:lnTo>
                  <a:pt x="25575" y="45518"/>
                </a:lnTo>
                <a:close/>
                <a:moveTo>
                  <a:pt x="29204" y="45518"/>
                </a:moveTo>
                <a:lnTo>
                  <a:pt x="29204" y="47292"/>
                </a:lnTo>
                <a:lnTo>
                  <a:pt x="27424" y="47292"/>
                </a:lnTo>
                <a:lnTo>
                  <a:pt x="27424" y="45518"/>
                </a:lnTo>
                <a:close/>
                <a:moveTo>
                  <a:pt x="31053" y="45518"/>
                </a:moveTo>
                <a:lnTo>
                  <a:pt x="31053" y="47292"/>
                </a:lnTo>
                <a:lnTo>
                  <a:pt x="29279" y="47292"/>
                </a:lnTo>
                <a:lnTo>
                  <a:pt x="29279" y="45518"/>
                </a:lnTo>
                <a:close/>
                <a:moveTo>
                  <a:pt x="32903" y="45518"/>
                </a:moveTo>
                <a:lnTo>
                  <a:pt x="32903" y="47292"/>
                </a:lnTo>
                <a:lnTo>
                  <a:pt x="31128" y="47292"/>
                </a:lnTo>
                <a:lnTo>
                  <a:pt x="31128" y="45518"/>
                </a:lnTo>
                <a:close/>
                <a:moveTo>
                  <a:pt x="34692" y="45518"/>
                </a:moveTo>
                <a:lnTo>
                  <a:pt x="34692" y="47292"/>
                </a:lnTo>
                <a:lnTo>
                  <a:pt x="32979" y="47292"/>
                </a:lnTo>
                <a:lnTo>
                  <a:pt x="32979" y="45518"/>
                </a:lnTo>
                <a:close/>
                <a:moveTo>
                  <a:pt x="36541" y="45518"/>
                </a:moveTo>
                <a:lnTo>
                  <a:pt x="36541" y="47292"/>
                </a:lnTo>
                <a:lnTo>
                  <a:pt x="34768" y="47292"/>
                </a:lnTo>
                <a:lnTo>
                  <a:pt x="34768" y="45518"/>
                </a:lnTo>
                <a:close/>
                <a:moveTo>
                  <a:pt x="38397" y="45518"/>
                </a:moveTo>
                <a:lnTo>
                  <a:pt x="38397" y="47292"/>
                </a:lnTo>
                <a:lnTo>
                  <a:pt x="36618" y="47292"/>
                </a:lnTo>
                <a:lnTo>
                  <a:pt x="36618" y="45518"/>
                </a:lnTo>
                <a:close/>
                <a:moveTo>
                  <a:pt x="40246" y="45518"/>
                </a:moveTo>
                <a:lnTo>
                  <a:pt x="40246" y="47292"/>
                </a:lnTo>
                <a:lnTo>
                  <a:pt x="38472" y="47292"/>
                </a:lnTo>
                <a:lnTo>
                  <a:pt x="38472" y="45518"/>
                </a:lnTo>
                <a:close/>
                <a:moveTo>
                  <a:pt x="42096" y="45518"/>
                </a:moveTo>
                <a:lnTo>
                  <a:pt x="42096" y="47292"/>
                </a:lnTo>
                <a:lnTo>
                  <a:pt x="40321" y="47292"/>
                </a:lnTo>
                <a:lnTo>
                  <a:pt x="40321" y="45518"/>
                </a:lnTo>
                <a:close/>
                <a:moveTo>
                  <a:pt x="43950" y="45518"/>
                </a:moveTo>
                <a:lnTo>
                  <a:pt x="43950" y="47292"/>
                </a:lnTo>
                <a:lnTo>
                  <a:pt x="42172" y="47292"/>
                </a:lnTo>
                <a:lnTo>
                  <a:pt x="42172" y="45518"/>
                </a:lnTo>
                <a:close/>
                <a:moveTo>
                  <a:pt x="45801" y="45518"/>
                </a:moveTo>
                <a:lnTo>
                  <a:pt x="45801" y="47292"/>
                </a:lnTo>
                <a:lnTo>
                  <a:pt x="44027" y="47292"/>
                </a:lnTo>
                <a:lnTo>
                  <a:pt x="44027" y="45518"/>
                </a:lnTo>
                <a:close/>
                <a:moveTo>
                  <a:pt x="47656" y="45518"/>
                </a:moveTo>
                <a:lnTo>
                  <a:pt x="47656" y="47292"/>
                </a:lnTo>
                <a:lnTo>
                  <a:pt x="45876" y="47292"/>
                </a:lnTo>
                <a:lnTo>
                  <a:pt x="45876" y="45518"/>
                </a:lnTo>
                <a:close/>
                <a:moveTo>
                  <a:pt x="49505" y="45518"/>
                </a:moveTo>
                <a:lnTo>
                  <a:pt x="49505" y="47292"/>
                </a:lnTo>
                <a:lnTo>
                  <a:pt x="47731" y="47292"/>
                </a:lnTo>
                <a:lnTo>
                  <a:pt x="47731" y="45518"/>
                </a:lnTo>
                <a:close/>
                <a:moveTo>
                  <a:pt x="51289" y="45518"/>
                </a:moveTo>
                <a:lnTo>
                  <a:pt x="51289" y="47292"/>
                </a:lnTo>
                <a:lnTo>
                  <a:pt x="49581" y="47292"/>
                </a:lnTo>
                <a:lnTo>
                  <a:pt x="49581" y="45518"/>
                </a:lnTo>
                <a:close/>
                <a:moveTo>
                  <a:pt x="53144" y="45518"/>
                </a:moveTo>
                <a:lnTo>
                  <a:pt x="53144" y="47292"/>
                </a:lnTo>
                <a:lnTo>
                  <a:pt x="51370" y="47292"/>
                </a:lnTo>
                <a:lnTo>
                  <a:pt x="51370" y="45518"/>
                </a:lnTo>
                <a:close/>
                <a:moveTo>
                  <a:pt x="54995" y="45518"/>
                </a:moveTo>
                <a:lnTo>
                  <a:pt x="54995" y="47292"/>
                </a:lnTo>
                <a:lnTo>
                  <a:pt x="53220" y="47292"/>
                </a:lnTo>
                <a:lnTo>
                  <a:pt x="53220" y="45518"/>
                </a:lnTo>
                <a:close/>
                <a:moveTo>
                  <a:pt x="56849" y="45518"/>
                </a:moveTo>
                <a:lnTo>
                  <a:pt x="56849" y="47292"/>
                </a:lnTo>
                <a:lnTo>
                  <a:pt x="55070" y="47292"/>
                </a:lnTo>
                <a:lnTo>
                  <a:pt x="55070" y="45518"/>
                </a:lnTo>
                <a:close/>
                <a:moveTo>
                  <a:pt x="58698" y="45518"/>
                </a:moveTo>
                <a:lnTo>
                  <a:pt x="58698" y="47292"/>
                </a:lnTo>
                <a:lnTo>
                  <a:pt x="56924" y="47292"/>
                </a:lnTo>
                <a:lnTo>
                  <a:pt x="56924" y="45518"/>
                </a:lnTo>
                <a:close/>
                <a:moveTo>
                  <a:pt x="60548" y="45518"/>
                </a:moveTo>
                <a:lnTo>
                  <a:pt x="60548" y="47292"/>
                </a:lnTo>
                <a:lnTo>
                  <a:pt x="58775" y="47292"/>
                </a:lnTo>
                <a:lnTo>
                  <a:pt x="58775" y="45518"/>
                </a:lnTo>
                <a:close/>
                <a:moveTo>
                  <a:pt x="62404" y="45518"/>
                </a:moveTo>
                <a:lnTo>
                  <a:pt x="62404" y="47292"/>
                </a:lnTo>
                <a:lnTo>
                  <a:pt x="60629" y="47292"/>
                </a:lnTo>
                <a:lnTo>
                  <a:pt x="60629" y="45518"/>
                </a:lnTo>
                <a:close/>
                <a:moveTo>
                  <a:pt x="64253" y="45518"/>
                </a:moveTo>
                <a:lnTo>
                  <a:pt x="64253" y="47292"/>
                </a:lnTo>
                <a:lnTo>
                  <a:pt x="62479" y="47292"/>
                </a:lnTo>
                <a:lnTo>
                  <a:pt x="62479" y="45518"/>
                </a:lnTo>
                <a:close/>
                <a:moveTo>
                  <a:pt x="66108" y="45518"/>
                </a:moveTo>
                <a:lnTo>
                  <a:pt x="66108" y="47292"/>
                </a:lnTo>
                <a:lnTo>
                  <a:pt x="64328" y="47292"/>
                </a:lnTo>
                <a:lnTo>
                  <a:pt x="64328" y="45518"/>
                </a:lnTo>
                <a:close/>
                <a:moveTo>
                  <a:pt x="3343" y="47369"/>
                </a:moveTo>
                <a:lnTo>
                  <a:pt x="3343" y="49142"/>
                </a:lnTo>
                <a:lnTo>
                  <a:pt x="1568" y="49142"/>
                </a:lnTo>
                <a:lnTo>
                  <a:pt x="1568" y="47369"/>
                </a:lnTo>
                <a:close/>
                <a:moveTo>
                  <a:pt x="5192" y="47369"/>
                </a:moveTo>
                <a:lnTo>
                  <a:pt x="5192" y="49142"/>
                </a:lnTo>
                <a:lnTo>
                  <a:pt x="3418" y="49142"/>
                </a:lnTo>
                <a:lnTo>
                  <a:pt x="3418" y="47369"/>
                </a:lnTo>
                <a:close/>
                <a:moveTo>
                  <a:pt x="7047" y="47369"/>
                </a:moveTo>
                <a:lnTo>
                  <a:pt x="7047" y="49142"/>
                </a:lnTo>
                <a:lnTo>
                  <a:pt x="5267" y="49142"/>
                </a:lnTo>
                <a:lnTo>
                  <a:pt x="5267" y="47369"/>
                </a:lnTo>
                <a:close/>
                <a:moveTo>
                  <a:pt x="8896" y="47369"/>
                </a:moveTo>
                <a:lnTo>
                  <a:pt x="8896" y="49142"/>
                </a:lnTo>
                <a:lnTo>
                  <a:pt x="7123" y="49142"/>
                </a:lnTo>
                <a:lnTo>
                  <a:pt x="7123" y="47369"/>
                </a:lnTo>
                <a:close/>
                <a:moveTo>
                  <a:pt x="10746" y="47369"/>
                </a:moveTo>
                <a:lnTo>
                  <a:pt x="10746" y="49142"/>
                </a:lnTo>
                <a:lnTo>
                  <a:pt x="8972" y="49142"/>
                </a:lnTo>
                <a:lnTo>
                  <a:pt x="8972" y="47369"/>
                </a:lnTo>
                <a:close/>
                <a:moveTo>
                  <a:pt x="12601" y="47369"/>
                </a:moveTo>
                <a:lnTo>
                  <a:pt x="12601" y="49142"/>
                </a:lnTo>
                <a:lnTo>
                  <a:pt x="10827" y="49142"/>
                </a:lnTo>
                <a:lnTo>
                  <a:pt x="10827" y="47369"/>
                </a:lnTo>
                <a:close/>
                <a:moveTo>
                  <a:pt x="14451" y="47369"/>
                </a:moveTo>
                <a:lnTo>
                  <a:pt x="14451" y="49142"/>
                </a:lnTo>
                <a:lnTo>
                  <a:pt x="12676" y="49142"/>
                </a:lnTo>
                <a:lnTo>
                  <a:pt x="12676" y="47369"/>
                </a:lnTo>
                <a:close/>
                <a:moveTo>
                  <a:pt x="16305" y="47369"/>
                </a:moveTo>
                <a:lnTo>
                  <a:pt x="16305" y="49142"/>
                </a:lnTo>
                <a:lnTo>
                  <a:pt x="14526" y="49142"/>
                </a:lnTo>
                <a:lnTo>
                  <a:pt x="14526" y="47369"/>
                </a:lnTo>
                <a:close/>
                <a:moveTo>
                  <a:pt x="18089" y="47369"/>
                </a:moveTo>
                <a:lnTo>
                  <a:pt x="18089" y="49142"/>
                </a:lnTo>
                <a:lnTo>
                  <a:pt x="16381" y="49142"/>
                </a:lnTo>
                <a:lnTo>
                  <a:pt x="16381" y="47369"/>
                </a:lnTo>
                <a:close/>
                <a:moveTo>
                  <a:pt x="19945" y="47369"/>
                </a:moveTo>
                <a:lnTo>
                  <a:pt x="19945" y="49142"/>
                </a:lnTo>
                <a:lnTo>
                  <a:pt x="18166" y="49142"/>
                </a:lnTo>
                <a:lnTo>
                  <a:pt x="18166" y="47369"/>
                </a:lnTo>
                <a:close/>
                <a:moveTo>
                  <a:pt x="21795" y="47369"/>
                </a:moveTo>
                <a:lnTo>
                  <a:pt x="21795" y="49142"/>
                </a:lnTo>
                <a:lnTo>
                  <a:pt x="20020" y="49142"/>
                </a:lnTo>
                <a:lnTo>
                  <a:pt x="20020" y="47369"/>
                </a:lnTo>
                <a:close/>
                <a:moveTo>
                  <a:pt x="23644" y="47369"/>
                </a:moveTo>
                <a:lnTo>
                  <a:pt x="23644" y="49142"/>
                </a:lnTo>
                <a:lnTo>
                  <a:pt x="21870" y="49142"/>
                </a:lnTo>
                <a:lnTo>
                  <a:pt x="21870" y="47369"/>
                </a:lnTo>
                <a:close/>
                <a:moveTo>
                  <a:pt x="25498" y="47369"/>
                </a:moveTo>
                <a:lnTo>
                  <a:pt x="25498" y="49142"/>
                </a:lnTo>
                <a:lnTo>
                  <a:pt x="23719" y="49142"/>
                </a:lnTo>
                <a:lnTo>
                  <a:pt x="23719" y="47369"/>
                </a:lnTo>
                <a:close/>
                <a:moveTo>
                  <a:pt x="27348" y="47369"/>
                </a:moveTo>
                <a:lnTo>
                  <a:pt x="27348" y="49142"/>
                </a:lnTo>
                <a:lnTo>
                  <a:pt x="25575" y="49142"/>
                </a:lnTo>
                <a:lnTo>
                  <a:pt x="25575" y="47369"/>
                </a:lnTo>
                <a:close/>
                <a:moveTo>
                  <a:pt x="29204" y="47369"/>
                </a:moveTo>
                <a:lnTo>
                  <a:pt x="29204" y="49142"/>
                </a:lnTo>
                <a:lnTo>
                  <a:pt x="27424" y="49142"/>
                </a:lnTo>
                <a:lnTo>
                  <a:pt x="27424" y="47369"/>
                </a:lnTo>
                <a:close/>
                <a:moveTo>
                  <a:pt x="31053" y="47369"/>
                </a:moveTo>
                <a:lnTo>
                  <a:pt x="31053" y="49142"/>
                </a:lnTo>
                <a:lnTo>
                  <a:pt x="29279" y="49142"/>
                </a:lnTo>
                <a:lnTo>
                  <a:pt x="29279" y="47369"/>
                </a:lnTo>
                <a:close/>
                <a:moveTo>
                  <a:pt x="32903" y="47369"/>
                </a:moveTo>
                <a:lnTo>
                  <a:pt x="32903" y="49142"/>
                </a:lnTo>
                <a:lnTo>
                  <a:pt x="31128" y="49142"/>
                </a:lnTo>
                <a:lnTo>
                  <a:pt x="31128" y="47369"/>
                </a:lnTo>
                <a:close/>
                <a:moveTo>
                  <a:pt x="34692" y="47369"/>
                </a:moveTo>
                <a:lnTo>
                  <a:pt x="34692" y="49142"/>
                </a:lnTo>
                <a:lnTo>
                  <a:pt x="32979" y="49142"/>
                </a:lnTo>
                <a:lnTo>
                  <a:pt x="32979" y="47369"/>
                </a:lnTo>
                <a:close/>
                <a:moveTo>
                  <a:pt x="36541" y="47369"/>
                </a:moveTo>
                <a:lnTo>
                  <a:pt x="36541" y="49142"/>
                </a:lnTo>
                <a:lnTo>
                  <a:pt x="34768" y="49142"/>
                </a:lnTo>
                <a:lnTo>
                  <a:pt x="34768" y="47369"/>
                </a:lnTo>
                <a:close/>
                <a:moveTo>
                  <a:pt x="38397" y="47369"/>
                </a:moveTo>
                <a:lnTo>
                  <a:pt x="38397" y="49142"/>
                </a:lnTo>
                <a:lnTo>
                  <a:pt x="36618" y="49142"/>
                </a:lnTo>
                <a:lnTo>
                  <a:pt x="36618" y="47369"/>
                </a:lnTo>
                <a:close/>
                <a:moveTo>
                  <a:pt x="40246" y="47369"/>
                </a:moveTo>
                <a:lnTo>
                  <a:pt x="40246" y="49142"/>
                </a:lnTo>
                <a:lnTo>
                  <a:pt x="38472" y="49142"/>
                </a:lnTo>
                <a:lnTo>
                  <a:pt x="38472" y="47369"/>
                </a:lnTo>
                <a:close/>
                <a:moveTo>
                  <a:pt x="42096" y="47369"/>
                </a:moveTo>
                <a:lnTo>
                  <a:pt x="42096" y="49142"/>
                </a:lnTo>
                <a:lnTo>
                  <a:pt x="40321" y="49142"/>
                </a:lnTo>
                <a:lnTo>
                  <a:pt x="40321" y="47369"/>
                </a:lnTo>
                <a:close/>
                <a:moveTo>
                  <a:pt x="43950" y="47369"/>
                </a:moveTo>
                <a:lnTo>
                  <a:pt x="43950" y="49142"/>
                </a:lnTo>
                <a:lnTo>
                  <a:pt x="42172" y="49142"/>
                </a:lnTo>
                <a:lnTo>
                  <a:pt x="42172" y="47369"/>
                </a:lnTo>
                <a:close/>
                <a:moveTo>
                  <a:pt x="45801" y="47369"/>
                </a:moveTo>
                <a:lnTo>
                  <a:pt x="45801" y="49142"/>
                </a:lnTo>
                <a:lnTo>
                  <a:pt x="44027" y="49142"/>
                </a:lnTo>
                <a:lnTo>
                  <a:pt x="44027" y="47369"/>
                </a:lnTo>
                <a:close/>
                <a:moveTo>
                  <a:pt x="47656" y="47369"/>
                </a:moveTo>
                <a:lnTo>
                  <a:pt x="47656" y="49142"/>
                </a:lnTo>
                <a:lnTo>
                  <a:pt x="45876" y="49142"/>
                </a:lnTo>
                <a:lnTo>
                  <a:pt x="45876" y="47369"/>
                </a:lnTo>
                <a:close/>
                <a:moveTo>
                  <a:pt x="49505" y="47369"/>
                </a:moveTo>
                <a:lnTo>
                  <a:pt x="49505" y="49142"/>
                </a:lnTo>
                <a:lnTo>
                  <a:pt x="47731" y="49142"/>
                </a:lnTo>
                <a:lnTo>
                  <a:pt x="47731" y="47369"/>
                </a:lnTo>
                <a:close/>
                <a:moveTo>
                  <a:pt x="51289" y="47369"/>
                </a:moveTo>
                <a:lnTo>
                  <a:pt x="51289" y="49142"/>
                </a:lnTo>
                <a:lnTo>
                  <a:pt x="49581" y="49142"/>
                </a:lnTo>
                <a:lnTo>
                  <a:pt x="49581" y="47369"/>
                </a:lnTo>
                <a:close/>
                <a:moveTo>
                  <a:pt x="53144" y="47369"/>
                </a:moveTo>
                <a:lnTo>
                  <a:pt x="53144" y="49142"/>
                </a:lnTo>
                <a:lnTo>
                  <a:pt x="51370" y="49142"/>
                </a:lnTo>
                <a:lnTo>
                  <a:pt x="51370" y="47369"/>
                </a:lnTo>
                <a:close/>
                <a:moveTo>
                  <a:pt x="54995" y="47369"/>
                </a:moveTo>
                <a:lnTo>
                  <a:pt x="54995" y="49142"/>
                </a:lnTo>
                <a:lnTo>
                  <a:pt x="53220" y="49142"/>
                </a:lnTo>
                <a:lnTo>
                  <a:pt x="53220" y="47369"/>
                </a:lnTo>
                <a:close/>
                <a:moveTo>
                  <a:pt x="56849" y="47369"/>
                </a:moveTo>
                <a:lnTo>
                  <a:pt x="56849" y="49142"/>
                </a:lnTo>
                <a:lnTo>
                  <a:pt x="55070" y="49142"/>
                </a:lnTo>
                <a:lnTo>
                  <a:pt x="55070" y="47369"/>
                </a:lnTo>
                <a:close/>
                <a:moveTo>
                  <a:pt x="58698" y="47369"/>
                </a:moveTo>
                <a:lnTo>
                  <a:pt x="58698" y="49142"/>
                </a:lnTo>
                <a:lnTo>
                  <a:pt x="56924" y="49142"/>
                </a:lnTo>
                <a:lnTo>
                  <a:pt x="56924" y="47369"/>
                </a:lnTo>
                <a:close/>
                <a:moveTo>
                  <a:pt x="60548" y="47369"/>
                </a:moveTo>
                <a:lnTo>
                  <a:pt x="60548" y="49142"/>
                </a:lnTo>
                <a:lnTo>
                  <a:pt x="58775" y="49142"/>
                </a:lnTo>
                <a:lnTo>
                  <a:pt x="58775" y="47369"/>
                </a:lnTo>
                <a:close/>
                <a:moveTo>
                  <a:pt x="62404" y="47369"/>
                </a:moveTo>
                <a:lnTo>
                  <a:pt x="62404" y="49142"/>
                </a:lnTo>
                <a:lnTo>
                  <a:pt x="60629" y="49142"/>
                </a:lnTo>
                <a:lnTo>
                  <a:pt x="60629" y="47369"/>
                </a:lnTo>
                <a:close/>
                <a:moveTo>
                  <a:pt x="64253" y="47369"/>
                </a:moveTo>
                <a:lnTo>
                  <a:pt x="64253" y="49142"/>
                </a:lnTo>
                <a:lnTo>
                  <a:pt x="62479" y="49142"/>
                </a:lnTo>
                <a:lnTo>
                  <a:pt x="62479" y="47369"/>
                </a:lnTo>
                <a:close/>
                <a:moveTo>
                  <a:pt x="66108" y="47369"/>
                </a:moveTo>
                <a:lnTo>
                  <a:pt x="66108" y="49142"/>
                </a:lnTo>
                <a:lnTo>
                  <a:pt x="64328" y="49142"/>
                </a:lnTo>
                <a:lnTo>
                  <a:pt x="64328" y="47369"/>
                </a:lnTo>
                <a:close/>
                <a:moveTo>
                  <a:pt x="1487" y="0"/>
                </a:moveTo>
                <a:lnTo>
                  <a:pt x="1487" y="1493"/>
                </a:lnTo>
                <a:lnTo>
                  <a:pt x="0" y="1493"/>
                </a:lnTo>
                <a:lnTo>
                  <a:pt x="0" y="1568"/>
                </a:lnTo>
                <a:lnTo>
                  <a:pt x="1487" y="1568"/>
                </a:lnTo>
                <a:lnTo>
                  <a:pt x="1487" y="3343"/>
                </a:lnTo>
                <a:lnTo>
                  <a:pt x="0" y="3343"/>
                </a:lnTo>
                <a:lnTo>
                  <a:pt x="0" y="3422"/>
                </a:lnTo>
                <a:lnTo>
                  <a:pt x="1487" y="3422"/>
                </a:lnTo>
                <a:lnTo>
                  <a:pt x="1487" y="5197"/>
                </a:lnTo>
                <a:lnTo>
                  <a:pt x="0" y="5197"/>
                </a:lnTo>
                <a:lnTo>
                  <a:pt x="0" y="5273"/>
                </a:lnTo>
                <a:lnTo>
                  <a:pt x="1487" y="5273"/>
                </a:lnTo>
                <a:lnTo>
                  <a:pt x="1487" y="7047"/>
                </a:lnTo>
                <a:lnTo>
                  <a:pt x="0" y="7047"/>
                </a:lnTo>
                <a:lnTo>
                  <a:pt x="0" y="7123"/>
                </a:lnTo>
                <a:lnTo>
                  <a:pt x="1487" y="7123"/>
                </a:lnTo>
                <a:lnTo>
                  <a:pt x="1487" y="8902"/>
                </a:lnTo>
                <a:lnTo>
                  <a:pt x="0" y="8902"/>
                </a:lnTo>
                <a:lnTo>
                  <a:pt x="0" y="8977"/>
                </a:lnTo>
                <a:lnTo>
                  <a:pt x="1487" y="8977"/>
                </a:lnTo>
                <a:lnTo>
                  <a:pt x="1487" y="10752"/>
                </a:lnTo>
                <a:lnTo>
                  <a:pt x="0" y="10752"/>
                </a:lnTo>
                <a:lnTo>
                  <a:pt x="0" y="10827"/>
                </a:lnTo>
                <a:lnTo>
                  <a:pt x="1487" y="10827"/>
                </a:lnTo>
                <a:lnTo>
                  <a:pt x="1487" y="12601"/>
                </a:lnTo>
                <a:lnTo>
                  <a:pt x="0" y="12601"/>
                </a:lnTo>
                <a:lnTo>
                  <a:pt x="0" y="12682"/>
                </a:lnTo>
                <a:lnTo>
                  <a:pt x="1487" y="12682"/>
                </a:lnTo>
                <a:lnTo>
                  <a:pt x="1487" y="14456"/>
                </a:lnTo>
                <a:lnTo>
                  <a:pt x="0" y="14456"/>
                </a:lnTo>
                <a:lnTo>
                  <a:pt x="0" y="14532"/>
                </a:lnTo>
                <a:lnTo>
                  <a:pt x="1487" y="14532"/>
                </a:lnTo>
                <a:lnTo>
                  <a:pt x="1487" y="16305"/>
                </a:lnTo>
                <a:lnTo>
                  <a:pt x="0" y="16305"/>
                </a:lnTo>
                <a:lnTo>
                  <a:pt x="0" y="16381"/>
                </a:lnTo>
                <a:lnTo>
                  <a:pt x="1487" y="16381"/>
                </a:lnTo>
                <a:lnTo>
                  <a:pt x="1487" y="16421"/>
                </a:lnTo>
                <a:lnTo>
                  <a:pt x="1487" y="17873"/>
                </a:lnTo>
                <a:lnTo>
                  <a:pt x="1487" y="17914"/>
                </a:lnTo>
                <a:lnTo>
                  <a:pt x="0" y="17914"/>
                </a:lnTo>
                <a:lnTo>
                  <a:pt x="0" y="17989"/>
                </a:lnTo>
                <a:lnTo>
                  <a:pt x="1487" y="17989"/>
                </a:lnTo>
                <a:lnTo>
                  <a:pt x="1487" y="19763"/>
                </a:lnTo>
                <a:lnTo>
                  <a:pt x="0" y="19763"/>
                </a:lnTo>
                <a:lnTo>
                  <a:pt x="0" y="19838"/>
                </a:lnTo>
                <a:lnTo>
                  <a:pt x="1487" y="19838"/>
                </a:lnTo>
                <a:lnTo>
                  <a:pt x="1487" y="21613"/>
                </a:lnTo>
                <a:lnTo>
                  <a:pt x="0" y="21613"/>
                </a:lnTo>
                <a:lnTo>
                  <a:pt x="0" y="21688"/>
                </a:lnTo>
                <a:lnTo>
                  <a:pt x="1487" y="21688"/>
                </a:lnTo>
                <a:lnTo>
                  <a:pt x="1487" y="23467"/>
                </a:lnTo>
                <a:lnTo>
                  <a:pt x="0" y="23467"/>
                </a:lnTo>
                <a:lnTo>
                  <a:pt x="0" y="23544"/>
                </a:lnTo>
                <a:lnTo>
                  <a:pt x="1487" y="23544"/>
                </a:lnTo>
                <a:lnTo>
                  <a:pt x="1487" y="25317"/>
                </a:lnTo>
                <a:lnTo>
                  <a:pt x="0" y="25317"/>
                </a:lnTo>
                <a:lnTo>
                  <a:pt x="0" y="25393"/>
                </a:lnTo>
                <a:lnTo>
                  <a:pt x="1487" y="25393"/>
                </a:lnTo>
                <a:lnTo>
                  <a:pt x="1487" y="27173"/>
                </a:lnTo>
                <a:lnTo>
                  <a:pt x="0" y="27173"/>
                </a:lnTo>
                <a:lnTo>
                  <a:pt x="0" y="27248"/>
                </a:lnTo>
                <a:lnTo>
                  <a:pt x="1487" y="27248"/>
                </a:lnTo>
                <a:lnTo>
                  <a:pt x="1487" y="29022"/>
                </a:lnTo>
                <a:lnTo>
                  <a:pt x="0" y="29022"/>
                </a:lnTo>
                <a:lnTo>
                  <a:pt x="0" y="29097"/>
                </a:lnTo>
                <a:lnTo>
                  <a:pt x="1487" y="29097"/>
                </a:lnTo>
                <a:lnTo>
                  <a:pt x="1487" y="30872"/>
                </a:lnTo>
                <a:lnTo>
                  <a:pt x="0" y="30872"/>
                </a:lnTo>
                <a:lnTo>
                  <a:pt x="0" y="30948"/>
                </a:lnTo>
                <a:lnTo>
                  <a:pt x="1487" y="30948"/>
                </a:lnTo>
                <a:lnTo>
                  <a:pt x="1487" y="32726"/>
                </a:lnTo>
                <a:lnTo>
                  <a:pt x="0" y="32726"/>
                </a:lnTo>
                <a:lnTo>
                  <a:pt x="0" y="32802"/>
                </a:lnTo>
                <a:lnTo>
                  <a:pt x="1487" y="32802"/>
                </a:lnTo>
                <a:lnTo>
                  <a:pt x="1487" y="32837"/>
                </a:lnTo>
                <a:lnTo>
                  <a:pt x="1487" y="34289"/>
                </a:lnTo>
                <a:lnTo>
                  <a:pt x="1487" y="34329"/>
                </a:lnTo>
                <a:lnTo>
                  <a:pt x="0" y="34329"/>
                </a:lnTo>
                <a:lnTo>
                  <a:pt x="0" y="34405"/>
                </a:lnTo>
                <a:lnTo>
                  <a:pt x="1487" y="34405"/>
                </a:lnTo>
                <a:lnTo>
                  <a:pt x="1487" y="36180"/>
                </a:lnTo>
                <a:lnTo>
                  <a:pt x="0" y="36180"/>
                </a:lnTo>
                <a:lnTo>
                  <a:pt x="0" y="36259"/>
                </a:lnTo>
                <a:lnTo>
                  <a:pt x="1487" y="36259"/>
                </a:lnTo>
                <a:lnTo>
                  <a:pt x="1487" y="38034"/>
                </a:lnTo>
                <a:lnTo>
                  <a:pt x="0" y="38034"/>
                </a:lnTo>
                <a:lnTo>
                  <a:pt x="0" y="38109"/>
                </a:lnTo>
                <a:lnTo>
                  <a:pt x="1487" y="38109"/>
                </a:lnTo>
                <a:lnTo>
                  <a:pt x="1487" y="39883"/>
                </a:lnTo>
                <a:lnTo>
                  <a:pt x="0" y="39883"/>
                </a:lnTo>
                <a:lnTo>
                  <a:pt x="0" y="39960"/>
                </a:lnTo>
                <a:lnTo>
                  <a:pt x="1487" y="39960"/>
                </a:lnTo>
                <a:lnTo>
                  <a:pt x="1487" y="41738"/>
                </a:lnTo>
                <a:lnTo>
                  <a:pt x="0" y="41738"/>
                </a:lnTo>
                <a:lnTo>
                  <a:pt x="0" y="41814"/>
                </a:lnTo>
                <a:lnTo>
                  <a:pt x="1487" y="41814"/>
                </a:lnTo>
                <a:lnTo>
                  <a:pt x="1487" y="43589"/>
                </a:lnTo>
                <a:lnTo>
                  <a:pt x="0" y="43589"/>
                </a:lnTo>
                <a:lnTo>
                  <a:pt x="0" y="43664"/>
                </a:lnTo>
                <a:lnTo>
                  <a:pt x="1487" y="43664"/>
                </a:lnTo>
                <a:lnTo>
                  <a:pt x="1487" y="45438"/>
                </a:lnTo>
                <a:lnTo>
                  <a:pt x="0" y="45438"/>
                </a:lnTo>
                <a:lnTo>
                  <a:pt x="0" y="45518"/>
                </a:lnTo>
                <a:lnTo>
                  <a:pt x="1487" y="45518"/>
                </a:lnTo>
                <a:lnTo>
                  <a:pt x="1487" y="47292"/>
                </a:lnTo>
                <a:lnTo>
                  <a:pt x="0" y="47292"/>
                </a:lnTo>
                <a:lnTo>
                  <a:pt x="0" y="47369"/>
                </a:lnTo>
                <a:lnTo>
                  <a:pt x="1487" y="47369"/>
                </a:lnTo>
                <a:lnTo>
                  <a:pt x="1487" y="49142"/>
                </a:lnTo>
                <a:lnTo>
                  <a:pt x="0" y="49142"/>
                </a:lnTo>
                <a:lnTo>
                  <a:pt x="0" y="49218"/>
                </a:lnTo>
                <a:lnTo>
                  <a:pt x="1487" y="49218"/>
                </a:lnTo>
                <a:lnTo>
                  <a:pt x="1487" y="50710"/>
                </a:lnTo>
                <a:lnTo>
                  <a:pt x="1568" y="50710"/>
                </a:lnTo>
                <a:lnTo>
                  <a:pt x="1568" y="49218"/>
                </a:lnTo>
                <a:lnTo>
                  <a:pt x="3343" y="49218"/>
                </a:lnTo>
                <a:lnTo>
                  <a:pt x="3343" y="50710"/>
                </a:lnTo>
                <a:lnTo>
                  <a:pt x="3418" y="50710"/>
                </a:lnTo>
                <a:lnTo>
                  <a:pt x="3418" y="49218"/>
                </a:lnTo>
                <a:lnTo>
                  <a:pt x="5192" y="49218"/>
                </a:lnTo>
                <a:lnTo>
                  <a:pt x="5192" y="50710"/>
                </a:lnTo>
                <a:lnTo>
                  <a:pt x="5267" y="50710"/>
                </a:lnTo>
                <a:lnTo>
                  <a:pt x="5267" y="49218"/>
                </a:lnTo>
                <a:lnTo>
                  <a:pt x="7047" y="49218"/>
                </a:lnTo>
                <a:lnTo>
                  <a:pt x="7047" y="50710"/>
                </a:lnTo>
                <a:lnTo>
                  <a:pt x="7123" y="50710"/>
                </a:lnTo>
                <a:lnTo>
                  <a:pt x="7123" y="49218"/>
                </a:lnTo>
                <a:lnTo>
                  <a:pt x="8896" y="49218"/>
                </a:lnTo>
                <a:lnTo>
                  <a:pt x="8896" y="50710"/>
                </a:lnTo>
                <a:lnTo>
                  <a:pt x="8972" y="50710"/>
                </a:lnTo>
                <a:lnTo>
                  <a:pt x="8972" y="49218"/>
                </a:lnTo>
                <a:lnTo>
                  <a:pt x="10746" y="49218"/>
                </a:lnTo>
                <a:lnTo>
                  <a:pt x="10746" y="50710"/>
                </a:lnTo>
                <a:lnTo>
                  <a:pt x="10827" y="50710"/>
                </a:lnTo>
                <a:lnTo>
                  <a:pt x="10827" y="49218"/>
                </a:lnTo>
                <a:lnTo>
                  <a:pt x="12601" y="49218"/>
                </a:lnTo>
                <a:lnTo>
                  <a:pt x="12601" y="50710"/>
                </a:lnTo>
                <a:lnTo>
                  <a:pt x="12676" y="50710"/>
                </a:lnTo>
                <a:lnTo>
                  <a:pt x="12676" y="49218"/>
                </a:lnTo>
                <a:lnTo>
                  <a:pt x="14451" y="49218"/>
                </a:lnTo>
                <a:lnTo>
                  <a:pt x="14451" y="50710"/>
                </a:lnTo>
                <a:lnTo>
                  <a:pt x="14526" y="50710"/>
                </a:lnTo>
                <a:lnTo>
                  <a:pt x="14526" y="49218"/>
                </a:lnTo>
                <a:lnTo>
                  <a:pt x="16305" y="49218"/>
                </a:lnTo>
                <a:lnTo>
                  <a:pt x="16305" y="50710"/>
                </a:lnTo>
                <a:lnTo>
                  <a:pt x="16381" y="50710"/>
                </a:lnTo>
                <a:lnTo>
                  <a:pt x="16381" y="49218"/>
                </a:lnTo>
                <a:lnTo>
                  <a:pt x="18089" y="49218"/>
                </a:lnTo>
                <a:lnTo>
                  <a:pt x="18089" y="50710"/>
                </a:lnTo>
                <a:lnTo>
                  <a:pt x="18166" y="50710"/>
                </a:lnTo>
                <a:lnTo>
                  <a:pt x="18166" y="49218"/>
                </a:lnTo>
                <a:lnTo>
                  <a:pt x="19945" y="49218"/>
                </a:lnTo>
                <a:lnTo>
                  <a:pt x="19945" y="50710"/>
                </a:lnTo>
                <a:lnTo>
                  <a:pt x="20020" y="50710"/>
                </a:lnTo>
                <a:lnTo>
                  <a:pt x="20020" y="49218"/>
                </a:lnTo>
                <a:lnTo>
                  <a:pt x="21795" y="49218"/>
                </a:lnTo>
                <a:lnTo>
                  <a:pt x="21795" y="50710"/>
                </a:lnTo>
                <a:lnTo>
                  <a:pt x="21870" y="50710"/>
                </a:lnTo>
                <a:lnTo>
                  <a:pt x="21870" y="49218"/>
                </a:lnTo>
                <a:lnTo>
                  <a:pt x="23644" y="49218"/>
                </a:lnTo>
                <a:lnTo>
                  <a:pt x="23644" y="50710"/>
                </a:lnTo>
                <a:lnTo>
                  <a:pt x="23719" y="50710"/>
                </a:lnTo>
                <a:lnTo>
                  <a:pt x="23719" y="49218"/>
                </a:lnTo>
                <a:lnTo>
                  <a:pt x="25498" y="49218"/>
                </a:lnTo>
                <a:lnTo>
                  <a:pt x="25498" y="50710"/>
                </a:lnTo>
                <a:lnTo>
                  <a:pt x="25575" y="50710"/>
                </a:lnTo>
                <a:lnTo>
                  <a:pt x="25575" y="49218"/>
                </a:lnTo>
                <a:lnTo>
                  <a:pt x="27348" y="49218"/>
                </a:lnTo>
                <a:lnTo>
                  <a:pt x="27348" y="50710"/>
                </a:lnTo>
                <a:lnTo>
                  <a:pt x="27424" y="50710"/>
                </a:lnTo>
                <a:lnTo>
                  <a:pt x="27424" y="49218"/>
                </a:lnTo>
                <a:lnTo>
                  <a:pt x="29204" y="49218"/>
                </a:lnTo>
                <a:lnTo>
                  <a:pt x="29204" y="50710"/>
                </a:lnTo>
                <a:lnTo>
                  <a:pt x="29279" y="50710"/>
                </a:lnTo>
                <a:lnTo>
                  <a:pt x="29279" y="49218"/>
                </a:lnTo>
                <a:lnTo>
                  <a:pt x="31053" y="49218"/>
                </a:lnTo>
                <a:lnTo>
                  <a:pt x="31053" y="50710"/>
                </a:lnTo>
                <a:lnTo>
                  <a:pt x="31128" y="50710"/>
                </a:lnTo>
                <a:lnTo>
                  <a:pt x="31128" y="49218"/>
                </a:lnTo>
                <a:lnTo>
                  <a:pt x="32903" y="49218"/>
                </a:lnTo>
                <a:lnTo>
                  <a:pt x="32903" y="50710"/>
                </a:lnTo>
                <a:lnTo>
                  <a:pt x="32979" y="50710"/>
                </a:lnTo>
                <a:lnTo>
                  <a:pt x="32979" y="49218"/>
                </a:lnTo>
                <a:lnTo>
                  <a:pt x="34692" y="49218"/>
                </a:lnTo>
                <a:lnTo>
                  <a:pt x="34692" y="50710"/>
                </a:lnTo>
                <a:lnTo>
                  <a:pt x="34768" y="50710"/>
                </a:lnTo>
                <a:lnTo>
                  <a:pt x="34768" y="49218"/>
                </a:lnTo>
                <a:lnTo>
                  <a:pt x="36541" y="49218"/>
                </a:lnTo>
                <a:lnTo>
                  <a:pt x="36541" y="50710"/>
                </a:lnTo>
                <a:lnTo>
                  <a:pt x="36618" y="50710"/>
                </a:lnTo>
                <a:lnTo>
                  <a:pt x="36618" y="49218"/>
                </a:lnTo>
                <a:lnTo>
                  <a:pt x="38397" y="49218"/>
                </a:lnTo>
                <a:lnTo>
                  <a:pt x="38397" y="50710"/>
                </a:lnTo>
                <a:lnTo>
                  <a:pt x="38472" y="50710"/>
                </a:lnTo>
                <a:lnTo>
                  <a:pt x="38472" y="49218"/>
                </a:lnTo>
                <a:lnTo>
                  <a:pt x="40246" y="49218"/>
                </a:lnTo>
                <a:lnTo>
                  <a:pt x="40246" y="50710"/>
                </a:lnTo>
                <a:lnTo>
                  <a:pt x="40321" y="50710"/>
                </a:lnTo>
                <a:lnTo>
                  <a:pt x="40321" y="49218"/>
                </a:lnTo>
                <a:lnTo>
                  <a:pt x="42096" y="49218"/>
                </a:lnTo>
                <a:lnTo>
                  <a:pt x="42096" y="50710"/>
                </a:lnTo>
                <a:lnTo>
                  <a:pt x="42172" y="50710"/>
                </a:lnTo>
                <a:lnTo>
                  <a:pt x="42172" y="49218"/>
                </a:lnTo>
                <a:lnTo>
                  <a:pt x="43950" y="49218"/>
                </a:lnTo>
                <a:lnTo>
                  <a:pt x="43950" y="50710"/>
                </a:lnTo>
                <a:lnTo>
                  <a:pt x="44027" y="50710"/>
                </a:lnTo>
                <a:lnTo>
                  <a:pt x="44027" y="49218"/>
                </a:lnTo>
                <a:lnTo>
                  <a:pt x="45801" y="49218"/>
                </a:lnTo>
                <a:lnTo>
                  <a:pt x="45801" y="50710"/>
                </a:lnTo>
                <a:lnTo>
                  <a:pt x="45876" y="50710"/>
                </a:lnTo>
                <a:lnTo>
                  <a:pt x="45876" y="49218"/>
                </a:lnTo>
                <a:lnTo>
                  <a:pt x="47656" y="49218"/>
                </a:lnTo>
                <a:lnTo>
                  <a:pt x="47656" y="50710"/>
                </a:lnTo>
                <a:lnTo>
                  <a:pt x="47731" y="50710"/>
                </a:lnTo>
                <a:lnTo>
                  <a:pt x="47731" y="49218"/>
                </a:lnTo>
                <a:lnTo>
                  <a:pt x="49505" y="49218"/>
                </a:lnTo>
                <a:lnTo>
                  <a:pt x="49505" y="50710"/>
                </a:lnTo>
                <a:lnTo>
                  <a:pt x="49581" y="50710"/>
                </a:lnTo>
                <a:lnTo>
                  <a:pt x="49581" y="49218"/>
                </a:lnTo>
                <a:lnTo>
                  <a:pt x="51289" y="49218"/>
                </a:lnTo>
                <a:lnTo>
                  <a:pt x="51289" y="50710"/>
                </a:lnTo>
                <a:lnTo>
                  <a:pt x="51370" y="50710"/>
                </a:lnTo>
                <a:lnTo>
                  <a:pt x="51370" y="49218"/>
                </a:lnTo>
                <a:lnTo>
                  <a:pt x="53144" y="49218"/>
                </a:lnTo>
                <a:lnTo>
                  <a:pt x="53144" y="50710"/>
                </a:lnTo>
                <a:lnTo>
                  <a:pt x="53220" y="50710"/>
                </a:lnTo>
                <a:lnTo>
                  <a:pt x="53220" y="49218"/>
                </a:lnTo>
                <a:lnTo>
                  <a:pt x="54995" y="49218"/>
                </a:lnTo>
                <a:lnTo>
                  <a:pt x="54995" y="50710"/>
                </a:lnTo>
                <a:lnTo>
                  <a:pt x="55070" y="50710"/>
                </a:lnTo>
                <a:lnTo>
                  <a:pt x="55070" y="49218"/>
                </a:lnTo>
                <a:lnTo>
                  <a:pt x="56849" y="49218"/>
                </a:lnTo>
                <a:lnTo>
                  <a:pt x="56849" y="50710"/>
                </a:lnTo>
                <a:lnTo>
                  <a:pt x="56924" y="50710"/>
                </a:lnTo>
                <a:lnTo>
                  <a:pt x="56924" y="49218"/>
                </a:lnTo>
                <a:lnTo>
                  <a:pt x="58698" y="49218"/>
                </a:lnTo>
                <a:lnTo>
                  <a:pt x="58698" y="50710"/>
                </a:lnTo>
                <a:lnTo>
                  <a:pt x="58775" y="50710"/>
                </a:lnTo>
                <a:lnTo>
                  <a:pt x="58775" y="49218"/>
                </a:lnTo>
                <a:lnTo>
                  <a:pt x="60548" y="49218"/>
                </a:lnTo>
                <a:lnTo>
                  <a:pt x="60548" y="50710"/>
                </a:lnTo>
                <a:lnTo>
                  <a:pt x="60629" y="50710"/>
                </a:lnTo>
                <a:lnTo>
                  <a:pt x="60629" y="49218"/>
                </a:lnTo>
                <a:lnTo>
                  <a:pt x="62404" y="49218"/>
                </a:lnTo>
                <a:lnTo>
                  <a:pt x="62404" y="50710"/>
                </a:lnTo>
                <a:lnTo>
                  <a:pt x="62479" y="50710"/>
                </a:lnTo>
                <a:lnTo>
                  <a:pt x="62479" y="49218"/>
                </a:lnTo>
                <a:lnTo>
                  <a:pt x="64253" y="49218"/>
                </a:lnTo>
                <a:lnTo>
                  <a:pt x="64253" y="50710"/>
                </a:lnTo>
                <a:lnTo>
                  <a:pt x="64328" y="50710"/>
                </a:lnTo>
                <a:lnTo>
                  <a:pt x="64328" y="49218"/>
                </a:lnTo>
                <a:lnTo>
                  <a:pt x="66108" y="49218"/>
                </a:lnTo>
                <a:lnTo>
                  <a:pt x="66108" y="50710"/>
                </a:lnTo>
                <a:lnTo>
                  <a:pt x="66184" y="50710"/>
                </a:lnTo>
                <a:lnTo>
                  <a:pt x="66184" y="49218"/>
                </a:lnTo>
                <a:lnTo>
                  <a:pt x="67670" y="49218"/>
                </a:lnTo>
                <a:lnTo>
                  <a:pt x="67670" y="49142"/>
                </a:lnTo>
                <a:lnTo>
                  <a:pt x="66184" y="49142"/>
                </a:lnTo>
                <a:lnTo>
                  <a:pt x="66184" y="47369"/>
                </a:lnTo>
                <a:lnTo>
                  <a:pt x="67670" y="47369"/>
                </a:lnTo>
                <a:lnTo>
                  <a:pt x="67670" y="47292"/>
                </a:lnTo>
                <a:lnTo>
                  <a:pt x="66184" y="47292"/>
                </a:lnTo>
                <a:lnTo>
                  <a:pt x="66184" y="45518"/>
                </a:lnTo>
                <a:lnTo>
                  <a:pt x="67670" y="45518"/>
                </a:lnTo>
                <a:lnTo>
                  <a:pt x="67670" y="45438"/>
                </a:lnTo>
                <a:lnTo>
                  <a:pt x="66184" y="45438"/>
                </a:lnTo>
                <a:lnTo>
                  <a:pt x="66184" y="43664"/>
                </a:lnTo>
                <a:lnTo>
                  <a:pt x="67670" y="43664"/>
                </a:lnTo>
                <a:lnTo>
                  <a:pt x="67670" y="43589"/>
                </a:lnTo>
                <a:lnTo>
                  <a:pt x="66184" y="43589"/>
                </a:lnTo>
                <a:lnTo>
                  <a:pt x="66184" y="41814"/>
                </a:lnTo>
                <a:lnTo>
                  <a:pt x="67670" y="41814"/>
                </a:lnTo>
                <a:lnTo>
                  <a:pt x="67670" y="41738"/>
                </a:lnTo>
                <a:lnTo>
                  <a:pt x="66184" y="41738"/>
                </a:lnTo>
                <a:lnTo>
                  <a:pt x="66184" y="39960"/>
                </a:lnTo>
                <a:lnTo>
                  <a:pt x="67670" y="39960"/>
                </a:lnTo>
                <a:lnTo>
                  <a:pt x="67670" y="39883"/>
                </a:lnTo>
                <a:lnTo>
                  <a:pt x="66184" y="39883"/>
                </a:lnTo>
                <a:lnTo>
                  <a:pt x="66184" y="38109"/>
                </a:lnTo>
                <a:lnTo>
                  <a:pt x="67670" y="38109"/>
                </a:lnTo>
                <a:lnTo>
                  <a:pt x="67670" y="38034"/>
                </a:lnTo>
                <a:lnTo>
                  <a:pt x="66184" y="38034"/>
                </a:lnTo>
                <a:lnTo>
                  <a:pt x="66184" y="36259"/>
                </a:lnTo>
                <a:lnTo>
                  <a:pt x="67670" y="36259"/>
                </a:lnTo>
                <a:lnTo>
                  <a:pt x="67670" y="36180"/>
                </a:lnTo>
                <a:lnTo>
                  <a:pt x="66184" y="36180"/>
                </a:lnTo>
                <a:lnTo>
                  <a:pt x="66184" y="34405"/>
                </a:lnTo>
                <a:lnTo>
                  <a:pt x="67670" y="34405"/>
                </a:lnTo>
                <a:lnTo>
                  <a:pt x="67670" y="34329"/>
                </a:lnTo>
                <a:lnTo>
                  <a:pt x="66184" y="34329"/>
                </a:lnTo>
                <a:lnTo>
                  <a:pt x="66184" y="34289"/>
                </a:lnTo>
                <a:lnTo>
                  <a:pt x="66184" y="32837"/>
                </a:lnTo>
                <a:lnTo>
                  <a:pt x="66184" y="32802"/>
                </a:lnTo>
                <a:lnTo>
                  <a:pt x="67670" y="32802"/>
                </a:lnTo>
                <a:lnTo>
                  <a:pt x="67670" y="32726"/>
                </a:lnTo>
                <a:lnTo>
                  <a:pt x="66184" y="32726"/>
                </a:lnTo>
                <a:lnTo>
                  <a:pt x="66184" y="30948"/>
                </a:lnTo>
                <a:lnTo>
                  <a:pt x="67670" y="30948"/>
                </a:lnTo>
                <a:lnTo>
                  <a:pt x="67670" y="30872"/>
                </a:lnTo>
                <a:lnTo>
                  <a:pt x="66184" y="30872"/>
                </a:lnTo>
                <a:lnTo>
                  <a:pt x="66184" y="29097"/>
                </a:lnTo>
                <a:lnTo>
                  <a:pt x="67670" y="29097"/>
                </a:lnTo>
                <a:lnTo>
                  <a:pt x="67670" y="29022"/>
                </a:lnTo>
                <a:lnTo>
                  <a:pt x="66184" y="29022"/>
                </a:lnTo>
                <a:lnTo>
                  <a:pt x="66184" y="27248"/>
                </a:lnTo>
                <a:lnTo>
                  <a:pt x="67670" y="27248"/>
                </a:lnTo>
                <a:lnTo>
                  <a:pt x="67670" y="27173"/>
                </a:lnTo>
                <a:lnTo>
                  <a:pt x="66184" y="27173"/>
                </a:lnTo>
                <a:lnTo>
                  <a:pt x="66184" y="25393"/>
                </a:lnTo>
                <a:lnTo>
                  <a:pt x="67670" y="25393"/>
                </a:lnTo>
                <a:lnTo>
                  <a:pt x="67670" y="25317"/>
                </a:lnTo>
                <a:lnTo>
                  <a:pt x="66184" y="25317"/>
                </a:lnTo>
                <a:lnTo>
                  <a:pt x="66184" y="23544"/>
                </a:lnTo>
                <a:lnTo>
                  <a:pt x="67670" y="23544"/>
                </a:lnTo>
                <a:lnTo>
                  <a:pt x="67670" y="23467"/>
                </a:lnTo>
                <a:lnTo>
                  <a:pt x="66184" y="23467"/>
                </a:lnTo>
                <a:lnTo>
                  <a:pt x="66184" y="21688"/>
                </a:lnTo>
                <a:lnTo>
                  <a:pt x="67670" y="21688"/>
                </a:lnTo>
                <a:lnTo>
                  <a:pt x="67670" y="21613"/>
                </a:lnTo>
                <a:lnTo>
                  <a:pt x="66184" y="21613"/>
                </a:lnTo>
                <a:lnTo>
                  <a:pt x="66184" y="19838"/>
                </a:lnTo>
                <a:lnTo>
                  <a:pt x="67670" y="19838"/>
                </a:lnTo>
                <a:lnTo>
                  <a:pt x="67670" y="19763"/>
                </a:lnTo>
                <a:lnTo>
                  <a:pt x="66184" y="19763"/>
                </a:lnTo>
                <a:lnTo>
                  <a:pt x="66184" y="17989"/>
                </a:lnTo>
                <a:lnTo>
                  <a:pt x="67670" y="17989"/>
                </a:lnTo>
                <a:lnTo>
                  <a:pt x="67670" y="17914"/>
                </a:lnTo>
                <a:lnTo>
                  <a:pt x="66184" y="17914"/>
                </a:lnTo>
                <a:lnTo>
                  <a:pt x="66184" y="17873"/>
                </a:lnTo>
                <a:lnTo>
                  <a:pt x="66184" y="16421"/>
                </a:lnTo>
                <a:lnTo>
                  <a:pt x="66184" y="16381"/>
                </a:lnTo>
                <a:lnTo>
                  <a:pt x="67670" y="16381"/>
                </a:lnTo>
                <a:lnTo>
                  <a:pt x="67670" y="16305"/>
                </a:lnTo>
                <a:lnTo>
                  <a:pt x="66184" y="16305"/>
                </a:lnTo>
                <a:lnTo>
                  <a:pt x="66184" y="14532"/>
                </a:lnTo>
                <a:lnTo>
                  <a:pt x="67670" y="14532"/>
                </a:lnTo>
                <a:lnTo>
                  <a:pt x="67670" y="14456"/>
                </a:lnTo>
                <a:lnTo>
                  <a:pt x="66184" y="14456"/>
                </a:lnTo>
                <a:lnTo>
                  <a:pt x="66184" y="12682"/>
                </a:lnTo>
                <a:lnTo>
                  <a:pt x="67670" y="12682"/>
                </a:lnTo>
                <a:lnTo>
                  <a:pt x="67670" y="12601"/>
                </a:lnTo>
                <a:lnTo>
                  <a:pt x="66184" y="12601"/>
                </a:lnTo>
                <a:lnTo>
                  <a:pt x="66184" y="10827"/>
                </a:lnTo>
                <a:lnTo>
                  <a:pt x="67670" y="10827"/>
                </a:lnTo>
                <a:lnTo>
                  <a:pt x="67670" y="10752"/>
                </a:lnTo>
                <a:lnTo>
                  <a:pt x="66184" y="10752"/>
                </a:lnTo>
                <a:lnTo>
                  <a:pt x="66184" y="8977"/>
                </a:lnTo>
                <a:lnTo>
                  <a:pt x="67670" y="8977"/>
                </a:lnTo>
                <a:lnTo>
                  <a:pt x="67670" y="8902"/>
                </a:lnTo>
                <a:lnTo>
                  <a:pt x="66184" y="8902"/>
                </a:lnTo>
                <a:lnTo>
                  <a:pt x="66184" y="7123"/>
                </a:lnTo>
                <a:lnTo>
                  <a:pt x="67670" y="7123"/>
                </a:lnTo>
                <a:lnTo>
                  <a:pt x="67670" y="7047"/>
                </a:lnTo>
                <a:lnTo>
                  <a:pt x="66184" y="7047"/>
                </a:lnTo>
                <a:lnTo>
                  <a:pt x="66184" y="5273"/>
                </a:lnTo>
                <a:lnTo>
                  <a:pt x="67670" y="5273"/>
                </a:lnTo>
                <a:lnTo>
                  <a:pt x="67670" y="5197"/>
                </a:lnTo>
                <a:lnTo>
                  <a:pt x="66184" y="5197"/>
                </a:lnTo>
                <a:lnTo>
                  <a:pt x="66184" y="3422"/>
                </a:lnTo>
                <a:lnTo>
                  <a:pt x="67670" y="3422"/>
                </a:lnTo>
                <a:lnTo>
                  <a:pt x="67670" y="3343"/>
                </a:lnTo>
                <a:lnTo>
                  <a:pt x="66184" y="3343"/>
                </a:lnTo>
                <a:lnTo>
                  <a:pt x="66184" y="1568"/>
                </a:lnTo>
                <a:lnTo>
                  <a:pt x="67670" y="1568"/>
                </a:lnTo>
                <a:lnTo>
                  <a:pt x="67670" y="1493"/>
                </a:lnTo>
                <a:lnTo>
                  <a:pt x="66184" y="1493"/>
                </a:lnTo>
                <a:lnTo>
                  <a:pt x="66184" y="0"/>
                </a:lnTo>
                <a:lnTo>
                  <a:pt x="66108" y="0"/>
                </a:lnTo>
                <a:lnTo>
                  <a:pt x="66108" y="1493"/>
                </a:lnTo>
                <a:lnTo>
                  <a:pt x="64328" y="1493"/>
                </a:lnTo>
                <a:lnTo>
                  <a:pt x="64328" y="0"/>
                </a:lnTo>
                <a:lnTo>
                  <a:pt x="64253" y="0"/>
                </a:lnTo>
                <a:lnTo>
                  <a:pt x="64253" y="1493"/>
                </a:lnTo>
                <a:lnTo>
                  <a:pt x="62479" y="1493"/>
                </a:lnTo>
                <a:lnTo>
                  <a:pt x="62479" y="0"/>
                </a:lnTo>
                <a:lnTo>
                  <a:pt x="62404" y="0"/>
                </a:lnTo>
                <a:lnTo>
                  <a:pt x="62404" y="1493"/>
                </a:lnTo>
                <a:lnTo>
                  <a:pt x="60629" y="1493"/>
                </a:lnTo>
                <a:lnTo>
                  <a:pt x="60629" y="0"/>
                </a:lnTo>
                <a:lnTo>
                  <a:pt x="60548" y="0"/>
                </a:lnTo>
                <a:lnTo>
                  <a:pt x="60548" y="1493"/>
                </a:lnTo>
                <a:lnTo>
                  <a:pt x="58775" y="1493"/>
                </a:lnTo>
                <a:lnTo>
                  <a:pt x="58775" y="0"/>
                </a:lnTo>
                <a:lnTo>
                  <a:pt x="58698" y="0"/>
                </a:lnTo>
                <a:lnTo>
                  <a:pt x="58698" y="1493"/>
                </a:lnTo>
                <a:lnTo>
                  <a:pt x="56924" y="1493"/>
                </a:lnTo>
                <a:lnTo>
                  <a:pt x="56924" y="0"/>
                </a:lnTo>
                <a:lnTo>
                  <a:pt x="56849" y="0"/>
                </a:lnTo>
                <a:lnTo>
                  <a:pt x="56849" y="1493"/>
                </a:lnTo>
                <a:lnTo>
                  <a:pt x="55070" y="1493"/>
                </a:lnTo>
                <a:lnTo>
                  <a:pt x="55070" y="0"/>
                </a:lnTo>
                <a:lnTo>
                  <a:pt x="54995" y="0"/>
                </a:lnTo>
                <a:lnTo>
                  <a:pt x="54995" y="1493"/>
                </a:lnTo>
                <a:lnTo>
                  <a:pt x="53220" y="1493"/>
                </a:lnTo>
                <a:lnTo>
                  <a:pt x="53220" y="0"/>
                </a:lnTo>
                <a:lnTo>
                  <a:pt x="53144" y="0"/>
                </a:lnTo>
                <a:lnTo>
                  <a:pt x="53144" y="1493"/>
                </a:lnTo>
                <a:lnTo>
                  <a:pt x="51370" y="1493"/>
                </a:lnTo>
                <a:lnTo>
                  <a:pt x="51370" y="0"/>
                </a:lnTo>
                <a:lnTo>
                  <a:pt x="51289" y="0"/>
                </a:lnTo>
                <a:lnTo>
                  <a:pt x="51289" y="1493"/>
                </a:lnTo>
                <a:lnTo>
                  <a:pt x="49581" y="1493"/>
                </a:lnTo>
                <a:lnTo>
                  <a:pt x="49581" y="0"/>
                </a:lnTo>
                <a:lnTo>
                  <a:pt x="49505" y="0"/>
                </a:lnTo>
                <a:lnTo>
                  <a:pt x="49505" y="1493"/>
                </a:lnTo>
                <a:lnTo>
                  <a:pt x="47731" y="1493"/>
                </a:lnTo>
                <a:lnTo>
                  <a:pt x="47731" y="0"/>
                </a:lnTo>
                <a:lnTo>
                  <a:pt x="47656" y="0"/>
                </a:lnTo>
                <a:lnTo>
                  <a:pt x="47656" y="1493"/>
                </a:lnTo>
                <a:lnTo>
                  <a:pt x="45876" y="1493"/>
                </a:lnTo>
                <a:lnTo>
                  <a:pt x="45876" y="0"/>
                </a:lnTo>
                <a:lnTo>
                  <a:pt x="45801" y="0"/>
                </a:lnTo>
                <a:lnTo>
                  <a:pt x="45801" y="1493"/>
                </a:lnTo>
                <a:lnTo>
                  <a:pt x="44027" y="1493"/>
                </a:lnTo>
                <a:lnTo>
                  <a:pt x="44027" y="0"/>
                </a:lnTo>
                <a:lnTo>
                  <a:pt x="43950" y="0"/>
                </a:lnTo>
                <a:lnTo>
                  <a:pt x="43950" y="1493"/>
                </a:lnTo>
                <a:lnTo>
                  <a:pt x="42172" y="1493"/>
                </a:lnTo>
                <a:lnTo>
                  <a:pt x="42172" y="0"/>
                </a:lnTo>
                <a:lnTo>
                  <a:pt x="42096" y="0"/>
                </a:lnTo>
                <a:lnTo>
                  <a:pt x="42096" y="1493"/>
                </a:lnTo>
                <a:lnTo>
                  <a:pt x="40321" y="1493"/>
                </a:lnTo>
                <a:lnTo>
                  <a:pt x="40321" y="0"/>
                </a:lnTo>
                <a:lnTo>
                  <a:pt x="40246" y="0"/>
                </a:lnTo>
                <a:lnTo>
                  <a:pt x="40246" y="1493"/>
                </a:lnTo>
                <a:lnTo>
                  <a:pt x="38472" y="1493"/>
                </a:lnTo>
                <a:lnTo>
                  <a:pt x="38472" y="0"/>
                </a:lnTo>
                <a:lnTo>
                  <a:pt x="38397" y="0"/>
                </a:lnTo>
                <a:lnTo>
                  <a:pt x="38397" y="1493"/>
                </a:lnTo>
                <a:lnTo>
                  <a:pt x="36618" y="1493"/>
                </a:lnTo>
                <a:lnTo>
                  <a:pt x="36618" y="0"/>
                </a:lnTo>
                <a:lnTo>
                  <a:pt x="36541" y="0"/>
                </a:lnTo>
                <a:lnTo>
                  <a:pt x="36541" y="1493"/>
                </a:lnTo>
                <a:lnTo>
                  <a:pt x="34768" y="1493"/>
                </a:lnTo>
                <a:lnTo>
                  <a:pt x="34768" y="0"/>
                </a:lnTo>
                <a:lnTo>
                  <a:pt x="34692" y="0"/>
                </a:lnTo>
                <a:lnTo>
                  <a:pt x="34692" y="1493"/>
                </a:lnTo>
                <a:lnTo>
                  <a:pt x="32979" y="1493"/>
                </a:lnTo>
                <a:lnTo>
                  <a:pt x="32979" y="0"/>
                </a:lnTo>
                <a:lnTo>
                  <a:pt x="32903" y="0"/>
                </a:lnTo>
                <a:lnTo>
                  <a:pt x="32903" y="1493"/>
                </a:lnTo>
                <a:lnTo>
                  <a:pt x="31128" y="1493"/>
                </a:lnTo>
                <a:lnTo>
                  <a:pt x="31128" y="0"/>
                </a:lnTo>
                <a:lnTo>
                  <a:pt x="31053" y="0"/>
                </a:lnTo>
                <a:lnTo>
                  <a:pt x="31053" y="1493"/>
                </a:lnTo>
                <a:lnTo>
                  <a:pt x="29279" y="1493"/>
                </a:lnTo>
                <a:lnTo>
                  <a:pt x="29279" y="0"/>
                </a:lnTo>
                <a:lnTo>
                  <a:pt x="29204" y="0"/>
                </a:lnTo>
                <a:lnTo>
                  <a:pt x="29204" y="1493"/>
                </a:lnTo>
                <a:lnTo>
                  <a:pt x="27424" y="1493"/>
                </a:lnTo>
                <a:lnTo>
                  <a:pt x="27424" y="0"/>
                </a:lnTo>
                <a:lnTo>
                  <a:pt x="27348" y="0"/>
                </a:lnTo>
                <a:lnTo>
                  <a:pt x="27348" y="1493"/>
                </a:lnTo>
                <a:lnTo>
                  <a:pt x="25575" y="1493"/>
                </a:lnTo>
                <a:lnTo>
                  <a:pt x="25575" y="0"/>
                </a:lnTo>
                <a:lnTo>
                  <a:pt x="25498" y="0"/>
                </a:lnTo>
                <a:lnTo>
                  <a:pt x="25498" y="1493"/>
                </a:lnTo>
                <a:lnTo>
                  <a:pt x="23719" y="1493"/>
                </a:lnTo>
                <a:lnTo>
                  <a:pt x="23719" y="0"/>
                </a:lnTo>
                <a:lnTo>
                  <a:pt x="23644" y="0"/>
                </a:lnTo>
                <a:lnTo>
                  <a:pt x="23644" y="1493"/>
                </a:lnTo>
                <a:lnTo>
                  <a:pt x="21870" y="1493"/>
                </a:lnTo>
                <a:lnTo>
                  <a:pt x="21870" y="0"/>
                </a:lnTo>
                <a:lnTo>
                  <a:pt x="21795" y="0"/>
                </a:lnTo>
                <a:lnTo>
                  <a:pt x="21795" y="1493"/>
                </a:lnTo>
                <a:lnTo>
                  <a:pt x="20020" y="1493"/>
                </a:lnTo>
                <a:lnTo>
                  <a:pt x="20020" y="0"/>
                </a:lnTo>
                <a:lnTo>
                  <a:pt x="19945" y="0"/>
                </a:lnTo>
                <a:lnTo>
                  <a:pt x="19945" y="1493"/>
                </a:lnTo>
                <a:lnTo>
                  <a:pt x="18166" y="1493"/>
                </a:lnTo>
                <a:lnTo>
                  <a:pt x="18166" y="0"/>
                </a:lnTo>
                <a:lnTo>
                  <a:pt x="18089" y="0"/>
                </a:lnTo>
                <a:lnTo>
                  <a:pt x="18089" y="1493"/>
                </a:lnTo>
                <a:lnTo>
                  <a:pt x="16381" y="1493"/>
                </a:lnTo>
                <a:lnTo>
                  <a:pt x="16381" y="0"/>
                </a:lnTo>
                <a:lnTo>
                  <a:pt x="16305" y="0"/>
                </a:lnTo>
                <a:lnTo>
                  <a:pt x="16305" y="1493"/>
                </a:lnTo>
                <a:lnTo>
                  <a:pt x="14526" y="1493"/>
                </a:lnTo>
                <a:lnTo>
                  <a:pt x="14526" y="0"/>
                </a:lnTo>
                <a:lnTo>
                  <a:pt x="14451" y="0"/>
                </a:lnTo>
                <a:lnTo>
                  <a:pt x="14451" y="1493"/>
                </a:lnTo>
                <a:lnTo>
                  <a:pt x="12676" y="1493"/>
                </a:lnTo>
                <a:lnTo>
                  <a:pt x="12676" y="0"/>
                </a:lnTo>
                <a:lnTo>
                  <a:pt x="12601" y="0"/>
                </a:lnTo>
                <a:lnTo>
                  <a:pt x="12601" y="1493"/>
                </a:lnTo>
                <a:lnTo>
                  <a:pt x="10827" y="1493"/>
                </a:lnTo>
                <a:lnTo>
                  <a:pt x="10827" y="0"/>
                </a:lnTo>
                <a:lnTo>
                  <a:pt x="10746" y="0"/>
                </a:lnTo>
                <a:lnTo>
                  <a:pt x="10746" y="1493"/>
                </a:lnTo>
                <a:lnTo>
                  <a:pt x="8972" y="1493"/>
                </a:lnTo>
                <a:lnTo>
                  <a:pt x="8972" y="0"/>
                </a:lnTo>
                <a:lnTo>
                  <a:pt x="8896" y="0"/>
                </a:lnTo>
                <a:lnTo>
                  <a:pt x="8896" y="1493"/>
                </a:lnTo>
                <a:lnTo>
                  <a:pt x="7123" y="1493"/>
                </a:lnTo>
                <a:lnTo>
                  <a:pt x="7123" y="0"/>
                </a:lnTo>
                <a:lnTo>
                  <a:pt x="7047" y="0"/>
                </a:lnTo>
                <a:lnTo>
                  <a:pt x="7047" y="1493"/>
                </a:lnTo>
                <a:lnTo>
                  <a:pt x="5267" y="1493"/>
                </a:lnTo>
                <a:lnTo>
                  <a:pt x="5267" y="0"/>
                </a:lnTo>
                <a:lnTo>
                  <a:pt x="5192" y="0"/>
                </a:lnTo>
                <a:lnTo>
                  <a:pt x="5192" y="1493"/>
                </a:lnTo>
                <a:lnTo>
                  <a:pt x="3418" y="1493"/>
                </a:lnTo>
                <a:lnTo>
                  <a:pt x="3418" y="0"/>
                </a:lnTo>
                <a:lnTo>
                  <a:pt x="3343" y="0"/>
                </a:lnTo>
                <a:lnTo>
                  <a:pt x="3343" y="1493"/>
                </a:lnTo>
                <a:lnTo>
                  <a:pt x="1568" y="1493"/>
                </a:lnTo>
                <a:lnTo>
                  <a:pt x="1568" y="0"/>
                </a:lnTo>
                <a:close/>
              </a:path>
            </a:pathLst>
          </a:custGeom>
          <a:solidFill>
            <a:srgbClr val="0A34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9"/>
          <p:cNvSpPr/>
          <p:nvPr/>
        </p:nvSpPr>
        <p:spPr>
          <a:xfrm>
            <a:off x="5427474" y="-1719725"/>
            <a:ext cx="3013200" cy="301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9"/>
          <p:cNvSpPr/>
          <p:nvPr/>
        </p:nvSpPr>
        <p:spPr>
          <a:xfrm>
            <a:off x="2807550" y="3925050"/>
            <a:ext cx="2771400" cy="2771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9"/>
          <p:cNvSpPr/>
          <p:nvPr/>
        </p:nvSpPr>
        <p:spPr>
          <a:xfrm>
            <a:off x="-1728625" y="-249200"/>
            <a:ext cx="3117600" cy="3117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9"/>
          <p:cNvSpPr/>
          <p:nvPr/>
        </p:nvSpPr>
        <p:spPr>
          <a:xfrm rot="5400000">
            <a:off x="2260013" y="-1616800"/>
            <a:ext cx="4602000" cy="8431500"/>
          </a:xfrm>
          <a:prstGeom prst="round2SameRect">
            <a:avLst>
              <a:gd name="adj1" fmla="val 6282"/>
              <a:gd name="adj2" fmla="val 0"/>
            </a:avLst>
          </a:prstGeom>
          <a:solidFill>
            <a:schemeClr val="dk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9"/>
          <p:cNvGrpSpPr/>
          <p:nvPr/>
        </p:nvGrpSpPr>
        <p:grpSpPr>
          <a:xfrm>
            <a:off x="185075" y="866975"/>
            <a:ext cx="460600" cy="3409550"/>
            <a:chOff x="858300" y="894175"/>
            <a:chExt cx="460600" cy="3409550"/>
          </a:xfrm>
        </p:grpSpPr>
        <p:grpSp>
          <p:nvGrpSpPr>
            <p:cNvPr id="273" name="Google Shape;273;p9"/>
            <p:cNvGrpSpPr/>
            <p:nvPr/>
          </p:nvGrpSpPr>
          <p:grpSpPr>
            <a:xfrm>
              <a:off x="858300" y="4097025"/>
              <a:ext cx="460600" cy="206700"/>
              <a:chOff x="858300" y="859025"/>
              <a:chExt cx="460600" cy="206700"/>
            </a:xfrm>
          </p:grpSpPr>
          <p:sp>
            <p:nvSpPr>
              <p:cNvPr id="274" name="Google Shape;274;p9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9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" name="Google Shape;276;p9"/>
            <p:cNvGrpSpPr/>
            <p:nvPr/>
          </p:nvGrpSpPr>
          <p:grpSpPr>
            <a:xfrm>
              <a:off x="858300" y="3639475"/>
              <a:ext cx="460600" cy="206700"/>
              <a:chOff x="858300" y="859025"/>
              <a:chExt cx="460600" cy="206700"/>
            </a:xfrm>
          </p:grpSpPr>
          <p:sp>
            <p:nvSpPr>
              <p:cNvPr id="277" name="Google Shape;277;p9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9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" name="Google Shape;279;p9"/>
            <p:cNvGrpSpPr/>
            <p:nvPr/>
          </p:nvGrpSpPr>
          <p:grpSpPr>
            <a:xfrm>
              <a:off x="858300" y="3181925"/>
              <a:ext cx="460600" cy="206700"/>
              <a:chOff x="858300" y="859025"/>
              <a:chExt cx="460600" cy="206700"/>
            </a:xfrm>
          </p:grpSpPr>
          <p:sp>
            <p:nvSpPr>
              <p:cNvPr id="280" name="Google Shape;280;p9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9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9"/>
            <p:cNvGrpSpPr/>
            <p:nvPr/>
          </p:nvGrpSpPr>
          <p:grpSpPr>
            <a:xfrm>
              <a:off x="858300" y="2724375"/>
              <a:ext cx="460600" cy="206700"/>
              <a:chOff x="858300" y="859025"/>
              <a:chExt cx="460600" cy="206700"/>
            </a:xfrm>
          </p:grpSpPr>
          <p:sp>
            <p:nvSpPr>
              <p:cNvPr id="283" name="Google Shape;283;p9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9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9"/>
            <p:cNvGrpSpPr/>
            <p:nvPr/>
          </p:nvGrpSpPr>
          <p:grpSpPr>
            <a:xfrm>
              <a:off x="858300" y="2266825"/>
              <a:ext cx="460600" cy="206700"/>
              <a:chOff x="858300" y="859025"/>
              <a:chExt cx="460600" cy="206700"/>
            </a:xfrm>
          </p:grpSpPr>
          <p:sp>
            <p:nvSpPr>
              <p:cNvPr id="286" name="Google Shape;286;p9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9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9"/>
            <p:cNvGrpSpPr/>
            <p:nvPr/>
          </p:nvGrpSpPr>
          <p:grpSpPr>
            <a:xfrm>
              <a:off x="858300" y="1809275"/>
              <a:ext cx="460600" cy="206700"/>
              <a:chOff x="858300" y="859025"/>
              <a:chExt cx="460600" cy="206700"/>
            </a:xfrm>
          </p:grpSpPr>
          <p:sp>
            <p:nvSpPr>
              <p:cNvPr id="289" name="Google Shape;289;p9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9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" name="Google Shape;291;p9"/>
            <p:cNvGrpSpPr/>
            <p:nvPr/>
          </p:nvGrpSpPr>
          <p:grpSpPr>
            <a:xfrm>
              <a:off x="858300" y="1351725"/>
              <a:ext cx="460600" cy="206700"/>
              <a:chOff x="858300" y="859025"/>
              <a:chExt cx="460600" cy="206700"/>
            </a:xfrm>
          </p:grpSpPr>
          <p:sp>
            <p:nvSpPr>
              <p:cNvPr id="292" name="Google Shape;292;p9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9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9"/>
            <p:cNvGrpSpPr/>
            <p:nvPr/>
          </p:nvGrpSpPr>
          <p:grpSpPr>
            <a:xfrm>
              <a:off x="858300" y="894175"/>
              <a:ext cx="460600" cy="206700"/>
              <a:chOff x="858300" y="859025"/>
              <a:chExt cx="460600" cy="206700"/>
            </a:xfrm>
          </p:grpSpPr>
          <p:sp>
            <p:nvSpPr>
              <p:cNvPr id="295" name="Google Shape;295;p9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7" name="Google Shape;297;p9"/>
          <p:cNvSpPr txBox="1">
            <a:spLocks noGrp="1"/>
          </p:cNvSpPr>
          <p:nvPr>
            <p:ph type="title"/>
          </p:nvPr>
        </p:nvSpPr>
        <p:spPr>
          <a:xfrm>
            <a:off x="1388975" y="1595550"/>
            <a:ext cx="3748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8" name="Google Shape;298;p9"/>
          <p:cNvSpPr txBox="1">
            <a:spLocks noGrp="1"/>
          </p:cNvSpPr>
          <p:nvPr>
            <p:ph type="subTitle" idx="1"/>
          </p:nvPr>
        </p:nvSpPr>
        <p:spPr>
          <a:xfrm>
            <a:off x="1388975" y="2437350"/>
            <a:ext cx="3748200" cy="1110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42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4"/>
          <p:cNvSpPr/>
          <p:nvPr/>
        </p:nvSpPr>
        <p:spPr>
          <a:xfrm>
            <a:off x="-22000" y="0"/>
            <a:ext cx="9166037" cy="5143515"/>
          </a:xfrm>
          <a:custGeom>
            <a:avLst/>
            <a:gdLst/>
            <a:ahLst/>
            <a:cxnLst/>
            <a:rect l="l" t="t" r="r" b="b"/>
            <a:pathLst>
              <a:path w="67671" h="50710" extrusionOk="0">
                <a:moveTo>
                  <a:pt x="3343" y="1568"/>
                </a:moveTo>
                <a:lnTo>
                  <a:pt x="3343" y="3343"/>
                </a:lnTo>
                <a:lnTo>
                  <a:pt x="1568" y="3343"/>
                </a:lnTo>
                <a:lnTo>
                  <a:pt x="1568" y="1568"/>
                </a:lnTo>
                <a:close/>
                <a:moveTo>
                  <a:pt x="5192" y="1568"/>
                </a:moveTo>
                <a:lnTo>
                  <a:pt x="5192" y="3343"/>
                </a:lnTo>
                <a:lnTo>
                  <a:pt x="3418" y="3343"/>
                </a:lnTo>
                <a:lnTo>
                  <a:pt x="3418" y="1568"/>
                </a:lnTo>
                <a:close/>
                <a:moveTo>
                  <a:pt x="7047" y="1568"/>
                </a:moveTo>
                <a:lnTo>
                  <a:pt x="7047" y="3343"/>
                </a:lnTo>
                <a:lnTo>
                  <a:pt x="5267" y="3343"/>
                </a:lnTo>
                <a:lnTo>
                  <a:pt x="5267" y="1568"/>
                </a:lnTo>
                <a:close/>
                <a:moveTo>
                  <a:pt x="8896" y="1568"/>
                </a:moveTo>
                <a:lnTo>
                  <a:pt x="8896" y="3343"/>
                </a:lnTo>
                <a:lnTo>
                  <a:pt x="7123" y="3343"/>
                </a:lnTo>
                <a:lnTo>
                  <a:pt x="7123" y="1568"/>
                </a:lnTo>
                <a:close/>
                <a:moveTo>
                  <a:pt x="10746" y="1568"/>
                </a:moveTo>
                <a:lnTo>
                  <a:pt x="10746" y="3343"/>
                </a:lnTo>
                <a:lnTo>
                  <a:pt x="8972" y="3343"/>
                </a:lnTo>
                <a:lnTo>
                  <a:pt x="8972" y="1568"/>
                </a:lnTo>
                <a:close/>
                <a:moveTo>
                  <a:pt x="12601" y="1568"/>
                </a:moveTo>
                <a:lnTo>
                  <a:pt x="12601" y="3343"/>
                </a:lnTo>
                <a:lnTo>
                  <a:pt x="10827" y="3343"/>
                </a:lnTo>
                <a:lnTo>
                  <a:pt x="10827" y="1568"/>
                </a:lnTo>
                <a:close/>
                <a:moveTo>
                  <a:pt x="14451" y="1568"/>
                </a:moveTo>
                <a:lnTo>
                  <a:pt x="14451" y="3343"/>
                </a:lnTo>
                <a:lnTo>
                  <a:pt x="12676" y="3343"/>
                </a:lnTo>
                <a:lnTo>
                  <a:pt x="12676" y="1568"/>
                </a:lnTo>
                <a:close/>
                <a:moveTo>
                  <a:pt x="16305" y="1568"/>
                </a:moveTo>
                <a:lnTo>
                  <a:pt x="16305" y="3343"/>
                </a:lnTo>
                <a:lnTo>
                  <a:pt x="14526" y="3343"/>
                </a:lnTo>
                <a:lnTo>
                  <a:pt x="14526" y="1568"/>
                </a:lnTo>
                <a:close/>
                <a:moveTo>
                  <a:pt x="18089" y="1568"/>
                </a:moveTo>
                <a:lnTo>
                  <a:pt x="18089" y="3343"/>
                </a:lnTo>
                <a:lnTo>
                  <a:pt x="16381" y="3343"/>
                </a:lnTo>
                <a:lnTo>
                  <a:pt x="16381" y="1568"/>
                </a:lnTo>
                <a:close/>
                <a:moveTo>
                  <a:pt x="19945" y="1568"/>
                </a:moveTo>
                <a:lnTo>
                  <a:pt x="19945" y="3343"/>
                </a:lnTo>
                <a:lnTo>
                  <a:pt x="18166" y="3343"/>
                </a:lnTo>
                <a:lnTo>
                  <a:pt x="18166" y="1568"/>
                </a:lnTo>
                <a:close/>
                <a:moveTo>
                  <a:pt x="21795" y="1568"/>
                </a:moveTo>
                <a:lnTo>
                  <a:pt x="21795" y="3343"/>
                </a:lnTo>
                <a:lnTo>
                  <a:pt x="20020" y="3343"/>
                </a:lnTo>
                <a:lnTo>
                  <a:pt x="20020" y="1568"/>
                </a:lnTo>
                <a:close/>
                <a:moveTo>
                  <a:pt x="23644" y="1568"/>
                </a:moveTo>
                <a:lnTo>
                  <a:pt x="23644" y="3343"/>
                </a:lnTo>
                <a:lnTo>
                  <a:pt x="21870" y="3343"/>
                </a:lnTo>
                <a:lnTo>
                  <a:pt x="21870" y="1568"/>
                </a:lnTo>
                <a:close/>
                <a:moveTo>
                  <a:pt x="25498" y="1568"/>
                </a:moveTo>
                <a:lnTo>
                  <a:pt x="25498" y="3343"/>
                </a:lnTo>
                <a:lnTo>
                  <a:pt x="23719" y="3343"/>
                </a:lnTo>
                <a:lnTo>
                  <a:pt x="23719" y="1568"/>
                </a:lnTo>
                <a:close/>
                <a:moveTo>
                  <a:pt x="27348" y="1568"/>
                </a:moveTo>
                <a:lnTo>
                  <a:pt x="27348" y="3343"/>
                </a:lnTo>
                <a:lnTo>
                  <a:pt x="25575" y="3343"/>
                </a:lnTo>
                <a:lnTo>
                  <a:pt x="25575" y="1568"/>
                </a:lnTo>
                <a:close/>
                <a:moveTo>
                  <a:pt x="29204" y="1568"/>
                </a:moveTo>
                <a:lnTo>
                  <a:pt x="29204" y="3343"/>
                </a:lnTo>
                <a:lnTo>
                  <a:pt x="27424" y="3343"/>
                </a:lnTo>
                <a:lnTo>
                  <a:pt x="27424" y="1568"/>
                </a:lnTo>
                <a:close/>
                <a:moveTo>
                  <a:pt x="31053" y="1568"/>
                </a:moveTo>
                <a:lnTo>
                  <a:pt x="31053" y="3343"/>
                </a:lnTo>
                <a:lnTo>
                  <a:pt x="29279" y="3343"/>
                </a:lnTo>
                <a:lnTo>
                  <a:pt x="29279" y="1568"/>
                </a:lnTo>
                <a:close/>
                <a:moveTo>
                  <a:pt x="32903" y="1568"/>
                </a:moveTo>
                <a:lnTo>
                  <a:pt x="32903" y="3343"/>
                </a:lnTo>
                <a:lnTo>
                  <a:pt x="31128" y="3343"/>
                </a:lnTo>
                <a:lnTo>
                  <a:pt x="31128" y="1568"/>
                </a:lnTo>
                <a:close/>
                <a:moveTo>
                  <a:pt x="34692" y="1568"/>
                </a:moveTo>
                <a:lnTo>
                  <a:pt x="34692" y="3343"/>
                </a:lnTo>
                <a:lnTo>
                  <a:pt x="32979" y="3343"/>
                </a:lnTo>
                <a:lnTo>
                  <a:pt x="32979" y="1568"/>
                </a:lnTo>
                <a:close/>
                <a:moveTo>
                  <a:pt x="36541" y="1568"/>
                </a:moveTo>
                <a:lnTo>
                  <a:pt x="36541" y="3343"/>
                </a:lnTo>
                <a:lnTo>
                  <a:pt x="34768" y="3343"/>
                </a:lnTo>
                <a:lnTo>
                  <a:pt x="34768" y="1568"/>
                </a:lnTo>
                <a:close/>
                <a:moveTo>
                  <a:pt x="38397" y="1568"/>
                </a:moveTo>
                <a:lnTo>
                  <a:pt x="38397" y="3343"/>
                </a:lnTo>
                <a:lnTo>
                  <a:pt x="36618" y="3343"/>
                </a:lnTo>
                <a:lnTo>
                  <a:pt x="36618" y="1568"/>
                </a:lnTo>
                <a:close/>
                <a:moveTo>
                  <a:pt x="40246" y="1568"/>
                </a:moveTo>
                <a:lnTo>
                  <a:pt x="40246" y="3343"/>
                </a:lnTo>
                <a:lnTo>
                  <a:pt x="38472" y="3343"/>
                </a:lnTo>
                <a:lnTo>
                  <a:pt x="38472" y="1568"/>
                </a:lnTo>
                <a:close/>
                <a:moveTo>
                  <a:pt x="42096" y="1568"/>
                </a:moveTo>
                <a:lnTo>
                  <a:pt x="42096" y="3343"/>
                </a:lnTo>
                <a:lnTo>
                  <a:pt x="40321" y="3343"/>
                </a:lnTo>
                <a:lnTo>
                  <a:pt x="40321" y="1568"/>
                </a:lnTo>
                <a:close/>
                <a:moveTo>
                  <a:pt x="43950" y="1568"/>
                </a:moveTo>
                <a:lnTo>
                  <a:pt x="43950" y="3343"/>
                </a:lnTo>
                <a:lnTo>
                  <a:pt x="42172" y="3343"/>
                </a:lnTo>
                <a:lnTo>
                  <a:pt x="42172" y="1568"/>
                </a:lnTo>
                <a:close/>
                <a:moveTo>
                  <a:pt x="45801" y="1568"/>
                </a:moveTo>
                <a:lnTo>
                  <a:pt x="45801" y="3343"/>
                </a:lnTo>
                <a:lnTo>
                  <a:pt x="44027" y="3343"/>
                </a:lnTo>
                <a:lnTo>
                  <a:pt x="44027" y="1568"/>
                </a:lnTo>
                <a:close/>
                <a:moveTo>
                  <a:pt x="47656" y="1568"/>
                </a:moveTo>
                <a:lnTo>
                  <a:pt x="47656" y="3343"/>
                </a:lnTo>
                <a:lnTo>
                  <a:pt x="45876" y="3343"/>
                </a:lnTo>
                <a:lnTo>
                  <a:pt x="45876" y="1568"/>
                </a:lnTo>
                <a:close/>
                <a:moveTo>
                  <a:pt x="49505" y="1568"/>
                </a:moveTo>
                <a:lnTo>
                  <a:pt x="49505" y="3343"/>
                </a:lnTo>
                <a:lnTo>
                  <a:pt x="47731" y="3343"/>
                </a:lnTo>
                <a:lnTo>
                  <a:pt x="47731" y="1568"/>
                </a:lnTo>
                <a:close/>
                <a:moveTo>
                  <a:pt x="51289" y="1568"/>
                </a:moveTo>
                <a:lnTo>
                  <a:pt x="51289" y="3343"/>
                </a:lnTo>
                <a:lnTo>
                  <a:pt x="49581" y="3343"/>
                </a:lnTo>
                <a:lnTo>
                  <a:pt x="49581" y="1568"/>
                </a:lnTo>
                <a:close/>
                <a:moveTo>
                  <a:pt x="53144" y="1568"/>
                </a:moveTo>
                <a:lnTo>
                  <a:pt x="53144" y="3343"/>
                </a:lnTo>
                <a:lnTo>
                  <a:pt x="51370" y="3343"/>
                </a:lnTo>
                <a:lnTo>
                  <a:pt x="51370" y="1568"/>
                </a:lnTo>
                <a:close/>
                <a:moveTo>
                  <a:pt x="54995" y="1568"/>
                </a:moveTo>
                <a:lnTo>
                  <a:pt x="54995" y="3343"/>
                </a:lnTo>
                <a:lnTo>
                  <a:pt x="53220" y="3343"/>
                </a:lnTo>
                <a:lnTo>
                  <a:pt x="53220" y="1568"/>
                </a:lnTo>
                <a:close/>
                <a:moveTo>
                  <a:pt x="56849" y="1568"/>
                </a:moveTo>
                <a:lnTo>
                  <a:pt x="56849" y="3343"/>
                </a:lnTo>
                <a:lnTo>
                  <a:pt x="55070" y="3343"/>
                </a:lnTo>
                <a:lnTo>
                  <a:pt x="55070" y="1568"/>
                </a:lnTo>
                <a:close/>
                <a:moveTo>
                  <a:pt x="58698" y="1568"/>
                </a:moveTo>
                <a:lnTo>
                  <a:pt x="58698" y="3343"/>
                </a:lnTo>
                <a:lnTo>
                  <a:pt x="56924" y="3343"/>
                </a:lnTo>
                <a:lnTo>
                  <a:pt x="56924" y="1568"/>
                </a:lnTo>
                <a:close/>
                <a:moveTo>
                  <a:pt x="60548" y="1568"/>
                </a:moveTo>
                <a:lnTo>
                  <a:pt x="60548" y="3343"/>
                </a:lnTo>
                <a:lnTo>
                  <a:pt x="58775" y="3343"/>
                </a:lnTo>
                <a:lnTo>
                  <a:pt x="58775" y="1568"/>
                </a:lnTo>
                <a:close/>
                <a:moveTo>
                  <a:pt x="62404" y="1568"/>
                </a:moveTo>
                <a:lnTo>
                  <a:pt x="62404" y="3343"/>
                </a:lnTo>
                <a:lnTo>
                  <a:pt x="60629" y="3343"/>
                </a:lnTo>
                <a:lnTo>
                  <a:pt x="60629" y="1568"/>
                </a:lnTo>
                <a:close/>
                <a:moveTo>
                  <a:pt x="64253" y="1568"/>
                </a:moveTo>
                <a:lnTo>
                  <a:pt x="64253" y="3343"/>
                </a:lnTo>
                <a:lnTo>
                  <a:pt x="62479" y="3343"/>
                </a:lnTo>
                <a:lnTo>
                  <a:pt x="62479" y="1568"/>
                </a:lnTo>
                <a:close/>
                <a:moveTo>
                  <a:pt x="66108" y="1568"/>
                </a:moveTo>
                <a:lnTo>
                  <a:pt x="66108" y="3343"/>
                </a:lnTo>
                <a:lnTo>
                  <a:pt x="64328" y="3343"/>
                </a:lnTo>
                <a:lnTo>
                  <a:pt x="64328" y="1568"/>
                </a:lnTo>
                <a:close/>
                <a:moveTo>
                  <a:pt x="3343" y="3422"/>
                </a:moveTo>
                <a:lnTo>
                  <a:pt x="3343" y="5197"/>
                </a:lnTo>
                <a:lnTo>
                  <a:pt x="1568" y="5197"/>
                </a:lnTo>
                <a:lnTo>
                  <a:pt x="1568" y="3422"/>
                </a:lnTo>
                <a:close/>
                <a:moveTo>
                  <a:pt x="5192" y="3422"/>
                </a:moveTo>
                <a:lnTo>
                  <a:pt x="5192" y="5197"/>
                </a:lnTo>
                <a:lnTo>
                  <a:pt x="3418" y="5197"/>
                </a:lnTo>
                <a:lnTo>
                  <a:pt x="3418" y="3422"/>
                </a:lnTo>
                <a:close/>
                <a:moveTo>
                  <a:pt x="7047" y="3422"/>
                </a:moveTo>
                <a:lnTo>
                  <a:pt x="7047" y="5197"/>
                </a:lnTo>
                <a:lnTo>
                  <a:pt x="5267" y="5197"/>
                </a:lnTo>
                <a:lnTo>
                  <a:pt x="5267" y="3422"/>
                </a:lnTo>
                <a:close/>
                <a:moveTo>
                  <a:pt x="8896" y="3422"/>
                </a:moveTo>
                <a:lnTo>
                  <a:pt x="8896" y="5197"/>
                </a:lnTo>
                <a:lnTo>
                  <a:pt x="7123" y="5197"/>
                </a:lnTo>
                <a:lnTo>
                  <a:pt x="7123" y="3422"/>
                </a:lnTo>
                <a:close/>
                <a:moveTo>
                  <a:pt x="10746" y="3422"/>
                </a:moveTo>
                <a:lnTo>
                  <a:pt x="10746" y="5197"/>
                </a:lnTo>
                <a:lnTo>
                  <a:pt x="8972" y="5197"/>
                </a:lnTo>
                <a:lnTo>
                  <a:pt x="8972" y="3422"/>
                </a:lnTo>
                <a:close/>
                <a:moveTo>
                  <a:pt x="12601" y="3422"/>
                </a:moveTo>
                <a:lnTo>
                  <a:pt x="12601" y="5197"/>
                </a:lnTo>
                <a:lnTo>
                  <a:pt x="10827" y="5197"/>
                </a:lnTo>
                <a:lnTo>
                  <a:pt x="10827" y="3422"/>
                </a:lnTo>
                <a:close/>
                <a:moveTo>
                  <a:pt x="14451" y="3422"/>
                </a:moveTo>
                <a:lnTo>
                  <a:pt x="14451" y="5197"/>
                </a:lnTo>
                <a:lnTo>
                  <a:pt x="12676" y="5197"/>
                </a:lnTo>
                <a:lnTo>
                  <a:pt x="12676" y="3422"/>
                </a:lnTo>
                <a:close/>
                <a:moveTo>
                  <a:pt x="16305" y="3422"/>
                </a:moveTo>
                <a:lnTo>
                  <a:pt x="16305" y="5197"/>
                </a:lnTo>
                <a:lnTo>
                  <a:pt x="14526" y="5197"/>
                </a:lnTo>
                <a:lnTo>
                  <a:pt x="14526" y="3422"/>
                </a:lnTo>
                <a:close/>
                <a:moveTo>
                  <a:pt x="18089" y="3422"/>
                </a:moveTo>
                <a:lnTo>
                  <a:pt x="18089" y="5197"/>
                </a:lnTo>
                <a:lnTo>
                  <a:pt x="16381" y="5197"/>
                </a:lnTo>
                <a:lnTo>
                  <a:pt x="16381" y="3422"/>
                </a:lnTo>
                <a:close/>
                <a:moveTo>
                  <a:pt x="19945" y="3422"/>
                </a:moveTo>
                <a:lnTo>
                  <a:pt x="19945" y="5197"/>
                </a:lnTo>
                <a:lnTo>
                  <a:pt x="18166" y="5197"/>
                </a:lnTo>
                <a:lnTo>
                  <a:pt x="18166" y="3422"/>
                </a:lnTo>
                <a:close/>
                <a:moveTo>
                  <a:pt x="21795" y="3422"/>
                </a:moveTo>
                <a:lnTo>
                  <a:pt x="21795" y="5197"/>
                </a:lnTo>
                <a:lnTo>
                  <a:pt x="20020" y="5197"/>
                </a:lnTo>
                <a:lnTo>
                  <a:pt x="20020" y="3422"/>
                </a:lnTo>
                <a:close/>
                <a:moveTo>
                  <a:pt x="23644" y="3422"/>
                </a:moveTo>
                <a:lnTo>
                  <a:pt x="23644" y="5197"/>
                </a:lnTo>
                <a:lnTo>
                  <a:pt x="21870" y="5197"/>
                </a:lnTo>
                <a:lnTo>
                  <a:pt x="21870" y="3422"/>
                </a:lnTo>
                <a:close/>
                <a:moveTo>
                  <a:pt x="25498" y="3422"/>
                </a:moveTo>
                <a:lnTo>
                  <a:pt x="25498" y="5197"/>
                </a:lnTo>
                <a:lnTo>
                  <a:pt x="23719" y="5197"/>
                </a:lnTo>
                <a:lnTo>
                  <a:pt x="23719" y="3422"/>
                </a:lnTo>
                <a:close/>
                <a:moveTo>
                  <a:pt x="27348" y="3422"/>
                </a:moveTo>
                <a:lnTo>
                  <a:pt x="27348" y="5197"/>
                </a:lnTo>
                <a:lnTo>
                  <a:pt x="25575" y="5197"/>
                </a:lnTo>
                <a:lnTo>
                  <a:pt x="25575" y="3422"/>
                </a:lnTo>
                <a:close/>
                <a:moveTo>
                  <a:pt x="29204" y="3422"/>
                </a:moveTo>
                <a:lnTo>
                  <a:pt x="29204" y="5197"/>
                </a:lnTo>
                <a:lnTo>
                  <a:pt x="27424" y="5197"/>
                </a:lnTo>
                <a:lnTo>
                  <a:pt x="27424" y="3422"/>
                </a:lnTo>
                <a:close/>
                <a:moveTo>
                  <a:pt x="31053" y="3422"/>
                </a:moveTo>
                <a:lnTo>
                  <a:pt x="31053" y="5197"/>
                </a:lnTo>
                <a:lnTo>
                  <a:pt x="29279" y="5197"/>
                </a:lnTo>
                <a:lnTo>
                  <a:pt x="29279" y="3422"/>
                </a:lnTo>
                <a:close/>
                <a:moveTo>
                  <a:pt x="32903" y="3422"/>
                </a:moveTo>
                <a:lnTo>
                  <a:pt x="32903" y="5197"/>
                </a:lnTo>
                <a:lnTo>
                  <a:pt x="31128" y="5197"/>
                </a:lnTo>
                <a:lnTo>
                  <a:pt x="31128" y="3422"/>
                </a:lnTo>
                <a:close/>
                <a:moveTo>
                  <a:pt x="34692" y="3422"/>
                </a:moveTo>
                <a:lnTo>
                  <a:pt x="34692" y="5197"/>
                </a:lnTo>
                <a:lnTo>
                  <a:pt x="32979" y="5197"/>
                </a:lnTo>
                <a:lnTo>
                  <a:pt x="32979" y="3422"/>
                </a:lnTo>
                <a:close/>
                <a:moveTo>
                  <a:pt x="36541" y="3422"/>
                </a:moveTo>
                <a:lnTo>
                  <a:pt x="36541" y="5197"/>
                </a:lnTo>
                <a:lnTo>
                  <a:pt x="34768" y="5197"/>
                </a:lnTo>
                <a:lnTo>
                  <a:pt x="34768" y="3422"/>
                </a:lnTo>
                <a:close/>
                <a:moveTo>
                  <a:pt x="38397" y="3422"/>
                </a:moveTo>
                <a:lnTo>
                  <a:pt x="38397" y="5197"/>
                </a:lnTo>
                <a:lnTo>
                  <a:pt x="36618" y="5197"/>
                </a:lnTo>
                <a:lnTo>
                  <a:pt x="36618" y="3422"/>
                </a:lnTo>
                <a:close/>
                <a:moveTo>
                  <a:pt x="40246" y="3422"/>
                </a:moveTo>
                <a:lnTo>
                  <a:pt x="40246" y="5197"/>
                </a:lnTo>
                <a:lnTo>
                  <a:pt x="38472" y="5197"/>
                </a:lnTo>
                <a:lnTo>
                  <a:pt x="38472" y="3422"/>
                </a:lnTo>
                <a:close/>
                <a:moveTo>
                  <a:pt x="42096" y="3422"/>
                </a:moveTo>
                <a:lnTo>
                  <a:pt x="42096" y="5197"/>
                </a:lnTo>
                <a:lnTo>
                  <a:pt x="40321" y="5197"/>
                </a:lnTo>
                <a:lnTo>
                  <a:pt x="40321" y="3422"/>
                </a:lnTo>
                <a:close/>
                <a:moveTo>
                  <a:pt x="43950" y="3422"/>
                </a:moveTo>
                <a:lnTo>
                  <a:pt x="43950" y="5197"/>
                </a:lnTo>
                <a:lnTo>
                  <a:pt x="42172" y="5197"/>
                </a:lnTo>
                <a:lnTo>
                  <a:pt x="42172" y="3422"/>
                </a:lnTo>
                <a:close/>
                <a:moveTo>
                  <a:pt x="45801" y="3422"/>
                </a:moveTo>
                <a:lnTo>
                  <a:pt x="45801" y="5197"/>
                </a:lnTo>
                <a:lnTo>
                  <a:pt x="44027" y="5197"/>
                </a:lnTo>
                <a:lnTo>
                  <a:pt x="44027" y="3422"/>
                </a:lnTo>
                <a:close/>
                <a:moveTo>
                  <a:pt x="47656" y="3422"/>
                </a:moveTo>
                <a:lnTo>
                  <a:pt x="47656" y="5197"/>
                </a:lnTo>
                <a:lnTo>
                  <a:pt x="45876" y="5197"/>
                </a:lnTo>
                <a:lnTo>
                  <a:pt x="45876" y="3422"/>
                </a:lnTo>
                <a:close/>
                <a:moveTo>
                  <a:pt x="49505" y="3422"/>
                </a:moveTo>
                <a:lnTo>
                  <a:pt x="49505" y="5197"/>
                </a:lnTo>
                <a:lnTo>
                  <a:pt x="47731" y="5197"/>
                </a:lnTo>
                <a:lnTo>
                  <a:pt x="47731" y="3422"/>
                </a:lnTo>
                <a:close/>
                <a:moveTo>
                  <a:pt x="51289" y="3422"/>
                </a:moveTo>
                <a:lnTo>
                  <a:pt x="51289" y="5197"/>
                </a:lnTo>
                <a:lnTo>
                  <a:pt x="49581" y="5197"/>
                </a:lnTo>
                <a:lnTo>
                  <a:pt x="49581" y="3422"/>
                </a:lnTo>
                <a:close/>
                <a:moveTo>
                  <a:pt x="53144" y="3422"/>
                </a:moveTo>
                <a:lnTo>
                  <a:pt x="53144" y="5197"/>
                </a:lnTo>
                <a:lnTo>
                  <a:pt x="51370" y="5197"/>
                </a:lnTo>
                <a:lnTo>
                  <a:pt x="51370" y="3422"/>
                </a:lnTo>
                <a:close/>
                <a:moveTo>
                  <a:pt x="54995" y="3422"/>
                </a:moveTo>
                <a:lnTo>
                  <a:pt x="54995" y="5197"/>
                </a:lnTo>
                <a:lnTo>
                  <a:pt x="53220" y="5197"/>
                </a:lnTo>
                <a:lnTo>
                  <a:pt x="53220" y="3422"/>
                </a:lnTo>
                <a:close/>
                <a:moveTo>
                  <a:pt x="56849" y="3422"/>
                </a:moveTo>
                <a:lnTo>
                  <a:pt x="56849" y="5197"/>
                </a:lnTo>
                <a:lnTo>
                  <a:pt x="55070" y="5197"/>
                </a:lnTo>
                <a:lnTo>
                  <a:pt x="55070" y="3422"/>
                </a:lnTo>
                <a:close/>
                <a:moveTo>
                  <a:pt x="58698" y="3422"/>
                </a:moveTo>
                <a:lnTo>
                  <a:pt x="58698" y="5197"/>
                </a:lnTo>
                <a:lnTo>
                  <a:pt x="56924" y="5197"/>
                </a:lnTo>
                <a:lnTo>
                  <a:pt x="56924" y="3422"/>
                </a:lnTo>
                <a:close/>
                <a:moveTo>
                  <a:pt x="60548" y="3422"/>
                </a:moveTo>
                <a:lnTo>
                  <a:pt x="60548" y="5197"/>
                </a:lnTo>
                <a:lnTo>
                  <a:pt x="58775" y="5197"/>
                </a:lnTo>
                <a:lnTo>
                  <a:pt x="58775" y="3422"/>
                </a:lnTo>
                <a:close/>
                <a:moveTo>
                  <a:pt x="62404" y="3422"/>
                </a:moveTo>
                <a:lnTo>
                  <a:pt x="62404" y="5197"/>
                </a:lnTo>
                <a:lnTo>
                  <a:pt x="60629" y="5197"/>
                </a:lnTo>
                <a:lnTo>
                  <a:pt x="60629" y="3422"/>
                </a:lnTo>
                <a:close/>
                <a:moveTo>
                  <a:pt x="64253" y="3422"/>
                </a:moveTo>
                <a:lnTo>
                  <a:pt x="64253" y="5197"/>
                </a:lnTo>
                <a:lnTo>
                  <a:pt x="62479" y="5197"/>
                </a:lnTo>
                <a:lnTo>
                  <a:pt x="62479" y="3422"/>
                </a:lnTo>
                <a:close/>
                <a:moveTo>
                  <a:pt x="66108" y="3422"/>
                </a:moveTo>
                <a:lnTo>
                  <a:pt x="66108" y="5197"/>
                </a:lnTo>
                <a:lnTo>
                  <a:pt x="64328" y="5197"/>
                </a:lnTo>
                <a:lnTo>
                  <a:pt x="64328" y="3422"/>
                </a:lnTo>
                <a:close/>
                <a:moveTo>
                  <a:pt x="3343" y="5273"/>
                </a:moveTo>
                <a:lnTo>
                  <a:pt x="3343" y="7047"/>
                </a:lnTo>
                <a:lnTo>
                  <a:pt x="1568" y="7047"/>
                </a:lnTo>
                <a:lnTo>
                  <a:pt x="1568" y="5273"/>
                </a:lnTo>
                <a:close/>
                <a:moveTo>
                  <a:pt x="5192" y="5273"/>
                </a:moveTo>
                <a:lnTo>
                  <a:pt x="5192" y="7047"/>
                </a:lnTo>
                <a:lnTo>
                  <a:pt x="3418" y="7047"/>
                </a:lnTo>
                <a:lnTo>
                  <a:pt x="3418" y="5273"/>
                </a:lnTo>
                <a:close/>
                <a:moveTo>
                  <a:pt x="7047" y="5273"/>
                </a:moveTo>
                <a:lnTo>
                  <a:pt x="7047" y="7047"/>
                </a:lnTo>
                <a:lnTo>
                  <a:pt x="5267" y="7047"/>
                </a:lnTo>
                <a:lnTo>
                  <a:pt x="5267" y="5273"/>
                </a:lnTo>
                <a:close/>
                <a:moveTo>
                  <a:pt x="8896" y="5273"/>
                </a:moveTo>
                <a:lnTo>
                  <a:pt x="8896" y="7047"/>
                </a:lnTo>
                <a:lnTo>
                  <a:pt x="7123" y="7047"/>
                </a:lnTo>
                <a:lnTo>
                  <a:pt x="7123" y="5273"/>
                </a:lnTo>
                <a:close/>
                <a:moveTo>
                  <a:pt x="10746" y="5273"/>
                </a:moveTo>
                <a:lnTo>
                  <a:pt x="10746" y="7047"/>
                </a:lnTo>
                <a:lnTo>
                  <a:pt x="8972" y="7047"/>
                </a:lnTo>
                <a:lnTo>
                  <a:pt x="8972" y="5273"/>
                </a:lnTo>
                <a:close/>
                <a:moveTo>
                  <a:pt x="12601" y="5273"/>
                </a:moveTo>
                <a:lnTo>
                  <a:pt x="12601" y="7047"/>
                </a:lnTo>
                <a:lnTo>
                  <a:pt x="10827" y="7047"/>
                </a:lnTo>
                <a:lnTo>
                  <a:pt x="10827" y="5273"/>
                </a:lnTo>
                <a:close/>
                <a:moveTo>
                  <a:pt x="14451" y="5273"/>
                </a:moveTo>
                <a:lnTo>
                  <a:pt x="14451" y="7047"/>
                </a:lnTo>
                <a:lnTo>
                  <a:pt x="12676" y="7047"/>
                </a:lnTo>
                <a:lnTo>
                  <a:pt x="12676" y="5273"/>
                </a:lnTo>
                <a:close/>
                <a:moveTo>
                  <a:pt x="16305" y="5273"/>
                </a:moveTo>
                <a:lnTo>
                  <a:pt x="16305" y="7047"/>
                </a:lnTo>
                <a:lnTo>
                  <a:pt x="14526" y="7047"/>
                </a:lnTo>
                <a:lnTo>
                  <a:pt x="14526" y="5273"/>
                </a:lnTo>
                <a:close/>
                <a:moveTo>
                  <a:pt x="18089" y="5273"/>
                </a:moveTo>
                <a:lnTo>
                  <a:pt x="18089" y="7047"/>
                </a:lnTo>
                <a:lnTo>
                  <a:pt x="16381" y="7047"/>
                </a:lnTo>
                <a:lnTo>
                  <a:pt x="16381" y="5273"/>
                </a:lnTo>
                <a:close/>
                <a:moveTo>
                  <a:pt x="19945" y="5273"/>
                </a:moveTo>
                <a:lnTo>
                  <a:pt x="19945" y="7047"/>
                </a:lnTo>
                <a:lnTo>
                  <a:pt x="18166" y="7047"/>
                </a:lnTo>
                <a:lnTo>
                  <a:pt x="18166" y="5273"/>
                </a:lnTo>
                <a:close/>
                <a:moveTo>
                  <a:pt x="21795" y="5273"/>
                </a:moveTo>
                <a:lnTo>
                  <a:pt x="21795" y="7047"/>
                </a:lnTo>
                <a:lnTo>
                  <a:pt x="20020" y="7047"/>
                </a:lnTo>
                <a:lnTo>
                  <a:pt x="20020" y="5273"/>
                </a:lnTo>
                <a:close/>
                <a:moveTo>
                  <a:pt x="23644" y="5273"/>
                </a:moveTo>
                <a:lnTo>
                  <a:pt x="23644" y="7047"/>
                </a:lnTo>
                <a:lnTo>
                  <a:pt x="21870" y="7047"/>
                </a:lnTo>
                <a:lnTo>
                  <a:pt x="21870" y="5273"/>
                </a:lnTo>
                <a:close/>
                <a:moveTo>
                  <a:pt x="25498" y="5273"/>
                </a:moveTo>
                <a:lnTo>
                  <a:pt x="25498" y="7047"/>
                </a:lnTo>
                <a:lnTo>
                  <a:pt x="23719" y="7047"/>
                </a:lnTo>
                <a:lnTo>
                  <a:pt x="23719" y="5273"/>
                </a:lnTo>
                <a:close/>
                <a:moveTo>
                  <a:pt x="27348" y="5273"/>
                </a:moveTo>
                <a:lnTo>
                  <a:pt x="27348" y="7047"/>
                </a:lnTo>
                <a:lnTo>
                  <a:pt x="25575" y="7047"/>
                </a:lnTo>
                <a:lnTo>
                  <a:pt x="25575" y="5273"/>
                </a:lnTo>
                <a:close/>
                <a:moveTo>
                  <a:pt x="29204" y="5273"/>
                </a:moveTo>
                <a:lnTo>
                  <a:pt x="29204" y="7047"/>
                </a:lnTo>
                <a:lnTo>
                  <a:pt x="27424" y="7047"/>
                </a:lnTo>
                <a:lnTo>
                  <a:pt x="27424" y="5273"/>
                </a:lnTo>
                <a:close/>
                <a:moveTo>
                  <a:pt x="31053" y="5273"/>
                </a:moveTo>
                <a:lnTo>
                  <a:pt x="31053" y="7047"/>
                </a:lnTo>
                <a:lnTo>
                  <a:pt x="29279" y="7047"/>
                </a:lnTo>
                <a:lnTo>
                  <a:pt x="29279" y="5273"/>
                </a:lnTo>
                <a:close/>
                <a:moveTo>
                  <a:pt x="32903" y="5273"/>
                </a:moveTo>
                <a:lnTo>
                  <a:pt x="32903" y="7047"/>
                </a:lnTo>
                <a:lnTo>
                  <a:pt x="31128" y="7047"/>
                </a:lnTo>
                <a:lnTo>
                  <a:pt x="31128" y="5273"/>
                </a:lnTo>
                <a:close/>
                <a:moveTo>
                  <a:pt x="34692" y="5273"/>
                </a:moveTo>
                <a:lnTo>
                  <a:pt x="34692" y="7047"/>
                </a:lnTo>
                <a:lnTo>
                  <a:pt x="32979" y="7047"/>
                </a:lnTo>
                <a:lnTo>
                  <a:pt x="32979" y="5273"/>
                </a:lnTo>
                <a:close/>
                <a:moveTo>
                  <a:pt x="36541" y="5273"/>
                </a:moveTo>
                <a:lnTo>
                  <a:pt x="36541" y="7047"/>
                </a:lnTo>
                <a:lnTo>
                  <a:pt x="34768" y="7047"/>
                </a:lnTo>
                <a:lnTo>
                  <a:pt x="34768" y="5273"/>
                </a:lnTo>
                <a:close/>
                <a:moveTo>
                  <a:pt x="38397" y="5273"/>
                </a:moveTo>
                <a:lnTo>
                  <a:pt x="38397" y="7047"/>
                </a:lnTo>
                <a:lnTo>
                  <a:pt x="36618" y="7047"/>
                </a:lnTo>
                <a:lnTo>
                  <a:pt x="36618" y="5273"/>
                </a:lnTo>
                <a:close/>
                <a:moveTo>
                  <a:pt x="40246" y="5273"/>
                </a:moveTo>
                <a:lnTo>
                  <a:pt x="40246" y="7047"/>
                </a:lnTo>
                <a:lnTo>
                  <a:pt x="38472" y="7047"/>
                </a:lnTo>
                <a:lnTo>
                  <a:pt x="38472" y="5273"/>
                </a:lnTo>
                <a:close/>
                <a:moveTo>
                  <a:pt x="42096" y="5273"/>
                </a:moveTo>
                <a:lnTo>
                  <a:pt x="42096" y="7047"/>
                </a:lnTo>
                <a:lnTo>
                  <a:pt x="40321" y="7047"/>
                </a:lnTo>
                <a:lnTo>
                  <a:pt x="40321" y="5273"/>
                </a:lnTo>
                <a:close/>
                <a:moveTo>
                  <a:pt x="43950" y="5273"/>
                </a:moveTo>
                <a:lnTo>
                  <a:pt x="43950" y="7047"/>
                </a:lnTo>
                <a:lnTo>
                  <a:pt x="42172" y="7047"/>
                </a:lnTo>
                <a:lnTo>
                  <a:pt x="42172" y="5273"/>
                </a:lnTo>
                <a:close/>
                <a:moveTo>
                  <a:pt x="45801" y="5273"/>
                </a:moveTo>
                <a:lnTo>
                  <a:pt x="45801" y="7047"/>
                </a:lnTo>
                <a:lnTo>
                  <a:pt x="44027" y="7047"/>
                </a:lnTo>
                <a:lnTo>
                  <a:pt x="44027" y="5273"/>
                </a:lnTo>
                <a:close/>
                <a:moveTo>
                  <a:pt x="47656" y="5273"/>
                </a:moveTo>
                <a:lnTo>
                  <a:pt x="47656" y="7047"/>
                </a:lnTo>
                <a:lnTo>
                  <a:pt x="45876" y="7047"/>
                </a:lnTo>
                <a:lnTo>
                  <a:pt x="45876" y="5273"/>
                </a:lnTo>
                <a:close/>
                <a:moveTo>
                  <a:pt x="49505" y="5273"/>
                </a:moveTo>
                <a:lnTo>
                  <a:pt x="49505" y="7047"/>
                </a:lnTo>
                <a:lnTo>
                  <a:pt x="47731" y="7047"/>
                </a:lnTo>
                <a:lnTo>
                  <a:pt x="47731" y="5273"/>
                </a:lnTo>
                <a:close/>
                <a:moveTo>
                  <a:pt x="51289" y="5273"/>
                </a:moveTo>
                <a:lnTo>
                  <a:pt x="51289" y="7047"/>
                </a:lnTo>
                <a:lnTo>
                  <a:pt x="49581" y="7047"/>
                </a:lnTo>
                <a:lnTo>
                  <a:pt x="49581" y="5273"/>
                </a:lnTo>
                <a:close/>
                <a:moveTo>
                  <a:pt x="53144" y="5273"/>
                </a:moveTo>
                <a:lnTo>
                  <a:pt x="53144" y="7047"/>
                </a:lnTo>
                <a:lnTo>
                  <a:pt x="51370" y="7047"/>
                </a:lnTo>
                <a:lnTo>
                  <a:pt x="51370" y="5273"/>
                </a:lnTo>
                <a:close/>
                <a:moveTo>
                  <a:pt x="54995" y="5273"/>
                </a:moveTo>
                <a:lnTo>
                  <a:pt x="54995" y="7047"/>
                </a:lnTo>
                <a:lnTo>
                  <a:pt x="53220" y="7047"/>
                </a:lnTo>
                <a:lnTo>
                  <a:pt x="53220" y="5273"/>
                </a:lnTo>
                <a:close/>
                <a:moveTo>
                  <a:pt x="56849" y="5273"/>
                </a:moveTo>
                <a:lnTo>
                  <a:pt x="56849" y="7047"/>
                </a:lnTo>
                <a:lnTo>
                  <a:pt x="55070" y="7047"/>
                </a:lnTo>
                <a:lnTo>
                  <a:pt x="55070" y="5273"/>
                </a:lnTo>
                <a:close/>
                <a:moveTo>
                  <a:pt x="58698" y="5273"/>
                </a:moveTo>
                <a:lnTo>
                  <a:pt x="58698" y="7047"/>
                </a:lnTo>
                <a:lnTo>
                  <a:pt x="56924" y="7047"/>
                </a:lnTo>
                <a:lnTo>
                  <a:pt x="56924" y="5273"/>
                </a:lnTo>
                <a:close/>
                <a:moveTo>
                  <a:pt x="60548" y="5273"/>
                </a:moveTo>
                <a:lnTo>
                  <a:pt x="60548" y="7047"/>
                </a:lnTo>
                <a:lnTo>
                  <a:pt x="58775" y="7047"/>
                </a:lnTo>
                <a:lnTo>
                  <a:pt x="58775" y="5273"/>
                </a:lnTo>
                <a:close/>
                <a:moveTo>
                  <a:pt x="62404" y="5273"/>
                </a:moveTo>
                <a:lnTo>
                  <a:pt x="62404" y="7047"/>
                </a:lnTo>
                <a:lnTo>
                  <a:pt x="60629" y="7047"/>
                </a:lnTo>
                <a:lnTo>
                  <a:pt x="60629" y="5273"/>
                </a:lnTo>
                <a:close/>
                <a:moveTo>
                  <a:pt x="64253" y="5273"/>
                </a:moveTo>
                <a:lnTo>
                  <a:pt x="64253" y="7047"/>
                </a:lnTo>
                <a:lnTo>
                  <a:pt x="62479" y="7047"/>
                </a:lnTo>
                <a:lnTo>
                  <a:pt x="62479" y="5273"/>
                </a:lnTo>
                <a:close/>
                <a:moveTo>
                  <a:pt x="66108" y="5273"/>
                </a:moveTo>
                <a:lnTo>
                  <a:pt x="66108" y="7047"/>
                </a:lnTo>
                <a:lnTo>
                  <a:pt x="64328" y="7047"/>
                </a:lnTo>
                <a:lnTo>
                  <a:pt x="64328" y="5273"/>
                </a:lnTo>
                <a:close/>
                <a:moveTo>
                  <a:pt x="3343" y="7123"/>
                </a:moveTo>
                <a:lnTo>
                  <a:pt x="3343" y="8902"/>
                </a:lnTo>
                <a:lnTo>
                  <a:pt x="1568" y="8902"/>
                </a:lnTo>
                <a:lnTo>
                  <a:pt x="1568" y="7123"/>
                </a:lnTo>
                <a:close/>
                <a:moveTo>
                  <a:pt x="5192" y="7123"/>
                </a:moveTo>
                <a:lnTo>
                  <a:pt x="5192" y="8902"/>
                </a:lnTo>
                <a:lnTo>
                  <a:pt x="3418" y="8902"/>
                </a:lnTo>
                <a:lnTo>
                  <a:pt x="3418" y="7123"/>
                </a:lnTo>
                <a:close/>
                <a:moveTo>
                  <a:pt x="7047" y="7123"/>
                </a:moveTo>
                <a:lnTo>
                  <a:pt x="7047" y="8902"/>
                </a:lnTo>
                <a:lnTo>
                  <a:pt x="5267" y="8902"/>
                </a:lnTo>
                <a:lnTo>
                  <a:pt x="5267" y="7123"/>
                </a:lnTo>
                <a:close/>
                <a:moveTo>
                  <a:pt x="8896" y="7123"/>
                </a:moveTo>
                <a:lnTo>
                  <a:pt x="8896" y="8902"/>
                </a:lnTo>
                <a:lnTo>
                  <a:pt x="7123" y="8902"/>
                </a:lnTo>
                <a:lnTo>
                  <a:pt x="7123" y="7123"/>
                </a:lnTo>
                <a:close/>
                <a:moveTo>
                  <a:pt x="10746" y="7123"/>
                </a:moveTo>
                <a:lnTo>
                  <a:pt x="10746" y="8902"/>
                </a:lnTo>
                <a:lnTo>
                  <a:pt x="8972" y="8902"/>
                </a:lnTo>
                <a:lnTo>
                  <a:pt x="8972" y="7123"/>
                </a:lnTo>
                <a:close/>
                <a:moveTo>
                  <a:pt x="12601" y="7123"/>
                </a:moveTo>
                <a:lnTo>
                  <a:pt x="12601" y="8902"/>
                </a:lnTo>
                <a:lnTo>
                  <a:pt x="10827" y="8902"/>
                </a:lnTo>
                <a:lnTo>
                  <a:pt x="10827" y="7123"/>
                </a:lnTo>
                <a:close/>
                <a:moveTo>
                  <a:pt x="14451" y="7123"/>
                </a:moveTo>
                <a:lnTo>
                  <a:pt x="14451" y="8902"/>
                </a:lnTo>
                <a:lnTo>
                  <a:pt x="12676" y="8902"/>
                </a:lnTo>
                <a:lnTo>
                  <a:pt x="12676" y="7123"/>
                </a:lnTo>
                <a:close/>
                <a:moveTo>
                  <a:pt x="16305" y="7123"/>
                </a:moveTo>
                <a:lnTo>
                  <a:pt x="16305" y="8902"/>
                </a:lnTo>
                <a:lnTo>
                  <a:pt x="14526" y="8902"/>
                </a:lnTo>
                <a:lnTo>
                  <a:pt x="14526" y="7123"/>
                </a:lnTo>
                <a:close/>
                <a:moveTo>
                  <a:pt x="18089" y="7123"/>
                </a:moveTo>
                <a:lnTo>
                  <a:pt x="18089" y="8902"/>
                </a:lnTo>
                <a:lnTo>
                  <a:pt x="16381" y="8902"/>
                </a:lnTo>
                <a:lnTo>
                  <a:pt x="16381" y="7123"/>
                </a:lnTo>
                <a:close/>
                <a:moveTo>
                  <a:pt x="19945" y="7123"/>
                </a:moveTo>
                <a:lnTo>
                  <a:pt x="19945" y="8902"/>
                </a:lnTo>
                <a:lnTo>
                  <a:pt x="18166" y="8902"/>
                </a:lnTo>
                <a:lnTo>
                  <a:pt x="18166" y="7123"/>
                </a:lnTo>
                <a:close/>
                <a:moveTo>
                  <a:pt x="21795" y="7123"/>
                </a:moveTo>
                <a:lnTo>
                  <a:pt x="21795" y="8902"/>
                </a:lnTo>
                <a:lnTo>
                  <a:pt x="20020" y="8902"/>
                </a:lnTo>
                <a:lnTo>
                  <a:pt x="20020" y="7123"/>
                </a:lnTo>
                <a:close/>
                <a:moveTo>
                  <a:pt x="23644" y="7123"/>
                </a:moveTo>
                <a:lnTo>
                  <a:pt x="23644" y="8902"/>
                </a:lnTo>
                <a:lnTo>
                  <a:pt x="21870" y="8902"/>
                </a:lnTo>
                <a:lnTo>
                  <a:pt x="21870" y="7123"/>
                </a:lnTo>
                <a:close/>
                <a:moveTo>
                  <a:pt x="25498" y="7123"/>
                </a:moveTo>
                <a:lnTo>
                  <a:pt x="25498" y="8902"/>
                </a:lnTo>
                <a:lnTo>
                  <a:pt x="23719" y="8902"/>
                </a:lnTo>
                <a:lnTo>
                  <a:pt x="23719" y="7123"/>
                </a:lnTo>
                <a:close/>
                <a:moveTo>
                  <a:pt x="27348" y="7123"/>
                </a:moveTo>
                <a:lnTo>
                  <a:pt x="27348" y="8902"/>
                </a:lnTo>
                <a:lnTo>
                  <a:pt x="25575" y="8902"/>
                </a:lnTo>
                <a:lnTo>
                  <a:pt x="25575" y="7123"/>
                </a:lnTo>
                <a:close/>
                <a:moveTo>
                  <a:pt x="29204" y="7123"/>
                </a:moveTo>
                <a:lnTo>
                  <a:pt x="29204" y="8902"/>
                </a:lnTo>
                <a:lnTo>
                  <a:pt x="27424" y="8902"/>
                </a:lnTo>
                <a:lnTo>
                  <a:pt x="27424" y="7123"/>
                </a:lnTo>
                <a:close/>
                <a:moveTo>
                  <a:pt x="31053" y="7123"/>
                </a:moveTo>
                <a:lnTo>
                  <a:pt x="31053" y="8902"/>
                </a:lnTo>
                <a:lnTo>
                  <a:pt x="29279" y="8902"/>
                </a:lnTo>
                <a:lnTo>
                  <a:pt x="29279" y="7123"/>
                </a:lnTo>
                <a:close/>
                <a:moveTo>
                  <a:pt x="32903" y="7123"/>
                </a:moveTo>
                <a:lnTo>
                  <a:pt x="32903" y="8902"/>
                </a:lnTo>
                <a:lnTo>
                  <a:pt x="31128" y="8902"/>
                </a:lnTo>
                <a:lnTo>
                  <a:pt x="31128" y="7123"/>
                </a:lnTo>
                <a:close/>
                <a:moveTo>
                  <a:pt x="34692" y="7123"/>
                </a:moveTo>
                <a:lnTo>
                  <a:pt x="34692" y="8902"/>
                </a:lnTo>
                <a:lnTo>
                  <a:pt x="32979" y="8902"/>
                </a:lnTo>
                <a:lnTo>
                  <a:pt x="32979" y="7123"/>
                </a:lnTo>
                <a:close/>
                <a:moveTo>
                  <a:pt x="36541" y="7123"/>
                </a:moveTo>
                <a:lnTo>
                  <a:pt x="36541" y="8902"/>
                </a:lnTo>
                <a:lnTo>
                  <a:pt x="34768" y="8902"/>
                </a:lnTo>
                <a:lnTo>
                  <a:pt x="34768" y="7123"/>
                </a:lnTo>
                <a:close/>
                <a:moveTo>
                  <a:pt x="38397" y="7123"/>
                </a:moveTo>
                <a:lnTo>
                  <a:pt x="38397" y="8902"/>
                </a:lnTo>
                <a:lnTo>
                  <a:pt x="36618" y="8902"/>
                </a:lnTo>
                <a:lnTo>
                  <a:pt x="36618" y="7123"/>
                </a:lnTo>
                <a:close/>
                <a:moveTo>
                  <a:pt x="40246" y="7123"/>
                </a:moveTo>
                <a:lnTo>
                  <a:pt x="40246" y="8902"/>
                </a:lnTo>
                <a:lnTo>
                  <a:pt x="38472" y="8902"/>
                </a:lnTo>
                <a:lnTo>
                  <a:pt x="38472" y="7123"/>
                </a:lnTo>
                <a:close/>
                <a:moveTo>
                  <a:pt x="42096" y="7123"/>
                </a:moveTo>
                <a:lnTo>
                  <a:pt x="42096" y="8902"/>
                </a:lnTo>
                <a:lnTo>
                  <a:pt x="40321" y="8902"/>
                </a:lnTo>
                <a:lnTo>
                  <a:pt x="40321" y="7123"/>
                </a:lnTo>
                <a:close/>
                <a:moveTo>
                  <a:pt x="43950" y="7123"/>
                </a:moveTo>
                <a:lnTo>
                  <a:pt x="43950" y="8902"/>
                </a:lnTo>
                <a:lnTo>
                  <a:pt x="42172" y="8902"/>
                </a:lnTo>
                <a:lnTo>
                  <a:pt x="42172" y="7123"/>
                </a:lnTo>
                <a:close/>
                <a:moveTo>
                  <a:pt x="45801" y="7123"/>
                </a:moveTo>
                <a:lnTo>
                  <a:pt x="45801" y="8902"/>
                </a:lnTo>
                <a:lnTo>
                  <a:pt x="44027" y="8902"/>
                </a:lnTo>
                <a:lnTo>
                  <a:pt x="44027" y="7123"/>
                </a:lnTo>
                <a:close/>
                <a:moveTo>
                  <a:pt x="47656" y="7123"/>
                </a:moveTo>
                <a:lnTo>
                  <a:pt x="47656" y="8902"/>
                </a:lnTo>
                <a:lnTo>
                  <a:pt x="45876" y="8902"/>
                </a:lnTo>
                <a:lnTo>
                  <a:pt x="45876" y="7123"/>
                </a:lnTo>
                <a:close/>
                <a:moveTo>
                  <a:pt x="49505" y="7123"/>
                </a:moveTo>
                <a:lnTo>
                  <a:pt x="49505" y="8902"/>
                </a:lnTo>
                <a:lnTo>
                  <a:pt x="47731" y="8902"/>
                </a:lnTo>
                <a:lnTo>
                  <a:pt x="47731" y="7123"/>
                </a:lnTo>
                <a:close/>
                <a:moveTo>
                  <a:pt x="51289" y="7123"/>
                </a:moveTo>
                <a:lnTo>
                  <a:pt x="51289" y="8902"/>
                </a:lnTo>
                <a:lnTo>
                  <a:pt x="49581" y="8902"/>
                </a:lnTo>
                <a:lnTo>
                  <a:pt x="49581" y="7123"/>
                </a:lnTo>
                <a:close/>
                <a:moveTo>
                  <a:pt x="53144" y="7123"/>
                </a:moveTo>
                <a:lnTo>
                  <a:pt x="53144" y="8902"/>
                </a:lnTo>
                <a:lnTo>
                  <a:pt x="51370" y="8902"/>
                </a:lnTo>
                <a:lnTo>
                  <a:pt x="51370" y="7123"/>
                </a:lnTo>
                <a:close/>
                <a:moveTo>
                  <a:pt x="54995" y="7123"/>
                </a:moveTo>
                <a:lnTo>
                  <a:pt x="54995" y="8902"/>
                </a:lnTo>
                <a:lnTo>
                  <a:pt x="53220" y="8902"/>
                </a:lnTo>
                <a:lnTo>
                  <a:pt x="53220" y="7123"/>
                </a:lnTo>
                <a:close/>
                <a:moveTo>
                  <a:pt x="56849" y="7123"/>
                </a:moveTo>
                <a:lnTo>
                  <a:pt x="56849" y="8902"/>
                </a:lnTo>
                <a:lnTo>
                  <a:pt x="55070" y="8902"/>
                </a:lnTo>
                <a:lnTo>
                  <a:pt x="55070" y="7123"/>
                </a:lnTo>
                <a:close/>
                <a:moveTo>
                  <a:pt x="58698" y="7123"/>
                </a:moveTo>
                <a:lnTo>
                  <a:pt x="58698" y="8902"/>
                </a:lnTo>
                <a:lnTo>
                  <a:pt x="56924" y="8902"/>
                </a:lnTo>
                <a:lnTo>
                  <a:pt x="56924" y="7123"/>
                </a:lnTo>
                <a:close/>
                <a:moveTo>
                  <a:pt x="60548" y="7123"/>
                </a:moveTo>
                <a:lnTo>
                  <a:pt x="60548" y="8902"/>
                </a:lnTo>
                <a:lnTo>
                  <a:pt x="58775" y="8902"/>
                </a:lnTo>
                <a:lnTo>
                  <a:pt x="58775" y="7123"/>
                </a:lnTo>
                <a:close/>
                <a:moveTo>
                  <a:pt x="62404" y="7123"/>
                </a:moveTo>
                <a:lnTo>
                  <a:pt x="62404" y="8902"/>
                </a:lnTo>
                <a:lnTo>
                  <a:pt x="60629" y="8902"/>
                </a:lnTo>
                <a:lnTo>
                  <a:pt x="60629" y="7123"/>
                </a:lnTo>
                <a:close/>
                <a:moveTo>
                  <a:pt x="64253" y="7123"/>
                </a:moveTo>
                <a:lnTo>
                  <a:pt x="64253" y="8902"/>
                </a:lnTo>
                <a:lnTo>
                  <a:pt x="62479" y="8902"/>
                </a:lnTo>
                <a:lnTo>
                  <a:pt x="62479" y="7123"/>
                </a:lnTo>
                <a:close/>
                <a:moveTo>
                  <a:pt x="66108" y="7123"/>
                </a:moveTo>
                <a:lnTo>
                  <a:pt x="66108" y="8902"/>
                </a:lnTo>
                <a:lnTo>
                  <a:pt x="64328" y="8902"/>
                </a:lnTo>
                <a:lnTo>
                  <a:pt x="64328" y="7123"/>
                </a:lnTo>
                <a:close/>
                <a:moveTo>
                  <a:pt x="3343" y="8977"/>
                </a:moveTo>
                <a:lnTo>
                  <a:pt x="3343" y="10752"/>
                </a:lnTo>
                <a:lnTo>
                  <a:pt x="1568" y="10752"/>
                </a:lnTo>
                <a:lnTo>
                  <a:pt x="1568" y="8977"/>
                </a:lnTo>
                <a:close/>
                <a:moveTo>
                  <a:pt x="5192" y="8977"/>
                </a:moveTo>
                <a:lnTo>
                  <a:pt x="5192" y="10752"/>
                </a:lnTo>
                <a:lnTo>
                  <a:pt x="3418" y="10752"/>
                </a:lnTo>
                <a:lnTo>
                  <a:pt x="3418" y="8977"/>
                </a:lnTo>
                <a:close/>
                <a:moveTo>
                  <a:pt x="7047" y="8977"/>
                </a:moveTo>
                <a:lnTo>
                  <a:pt x="7047" y="10752"/>
                </a:lnTo>
                <a:lnTo>
                  <a:pt x="5267" y="10752"/>
                </a:lnTo>
                <a:lnTo>
                  <a:pt x="5267" y="8977"/>
                </a:lnTo>
                <a:close/>
                <a:moveTo>
                  <a:pt x="8896" y="8977"/>
                </a:moveTo>
                <a:lnTo>
                  <a:pt x="8896" y="10752"/>
                </a:lnTo>
                <a:lnTo>
                  <a:pt x="7123" y="10752"/>
                </a:lnTo>
                <a:lnTo>
                  <a:pt x="7123" y="8977"/>
                </a:lnTo>
                <a:close/>
                <a:moveTo>
                  <a:pt x="10746" y="8977"/>
                </a:moveTo>
                <a:lnTo>
                  <a:pt x="10746" y="10752"/>
                </a:lnTo>
                <a:lnTo>
                  <a:pt x="8972" y="10752"/>
                </a:lnTo>
                <a:lnTo>
                  <a:pt x="8972" y="8977"/>
                </a:lnTo>
                <a:close/>
                <a:moveTo>
                  <a:pt x="12601" y="8977"/>
                </a:moveTo>
                <a:lnTo>
                  <a:pt x="12601" y="10752"/>
                </a:lnTo>
                <a:lnTo>
                  <a:pt x="10827" y="10752"/>
                </a:lnTo>
                <a:lnTo>
                  <a:pt x="10827" y="8977"/>
                </a:lnTo>
                <a:close/>
                <a:moveTo>
                  <a:pt x="14451" y="8977"/>
                </a:moveTo>
                <a:lnTo>
                  <a:pt x="14451" y="10752"/>
                </a:lnTo>
                <a:lnTo>
                  <a:pt x="12676" y="10752"/>
                </a:lnTo>
                <a:lnTo>
                  <a:pt x="12676" y="8977"/>
                </a:lnTo>
                <a:close/>
                <a:moveTo>
                  <a:pt x="16305" y="8977"/>
                </a:moveTo>
                <a:lnTo>
                  <a:pt x="16305" y="10752"/>
                </a:lnTo>
                <a:lnTo>
                  <a:pt x="14526" y="10752"/>
                </a:lnTo>
                <a:lnTo>
                  <a:pt x="14526" y="8977"/>
                </a:lnTo>
                <a:close/>
                <a:moveTo>
                  <a:pt x="18089" y="8977"/>
                </a:moveTo>
                <a:lnTo>
                  <a:pt x="18089" y="10752"/>
                </a:lnTo>
                <a:lnTo>
                  <a:pt x="16381" y="10752"/>
                </a:lnTo>
                <a:lnTo>
                  <a:pt x="16381" y="8977"/>
                </a:lnTo>
                <a:close/>
                <a:moveTo>
                  <a:pt x="19945" y="8977"/>
                </a:moveTo>
                <a:lnTo>
                  <a:pt x="19945" y="10752"/>
                </a:lnTo>
                <a:lnTo>
                  <a:pt x="18166" y="10752"/>
                </a:lnTo>
                <a:lnTo>
                  <a:pt x="18166" y="8977"/>
                </a:lnTo>
                <a:close/>
                <a:moveTo>
                  <a:pt x="21795" y="8977"/>
                </a:moveTo>
                <a:lnTo>
                  <a:pt x="21795" y="10752"/>
                </a:lnTo>
                <a:lnTo>
                  <a:pt x="20020" y="10752"/>
                </a:lnTo>
                <a:lnTo>
                  <a:pt x="20020" y="8977"/>
                </a:lnTo>
                <a:close/>
                <a:moveTo>
                  <a:pt x="23644" y="8977"/>
                </a:moveTo>
                <a:lnTo>
                  <a:pt x="23644" y="10752"/>
                </a:lnTo>
                <a:lnTo>
                  <a:pt x="21870" y="10752"/>
                </a:lnTo>
                <a:lnTo>
                  <a:pt x="21870" y="8977"/>
                </a:lnTo>
                <a:close/>
                <a:moveTo>
                  <a:pt x="25498" y="8977"/>
                </a:moveTo>
                <a:lnTo>
                  <a:pt x="25498" y="10752"/>
                </a:lnTo>
                <a:lnTo>
                  <a:pt x="23719" y="10752"/>
                </a:lnTo>
                <a:lnTo>
                  <a:pt x="23719" y="8977"/>
                </a:lnTo>
                <a:close/>
                <a:moveTo>
                  <a:pt x="27348" y="8977"/>
                </a:moveTo>
                <a:lnTo>
                  <a:pt x="27348" y="10752"/>
                </a:lnTo>
                <a:lnTo>
                  <a:pt x="25575" y="10752"/>
                </a:lnTo>
                <a:lnTo>
                  <a:pt x="25575" y="8977"/>
                </a:lnTo>
                <a:close/>
                <a:moveTo>
                  <a:pt x="29204" y="8977"/>
                </a:moveTo>
                <a:lnTo>
                  <a:pt x="29204" y="10752"/>
                </a:lnTo>
                <a:lnTo>
                  <a:pt x="27424" y="10752"/>
                </a:lnTo>
                <a:lnTo>
                  <a:pt x="27424" y="8977"/>
                </a:lnTo>
                <a:close/>
                <a:moveTo>
                  <a:pt x="31053" y="8977"/>
                </a:moveTo>
                <a:lnTo>
                  <a:pt x="31053" y="10752"/>
                </a:lnTo>
                <a:lnTo>
                  <a:pt x="29279" y="10752"/>
                </a:lnTo>
                <a:lnTo>
                  <a:pt x="29279" y="8977"/>
                </a:lnTo>
                <a:close/>
                <a:moveTo>
                  <a:pt x="32903" y="8977"/>
                </a:moveTo>
                <a:lnTo>
                  <a:pt x="32903" y="10752"/>
                </a:lnTo>
                <a:lnTo>
                  <a:pt x="31128" y="10752"/>
                </a:lnTo>
                <a:lnTo>
                  <a:pt x="31128" y="8977"/>
                </a:lnTo>
                <a:close/>
                <a:moveTo>
                  <a:pt x="34692" y="8977"/>
                </a:moveTo>
                <a:lnTo>
                  <a:pt x="34692" y="10752"/>
                </a:lnTo>
                <a:lnTo>
                  <a:pt x="32979" y="10752"/>
                </a:lnTo>
                <a:lnTo>
                  <a:pt x="32979" y="8977"/>
                </a:lnTo>
                <a:close/>
                <a:moveTo>
                  <a:pt x="36541" y="8977"/>
                </a:moveTo>
                <a:lnTo>
                  <a:pt x="36541" y="10752"/>
                </a:lnTo>
                <a:lnTo>
                  <a:pt x="34768" y="10752"/>
                </a:lnTo>
                <a:lnTo>
                  <a:pt x="34768" y="8977"/>
                </a:lnTo>
                <a:close/>
                <a:moveTo>
                  <a:pt x="38397" y="8977"/>
                </a:moveTo>
                <a:lnTo>
                  <a:pt x="38397" y="10752"/>
                </a:lnTo>
                <a:lnTo>
                  <a:pt x="36618" y="10752"/>
                </a:lnTo>
                <a:lnTo>
                  <a:pt x="36618" y="8977"/>
                </a:lnTo>
                <a:close/>
                <a:moveTo>
                  <a:pt x="40246" y="8977"/>
                </a:moveTo>
                <a:lnTo>
                  <a:pt x="40246" y="10752"/>
                </a:lnTo>
                <a:lnTo>
                  <a:pt x="38472" y="10752"/>
                </a:lnTo>
                <a:lnTo>
                  <a:pt x="38472" y="8977"/>
                </a:lnTo>
                <a:close/>
                <a:moveTo>
                  <a:pt x="42096" y="8977"/>
                </a:moveTo>
                <a:lnTo>
                  <a:pt x="42096" y="10752"/>
                </a:lnTo>
                <a:lnTo>
                  <a:pt x="40321" y="10752"/>
                </a:lnTo>
                <a:lnTo>
                  <a:pt x="40321" y="8977"/>
                </a:lnTo>
                <a:close/>
                <a:moveTo>
                  <a:pt x="43950" y="8977"/>
                </a:moveTo>
                <a:lnTo>
                  <a:pt x="43950" y="10752"/>
                </a:lnTo>
                <a:lnTo>
                  <a:pt x="42172" y="10752"/>
                </a:lnTo>
                <a:lnTo>
                  <a:pt x="42172" y="8977"/>
                </a:lnTo>
                <a:close/>
                <a:moveTo>
                  <a:pt x="45801" y="8977"/>
                </a:moveTo>
                <a:lnTo>
                  <a:pt x="45801" y="10752"/>
                </a:lnTo>
                <a:lnTo>
                  <a:pt x="44027" y="10752"/>
                </a:lnTo>
                <a:lnTo>
                  <a:pt x="44027" y="8977"/>
                </a:lnTo>
                <a:close/>
                <a:moveTo>
                  <a:pt x="47656" y="8977"/>
                </a:moveTo>
                <a:lnTo>
                  <a:pt x="47656" y="10752"/>
                </a:lnTo>
                <a:lnTo>
                  <a:pt x="45876" y="10752"/>
                </a:lnTo>
                <a:lnTo>
                  <a:pt x="45876" y="8977"/>
                </a:lnTo>
                <a:close/>
                <a:moveTo>
                  <a:pt x="49505" y="8977"/>
                </a:moveTo>
                <a:lnTo>
                  <a:pt x="49505" y="10752"/>
                </a:lnTo>
                <a:lnTo>
                  <a:pt x="47731" y="10752"/>
                </a:lnTo>
                <a:lnTo>
                  <a:pt x="47731" y="8977"/>
                </a:lnTo>
                <a:close/>
                <a:moveTo>
                  <a:pt x="51289" y="8977"/>
                </a:moveTo>
                <a:lnTo>
                  <a:pt x="51289" y="10752"/>
                </a:lnTo>
                <a:lnTo>
                  <a:pt x="49581" y="10752"/>
                </a:lnTo>
                <a:lnTo>
                  <a:pt x="49581" y="8977"/>
                </a:lnTo>
                <a:close/>
                <a:moveTo>
                  <a:pt x="53144" y="8977"/>
                </a:moveTo>
                <a:lnTo>
                  <a:pt x="53144" y="10752"/>
                </a:lnTo>
                <a:lnTo>
                  <a:pt x="51370" y="10752"/>
                </a:lnTo>
                <a:lnTo>
                  <a:pt x="51370" y="8977"/>
                </a:lnTo>
                <a:close/>
                <a:moveTo>
                  <a:pt x="54995" y="8977"/>
                </a:moveTo>
                <a:lnTo>
                  <a:pt x="54995" y="10752"/>
                </a:lnTo>
                <a:lnTo>
                  <a:pt x="53220" y="10752"/>
                </a:lnTo>
                <a:lnTo>
                  <a:pt x="53220" y="8977"/>
                </a:lnTo>
                <a:close/>
                <a:moveTo>
                  <a:pt x="56849" y="8977"/>
                </a:moveTo>
                <a:lnTo>
                  <a:pt x="56849" y="10752"/>
                </a:lnTo>
                <a:lnTo>
                  <a:pt x="55070" y="10752"/>
                </a:lnTo>
                <a:lnTo>
                  <a:pt x="55070" y="8977"/>
                </a:lnTo>
                <a:close/>
                <a:moveTo>
                  <a:pt x="58698" y="8977"/>
                </a:moveTo>
                <a:lnTo>
                  <a:pt x="58698" y="10752"/>
                </a:lnTo>
                <a:lnTo>
                  <a:pt x="56924" y="10752"/>
                </a:lnTo>
                <a:lnTo>
                  <a:pt x="56924" y="8977"/>
                </a:lnTo>
                <a:close/>
                <a:moveTo>
                  <a:pt x="60548" y="8977"/>
                </a:moveTo>
                <a:lnTo>
                  <a:pt x="60548" y="10752"/>
                </a:lnTo>
                <a:lnTo>
                  <a:pt x="58775" y="10752"/>
                </a:lnTo>
                <a:lnTo>
                  <a:pt x="58775" y="8977"/>
                </a:lnTo>
                <a:close/>
                <a:moveTo>
                  <a:pt x="62404" y="8977"/>
                </a:moveTo>
                <a:lnTo>
                  <a:pt x="62404" y="10752"/>
                </a:lnTo>
                <a:lnTo>
                  <a:pt x="60629" y="10752"/>
                </a:lnTo>
                <a:lnTo>
                  <a:pt x="60629" y="8977"/>
                </a:lnTo>
                <a:close/>
                <a:moveTo>
                  <a:pt x="64253" y="8977"/>
                </a:moveTo>
                <a:lnTo>
                  <a:pt x="64253" y="10752"/>
                </a:lnTo>
                <a:lnTo>
                  <a:pt x="62479" y="10752"/>
                </a:lnTo>
                <a:lnTo>
                  <a:pt x="62479" y="8977"/>
                </a:lnTo>
                <a:close/>
                <a:moveTo>
                  <a:pt x="66108" y="8977"/>
                </a:moveTo>
                <a:lnTo>
                  <a:pt x="66108" y="10752"/>
                </a:lnTo>
                <a:lnTo>
                  <a:pt x="64328" y="10752"/>
                </a:lnTo>
                <a:lnTo>
                  <a:pt x="64328" y="8977"/>
                </a:lnTo>
                <a:close/>
                <a:moveTo>
                  <a:pt x="3343" y="10827"/>
                </a:moveTo>
                <a:lnTo>
                  <a:pt x="3343" y="12601"/>
                </a:lnTo>
                <a:lnTo>
                  <a:pt x="1568" y="12601"/>
                </a:lnTo>
                <a:lnTo>
                  <a:pt x="1568" y="10827"/>
                </a:lnTo>
                <a:close/>
                <a:moveTo>
                  <a:pt x="5192" y="10827"/>
                </a:moveTo>
                <a:lnTo>
                  <a:pt x="5192" y="12601"/>
                </a:lnTo>
                <a:lnTo>
                  <a:pt x="3418" y="12601"/>
                </a:lnTo>
                <a:lnTo>
                  <a:pt x="3418" y="10827"/>
                </a:lnTo>
                <a:close/>
                <a:moveTo>
                  <a:pt x="7047" y="10827"/>
                </a:moveTo>
                <a:lnTo>
                  <a:pt x="7047" y="12601"/>
                </a:lnTo>
                <a:lnTo>
                  <a:pt x="5267" y="12601"/>
                </a:lnTo>
                <a:lnTo>
                  <a:pt x="5267" y="10827"/>
                </a:lnTo>
                <a:close/>
                <a:moveTo>
                  <a:pt x="8896" y="10827"/>
                </a:moveTo>
                <a:lnTo>
                  <a:pt x="8896" y="12601"/>
                </a:lnTo>
                <a:lnTo>
                  <a:pt x="7123" y="12601"/>
                </a:lnTo>
                <a:lnTo>
                  <a:pt x="7123" y="10827"/>
                </a:lnTo>
                <a:close/>
                <a:moveTo>
                  <a:pt x="10746" y="10827"/>
                </a:moveTo>
                <a:lnTo>
                  <a:pt x="10746" y="12601"/>
                </a:lnTo>
                <a:lnTo>
                  <a:pt x="8972" y="12601"/>
                </a:lnTo>
                <a:lnTo>
                  <a:pt x="8972" y="10827"/>
                </a:lnTo>
                <a:close/>
                <a:moveTo>
                  <a:pt x="12601" y="10827"/>
                </a:moveTo>
                <a:lnTo>
                  <a:pt x="12601" y="12601"/>
                </a:lnTo>
                <a:lnTo>
                  <a:pt x="10827" y="12601"/>
                </a:lnTo>
                <a:lnTo>
                  <a:pt x="10827" y="10827"/>
                </a:lnTo>
                <a:close/>
                <a:moveTo>
                  <a:pt x="14451" y="10827"/>
                </a:moveTo>
                <a:lnTo>
                  <a:pt x="14451" y="12601"/>
                </a:lnTo>
                <a:lnTo>
                  <a:pt x="12676" y="12601"/>
                </a:lnTo>
                <a:lnTo>
                  <a:pt x="12676" y="10827"/>
                </a:lnTo>
                <a:close/>
                <a:moveTo>
                  <a:pt x="16305" y="10827"/>
                </a:moveTo>
                <a:lnTo>
                  <a:pt x="16305" y="12601"/>
                </a:lnTo>
                <a:lnTo>
                  <a:pt x="14526" y="12601"/>
                </a:lnTo>
                <a:lnTo>
                  <a:pt x="14526" y="10827"/>
                </a:lnTo>
                <a:close/>
                <a:moveTo>
                  <a:pt x="18089" y="10827"/>
                </a:moveTo>
                <a:lnTo>
                  <a:pt x="18089" y="12601"/>
                </a:lnTo>
                <a:lnTo>
                  <a:pt x="16381" y="12601"/>
                </a:lnTo>
                <a:lnTo>
                  <a:pt x="16381" y="10827"/>
                </a:lnTo>
                <a:close/>
                <a:moveTo>
                  <a:pt x="19945" y="10827"/>
                </a:moveTo>
                <a:lnTo>
                  <a:pt x="19945" y="12601"/>
                </a:lnTo>
                <a:lnTo>
                  <a:pt x="18166" y="12601"/>
                </a:lnTo>
                <a:lnTo>
                  <a:pt x="18166" y="10827"/>
                </a:lnTo>
                <a:close/>
                <a:moveTo>
                  <a:pt x="21795" y="10827"/>
                </a:moveTo>
                <a:lnTo>
                  <a:pt x="21795" y="12601"/>
                </a:lnTo>
                <a:lnTo>
                  <a:pt x="20020" y="12601"/>
                </a:lnTo>
                <a:lnTo>
                  <a:pt x="20020" y="10827"/>
                </a:lnTo>
                <a:close/>
                <a:moveTo>
                  <a:pt x="23644" y="10827"/>
                </a:moveTo>
                <a:lnTo>
                  <a:pt x="23644" y="12601"/>
                </a:lnTo>
                <a:lnTo>
                  <a:pt x="21870" y="12601"/>
                </a:lnTo>
                <a:lnTo>
                  <a:pt x="21870" y="10827"/>
                </a:lnTo>
                <a:close/>
                <a:moveTo>
                  <a:pt x="25498" y="10827"/>
                </a:moveTo>
                <a:lnTo>
                  <a:pt x="25498" y="12601"/>
                </a:lnTo>
                <a:lnTo>
                  <a:pt x="23719" y="12601"/>
                </a:lnTo>
                <a:lnTo>
                  <a:pt x="23719" y="10827"/>
                </a:lnTo>
                <a:close/>
                <a:moveTo>
                  <a:pt x="27348" y="10827"/>
                </a:moveTo>
                <a:lnTo>
                  <a:pt x="27348" y="12601"/>
                </a:lnTo>
                <a:lnTo>
                  <a:pt x="25575" y="12601"/>
                </a:lnTo>
                <a:lnTo>
                  <a:pt x="25575" y="10827"/>
                </a:lnTo>
                <a:close/>
                <a:moveTo>
                  <a:pt x="29204" y="10827"/>
                </a:moveTo>
                <a:lnTo>
                  <a:pt x="29204" y="12601"/>
                </a:lnTo>
                <a:lnTo>
                  <a:pt x="27424" y="12601"/>
                </a:lnTo>
                <a:lnTo>
                  <a:pt x="27424" y="10827"/>
                </a:lnTo>
                <a:close/>
                <a:moveTo>
                  <a:pt x="31053" y="10827"/>
                </a:moveTo>
                <a:lnTo>
                  <a:pt x="31053" y="12601"/>
                </a:lnTo>
                <a:lnTo>
                  <a:pt x="29279" y="12601"/>
                </a:lnTo>
                <a:lnTo>
                  <a:pt x="29279" y="10827"/>
                </a:lnTo>
                <a:close/>
                <a:moveTo>
                  <a:pt x="32903" y="10827"/>
                </a:moveTo>
                <a:lnTo>
                  <a:pt x="32903" y="12601"/>
                </a:lnTo>
                <a:lnTo>
                  <a:pt x="31128" y="12601"/>
                </a:lnTo>
                <a:lnTo>
                  <a:pt x="31128" y="10827"/>
                </a:lnTo>
                <a:close/>
                <a:moveTo>
                  <a:pt x="34692" y="10827"/>
                </a:moveTo>
                <a:lnTo>
                  <a:pt x="34692" y="12601"/>
                </a:lnTo>
                <a:lnTo>
                  <a:pt x="32979" y="12601"/>
                </a:lnTo>
                <a:lnTo>
                  <a:pt x="32979" y="10827"/>
                </a:lnTo>
                <a:close/>
                <a:moveTo>
                  <a:pt x="36541" y="10827"/>
                </a:moveTo>
                <a:lnTo>
                  <a:pt x="36541" y="12601"/>
                </a:lnTo>
                <a:lnTo>
                  <a:pt x="34768" y="12601"/>
                </a:lnTo>
                <a:lnTo>
                  <a:pt x="34768" y="10827"/>
                </a:lnTo>
                <a:close/>
                <a:moveTo>
                  <a:pt x="38397" y="10827"/>
                </a:moveTo>
                <a:lnTo>
                  <a:pt x="38397" y="12601"/>
                </a:lnTo>
                <a:lnTo>
                  <a:pt x="36618" y="12601"/>
                </a:lnTo>
                <a:lnTo>
                  <a:pt x="36618" y="10827"/>
                </a:lnTo>
                <a:close/>
                <a:moveTo>
                  <a:pt x="40246" y="10827"/>
                </a:moveTo>
                <a:lnTo>
                  <a:pt x="40246" y="12601"/>
                </a:lnTo>
                <a:lnTo>
                  <a:pt x="38472" y="12601"/>
                </a:lnTo>
                <a:lnTo>
                  <a:pt x="38472" y="10827"/>
                </a:lnTo>
                <a:close/>
                <a:moveTo>
                  <a:pt x="42096" y="10827"/>
                </a:moveTo>
                <a:lnTo>
                  <a:pt x="42096" y="12601"/>
                </a:lnTo>
                <a:lnTo>
                  <a:pt x="40321" y="12601"/>
                </a:lnTo>
                <a:lnTo>
                  <a:pt x="40321" y="10827"/>
                </a:lnTo>
                <a:close/>
                <a:moveTo>
                  <a:pt x="43950" y="10827"/>
                </a:moveTo>
                <a:lnTo>
                  <a:pt x="43950" y="12601"/>
                </a:lnTo>
                <a:lnTo>
                  <a:pt x="42172" y="12601"/>
                </a:lnTo>
                <a:lnTo>
                  <a:pt x="42172" y="10827"/>
                </a:lnTo>
                <a:close/>
                <a:moveTo>
                  <a:pt x="45801" y="10827"/>
                </a:moveTo>
                <a:lnTo>
                  <a:pt x="45801" y="12601"/>
                </a:lnTo>
                <a:lnTo>
                  <a:pt x="44027" y="12601"/>
                </a:lnTo>
                <a:lnTo>
                  <a:pt x="44027" y="10827"/>
                </a:lnTo>
                <a:close/>
                <a:moveTo>
                  <a:pt x="47656" y="10827"/>
                </a:moveTo>
                <a:lnTo>
                  <a:pt x="47656" y="12601"/>
                </a:lnTo>
                <a:lnTo>
                  <a:pt x="45876" y="12601"/>
                </a:lnTo>
                <a:lnTo>
                  <a:pt x="45876" y="10827"/>
                </a:lnTo>
                <a:close/>
                <a:moveTo>
                  <a:pt x="49505" y="10827"/>
                </a:moveTo>
                <a:lnTo>
                  <a:pt x="49505" y="12601"/>
                </a:lnTo>
                <a:lnTo>
                  <a:pt x="47731" y="12601"/>
                </a:lnTo>
                <a:lnTo>
                  <a:pt x="47731" y="10827"/>
                </a:lnTo>
                <a:close/>
                <a:moveTo>
                  <a:pt x="51289" y="10827"/>
                </a:moveTo>
                <a:lnTo>
                  <a:pt x="51289" y="12601"/>
                </a:lnTo>
                <a:lnTo>
                  <a:pt x="49581" y="12601"/>
                </a:lnTo>
                <a:lnTo>
                  <a:pt x="49581" y="10827"/>
                </a:lnTo>
                <a:close/>
                <a:moveTo>
                  <a:pt x="53144" y="10827"/>
                </a:moveTo>
                <a:lnTo>
                  <a:pt x="53144" y="12601"/>
                </a:lnTo>
                <a:lnTo>
                  <a:pt x="51370" y="12601"/>
                </a:lnTo>
                <a:lnTo>
                  <a:pt x="51370" y="10827"/>
                </a:lnTo>
                <a:close/>
                <a:moveTo>
                  <a:pt x="54995" y="10827"/>
                </a:moveTo>
                <a:lnTo>
                  <a:pt x="54995" y="12601"/>
                </a:lnTo>
                <a:lnTo>
                  <a:pt x="53220" y="12601"/>
                </a:lnTo>
                <a:lnTo>
                  <a:pt x="53220" y="10827"/>
                </a:lnTo>
                <a:close/>
                <a:moveTo>
                  <a:pt x="56849" y="10827"/>
                </a:moveTo>
                <a:lnTo>
                  <a:pt x="56849" y="12601"/>
                </a:lnTo>
                <a:lnTo>
                  <a:pt x="55070" y="12601"/>
                </a:lnTo>
                <a:lnTo>
                  <a:pt x="55070" y="10827"/>
                </a:lnTo>
                <a:close/>
                <a:moveTo>
                  <a:pt x="58698" y="10827"/>
                </a:moveTo>
                <a:lnTo>
                  <a:pt x="58698" y="12601"/>
                </a:lnTo>
                <a:lnTo>
                  <a:pt x="56924" y="12601"/>
                </a:lnTo>
                <a:lnTo>
                  <a:pt x="56924" y="10827"/>
                </a:lnTo>
                <a:close/>
                <a:moveTo>
                  <a:pt x="60548" y="10827"/>
                </a:moveTo>
                <a:lnTo>
                  <a:pt x="60548" y="12601"/>
                </a:lnTo>
                <a:lnTo>
                  <a:pt x="58775" y="12601"/>
                </a:lnTo>
                <a:lnTo>
                  <a:pt x="58775" y="10827"/>
                </a:lnTo>
                <a:close/>
                <a:moveTo>
                  <a:pt x="62404" y="10827"/>
                </a:moveTo>
                <a:lnTo>
                  <a:pt x="62404" y="12601"/>
                </a:lnTo>
                <a:lnTo>
                  <a:pt x="60629" y="12601"/>
                </a:lnTo>
                <a:lnTo>
                  <a:pt x="60629" y="10827"/>
                </a:lnTo>
                <a:close/>
                <a:moveTo>
                  <a:pt x="64253" y="10827"/>
                </a:moveTo>
                <a:lnTo>
                  <a:pt x="64253" y="12601"/>
                </a:lnTo>
                <a:lnTo>
                  <a:pt x="62479" y="12601"/>
                </a:lnTo>
                <a:lnTo>
                  <a:pt x="62479" y="10827"/>
                </a:lnTo>
                <a:close/>
                <a:moveTo>
                  <a:pt x="66108" y="10827"/>
                </a:moveTo>
                <a:lnTo>
                  <a:pt x="66108" y="12601"/>
                </a:lnTo>
                <a:lnTo>
                  <a:pt x="64328" y="12601"/>
                </a:lnTo>
                <a:lnTo>
                  <a:pt x="64328" y="10827"/>
                </a:lnTo>
                <a:close/>
                <a:moveTo>
                  <a:pt x="3343" y="12682"/>
                </a:moveTo>
                <a:lnTo>
                  <a:pt x="3343" y="14456"/>
                </a:lnTo>
                <a:lnTo>
                  <a:pt x="1568" y="14456"/>
                </a:lnTo>
                <a:lnTo>
                  <a:pt x="1568" y="12682"/>
                </a:lnTo>
                <a:close/>
                <a:moveTo>
                  <a:pt x="5192" y="12682"/>
                </a:moveTo>
                <a:lnTo>
                  <a:pt x="5192" y="14456"/>
                </a:lnTo>
                <a:lnTo>
                  <a:pt x="3418" y="14456"/>
                </a:lnTo>
                <a:lnTo>
                  <a:pt x="3418" y="12682"/>
                </a:lnTo>
                <a:close/>
                <a:moveTo>
                  <a:pt x="7047" y="12682"/>
                </a:moveTo>
                <a:lnTo>
                  <a:pt x="7047" y="14456"/>
                </a:lnTo>
                <a:lnTo>
                  <a:pt x="5267" y="14456"/>
                </a:lnTo>
                <a:lnTo>
                  <a:pt x="5267" y="12682"/>
                </a:lnTo>
                <a:close/>
                <a:moveTo>
                  <a:pt x="8896" y="12682"/>
                </a:moveTo>
                <a:lnTo>
                  <a:pt x="8896" y="14456"/>
                </a:lnTo>
                <a:lnTo>
                  <a:pt x="7123" y="14456"/>
                </a:lnTo>
                <a:lnTo>
                  <a:pt x="7123" y="12682"/>
                </a:lnTo>
                <a:close/>
                <a:moveTo>
                  <a:pt x="10746" y="12682"/>
                </a:moveTo>
                <a:lnTo>
                  <a:pt x="10746" y="14456"/>
                </a:lnTo>
                <a:lnTo>
                  <a:pt x="8972" y="14456"/>
                </a:lnTo>
                <a:lnTo>
                  <a:pt x="8972" y="12682"/>
                </a:lnTo>
                <a:close/>
                <a:moveTo>
                  <a:pt x="12601" y="12682"/>
                </a:moveTo>
                <a:lnTo>
                  <a:pt x="12601" y="14456"/>
                </a:lnTo>
                <a:lnTo>
                  <a:pt x="10827" y="14456"/>
                </a:lnTo>
                <a:lnTo>
                  <a:pt x="10827" y="12682"/>
                </a:lnTo>
                <a:close/>
                <a:moveTo>
                  <a:pt x="14451" y="12682"/>
                </a:moveTo>
                <a:lnTo>
                  <a:pt x="14451" y="14456"/>
                </a:lnTo>
                <a:lnTo>
                  <a:pt x="12676" y="14456"/>
                </a:lnTo>
                <a:lnTo>
                  <a:pt x="12676" y="12682"/>
                </a:lnTo>
                <a:close/>
                <a:moveTo>
                  <a:pt x="16305" y="12682"/>
                </a:moveTo>
                <a:lnTo>
                  <a:pt x="16305" y="14456"/>
                </a:lnTo>
                <a:lnTo>
                  <a:pt x="14526" y="14456"/>
                </a:lnTo>
                <a:lnTo>
                  <a:pt x="14526" y="12682"/>
                </a:lnTo>
                <a:close/>
                <a:moveTo>
                  <a:pt x="18089" y="12682"/>
                </a:moveTo>
                <a:lnTo>
                  <a:pt x="18089" y="14456"/>
                </a:lnTo>
                <a:lnTo>
                  <a:pt x="16381" y="14456"/>
                </a:lnTo>
                <a:lnTo>
                  <a:pt x="16381" y="12682"/>
                </a:lnTo>
                <a:close/>
                <a:moveTo>
                  <a:pt x="19945" y="12682"/>
                </a:moveTo>
                <a:lnTo>
                  <a:pt x="19945" y="14456"/>
                </a:lnTo>
                <a:lnTo>
                  <a:pt x="18166" y="14456"/>
                </a:lnTo>
                <a:lnTo>
                  <a:pt x="18166" y="12682"/>
                </a:lnTo>
                <a:close/>
                <a:moveTo>
                  <a:pt x="21795" y="12682"/>
                </a:moveTo>
                <a:lnTo>
                  <a:pt x="21795" y="14456"/>
                </a:lnTo>
                <a:lnTo>
                  <a:pt x="20020" y="14456"/>
                </a:lnTo>
                <a:lnTo>
                  <a:pt x="20020" y="12682"/>
                </a:lnTo>
                <a:close/>
                <a:moveTo>
                  <a:pt x="23644" y="12682"/>
                </a:moveTo>
                <a:lnTo>
                  <a:pt x="23644" y="14456"/>
                </a:lnTo>
                <a:lnTo>
                  <a:pt x="21870" y="14456"/>
                </a:lnTo>
                <a:lnTo>
                  <a:pt x="21870" y="12682"/>
                </a:lnTo>
                <a:close/>
                <a:moveTo>
                  <a:pt x="25498" y="12682"/>
                </a:moveTo>
                <a:lnTo>
                  <a:pt x="25498" y="14456"/>
                </a:lnTo>
                <a:lnTo>
                  <a:pt x="23719" y="14456"/>
                </a:lnTo>
                <a:lnTo>
                  <a:pt x="23719" y="12682"/>
                </a:lnTo>
                <a:close/>
                <a:moveTo>
                  <a:pt x="27348" y="12682"/>
                </a:moveTo>
                <a:lnTo>
                  <a:pt x="27348" y="14456"/>
                </a:lnTo>
                <a:lnTo>
                  <a:pt x="25575" y="14456"/>
                </a:lnTo>
                <a:lnTo>
                  <a:pt x="25575" y="12682"/>
                </a:lnTo>
                <a:close/>
                <a:moveTo>
                  <a:pt x="29204" y="12682"/>
                </a:moveTo>
                <a:lnTo>
                  <a:pt x="29204" y="14456"/>
                </a:lnTo>
                <a:lnTo>
                  <a:pt x="27424" y="14456"/>
                </a:lnTo>
                <a:lnTo>
                  <a:pt x="27424" y="12682"/>
                </a:lnTo>
                <a:close/>
                <a:moveTo>
                  <a:pt x="31053" y="12682"/>
                </a:moveTo>
                <a:lnTo>
                  <a:pt x="31053" y="14456"/>
                </a:lnTo>
                <a:lnTo>
                  <a:pt x="29279" y="14456"/>
                </a:lnTo>
                <a:lnTo>
                  <a:pt x="29279" y="12682"/>
                </a:lnTo>
                <a:close/>
                <a:moveTo>
                  <a:pt x="32903" y="12682"/>
                </a:moveTo>
                <a:lnTo>
                  <a:pt x="32903" y="14456"/>
                </a:lnTo>
                <a:lnTo>
                  <a:pt x="31128" y="14456"/>
                </a:lnTo>
                <a:lnTo>
                  <a:pt x="31128" y="12682"/>
                </a:lnTo>
                <a:close/>
                <a:moveTo>
                  <a:pt x="34692" y="12682"/>
                </a:moveTo>
                <a:lnTo>
                  <a:pt x="34692" y="14456"/>
                </a:lnTo>
                <a:lnTo>
                  <a:pt x="32979" y="14456"/>
                </a:lnTo>
                <a:lnTo>
                  <a:pt x="32979" y="12682"/>
                </a:lnTo>
                <a:close/>
                <a:moveTo>
                  <a:pt x="36541" y="12682"/>
                </a:moveTo>
                <a:lnTo>
                  <a:pt x="36541" y="14456"/>
                </a:lnTo>
                <a:lnTo>
                  <a:pt x="34768" y="14456"/>
                </a:lnTo>
                <a:lnTo>
                  <a:pt x="34768" y="12682"/>
                </a:lnTo>
                <a:close/>
                <a:moveTo>
                  <a:pt x="38397" y="12682"/>
                </a:moveTo>
                <a:lnTo>
                  <a:pt x="38397" y="14456"/>
                </a:lnTo>
                <a:lnTo>
                  <a:pt x="36618" y="14456"/>
                </a:lnTo>
                <a:lnTo>
                  <a:pt x="36618" y="12682"/>
                </a:lnTo>
                <a:close/>
                <a:moveTo>
                  <a:pt x="40246" y="12682"/>
                </a:moveTo>
                <a:lnTo>
                  <a:pt x="40246" y="14456"/>
                </a:lnTo>
                <a:lnTo>
                  <a:pt x="38472" y="14456"/>
                </a:lnTo>
                <a:lnTo>
                  <a:pt x="38472" y="12682"/>
                </a:lnTo>
                <a:close/>
                <a:moveTo>
                  <a:pt x="42096" y="12682"/>
                </a:moveTo>
                <a:lnTo>
                  <a:pt x="42096" y="14456"/>
                </a:lnTo>
                <a:lnTo>
                  <a:pt x="40321" y="14456"/>
                </a:lnTo>
                <a:lnTo>
                  <a:pt x="40321" y="12682"/>
                </a:lnTo>
                <a:close/>
                <a:moveTo>
                  <a:pt x="43950" y="12682"/>
                </a:moveTo>
                <a:lnTo>
                  <a:pt x="43950" y="14456"/>
                </a:lnTo>
                <a:lnTo>
                  <a:pt x="42172" y="14456"/>
                </a:lnTo>
                <a:lnTo>
                  <a:pt x="42172" y="12682"/>
                </a:lnTo>
                <a:close/>
                <a:moveTo>
                  <a:pt x="45801" y="12682"/>
                </a:moveTo>
                <a:lnTo>
                  <a:pt x="45801" y="14456"/>
                </a:lnTo>
                <a:lnTo>
                  <a:pt x="44027" y="14456"/>
                </a:lnTo>
                <a:lnTo>
                  <a:pt x="44027" y="12682"/>
                </a:lnTo>
                <a:close/>
                <a:moveTo>
                  <a:pt x="47656" y="12682"/>
                </a:moveTo>
                <a:lnTo>
                  <a:pt x="47656" y="14456"/>
                </a:lnTo>
                <a:lnTo>
                  <a:pt x="45876" y="14456"/>
                </a:lnTo>
                <a:lnTo>
                  <a:pt x="45876" y="12682"/>
                </a:lnTo>
                <a:close/>
                <a:moveTo>
                  <a:pt x="49505" y="12682"/>
                </a:moveTo>
                <a:lnTo>
                  <a:pt x="49505" y="14456"/>
                </a:lnTo>
                <a:lnTo>
                  <a:pt x="47731" y="14456"/>
                </a:lnTo>
                <a:lnTo>
                  <a:pt x="47731" y="12682"/>
                </a:lnTo>
                <a:close/>
                <a:moveTo>
                  <a:pt x="51289" y="12682"/>
                </a:moveTo>
                <a:lnTo>
                  <a:pt x="51289" y="14456"/>
                </a:lnTo>
                <a:lnTo>
                  <a:pt x="49581" y="14456"/>
                </a:lnTo>
                <a:lnTo>
                  <a:pt x="49581" y="12682"/>
                </a:lnTo>
                <a:close/>
                <a:moveTo>
                  <a:pt x="53144" y="12682"/>
                </a:moveTo>
                <a:lnTo>
                  <a:pt x="53144" y="14456"/>
                </a:lnTo>
                <a:lnTo>
                  <a:pt x="51370" y="14456"/>
                </a:lnTo>
                <a:lnTo>
                  <a:pt x="51370" y="12682"/>
                </a:lnTo>
                <a:close/>
                <a:moveTo>
                  <a:pt x="54995" y="12682"/>
                </a:moveTo>
                <a:lnTo>
                  <a:pt x="54995" y="14456"/>
                </a:lnTo>
                <a:lnTo>
                  <a:pt x="53220" y="14456"/>
                </a:lnTo>
                <a:lnTo>
                  <a:pt x="53220" y="12682"/>
                </a:lnTo>
                <a:close/>
                <a:moveTo>
                  <a:pt x="56849" y="12682"/>
                </a:moveTo>
                <a:lnTo>
                  <a:pt x="56849" y="14456"/>
                </a:lnTo>
                <a:lnTo>
                  <a:pt x="55070" y="14456"/>
                </a:lnTo>
                <a:lnTo>
                  <a:pt x="55070" y="12682"/>
                </a:lnTo>
                <a:close/>
                <a:moveTo>
                  <a:pt x="58698" y="12682"/>
                </a:moveTo>
                <a:lnTo>
                  <a:pt x="58698" y="14456"/>
                </a:lnTo>
                <a:lnTo>
                  <a:pt x="56924" y="14456"/>
                </a:lnTo>
                <a:lnTo>
                  <a:pt x="56924" y="12682"/>
                </a:lnTo>
                <a:close/>
                <a:moveTo>
                  <a:pt x="60548" y="12682"/>
                </a:moveTo>
                <a:lnTo>
                  <a:pt x="60548" y="14456"/>
                </a:lnTo>
                <a:lnTo>
                  <a:pt x="58775" y="14456"/>
                </a:lnTo>
                <a:lnTo>
                  <a:pt x="58775" y="12682"/>
                </a:lnTo>
                <a:close/>
                <a:moveTo>
                  <a:pt x="62404" y="12682"/>
                </a:moveTo>
                <a:lnTo>
                  <a:pt x="62404" y="14456"/>
                </a:lnTo>
                <a:lnTo>
                  <a:pt x="60629" y="14456"/>
                </a:lnTo>
                <a:lnTo>
                  <a:pt x="60629" y="12682"/>
                </a:lnTo>
                <a:close/>
                <a:moveTo>
                  <a:pt x="64253" y="12682"/>
                </a:moveTo>
                <a:lnTo>
                  <a:pt x="64253" y="14456"/>
                </a:lnTo>
                <a:lnTo>
                  <a:pt x="62479" y="14456"/>
                </a:lnTo>
                <a:lnTo>
                  <a:pt x="62479" y="12682"/>
                </a:lnTo>
                <a:close/>
                <a:moveTo>
                  <a:pt x="66108" y="12682"/>
                </a:moveTo>
                <a:lnTo>
                  <a:pt x="66108" y="14456"/>
                </a:lnTo>
                <a:lnTo>
                  <a:pt x="64328" y="14456"/>
                </a:lnTo>
                <a:lnTo>
                  <a:pt x="64328" y="12682"/>
                </a:lnTo>
                <a:close/>
                <a:moveTo>
                  <a:pt x="3343" y="14532"/>
                </a:moveTo>
                <a:lnTo>
                  <a:pt x="3343" y="16305"/>
                </a:lnTo>
                <a:lnTo>
                  <a:pt x="1568" y="16305"/>
                </a:lnTo>
                <a:lnTo>
                  <a:pt x="1568" y="14532"/>
                </a:lnTo>
                <a:close/>
                <a:moveTo>
                  <a:pt x="5192" y="14532"/>
                </a:moveTo>
                <a:lnTo>
                  <a:pt x="5192" y="16305"/>
                </a:lnTo>
                <a:lnTo>
                  <a:pt x="3418" y="16305"/>
                </a:lnTo>
                <a:lnTo>
                  <a:pt x="3418" y="14532"/>
                </a:lnTo>
                <a:close/>
                <a:moveTo>
                  <a:pt x="7047" y="14532"/>
                </a:moveTo>
                <a:lnTo>
                  <a:pt x="7047" y="16305"/>
                </a:lnTo>
                <a:lnTo>
                  <a:pt x="5267" y="16305"/>
                </a:lnTo>
                <a:lnTo>
                  <a:pt x="5267" y="14532"/>
                </a:lnTo>
                <a:close/>
                <a:moveTo>
                  <a:pt x="8896" y="14532"/>
                </a:moveTo>
                <a:lnTo>
                  <a:pt x="8896" y="16305"/>
                </a:lnTo>
                <a:lnTo>
                  <a:pt x="7123" y="16305"/>
                </a:lnTo>
                <a:lnTo>
                  <a:pt x="7123" y="14532"/>
                </a:lnTo>
                <a:close/>
                <a:moveTo>
                  <a:pt x="10746" y="14532"/>
                </a:moveTo>
                <a:lnTo>
                  <a:pt x="10746" y="16305"/>
                </a:lnTo>
                <a:lnTo>
                  <a:pt x="8972" y="16305"/>
                </a:lnTo>
                <a:lnTo>
                  <a:pt x="8972" y="14532"/>
                </a:lnTo>
                <a:close/>
                <a:moveTo>
                  <a:pt x="12601" y="14532"/>
                </a:moveTo>
                <a:lnTo>
                  <a:pt x="12601" y="16305"/>
                </a:lnTo>
                <a:lnTo>
                  <a:pt x="10827" y="16305"/>
                </a:lnTo>
                <a:lnTo>
                  <a:pt x="10827" y="14532"/>
                </a:lnTo>
                <a:close/>
                <a:moveTo>
                  <a:pt x="14451" y="14532"/>
                </a:moveTo>
                <a:lnTo>
                  <a:pt x="14451" y="16305"/>
                </a:lnTo>
                <a:lnTo>
                  <a:pt x="12676" y="16305"/>
                </a:lnTo>
                <a:lnTo>
                  <a:pt x="12676" y="14532"/>
                </a:lnTo>
                <a:close/>
                <a:moveTo>
                  <a:pt x="16305" y="14532"/>
                </a:moveTo>
                <a:lnTo>
                  <a:pt x="16305" y="16305"/>
                </a:lnTo>
                <a:lnTo>
                  <a:pt x="14526" y="16305"/>
                </a:lnTo>
                <a:lnTo>
                  <a:pt x="14526" y="14532"/>
                </a:lnTo>
                <a:close/>
                <a:moveTo>
                  <a:pt x="18089" y="14532"/>
                </a:moveTo>
                <a:lnTo>
                  <a:pt x="18089" y="16305"/>
                </a:lnTo>
                <a:lnTo>
                  <a:pt x="16381" y="16305"/>
                </a:lnTo>
                <a:lnTo>
                  <a:pt x="16381" y="14532"/>
                </a:lnTo>
                <a:close/>
                <a:moveTo>
                  <a:pt x="19945" y="14532"/>
                </a:moveTo>
                <a:lnTo>
                  <a:pt x="19945" y="16305"/>
                </a:lnTo>
                <a:lnTo>
                  <a:pt x="18166" y="16305"/>
                </a:lnTo>
                <a:lnTo>
                  <a:pt x="18166" y="14532"/>
                </a:lnTo>
                <a:close/>
                <a:moveTo>
                  <a:pt x="21795" y="14532"/>
                </a:moveTo>
                <a:lnTo>
                  <a:pt x="21795" y="16305"/>
                </a:lnTo>
                <a:lnTo>
                  <a:pt x="20020" y="16305"/>
                </a:lnTo>
                <a:lnTo>
                  <a:pt x="20020" y="14532"/>
                </a:lnTo>
                <a:close/>
                <a:moveTo>
                  <a:pt x="23644" y="14532"/>
                </a:moveTo>
                <a:lnTo>
                  <a:pt x="23644" y="16305"/>
                </a:lnTo>
                <a:lnTo>
                  <a:pt x="21870" y="16305"/>
                </a:lnTo>
                <a:lnTo>
                  <a:pt x="21870" y="14532"/>
                </a:lnTo>
                <a:close/>
                <a:moveTo>
                  <a:pt x="25498" y="14532"/>
                </a:moveTo>
                <a:lnTo>
                  <a:pt x="25498" y="16305"/>
                </a:lnTo>
                <a:lnTo>
                  <a:pt x="23719" y="16305"/>
                </a:lnTo>
                <a:lnTo>
                  <a:pt x="23719" y="14532"/>
                </a:lnTo>
                <a:close/>
                <a:moveTo>
                  <a:pt x="27348" y="14532"/>
                </a:moveTo>
                <a:lnTo>
                  <a:pt x="27348" y="16305"/>
                </a:lnTo>
                <a:lnTo>
                  <a:pt x="25575" y="16305"/>
                </a:lnTo>
                <a:lnTo>
                  <a:pt x="25575" y="14532"/>
                </a:lnTo>
                <a:close/>
                <a:moveTo>
                  <a:pt x="29204" y="14532"/>
                </a:moveTo>
                <a:lnTo>
                  <a:pt x="29204" y="16305"/>
                </a:lnTo>
                <a:lnTo>
                  <a:pt x="27424" y="16305"/>
                </a:lnTo>
                <a:lnTo>
                  <a:pt x="27424" y="14532"/>
                </a:lnTo>
                <a:close/>
                <a:moveTo>
                  <a:pt x="31053" y="14532"/>
                </a:moveTo>
                <a:lnTo>
                  <a:pt x="31053" y="16305"/>
                </a:lnTo>
                <a:lnTo>
                  <a:pt x="29279" y="16305"/>
                </a:lnTo>
                <a:lnTo>
                  <a:pt x="29279" y="14532"/>
                </a:lnTo>
                <a:close/>
                <a:moveTo>
                  <a:pt x="32903" y="14532"/>
                </a:moveTo>
                <a:lnTo>
                  <a:pt x="32903" y="16305"/>
                </a:lnTo>
                <a:lnTo>
                  <a:pt x="31128" y="16305"/>
                </a:lnTo>
                <a:lnTo>
                  <a:pt x="31128" y="14532"/>
                </a:lnTo>
                <a:close/>
                <a:moveTo>
                  <a:pt x="34692" y="14532"/>
                </a:moveTo>
                <a:lnTo>
                  <a:pt x="34692" y="16305"/>
                </a:lnTo>
                <a:lnTo>
                  <a:pt x="32979" y="16305"/>
                </a:lnTo>
                <a:lnTo>
                  <a:pt x="32979" y="14532"/>
                </a:lnTo>
                <a:close/>
                <a:moveTo>
                  <a:pt x="36541" y="14532"/>
                </a:moveTo>
                <a:lnTo>
                  <a:pt x="36541" y="16305"/>
                </a:lnTo>
                <a:lnTo>
                  <a:pt x="34768" y="16305"/>
                </a:lnTo>
                <a:lnTo>
                  <a:pt x="34768" y="14532"/>
                </a:lnTo>
                <a:close/>
                <a:moveTo>
                  <a:pt x="38397" y="14532"/>
                </a:moveTo>
                <a:lnTo>
                  <a:pt x="38397" y="16305"/>
                </a:lnTo>
                <a:lnTo>
                  <a:pt x="36618" y="16305"/>
                </a:lnTo>
                <a:lnTo>
                  <a:pt x="36618" y="14532"/>
                </a:lnTo>
                <a:close/>
                <a:moveTo>
                  <a:pt x="40246" y="14532"/>
                </a:moveTo>
                <a:lnTo>
                  <a:pt x="40246" y="16305"/>
                </a:lnTo>
                <a:lnTo>
                  <a:pt x="38472" y="16305"/>
                </a:lnTo>
                <a:lnTo>
                  <a:pt x="38472" y="14532"/>
                </a:lnTo>
                <a:close/>
                <a:moveTo>
                  <a:pt x="42096" y="14532"/>
                </a:moveTo>
                <a:lnTo>
                  <a:pt x="42096" y="16305"/>
                </a:lnTo>
                <a:lnTo>
                  <a:pt x="40321" y="16305"/>
                </a:lnTo>
                <a:lnTo>
                  <a:pt x="40321" y="14532"/>
                </a:lnTo>
                <a:close/>
                <a:moveTo>
                  <a:pt x="43950" y="14532"/>
                </a:moveTo>
                <a:lnTo>
                  <a:pt x="43950" y="16305"/>
                </a:lnTo>
                <a:lnTo>
                  <a:pt x="42172" y="16305"/>
                </a:lnTo>
                <a:lnTo>
                  <a:pt x="42172" y="14532"/>
                </a:lnTo>
                <a:close/>
                <a:moveTo>
                  <a:pt x="45801" y="14532"/>
                </a:moveTo>
                <a:lnTo>
                  <a:pt x="45801" y="16305"/>
                </a:lnTo>
                <a:lnTo>
                  <a:pt x="44027" y="16305"/>
                </a:lnTo>
                <a:lnTo>
                  <a:pt x="44027" y="14532"/>
                </a:lnTo>
                <a:close/>
                <a:moveTo>
                  <a:pt x="47656" y="14532"/>
                </a:moveTo>
                <a:lnTo>
                  <a:pt x="47656" y="16305"/>
                </a:lnTo>
                <a:lnTo>
                  <a:pt x="45876" y="16305"/>
                </a:lnTo>
                <a:lnTo>
                  <a:pt x="45876" y="14532"/>
                </a:lnTo>
                <a:close/>
                <a:moveTo>
                  <a:pt x="49505" y="14532"/>
                </a:moveTo>
                <a:lnTo>
                  <a:pt x="49505" y="16305"/>
                </a:lnTo>
                <a:lnTo>
                  <a:pt x="47731" y="16305"/>
                </a:lnTo>
                <a:lnTo>
                  <a:pt x="47731" y="14532"/>
                </a:lnTo>
                <a:close/>
                <a:moveTo>
                  <a:pt x="51289" y="14532"/>
                </a:moveTo>
                <a:lnTo>
                  <a:pt x="51289" y="16305"/>
                </a:lnTo>
                <a:lnTo>
                  <a:pt x="49581" y="16305"/>
                </a:lnTo>
                <a:lnTo>
                  <a:pt x="49581" y="14532"/>
                </a:lnTo>
                <a:close/>
                <a:moveTo>
                  <a:pt x="53144" y="14532"/>
                </a:moveTo>
                <a:lnTo>
                  <a:pt x="53144" y="16305"/>
                </a:lnTo>
                <a:lnTo>
                  <a:pt x="51370" y="16305"/>
                </a:lnTo>
                <a:lnTo>
                  <a:pt x="51370" y="14532"/>
                </a:lnTo>
                <a:close/>
                <a:moveTo>
                  <a:pt x="54995" y="14532"/>
                </a:moveTo>
                <a:lnTo>
                  <a:pt x="54995" y="16305"/>
                </a:lnTo>
                <a:lnTo>
                  <a:pt x="53220" y="16305"/>
                </a:lnTo>
                <a:lnTo>
                  <a:pt x="53220" y="14532"/>
                </a:lnTo>
                <a:close/>
                <a:moveTo>
                  <a:pt x="56849" y="14532"/>
                </a:moveTo>
                <a:lnTo>
                  <a:pt x="56849" y="16305"/>
                </a:lnTo>
                <a:lnTo>
                  <a:pt x="55070" y="16305"/>
                </a:lnTo>
                <a:lnTo>
                  <a:pt x="55070" y="14532"/>
                </a:lnTo>
                <a:close/>
                <a:moveTo>
                  <a:pt x="58698" y="14532"/>
                </a:moveTo>
                <a:lnTo>
                  <a:pt x="58698" y="16305"/>
                </a:lnTo>
                <a:lnTo>
                  <a:pt x="56924" y="16305"/>
                </a:lnTo>
                <a:lnTo>
                  <a:pt x="56924" y="14532"/>
                </a:lnTo>
                <a:close/>
                <a:moveTo>
                  <a:pt x="60548" y="14532"/>
                </a:moveTo>
                <a:lnTo>
                  <a:pt x="60548" y="16305"/>
                </a:lnTo>
                <a:lnTo>
                  <a:pt x="58775" y="16305"/>
                </a:lnTo>
                <a:lnTo>
                  <a:pt x="58775" y="14532"/>
                </a:lnTo>
                <a:close/>
                <a:moveTo>
                  <a:pt x="62404" y="14532"/>
                </a:moveTo>
                <a:lnTo>
                  <a:pt x="62404" y="16305"/>
                </a:lnTo>
                <a:lnTo>
                  <a:pt x="60629" y="16305"/>
                </a:lnTo>
                <a:lnTo>
                  <a:pt x="60629" y="14532"/>
                </a:lnTo>
                <a:close/>
                <a:moveTo>
                  <a:pt x="64253" y="14532"/>
                </a:moveTo>
                <a:lnTo>
                  <a:pt x="64253" y="16305"/>
                </a:lnTo>
                <a:lnTo>
                  <a:pt x="62479" y="16305"/>
                </a:lnTo>
                <a:lnTo>
                  <a:pt x="62479" y="14532"/>
                </a:lnTo>
                <a:close/>
                <a:moveTo>
                  <a:pt x="66108" y="14532"/>
                </a:moveTo>
                <a:lnTo>
                  <a:pt x="66108" y="16305"/>
                </a:lnTo>
                <a:lnTo>
                  <a:pt x="64328" y="16305"/>
                </a:lnTo>
                <a:lnTo>
                  <a:pt x="64328" y="14532"/>
                </a:lnTo>
                <a:close/>
                <a:moveTo>
                  <a:pt x="3343" y="16381"/>
                </a:moveTo>
                <a:lnTo>
                  <a:pt x="3343" y="16421"/>
                </a:lnTo>
                <a:lnTo>
                  <a:pt x="3343" y="17873"/>
                </a:lnTo>
                <a:lnTo>
                  <a:pt x="3343" y="17914"/>
                </a:lnTo>
                <a:lnTo>
                  <a:pt x="1568" y="17914"/>
                </a:lnTo>
                <a:lnTo>
                  <a:pt x="1568" y="17873"/>
                </a:lnTo>
                <a:lnTo>
                  <a:pt x="1568" y="16421"/>
                </a:lnTo>
                <a:lnTo>
                  <a:pt x="1568" y="16381"/>
                </a:lnTo>
                <a:close/>
                <a:moveTo>
                  <a:pt x="5192" y="16381"/>
                </a:moveTo>
                <a:lnTo>
                  <a:pt x="5192" y="16421"/>
                </a:lnTo>
                <a:lnTo>
                  <a:pt x="5192" y="17873"/>
                </a:lnTo>
                <a:lnTo>
                  <a:pt x="5192" y="17914"/>
                </a:lnTo>
                <a:lnTo>
                  <a:pt x="3418" y="17914"/>
                </a:lnTo>
                <a:lnTo>
                  <a:pt x="3418" y="17873"/>
                </a:lnTo>
                <a:lnTo>
                  <a:pt x="3418" y="16421"/>
                </a:lnTo>
                <a:lnTo>
                  <a:pt x="3418" y="16381"/>
                </a:lnTo>
                <a:close/>
                <a:moveTo>
                  <a:pt x="7047" y="16381"/>
                </a:moveTo>
                <a:lnTo>
                  <a:pt x="7047" y="16421"/>
                </a:lnTo>
                <a:lnTo>
                  <a:pt x="7047" y="17873"/>
                </a:lnTo>
                <a:lnTo>
                  <a:pt x="7047" y="17914"/>
                </a:lnTo>
                <a:lnTo>
                  <a:pt x="5267" y="17914"/>
                </a:lnTo>
                <a:lnTo>
                  <a:pt x="5267" y="17873"/>
                </a:lnTo>
                <a:lnTo>
                  <a:pt x="5267" y="16421"/>
                </a:lnTo>
                <a:lnTo>
                  <a:pt x="5267" y="16381"/>
                </a:lnTo>
                <a:close/>
                <a:moveTo>
                  <a:pt x="8896" y="16381"/>
                </a:moveTo>
                <a:lnTo>
                  <a:pt x="8896" y="16421"/>
                </a:lnTo>
                <a:lnTo>
                  <a:pt x="8896" y="17873"/>
                </a:lnTo>
                <a:lnTo>
                  <a:pt x="8896" y="17914"/>
                </a:lnTo>
                <a:lnTo>
                  <a:pt x="7123" y="17914"/>
                </a:lnTo>
                <a:lnTo>
                  <a:pt x="7123" y="17873"/>
                </a:lnTo>
                <a:lnTo>
                  <a:pt x="7123" y="16421"/>
                </a:lnTo>
                <a:lnTo>
                  <a:pt x="7123" y="16381"/>
                </a:lnTo>
                <a:close/>
                <a:moveTo>
                  <a:pt x="10746" y="16381"/>
                </a:moveTo>
                <a:lnTo>
                  <a:pt x="10746" y="16421"/>
                </a:lnTo>
                <a:lnTo>
                  <a:pt x="10746" y="17873"/>
                </a:lnTo>
                <a:lnTo>
                  <a:pt x="10746" y="17914"/>
                </a:lnTo>
                <a:lnTo>
                  <a:pt x="8972" y="17914"/>
                </a:lnTo>
                <a:lnTo>
                  <a:pt x="8972" y="17873"/>
                </a:lnTo>
                <a:lnTo>
                  <a:pt x="8972" y="16421"/>
                </a:lnTo>
                <a:lnTo>
                  <a:pt x="8972" y="16381"/>
                </a:lnTo>
                <a:close/>
                <a:moveTo>
                  <a:pt x="12601" y="16381"/>
                </a:moveTo>
                <a:lnTo>
                  <a:pt x="12601" y="16421"/>
                </a:lnTo>
                <a:lnTo>
                  <a:pt x="12601" y="17873"/>
                </a:lnTo>
                <a:lnTo>
                  <a:pt x="12601" y="17914"/>
                </a:lnTo>
                <a:lnTo>
                  <a:pt x="10827" y="17914"/>
                </a:lnTo>
                <a:lnTo>
                  <a:pt x="10827" y="17873"/>
                </a:lnTo>
                <a:lnTo>
                  <a:pt x="10827" y="16421"/>
                </a:lnTo>
                <a:lnTo>
                  <a:pt x="10827" y="16381"/>
                </a:lnTo>
                <a:close/>
                <a:moveTo>
                  <a:pt x="14451" y="16381"/>
                </a:moveTo>
                <a:lnTo>
                  <a:pt x="14451" y="16421"/>
                </a:lnTo>
                <a:lnTo>
                  <a:pt x="14451" y="17873"/>
                </a:lnTo>
                <a:lnTo>
                  <a:pt x="14451" y="17914"/>
                </a:lnTo>
                <a:lnTo>
                  <a:pt x="12676" y="17914"/>
                </a:lnTo>
                <a:lnTo>
                  <a:pt x="12676" y="17873"/>
                </a:lnTo>
                <a:lnTo>
                  <a:pt x="12676" y="16421"/>
                </a:lnTo>
                <a:lnTo>
                  <a:pt x="12676" y="16381"/>
                </a:lnTo>
                <a:close/>
                <a:moveTo>
                  <a:pt x="16305" y="16381"/>
                </a:moveTo>
                <a:lnTo>
                  <a:pt x="16305" y="16421"/>
                </a:lnTo>
                <a:lnTo>
                  <a:pt x="16305" y="17873"/>
                </a:lnTo>
                <a:lnTo>
                  <a:pt x="16305" y="17914"/>
                </a:lnTo>
                <a:lnTo>
                  <a:pt x="14526" y="17914"/>
                </a:lnTo>
                <a:lnTo>
                  <a:pt x="14526" y="17873"/>
                </a:lnTo>
                <a:lnTo>
                  <a:pt x="14526" y="16421"/>
                </a:lnTo>
                <a:lnTo>
                  <a:pt x="14526" y="16381"/>
                </a:lnTo>
                <a:close/>
                <a:moveTo>
                  <a:pt x="18089" y="16381"/>
                </a:moveTo>
                <a:lnTo>
                  <a:pt x="18089" y="16421"/>
                </a:lnTo>
                <a:lnTo>
                  <a:pt x="18089" y="17873"/>
                </a:lnTo>
                <a:lnTo>
                  <a:pt x="18089" y="17914"/>
                </a:lnTo>
                <a:lnTo>
                  <a:pt x="16381" y="17914"/>
                </a:lnTo>
                <a:lnTo>
                  <a:pt x="16381" y="17873"/>
                </a:lnTo>
                <a:lnTo>
                  <a:pt x="16381" y="16421"/>
                </a:lnTo>
                <a:lnTo>
                  <a:pt x="16381" y="16381"/>
                </a:lnTo>
                <a:close/>
                <a:moveTo>
                  <a:pt x="19945" y="16381"/>
                </a:moveTo>
                <a:lnTo>
                  <a:pt x="19945" y="16421"/>
                </a:lnTo>
                <a:lnTo>
                  <a:pt x="19945" y="17873"/>
                </a:lnTo>
                <a:lnTo>
                  <a:pt x="19945" y="17914"/>
                </a:lnTo>
                <a:lnTo>
                  <a:pt x="18166" y="17914"/>
                </a:lnTo>
                <a:lnTo>
                  <a:pt x="18166" y="17873"/>
                </a:lnTo>
                <a:lnTo>
                  <a:pt x="18166" y="16421"/>
                </a:lnTo>
                <a:lnTo>
                  <a:pt x="18166" y="16381"/>
                </a:lnTo>
                <a:close/>
                <a:moveTo>
                  <a:pt x="21795" y="16381"/>
                </a:moveTo>
                <a:lnTo>
                  <a:pt x="21795" y="16421"/>
                </a:lnTo>
                <a:lnTo>
                  <a:pt x="21795" y="17873"/>
                </a:lnTo>
                <a:lnTo>
                  <a:pt x="21795" y="17914"/>
                </a:lnTo>
                <a:lnTo>
                  <a:pt x="20020" y="17914"/>
                </a:lnTo>
                <a:lnTo>
                  <a:pt x="20020" y="17873"/>
                </a:lnTo>
                <a:lnTo>
                  <a:pt x="20020" y="16421"/>
                </a:lnTo>
                <a:lnTo>
                  <a:pt x="20020" y="16381"/>
                </a:lnTo>
                <a:close/>
                <a:moveTo>
                  <a:pt x="23644" y="16381"/>
                </a:moveTo>
                <a:lnTo>
                  <a:pt x="23644" y="16421"/>
                </a:lnTo>
                <a:lnTo>
                  <a:pt x="23644" y="17873"/>
                </a:lnTo>
                <a:lnTo>
                  <a:pt x="23644" y="17914"/>
                </a:lnTo>
                <a:lnTo>
                  <a:pt x="21870" y="17914"/>
                </a:lnTo>
                <a:lnTo>
                  <a:pt x="21870" y="17873"/>
                </a:lnTo>
                <a:lnTo>
                  <a:pt x="21870" y="16421"/>
                </a:lnTo>
                <a:lnTo>
                  <a:pt x="21870" y="16381"/>
                </a:lnTo>
                <a:close/>
                <a:moveTo>
                  <a:pt x="25498" y="16381"/>
                </a:moveTo>
                <a:lnTo>
                  <a:pt x="25498" y="16421"/>
                </a:lnTo>
                <a:lnTo>
                  <a:pt x="25498" y="17873"/>
                </a:lnTo>
                <a:lnTo>
                  <a:pt x="25498" y="17914"/>
                </a:lnTo>
                <a:lnTo>
                  <a:pt x="23719" y="17914"/>
                </a:lnTo>
                <a:lnTo>
                  <a:pt x="23719" y="17873"/>
                </a:lnTo>
                <a:lnTo>
                  <a:pt x="23719" y="16421"/>
                </a:lnTo>
                <a:lnTo>
                  <a:pt x="23719" y="16381"/>
                </a:lnTo>
                <a:close/>
                <a:moveTo>
                  <a:pt x="27348" y="16381"/>
                </a:moveTo>
                <a:lnTo>
                  <a:pt x="27348" y="16421"/>
                </a:lnTo>
                <a:lnTo>
                  <a:pt x="27348" y="17873"/>
                </a:lnTo>
                <a:lnTo>
                  <a:pt x="27348" y="17914"/>
                </a:lnTo>
                <a:lnTo>
                  <a:pt x="25575" y="17914"/>
                </a:lnTo>
                <a:lnTo>
                  <a:pt x="25575" y="17873"/>
                </a:lnTo>
                <a:lnTo>
                  <a:pt x="25575" y="16421"/>
                </a:lnTo>
                <a:lnTo>
                  <a:pt x="25575" y="16381"/>
                </a:lnTo>
                <a:close/>
                <a:moveTo>
                  <a:pt x="29204" y="16381"/>
                </a:moveTo>
                <a:lnTo>
                  <a:pt x="29204" y="16421"/>
                </a:lnTo>
                <a:lnTo>
                  <a:pt x="29204" y="17873"/>
                </a:lnTo>
                <a:lnTo>
                  <a:pt x="29204" y="17914"/>
                </a:lnTo>
                <a:lnTo>
                  <a:pt x="27424" y="17914"/>
                </a:lnTo>
                <a:lnTo>
                  <a:pt x="27424" y="17873"/>
                </a:lnTo>
                <a:lnTo>
                  <a:pt x="27424" y="16421"/>
                </a:lnTo>
                <a:lnTo>
                  <a:pt x="27424" y="16381"/>
                </a:lnTo>
                <a:close/>
                <a:moveTo>
                  <a:pt x="31053" y="16381"/>
                </a:moveTo>
                <a:lnTo>
                  <a:pt x="31053" y="16421"/>
                </a:lnTo>
                <a:lnTo>
                  <a:pt x="31053" y="17873"/>
                </a:lnTo>
                <a:lnTo>
                  <a:pt x="31053" y="17914"/>
                </a:lnTo>
                <a:lnTo>
                  <a:pt x="29279" y="17914"/>
                </a:lnTo>
                <a:lnTo>
                  <a:pt x="29279" y="17873"/>
                </a:lnTo>
                <a:lnTo>
                  <a:pt x="29279" y="16421"/>
                </a:lnTo>
                <a:lnTo>
                  <a:pt x="29279" y="16381"/>
                </a:lnTo>
                <a:close/>
                <a:moveTo>
                  <a:pt x="32903" y="16381"/>
                </a:moveTo>
                <a:lnTo>
                  <a:pt x="32903" y="16421"/>
                </a:lnTo>
                <a:lnTo>
                  <a:pt x="32903" y="17873"/>
                </a:lnTo>
                <a:lnTo>
                  <a:pt x="32903" y="17914"/>
                </a:lnTo>
                <a:lnTo>
                  <a:pt x="31128" y="17914"/>
                </a:lnTo>
                <a:lnTo>
                  <a:pt x="31128" y="17873"/>
                </a:lnTo>
                <a:lnTo>
                  <a:pt x="31128" y="16421"/>
                </a:lnTo>
                <a:lnTo>
                  <a:pt x="31128" y="16381"/>
                </a:lnTo>
                <a:close/>
                <a:moveTo>
                  <a:pt x="34692" y="16381"/>
                </a:moveTo>
                <a:lnTo>
                  <a:pt x="34692" y="16421"/>
                </a:lnTo>
                <a:lnTo>
                  <a:pt x="34692" y="17873"/>
                </a:lnTo>
                <a:lnTo>
                  <a:pt x="34692" y="17914"/>
                </a:lnTo>
                <a:lnTo>
                  <a:pt x="32979" y="17914"/>
                </a:lnTo>
                <a:lnTo>
                  <a:pt x="32979" y="17873"/>
                </a:lnTo>
                <a:lnTo>
                  <a:pt x="32979" y="16421"/>
                </a:lnTo>
                <a:lnTo>
                  <a:pt x="32979" y="16381"/>
                </a:lnTo>
                <a:close/>
                <a:moveTo>
                  <a:pt x="36541" y="16381"/>
                </a:moveTo>
                <a:lnTo>
                  <a:pt x="36541" y="16421"/>
                </a:lnTo>
                <a:lnTo>
                  <a:pt x="36541" y="17873"/>
                </a:lnTo>
                <a:lnTo>
                  <a:pt x="36541" y="17914"/>
                </a:lnTo>
                <a:lnTo>
                  <a:pt x="34768" y="17914"/>
                </a:lnTo>
                <a:lnTo>
                  <a:pt x="34768" y="17873"/>
                </a:lnTo>
                <a:lnTo>
                  <a:pt x="34768" y="16421"/>
                </a:lnTo>
                <a:lnTo>
                  <a:pt x="34768" y="16381"/>
                </a:lnTo>
                <a:close/>
                <a:moveTo>
                  <a:pt x="38397" y="16381"/>
                </a:moveTo>
                <a:lnTo>
                  <a:pt x="38397" y="16421"/>
                </a:lnTo>
                <a:lnTo>
                  <a:pt x="38397" y="17873"/>
                </a:lnTo>
                <a:lnTo>
                  <a:pt x="38397" y="17914"/>
                </a:lnTo>
                <a:lnTo>
                  <a:pt x="36618" y="17914"/>
                </a:lnTo>
                <a:lnTo>
                  <a:pt x="36618" y="17873"/>
                </a:lnTo>
                <a:lnTo>
                  <a:pt x="36618" y="16421"/>
                </a:lnTo>
                <a:lnTo>
                  <a:pt x="36618" y="16381"/>
                </a:lnTo>
                <a:close/>
                <a:moveTo>
                  <a:pt x="40246" y="16381"/>
                </a:moveTo>
                <a:lnTo>
                  <a:pt x="40246" y="16421"/>
                </a:lnTo>
                <a:lnTo>
                  <a:pt x="40246" y="17873"/>
                </a:lnTo>
                <a:lnTo>
                  <a:pt x="40246" y="17914"/>
                </a:lnTo>
                <a:lnTo>
                  <a:pt x="38472" y="17914"/>
                </a:lnTo>
                <a:lnTo>
                  <a:pt x="38472" y="17873"/>
                </a:lnTo>
                <a:lnTo>
                  <a:pt x="38472" y="16421"/>
                </a:lnTo>
                <a:lnTo>
                  <a:pt x="38472" y="16381"/>
                </a:lnTo>
                <a:close/>
                <a:moveTo>
                  <a:pt x="42096" y="16381"/>
                </a:moveTo>
                <a:lnTo>
                  <a:pt x="42096" y="16421"/>
                </a:lnTo>
                <a:lnTo>
                  <a:pt x="42096" y="17873"/>
                </a:lnTo>
                <a:lnTo>
                  <a:pt x="42096" y="17914"/>
                </a:lnTo>
                <a:lnTo>
                  <a:pt x="40321" y="17914"/>
                </a:lnTo>
                <a:lnTo>
                  <a:pt x="40321" y="17873"/>
                </a:lnTo>
                <a:lnTo>
                  <a:pt x="40321" y="16421"/>
                </a:lnTo>
                <a:lnTo>
                  <a:pt x="40321" y="16381"/>
                </a:lnTo>
                <a:close/>
                <a:moveTo>
                  <a:pt x="43950" y="16381"/>
                </a:moveTo>
                <a:lnTo>
                  <a:pt x="43950" y="16421"/>
                </a:lnTo>
                <a:lnTo>
                  <a:pt x="43950" y="17873"/>
                </a:lnTo>
                <a:lnTo>
                  <a:pt x="43950" y="17914"/>
                </a:lnTo>
                <a:lnTo>
                  <a:pt x="42172" y="17914"/>
                </a:lnTo>
                <a:lnTo>
                  <a:pt x="42172" y="17873"/>
                </a:lnTo>
                <a:lnTo>
                  <a:pt x="42172" y="16421"/>
                </a:lnTo>
                <a:lnTo>
                  <a:pt x="42172" y="16381"/>
                </a:lnTo>
                <a:close/>
                <a:moveTo>
                  <a:pt x="45801" y="16381"/>
                </a:moveTo>
                <a:lnTo>
                  <a:pt x="45801" y="16421"/>
                </a:lnTo>
                <a:lnTo>
                  <a:pt x="45801" y="17873"/>
                </a:lnTo>
                <a:lnTo>
                  <a:pt x="45801" y="17914"/>
                </a:lnTo>
                <a:lnTo>
                  <a:pt x="44027" y="17914"/>
                </a:lnTo>
                <a:lnTo>
                  <a:pt x="44027" y="17873"/>
                </a:lnTo>
                <a:lnTo>
                  <a:pt x="44027" y="16421"/>
                </a:lnTo>
                <a:lnTo>
                  <a:pt x="44027" y="16381"/>
                </a:lnTo>
                <a:close/>
                <a:moveTo>
                  <a:pt x="47656" y="16381"/>
                </a:moveTo>
                <a:lnTo>
                  <a:pt x="47656" y="16421"/>
                </a:lnTo>
                <a:lnTo>
                  <a:pt x="47656" y="17873"/>
                </a:lnTo>
                <a:lnTo>
                  <a:pt x="47656" y="17914"/>
                </a:lnTo>
                <a:lnTo>
                  <a:pt x="45876" y="17914"/>
                </a:lnTo>
                <a:lnTo>
                  <a:pt x="45876" y="17873"/>
                </a:lnTo>
                <a:lnTo>
                  <a:pt x="45876" y="16421"/>
                </a:lnTo>
                <a:lnTo>
                  <a:pt x="45876" y="16381"/>
                </a:lnTo>
                <a:close/>
                <a:moveTo>
                  <a:pt x="49505" y="16381"/>
                </a:moveTo>
                <a:lnTo>
                  <a:pt x="49505" y="16421"/>
                </a:lnTo>
                <a:lnTo>
                  <a:pt x="49505" y="17873"/>
                </a:lnTo>
                <a:lnTo>
                  <a:pt x="49505" y="17914"/>
                </a:lnTo>
                <a:lnTo>
                  <a:pt x="47731" y="17914"/>
                </a:lnTo>
                <a:lnTo>
                  <a:pt x="47731" y="17873"/>
                </a:lnTo>
                <a:lnTo>
                  <a:pt x="47731" y="16421"/>
                </a:lnTo>
                <a:lnTo>
                  <a:pt x="47731" y="16381"/>
                </a:lnTo>
                <a:close/>
                <a:moveTo>
                  <a:pt x="51289" y="16381"/>
                </a:moveTo>
                <a:lnTo>
                  <a:pt x="51289" y="16421"/>
                </a:lnTo>
                <a:lnTo>
                  <a:pt x="51289" y="17873"/>
                </a:lnTo>
                <a:lnTo>
                  <a:pt x="51289" y="17914"/>
                </a:lnTo>
                <a:lnTo>
                  <a:pt x="49581" y="17914"/>
                </a:lnTo>
                <a:lnTo>
                  <a:pt x="49581" y="17873"/>
                </a:lnTo>
                <a:lnTo>
                  <a:pt x="49581" y="16421"/>
                </a:lnTo>
                <a:lnTo>
                  <a:pt x="49581" y="16381"/>
                </a:lnTo>
                <a:close/>
                <a:moveTo>
                  <a:pt x="53144" y="16381"/>
                </a:moveTo>
                <a:lnTo>
                  <a:pt x="53144" y="16421"/>
                </a:lnTo>
                <a:lnTo>
                  <a:pt x="53144" y="17873"/>
                </a:lnTo>
                <a:lnTo>
                  <a:pt x="53144" y="17914"/>
                </a:lnTo>
                <a:lnTo>
                  <a:pt x="51370" y="17914"/>
                </a:lnTo>
                <a:lnTo>
                  <a:pt x="51370" y="17873"/>
                </a:lnTo>
                <a:lnTo>
                  <a:pt x="51370" y="16421"/>
                </a:lnTo>
                <a:lnTo>
                  <a:pt x="51370" y="16381"/>
                </a:lnTo>
                <a:close/>
                <a:moveTo>
                  <a:pt x="54995" y="16381"/>
                </a:moveTo>
                <a:lnTo>
                  <a:pt x="54995" y="16421"/>
                </a:lnTo>
                <a:lnTo>
                  <a:pt x="54995" y="17873"/>
                </a:lnTo>
                <a:lnTo>
                  <a:pt x="54995" y="17914"/>
                </a:lnTo>
                <a:lnTo>
                  <a:pt x="53220" y="17914"/>
                </a:lnTo>
                <a:lnTo>
                  <a:pt x="53220" y="17873"/>
                </a:lnTo>
                <a:lnTo>
                  <a:pt x="53220" y="16421"/>
                </a:lnTo>
                <a:lnTo>
                  <a:pt x="53220" y="16381"/>
                </a:lnTo>
                <a:close/>
                <a:moveTo>
                  <a:pt x="56849" y="16381"/>
                </a:moveTo>
                <a:lnTo>
                  <a:pt x="56849" y="16421"/>
                </a:lnTo>
                <a:lnTo>
                  <a:pt x="56849" y="17873"/>
                </a:lnTo>
                <a:lnTo>
                  <a:pt x="56849" y="17914"/>
                </a:lnTo>
                <a:lnTo>
                  <a:pt x="55070" y="17914"/>
                </a:lnTo>
                <a:lnTo>
                  <a:pt x="55070" y="17873"/>
                </a:lnTo>
                <a:lnTo>
                  <a:pt x="55070" y="16421"/>
                </a:lnTo>
                <a:lnTo>
                  <a:pt x="55070" y="16381"/>
                </a:lnTo>
                <a:close/>
                <a:moveTo>
                  <a:pt x="58698" y="16381"/>
                </a:moveTo>
                <a:lnTo>
                  <a:pt x="58698" y="16421"/>
                </a:lnTo>
                <a:lnTo>
                  <a:pt x="58698" y="17873"/>
                </a:lnTo>
                <a:lnTo>
                  <a:pt x="58698" y="17914"/>
                </a:lnTo>
                <a:lnTo>
                  <a:pt x="56924" y="17914"/>
                </a:lnTo>
                <a:lnTo>
                  <a:pt x="56924" y="17873"/>
                </a:lnTo>
                <a:lnTo>
                  <a:pt x="56924" y="16421"/>
                </a:lnTo>
                <a:lnTo>
                  <a:pt x="56924" y="16381"/>
                </a:lnTo>
                <a:close/>
                <a:moveTo>
                  <a:pt x="60548" y="16381"/>
                </a:moveTo>
                <a:lnTo>
                  <a:pt x="60548" y="16421"/>
                </a:lnTo>
                <a:lnTo>
                  <a:pt x="60548" y="17873"/>
                </a:lnTo>
                <a:lnTo>
                  <a:pt x="60548" y="17914"/>
                </a:lnTo>
                <a:lnTo>
                  <a:pt x="58775" y="17914"/>
                </a:lnTo>
                <a:lnTo>
                  <a:pt x="58775" y="17873"/>
                </a:lnTo>
                <a:lnTo>
                  <a:pt x="58775" y="16421"/>
                </a:lnTo>
                <a:lnTo>
                  <a:pt x="58775" y="16381"/>
                </a:lnTo>
                <a:close/>
                <a:moveTo>
                  <a:pt x="62404" y="16381"/>
                </a:moveTo>
                <a:lnTo>
                  <a:pt x="62404" y="16421"/>
                </a:lnTo>
                <a:lnTo>
                  <a:pt x="62404" y="17873"/>
                </a:lnTo>
                <a:lnTo>
                  <a:pt x="62404" y="17914"/>
                </a:lnTo>
                <a:lnTo>
                  <a:pt x="60629" y="17914"/>
                </a:lnTo>
                <a:lnTo>
                  <a:pt x="60629" y="17873"/>
                </a:lnTo>
                <a:lnTo>
                  <a:pt x="60629" y="16421"/>
                </a:lnTo>
                <a:lnTo>
                  <a:pt x="60629" y="16381"/>
                </a:lnTo>
                <a:close/>
                <a:moveTo>
                  <a:pt x="64253" y="16381"/>
                </a:moveTo>
                <a:lnTo>
                  <a:pt x="64253" y="16421"/>
                </a:lnTo>
                <a:lnTo>
                  <a:pt x="64253" y="17873"/>
                </a:lnTo>
                <a:lnTo>
                  <a:pt x="64253" y="17914"/>
                </a:lnTo>
                <a:lnTo>
                  <a:pt x="62479" y="17914"/>
                </a:lnTo>
                <a:lnTo>
                  <a:pt x="62479" y="17873"/>
                </a:lnTo>
                <a:lnTo>
                  <a:pt x="62479" y="16421"/>
                </a:lnTo>
                <a:lnTo>
                  <a:pt x="62479" y="16381"/>
                </a:lnTo>
                <a:close/>
                <a:moveTo>
                  <a:pt x="66108" y="16381"/>
                </a:moveTo>
                <a:lnTo>
                  <a:pt x="66108" y="16421"/>
                </a:lnTo>
                <a:lnTo>
                  <a:pt x="66108" y="17873"/>
                </a:lnTo>
                <a:lnTo>
                  <a:pt x="66108" y="17914"/>
                </a:lnTo>
                <a:lnTo>
                  <a:pt x="64328" y="17914"/>
                </a:lnTo>
                <a:lnTo>
                  <a:pt x="64328" y="17873"/>
                </a:lnTo>
                <a:lnTo>
                  <a:pt x="64328" y="16421"/>
                </a:lnTo>
                <a:lnTo>
                  <a:pt x="64328" y="16381"/>
                </a:lnTo>
                <a:close/>
                <a:moveTo>
                  <a:pt x="3343" y="17989"/>
                </a:moveTo>
                <a:lnTo>
                  <a:pt x="3343" y="19763"/>
                </a:lnTo>
                <a:lnTo>
                  <a:pt x="1568" y="19763"/>
                </a:lnTo>
                <a:lnTo>
                  <a:pt x="1568" y="17989"/>
                </a:lnTo>
                <a:close/>
                <a:moveTo>
                  <a:pt x="5192" y="17989"/>
                </a:moveTo>
                <a:lnTo>
                  <a:pt x="5192" y="19763"/>
                </a:lnTo>
                <a:lnTo>
                  <a:pt x="3418" y="19763"/>
                </a:lnTo>
                <a:lnTo>
                  <a:pt x="3418" y="17989"/>
                </a:lnTo>
                <a:close/>
                <a:moveTo>
                  <a:pt x="7047" y="17989"/>
                </a:moveTo>
                <a:lnTo>
                  <a:pt x="7047" y="19763"/>
                </a:lnTo>
                <a:lnTo>
                  <a:pt x="5267" y="19763"/>
                </a:lnTo>
                <a:lnTo>
                  <a:pt x="5267" y="17989"/>
                </a:lnTo>
                <a:close/>
                <a:moveTo>
                  <a:pt x="8896" y="17989"/>
                </a:moveTo>
                <a:lnTo>
                  <a:pt x="8896" y="19763"/>
                </a:lnTo>
                <a:lnTo>
                  <a:pt x="7123" y="19763"/>
                </a:lnTo>
                <a:lnTo>
                  <a:pt x="7123" y="17989"/>
                </a:lnTo>
                <a:close/>
                <a:moveTo>
                  <a:pt x="10746" y="17989"/>
                </a:moveTo>
                <a:lnTo>
                  <a:pt x="10746" y="19763"/>
                </a:lnTo>
                <a:lnTo>
                  <a:pt x="8972" y="19763"/>
                </a:lnTo>
                <a:lnTo>
                  <a:pt x="8972" y="17989"/>
                </a:lnTo>
                <a:close/>
                <a:moveTo>
                  <a:pt x="12601" y="17989"/>
                </a:moveTo>
                <a:lnTo>
                  <a:pt x="12601" y="19763"/>
                </a:lnTo>
                <a:lnTo>
                  <a:pt x="10827" y="19763"/>
                </a:lnTo>
                <a:lnTo>
                  <a:pt x="10827" y="17989"/>
                </a:lnTo>
                <a:close/>
                <a:moveTo>
                  <a:pt x="14451" y="17989"/>
                </a:moveTo>
                <a:lnTo>
                  <a:pt x="14451" y="19763"/>
                </a:lnTo>
                <a:lnTo>
                  <a:pt x="12676" y="19763"/>
                </a:lnTo>
                <a:lnTo>
                  <a:pt x="12676" y="17989"/>
                </a:lnTo>
                <a:close/>
                <a:moveTo>
                  <a:pt x="16305" y="17989"/>
                </a:moveTo>
                <a:lnTo>
                  <a:pt x="16305" y="19763"/>
                </a:lnTo>
                <a:lnTo>
                  <a:pt x="14526" y="19763"/>
                </a:lnTo>
                <a:lnTo>
                  <a:pt x="14526" y="17989"/>
                </a:lnTo>
                <a:close/>
                <a:moveTo>
                  <a:pt x="18089" y="17989"/>
                </a:moveTo>
                <a:lnTo>
                  <a:pt x="18089" y="19763"/>
                </a:lnTo>
                <a:lnTo>
                  <a:pt x="16381" y="19763"/>
                </a:lnTo>
                <a:lnTo>
                  <a:pt x="16381" y="17989"/>
                </a:lnTo>
                <a:close/>
                <a:moveTo>
                  <a:pt x="19945" y="17989"/>
                </a:moveTo>
                <a:lnTo>
                  <a:pt x="19945" y="19763"/>
                </a:lnTo>
                <a:lnTo>
                  <a:pt x="18166" y="19763"/>
                </a:lnTo>
                <a:lnTo>
                  <a:pt x="18166" y="17989"/>
                </a:lnTo>
                <a:close/>
                <a:moveTo>
                  <a:pt x="21795" y="17989"/>
                </a:moveTo>
                <a:lnTo>
                  <a:pt x="21795" y="19763"/>
                </a:lnTo>
                <a:lnTo>
                  <a:pt x="20020" y="19763"/>
                </a:lnTo>
                <a:lnTo>
                  <a:pt x="20020" y="17989"/>
                </a:lnTo>
                <a:close/>
                <a:moveTo>
                  <a:pt x="23644" y="17989"/>
                </a:moveTo>
                <a:lnTo>
                  <a:pt x="23644" y="19763"/>
                </a:lnTo>
                <a:lnTo>
                  <a:pt x="21870" y="19763"/>
                </a:lnTo>
                <a:lnTo>
                  <a:pt x="21870" y="17989"/>
                </a:lnTo>
                <a:close/>
                <a:moveTo>
                  <a:pt x="25498" y="17989"/>
                </a:moveTo>
                <a:lnTo>
                  <a:pt x="25498" y="19763"/>
                </a:lnTo>
                <a:lnTo>
                  <a:pt x="23719" y="19763"/>
                </a:lnTo>
                <a:lnTo>
                  <a:pt x="23719" y="17989"/>
                </a:lnTo>
                <a:close/>
                <a:moveTo>
                  <a:pt x="27348" y="17989"/>
                </a:moveTo>
                <a:lnTo>
                  <a:pt x="27348" y="19763"/>
                </a:lnTo>
                <a:lnTo>
                  <a:pt x="25575" y="19763"/>
                </a:lnTo>
                <a:lnTo>
                  <a:pt x="25575" y="17989"/>
                </a:lnTo>
                <a:close/>
                <a:moveTo>
                  <a:pt x="29204" y="17989"/>
                </a:moveTo>
                <a:lnTo>
                  <a:pt x="29204" y="19763"/>
                </a:lnTo>
                <a:lnTo>
                  <a:pt x="27424" y="19763"/>
                </a:lnTo>
                <a:lnTo>
                  <a:pt x="27424" y="17989"/>
                </a:lnTo>
                <a:close/>
                <a:moveTo>
                  <a:pt x="31053" y="17989"/>
                </a:moveTo>
                <a:lnTo>
                  <a:pt x="31053" y="19763"/>
                </a:lnTo>
                <a:lnTo>
                  <a:pt x="29279" y="19763"/>
                </a:lnTo>
                <a:lnTo>
                  <a:pt x="29279" y="17989"/>
                </a:lnTo>
                <a:close/>
                <a:moveTo>
                  <a:pt x="32903" y="17989"/>
                </a:moveTo>
                <a:lnTo>
                  <a:pt x="32903" y="19763"/>
                </a:lnTo>
                <a:lnTo>
                  <a:pt x="31128" y="19763"/>
                </a:lnTo>
                <a:lnTo>
                  <a:pt x="31128" y="17989"/>
                </a:lnTo>
                <a:close/>
                <a:moveTo>
                  <a:pt x="34692" y="17989"/>
                </a:moveTo>
                <a:lnTo>
                  <a:pt x="34692" y="19763"/>
                </a:lnTo>
                <a:lnTo>
                  <a:pt x="32979" y="19763"/>
                </a:lnTo>
                <a:lnTo>
                  <a:pt x="32979" y="17989"/>
                </a:lnTo>
                <a:close/>
                <a:moveTo>
                  <a:pt x="36541" y="17989"/>
                </a:moveTo>
                <a:lnTo>
                  <a:pt x="36541" y="19763"/>
                </a:lnTo>
                <a:lnTo>
                  <a:pt x="34768" y="19763"/>
                </a:lnTo>
                <a:lnTo>
                  <a:pt x="34768" y="17989"/>
                </a:lnTo>
                <a:close/>
                <a:moveTo>
                  <a:pt x="38397" y="17989"/>
                </a:moveTo>
                <a:lnTo>
                  <a:pt x="38397" y="19763"/>
                </a:lnTo>
                <a:lnTo>
                  <a:pt x="36618" y="19763"/>
                </a:lnTo>
                <a:lnTo>
                  <a:pt x="36618" y="17989"/>
                </a:lnTo>
                <a:close/>
                <a:moveTo>
                  <a:pt x="40246" y="17989"/>
                </a:moveTo>
                <a:lnTo>
                  <a:pt x="40246" y="19763"/>
                </a:lnTo>
                <a:lnTo>
                  <a:pt x="38472" y="19763"/>
                </a:lnTo>
                <a:lnTo>
                  <a:pt x="38472" y="17989"/>
                </a:lnTo>
                <a:close/>
                <a:moveTo>
                  <a:pt x="42096" y="17989"/>
                </a:moveTo>
                <a:lnTo>
                  <a:pt x="42096" y="19763"/>
                </a:lnTo>
                <a:lnTo>
                  <a:pt x="40321" y="19763"/>
                </a:lnTo>
                <a:lnTo>
                  <a:pt x="40321" y="17989"/>
                </a:lnTo>
                <a:close/>
                <a:moveTo>
                  <a:pt x="43950" y="17989"/>
                </a:moveTo>
                <a:lnTo>
                  <a:pt x="43950" y="19763"/>
                </a:lnTo>
                <a:lnTo>
                  <a:pt x="42172" y="19763"/>
                </a:lnTo>
                <a:lnTo>
                  <a:pt x="42172" y="17989"/>
                </a:lnTo>
                <a:close/>
                <a:moveTo>
                  <a:pt x="45801" y="17989"/>
                </a:moveTo>
                <a:lnTo>
                  <a:pt x="45801" y="19763"/>
                </a:lnTo>
                <a:lnTo>
                  <a:pt x="44027" y="19763"/>
                </a:lnTo>
                <a:lnTo>
                  <a:pt x="44027" y="17989"/>
                </a:lnTo>
                <a:close/>
                <a:moveTo>
                  <a:pt x="47656" y="17989"/>
                </a:moveTo>
                <a:lnTo>
                  <a:pt x="47656" y="19763"/>
                </a:lnTo>
                <a:lnTo>
                  <a:pt x="45876" y="19763"/>
                </a:lnTo>
                <a:lnTo>
                  <a:pt x="45876" y="17989"/>
                </a:lnTo>
                <a:close/>
                <a:moveTo>
                  <a:pt x="49505" y="17989"/>
                </a:moveTo>
                <a:lnTo>
                  <a:pt x="49505" y="19763"/>
                </a:lnTo>
                <a:lnTo>
                  <a:pt x="47731" y="19763"/>
                </a:lnTo>
                <a:lnTo>
                  <a:pt x="47731" y="17989"/>
                </a:lnTo>
                <a:close/>
                <a:moveTo>
                  <a:pt x="51289" y="17989"/>
                </a:moveTo>
                <a:lnTo>
                  <a:pt x="51289" y="19763"/>
                </a:lnTo>
                <a:lnTo>
                  <a:pt x="49581" y="19763"/>
                </a:lnTo>
                <a:lnTo>
                  <a:pt x="49581" y="17989"/>
                </a:lnTo>
                <a:close/>
                <a:moveTo>
                  <a:pt x="53144" y="17989"/>
                </a:moveTo>
                <a:lnTo>
                  <a:pt x="53144" y="19763"/>
                </a:lnTo>
                <a:lnTo>
                  <a:pt x="51370" y="19763"/>
                </a:lnTo>
                <a:lnTo>
                  <a:pt x="51370" y="17989"/>
                </a:lnTo>
                <a:close/>
                <a:moveTo>
                  <a:pt x="54995" y="17989"/>
                </a:moveTo>
                <a:lnTo>
                  <a:pt x="54995" y="19763"/>
                </a:lnTo>
                <a:lnTo>
                  <a:pt x="53220" y="19763"/>
                </a:lnTo>
                <a:lnTo>
                  <a:pt x="53220" y="17989"/>
                </a:lnTo>
                <a:close/>
                <a:moveTo>
                  <a:pt x="56849" y="17989"/>
                </a:moveTo>
                <a:lnTo>
                  <a:pt x="56849" y="19763"/>
                </a:lnTo>
                <a:lnTo>
                  <a:pt x="55070" y="19763"/>
                </a:lnTo>
                <a:lnTo>
                  <a:pt x="55070" y="17989"/>
                </a:lnTo>
                <a:close/>
                <a:moveTo>
                  <a:pt x="58698" y="17989"/>
                </a:moveTo>
                <a:lnTo>
                  <a:pt x="58698" y="19763"/>
                </a:lnTo>
                <a:lnTo>
                  <a:pt x="56924" y="19763"/>
                </a:lnTo>
                <a:lnTo>
                  <a:pt x="56924" y="17989"/>
                </a:lnTo>
                <a:close/>
                <a:moveTo>
                  <a:pt x="60548" y="17989"/>
                </a:moveTo>
                <a:lnTo>
                  <a:pt x="60548" y="19763"/>
                </a:lnTo>
                <a:lnTo>
                  <a:pt x="58775" y="19763"/>
                </a:lnTo>
                <a:lnTo>
                  <a:pt x="58775" y="17989"/>
                </a:lnTo>
                <a:close/>
                <a:moveTo>
                  <a:pt x="62404" y="17989"/>
                </a:moveTo>
                <a:lnTo>
                  <a:pt x="62404" y="19763"/>
                </a:lnTo>
                <a:lnTo>
                  <a:pt x="60629" y="19763"/>
                </a:lnTo>
                <a:lnTo>
                  <a:pt x="60629" y="17989"/>
                </a:lnTo>
                <a:close/>
                <a:moveTo>
                  <a:pt x="64253" y="17989"/>
                </a:moveTo>
                <a:lnTo>
                  <a:pt x="64253" y="19763"/>
                </a:lnTo>
                <a:lnTo>
                  <a:pt x="62479" y="19763"/>
                </a:lnTo>
                <a:lnTo>
                  <a:pt x="62479" y="17989"/>
                </a:lnTo>
                <a:close/>
                <a:moveTo>
                  <a:pt x="66108" y="17989"/>
                </a:moveTo>
                <a:lnTo>
                  <a:pt x="66108" y="19763"/>
                </a:lnTo>
                <a:lnTo>
                  <a:pt x="64328" y="19763"/>
                </a:lnTo>
                <a:lnTo>
                  <a:pt x="64328" y="17989"/>
                </a:lnTo>
                <a:close/>
                <a:moveTo>
                  <a:pt x="3343" y="19838"/>
                </a:moveTo>
                <a:lnTo>
                  <a:pt x="3343" y="21613"/>
                </a:lnTo>
                <a:lnTo>
                  <a:pt x="1568" y="21613"/>
                </a:lnTo>
                <a:lnTo>
                  <a:pt x="1568" y="19838"/>
                </a:lnTo>
                <a:close/>
                <a:moveTo>
                  <a:pt x="5192" y="19838"/>
                </a:moveTo>
                <a:lnTo>
                  <a:pt x="5192" y="21613"/>
                </a:lnTo>
                <a:lnTo>
                  <a:pt x="3418" y="21613"/>
                </a:lnTo>
                <a:lnTo>
                  <a:pt x="3418" y="19838"/>
                </a:lnTo>
                <a:close/>
                <a:moveTo>
                  <a:pt x="7047" y="19838"/>
                </a:moveTo>
                <a:lnTo>
                  <a:pt x="7047" y="21613"/>
                </a:lnTo>
                <a:lnTo>
                  <a:pt x="5267" y="21613"/>
                </a:lnTo>
                <a:lnTo>
                  <a:pt x="5267" y="19838"/>
                </a:lnTo>
                <a:close/>
                <a:moveTo>
                  <a:pt x="8896" y="19838"/>
                </a:moveTo>
                <a:lnTo>
                  <a:pt x="8896" y="21613"/>
                </a:lnTo>
                <a:lnTo>
                  <a:pt x="7123" y="21613"/>
                </a:lnTo>
                <a:lnTo>
                  <a:pt x="7123" y="19838"/>
                </a:lnTo>
                <a:close/>
                <a:moveTo>
                  <a:pt x="10746" y="19838"/>
                </a:moveTo>
                <a:lnTo>
                  <a:pt x="10746" y="21613"/>
                </a:lnTo>
                <a:lnTo>
                  <a:pt x="8972" y="21613"/>
                </a:lnTo>
                <a:lnTo>
                  <a:pt x="8972" y="19838"/>
                </a:lnTo>
                <a:close/>
                <a:moveTo>
                  <a:pt x="12601" y="19838"/>
                </a:moveTo>
                <a:lnTo>
                  <a:pt x="12601" y="21613"/>
                </a:lnTo>
                <a:lnTo>
                  <a:pt x="10827" y="21613"/>
                </a:lnTo>
                <a:lnTo>
                  <a:pt x="10827" y="19838"/>
                </a:lnTo>
                <a:close/>
                <a:moveTo>
                  <a:pt x="14451" y="19838"/>
                </a:moveTo>
                <a:lnTo>
                  <a:pt x="14451" y="21613"/>
                </a:lnTo>
                <a:lnTo>
                  <a:pt x="12676" y="21613"/>
                </a:lnTo>
                <a:lnTo>
                  <a:pt x="12676" y="19838"/>
                </a:lnTo>
                <a:close/>
                <a:moveTo>
                  <a:pt x="16305" y="19838"/>
                </a:moveTo>
                <a:lnTo>
                  <a:pt x="16305" y="21613"/>
                </a:lnTo>
                <a:lnTo>
                  <a:pt x="14526" y="21613"/>
                </a:lnTo>
                <a:lnTo>
                  <a:pt x="14526" y="19838"/>
                </a:lnTo>
                <a:close/>
                <a:moveTo>
                  <a:pt x="18089" y="19838"/>
                </a:moveTo>
                <a:lnTo>
                  <a:pt x="18089" y="21613"/>
                </a:lnTo>
                <a:lnTo>
                  <a:pt x="16381" y="21613"/>
                </a:lnTo>
                <a:lnTo>
                  <a:pt x="16381" y="19838"/>
                </a:lnTo>
                <a:close/>
                <a:moveTo>
                  <a:pt x="19945" y="19838"/>
                </a:moveTo>
                <a:lnTo>
                  <a:pt x="19945" y="21613"/>
                </a:lnTo>
                <a:lnTo>
                  <a:pt x="18166" y="21613"/>
                </a:lnTo>
                <a:lnTo>
                  <a:pt x="18166" y="19838"/>
                </a:lnTo>
                <a:close/>
                <a:moveTo>
                  <a:pt x="21795" y="19838"/>
                </a:moveTo>
                <a:lnTo>
                  <a:pt x="21795" y="21613"/>
                </a:lnTo>
                <a:lnTo>
                  <a:pt x="20020" y="21613"/>
                </a:lnTo>
                <a:lnTo>
                  <a:pt x="20020" y="19838"/>
                </a:lnTo>
                <a:close/>
                <a:moveTo>
                  <a:pt x="23644" y="19838"/>
                </a:moveTo>
                <a:lnTo>
                  <a:pt x="23644" y="21613"/>
                </a:lnTo>
                <a:lnTo>
                  <a:pt x="21870" y="21613"/>
                </a:lnTo>
                <a:lnTo>
                  <a:pt x="21870" y="19838"/>
                </a:lnTo>
                <a:close/>
                <a:moveTo>
                  <a:pt x="25498" y="19838"/>
                </a:moveTo>
                <a:lnTo>
                  <a:pt x="25498" y="21613"/>
                </a:lnTo>
                <a:lnTo>
                  <a:pt x="23719" y="21613"/>
                </a:lnTo>
                <a:lnTo>
                  <a:pt x="23719" y="19838"/>
                </a:lnTo>
                <a:close/>
                <a:moveTo>
                  <a:pt x="27348" y="19838"/>
                </a:moveTo>
                <a:lnTo>
                  <a:pt x="27348" y="21613"/>
                </a:lnTo>
                <a:lnTo>
                  <a:pt x="25575" y="21613"/>
                </a:lnTo>
                <a:lnTo>
                  <a:pt x="25575" y="19838"/>
                </a:lnTo>
                <a:close/>
                <a:moveTo>
                  <a:pt x="29204" y="19838"/>
                </a:moveTo>
                <a:lnTo>
                  <a:pt x="29204" y="21613"/>
                </a:lnTo>
                <a:lnTo>
                  <a:pt x="27424" y="21613"/>
                </a:lnTo>
                <a:lnTo>
                  <a:pt x="27424" y="19838"/>
                </a:lnTo>
                <a:close/>
                <a:moveTo>
                  <a:pt x="31053" y="19838"/>
                </a:moveTo>
                <a:lnTo>
                  <a:pt x="31053" y="21613"/>
                </a:lnTo>
                <a:lnTo>
                  <a:pt x="29279" y="21613"/>
                </a:lnTo>
                <a:lnTo>
                  <a:pt x="29279" y="19838"/>
                </a:lnTo>
                <a:close/>
                <a:moveTo>
                  <a:pt x="32903" y="19838"/>
                </a:moveTo>
                <a:lnTo>
                  <a:pt x="32903" y="21613"/>
                </a:lnTo>
                <a:lnTo>
                  <a:pt x="31128" y="21613"/>
                </a:lnTo>
                <a:lnTo>
                  <a:pt x="31128" y="19838"/>
                </a:lnTo>
                <a:close/>
                <a:moveTo>
                  <a:pt x="34692" y="19838"/>
                </a:moveTo>
                <a:lnTo>
                  <a:pt x="34692" y="21613"/>
                </a:lnTo>
                <a:lnTo>
                  <a:pt x="32979" y="21613"/>
                </a:lnTo>
                <a:lnTo>
                  <a:pt x="32979" y="19838"/>
                </a:lnTo>
                <a:close/>
                <a:moveTo>
                  <a:pt x="36541" y="19838"/>
                </a:moveTo>
                <a:lnTo>
                  <a:pt x="36541" y="21613"/>
                </a:lnTo>
                <a:lnTo>
                  <a:pt x="34768" y="21613"/>
                </a:lnTo>
                <a:lnTo>
                  <a:pt x="34768" y="19838"/>
                </a:lnTo>
                <a:close/>
                <a:moveTo>
                  <a:pt x="38397" y="19838"/>
                </a:moveTo>
                <a:lnTo>
                  <a:pt x="38397" y="21613"/>
                </a:lnTo>
                <a:lnTo>
                  <a:pt x="36618" y="21613"/>
                </a:lnTo>
                <a:lnTo>
                  <a:pt x="36618" y="19838"/>
                </a:lnTo>
                <a:close/>
                <a:moveTo>
                  <a:pt x="40246" y="19838"/>
                </a:moveTo>
                <a:lnTo>
                  <a:pt x="40246" y="21613"/>
                </a:lnTo>
                <a:lnTo>
                  <a:pt x="38472" y="21613"/>
                </a:lnTo>
                <a:lnTo>
                  <a:pt x="38472" y="19838"/>
                </a:lnTo>
                <a:close/>
                <a:moveTo>
                  <a:pt x="42096" y="19838"/>
                </a:moveTo>
                <a:lnTo>
                  <a:pt x="42096" y="21613"/>
                </a:lnTo>
                <a:lnTo>
                  <a:pt x="40321" y="21613"/>
                </a:lnTo>
                <a:lnTo>
                  <a:pt x="40321" y="19838"/>
                </a:lnTo>
                <a:close/>
                <a:moveTo>
                  <a:pt x="43950" y="19838"/>
                </a:moveTo>
                <a:lnTo>
                  <a:pt x="43950" y="21613"/>
                </a:lnTo>
                <a:lnTo>
                  <a:pt x="42172" y="21613"/>
                </a:lnTo>
                <a:lnTo>
                  <a:pt x="42172" y="19838"/>
                </a:lnTo>
                <a:close/>
                <a:moveTo>
                  <a:pt x="45801" y="19838"/>
                </a:moveTo>
                <a:lnTo>
                  <a:pt x="45801" y="21613"/>
                </a:lnTo>
                <a:lnTo>
                  <a:pt x="44027" y="21613"/>
                </a:lnTo>
                <a:lnTo>
                  <a:pt x="44027" y="19838"/>
                </a:lnTo>
                <a:close/>
                <a:moveTo>
                  <a:pt x="47656" y="19838"/>
                </a:moveTo>
                <a:lnTo>
                  <a:pt x="47656" y="21613"/>
                </a:lnTo>
                <a:lnTo>
                  <a:pt x="45876" y="21613"/>
                </a:lnTo>
                <a:lnTo>
                  <a:pt x="45876" y="19838"/>
                </a:lnTo>
                <a:close/>
                <a:moveTo>
                  <a:pt x="49505" y="19838"/>
                </a:moveTo>
                <a:lnTo>
                  <a:pt x="49505" y="21613"/>
                </a:lnTo>
                <a:lnTo>
                  <a:pt x="47731" y="21613"/>
                </a:lnTo>
                <a:lnTo>
                  <a:pt x="47731" y="19838"/>
                </a:lnTo>
                <a:close/>
                <a:moveTo>
                  <a:pt x="51289" y="19838"/>
                </a:moveTo>
                <a:lnTo>
                  <a:pt x="51289" y="21613"/>
                </a:lnTo>
                <a:lnTo>
                  <a:pt x="49581" y="21613"/>
                </a:lnTo>
                <a:lnTo>
                  <a:pt x="49581" y="19838"/>
                </a:lnTo>
                <a:close/>
                <a:moveTo>
                  <a:pt x="53144" y="19838"/>
                </a:moveTo>
                <a:lnTo>
                  <a:pt x="53144" y="21613"/>
                </a:lnTo>
                <a:lnTo>
                  <a:pt x="51370" y="21613"/>
                </a:lnTo>
                <a:lnTo>
                  <a:pt x="51370" y="19838"/>
                </a:lnTo>
                <a:close/>
                <a:moveTo>
                  <a:pt x="54995" y="19838"/>
                </a:moveTo>
                <a:lnTo>
                  <a:pt x="54995" y="21613"/>
                </a:lnTo>
                <a:lnTo>
                  <a:pt x="53220" y="21613"/>
                </a:lnTo>
                <a:lnTo>
                  <a:pt x="53220" y="19838"/>
                </a:lnTo>
                <a:close/>
                <a:moveTo>
                  <a:pt x="56849" y="19838"/>
                </a:moveTo>
                <a:lnTo>
                  <a:pt x="56849" y="21613"/>
                </a:lnTo>
                <a:lnTo>
                  <a:pt x="55070" y="21613"/>
                </a:lnTo>
                <a:lnTo>
                  <a:pt x="55070" y="19838"/>
                </a:lnTo>
                <a:close/>
                <a:moveTo>
                  <a:pt x="58698" y="19838"/>
                </a:moveTo>
                <a:lnTo>
                  <a:pt x="58698" y="21613"/>
                </a:lnTo>
                <a:lnTo>
                  <a:pt x="56924" y="21613"/>
                </a:lnTo>
                <a:lnTo>
                  <a:pt x="56924" y="19838"/>
                </a:lnTo>
                <a:close/>
                <a:moveTo>
                  <a:pt x="60548" y="19838"/>
                </a:moveTo>
                <a:lnTo>
                  <a:pt x="60548" y="21613"/>
                </a:lnTo>
                <a:lnTo>
                  <a:pt x="58775" y="21613"/>
                </a:lnTo>
                <a:lnTo>
                  <a:pt x="58775" y="19838"/>
                </a:lnTo>
                <a:close/>
                <a:moveTo>
                  <a:pt x="62404" y="19838"/>
                </a:moveTo>
                <a:lnTo>
                  <a:pt x="62404" y="21613"/>
                </a:lnTo>
                <a:lnTo>
                  <a:pt x="60629" y="21613"/>
                </a:lnTo>
                <a:lnTo>
                  <a:pt x="60629" y="19838"/>
                </a:lnTo>
                <a:close/>
                <a:moveTo>
                  <a:pt x="64253" y="19838"/>
                </a:moveTo>
                <a:lnTo>
                  <a:pt x="64253" y="21613"/>
                </a:lnTo>
                <a:lnTo>
                  <a:pt x="62479" y="21613"/>
                </a:lnTo>
                <a:lnTo>
                  <a:pt x="62479" y="19838"/>
                </a:lnTo>
                <a:close/>
                <a:moveTo>
                  <a:pt x="66108" y="19838"/>
                </a:moveTo>
                <a:lnTo>
                  <a:pt x="66108" y="21613"/>
                </a:lnTo>
                <a:lnTo>
                  <a:pt x="64328" y="21613"/>
                </a:lnTo>
                <a:lnTo>
                  <a:pt x="64328" y="19838"/>
                </a:lnTo>
                <a:close/>
                <a:moveTo>
                  <a:pt x="3343" y="21688"/>
                </a:moveTo>
                <a:lnTo>
                  <a:pt x="3343" y="23467"/>
                </a:lnTo>
                <a:lnTo>
                  <a:pt x="1568" y="23467"/>
                </a:lnTo>
                <a:lnTo>
                  <a:pt x="1568" y="21688"/>
                </a:lnTo>
                <a:close/>
                <a:moveTo>
                  <a:pt x="5192" y="21688"/>
                </a:moveTo>
                <a:lnTo>
                  <a:pt x="5192" y="23467"/>
                </a:lnTo>
                <a:lnTo>
                  <a:pt x="3418" y="23467"/>
                </a:lnTo>
                <a:lnTo>
                  <a:pt x="3418" y="21688"/>
                </a:lnTo>
                <a:close/>
                <a:moveTo>
                  <a:pt x="7047" y="21688"/>
                </a:moveTo>
                <a:lnTo>
                  <a:pt x="7047" y="23467"/>
                </a:lnTo>
                <a:lnTo>
                  <a:pt x="5267" y="23467"/>
                </a:lnTo>
                <a:lnTo>
                  <a:pt x="5267" y="21688"/>
                </a:lnTo>
                <a:close/>
                <a:moveTo>
                  <a:pt x="8896" y="21688"/>
                </a:moveTo>
                <a:lnTo>
                  <a:pt x="8896" y="23467"/>
                </a:lnTo>
                <a:lnTo>
                  <a:pt x="7123" y="23467"/>
                </a:lnTo>
                <a:lnTo>
                  <a:pt x="7123" y="21688"/>
                </a:lnTo>
                <a:close/>
                <a:moveTo>
                  <a:pt x="10746" y="21688"/>
                </a:moveTo>
                <a:lnTo>
                  <a:pt x="10746" y="23467"/>
                </a:lnTo>
                <a:lnTo>
                  <a:pt x="8972" y="23467"/>
                </a:lnTo>
                <a:lnTo>
                  <a:pt x="8972" y="21688"/>
                </a:lnTo>
                <a:close/>
                <a:moveTo>
                  <a:pt x="12601" y="21688"/>
                </a:moveTo>
                <a:lnTo>
                  <a:pt x="12601" y="23467"/>
                </a:lnTo>
                <a:lnTo>
                  <a:pt x="10827" y="23467"/>
                </a:lnTo>
                <a:lnTo>
                  <a:pt x="10827" y="21688"/>
                </a:lnTo>
                <a:close/>
                <a:moveTo>
                  <a:pt x="14451" y="21688"/>
                </a:moveTo>
                <a:lnTo>
                  <a:pt x="14451" y="23467"/>
                </a:lnTo>
                <a:lnTo>
                  <a:pt x="12676" y="23467"/>
                </a:lnTo>
                <a:lnTo>
                  <a:pt x="12676" y="21688"/>
                </a:lnTo>
                <a:close/>
                <a:moveTo>
                  <a:pt x="16305" y="21688"/>
                </a:moveTo>
                <a:lnTo>
                  <a:pt x="16305" y="23467"/>
                </a:lnTo>
                <a:lnTo>
                  <a:pt x="14526" y="23467"/>
                </a:lnTo>
                <a:lnTo>
                  <a:pt x="14526" y="21688"/>
                </a:lnTo>
                <a:close/>
                <a:moveTo>
                  <a:pt x="18089" y="21688"/>
                </a:moveTo>
                <a:lnTo>
                  <a:pt x="18089" y="23467"/>
                </a:lnTo>
                <a:lnTo>
                  <a:pt x="16381" y="23467"/>
                </a:lnTo>
                <a:lnTo>
                  <a:pt x="16381" y="21688"/>
                </a:lnTo>
                <a:close/>
                <a:moveTo>
                  <a:pt x="19945" y="21688"/>
                </a:moveTo>
                <a:lnTo>
                  <a:pt x="19945" y="23467"/>
                </a:lnTo>
                <a:lnTo>
                  <a:pt x="18166" y="23467"/>
                </a:lnTo>
                <a:lnTo>
                  <a:pt x="18166" y="21688"/>
                </a:lnTo>
                <a:close/>
                <a:moveTo>
                  <a:pt x="21795" y="21688"/>
                </a:moveTo>
                <a:lnTo>
                  <a:pt x="21795" y="23467"/>
                </a:lnTo>
                <a:lnTo>
                  <a:pt x="20020" y="23467"/>
                </a:lnTo>
                <a:lnTo>
                  <a:pt x="20020" y="21688"/>
                </a:lnTo>
                <a:close/>
                <a:moveTo>
                  <a:pt x="23644" y="21688"/>
                </a:moveTo>
                <a:lnTo>
                  <a:pt x="23644" y="23467"/>
                </a:lnTo>
                <a:lnTo>
                  <a:pt x="21870" y="23467"/>
                </a:lnTo>
                <a:lnTo>
                  <a:pt x="21870" y="21688"/>
                </a:lnTo>
                <a:close/>
                <a:moveTo>
                  <a:pt x="25498" y="21688"/>
                </a:moveTo>
                <a:lnTo>
                  <a:pt x="25498" y="23467"/>
                </a:lnTo>
                <a:lnTo>
                  <a:pt x="23719" y="23467"/>
                </a:lnTo>
                <a:lnTo>
                  <a:pt x="23719" y="21688"/>
                </a:lnTo>
                <a:close/>
                <a:moveTo>
                  <a:pt x="27348" y="21688"/>
                </a:moveTo>
                <a:lnTo>
                  <a:pt x="27348" y="23467"/>
                </a:lnTo>
                <a:lnTo>
                  <a:pt x="25575" y="23467"/>
                </a:lnTo>
                <a:lnTo>
                  <a:pt x="25575" y="21688"/>
                </a:lnTo>
                <a:close/>
                <a:moveTo>
                  <a:pt x="29204" y="21688"/>
                </a:moveTo>
                <a:lnTo>
                  <a:pt x="29204" y="23467"/>
                </a:lnTo>
                <a:lnTo>
                  <a:pt x="27424" y="23467"/>
                </a:lnTo>
                <a:lnTo>
                  <a:pt x="27424" y="21688"/>
                </a:lnTo>
                <a:close/>
                <a:moveTo>
                  <a:pt x="31053" y="21688"/>
                </a:moveTo>
                <a:lnTo>
                  <a:pt x="31053" y="23467"/>
                </a:lnTo>
                <a:lnTo>
                  <a:pt x="29279" y="23467"/>
                </a:lnTo>
                <a:lnTo>
                  <a:pt x="29279" y="21688"/>
                </a:lnTo>
                <a:close/>
                <a:moveTo>
                  <a:pt x="32903" y="21688"/>
                </a:moveTo>
                <a:lnTo>
                  <a:pt x="32903" y="23467"/>
                </a:lnTo>
                <a:lnTo>
                  <a:pt x="31128" y="23467"/>
                </a:lnTo>
                <a:lnTo>
                  <a:pt x="31128" y="21688"/>
                </a:lnTo>
                <a:close/>
                <a:moveTo>
                  <a:pt x="34692" y="21688"/>
                </a:moveTo>
                <a:lnTo>
                  <a:pt x="34692" y="23467"/>
                </a:lnTo>
                <a:lnTo>
                  <a:pt x="32979" y="23467"/>
                </a:lnTo>
                <a:lnTo>
                  <a:pt x="32979" y="21688"/>
                </a:lnTo>
                <a:close/>
                <a:moveTo>
                  <a:pt x="36541" y="21688"/>
                </a:moveTo>
                <a:lnTo>
                  <a:pt x="36541" y="23467"/>
                </a:lnTo>
                <a:lnTo>
                  <a:pt x="34768" y="23467"/>
                </a:lnTo>
                <a:lnTo>
                  <a:pt x="34768" y="21688"/>
                </a:lnTo>
                <a:close/>
                <a:moveTo>
                  <a:pt x="38397" y="21688"/>
                </a:moveTo>
                <a:lnTo>
                  <a:pt x="38397" y="23467"/>
                </a:lnTo>
                <a:lnTo>
                  <a:pt x="36618" y="23467"/>
                </a:lnTo>
                <a:lnTo>
                  <a:pt x="36618" y="21688"/>
                </a:lnTo>
                <a:close/>
                <a:moveTo>
                  <a:pt x="40246" y="21688"/>
                </a:moveTo>
                <a:lnTo>
                  <a:pt x="40246" y="23467"/>
                </a:lnTo>
                <a:lnTo>
                  <a:pt x="38472" y="23467"/>
                </a:lnTo>
                <a:lnTo>
                  <a:pt x="38472" y="21688"/>
                </a:lnTo>
                <a:close/>
                <a:moveTo>
                  <a:pt x="42096" y="21688"/>
                </a:moveTo>
                <a:lnTo>
                  <a:pt x="42096" y="23467"/>
                </a:lnTo>
                <a:lnTo>
                  <a:pt x="40321" y="23467"/>
                </a:lnTo>
                <a:lnTo>
                  <a:pt x="40321" y="21688"/>
                </a:lnTo>
                <a:close/>
                <a:moveTo>
                  <a:pt x="43950" y="21688"/>
                </a:moveTo>
                <a:lnTo>
                  <a:pt x="43950" y="23467"/>
                </a:lnTo>
                <a:lnTo>
                  <a:pt x="42172" y="23467"/>
                </a:lnTo>
                <a:lnTo>
                  <a:pt x="42172" y="21688"/>
                </a:lnTo>
                <a:close/>
                <a:moveTo>
                  <a:pt x="45801" y="21688"/>
                </a:moveTo>
                <a:lnTo>
                  <a:pt x="45801" y="23467"/>
                </a:lnTo>
                <a:lnTo>
                  <a:pt x="44027" y="23467"/>
                </a:lnTo>
                <a:lnTo>
                  <a:pt x="44027" y="21688"/>
                </a:lnTo>
                <a:close/>
                <a:moveTo>
                  <a:pt x="47656" y="21688"/>
                </a:moveTo>
                <a:lnTo>
                  <a:pt x="47656" y="23467"/>
                </a:lnTo>
                <a:lnTo>
                  <a:pt x="45876" y="23467"/>
                </a:lnTo>
                <a:lnTo>
                  <a:pt x="45876" y="21688"/>
                </a:lnTo>
                <a:close/>
                <a:moveTo>
                  <a:pt x="49505" y="21688"/>
                </a:moveTo>
                <a:lnTo>
                  <a:pt x="49505" y="23467"/>
                </a:lnTo>
                <a:lnTo>
                  <a:pt x="47731" y="23467"/>
                </a:lnTo>
                <a:lnTo>
                  <a:pt x="47731" y="21688"/>
                </a:lnTo>
                <a:close/>
                <a:moveTo>
                  <a:pt x="51289" y="21688"/>
                </a:moveTo>
                <a:lnTo>
                  <a:pt x="51289" y="23467"/>
                </a:lnTo>
                <a:lnTo>
                  <a:pt x="49581" y="23467"/>
                </a:lnTo>
                <a:lnTo>
                  <a:pt x="49581" y="21688"/>
                </a:lnTo>
                <a:close/>
                <a:moveTo>
                  <a:pt x="53144" y="21688"/>
                </a:moveTo>
                <a:lnTo>
                  <a:pt x="53144" y="23467"/>
                </a:lnTo>
                <a:lnTo>
                  <a:pt x="51370" y="23467"/>
                </a:lnTo>
                <a:lnTo>
                  <a:pt x="51370" y="21688"/>
                </a:lnTo>
                <a:close/>
                <a:moveTo>
                  <a:pt x="54995" y="21688"/>
                </a:moveTo>
                <a:lnTo>
                  <a:pt x="54995" y="23467"/>
                </a:lnTo>
                <a:lnTo>
                  <a:pt x="53220" y="23467"/>
                </a:lnTo>
                <a:lnTo>
                  <a:pt x="53220" y="21688"/>
                </a:lnTo>
                <a:close/>
                <a:moveTo>
                  <a:pt x="56849" y="21688"/>
                </a:moveTo>
                <a:lnTo>
                  <a:pt x="56849" y="23467"/>
                </a:lnTo>
                <a:lnTo>
                  <a:pt x="55070" y="23467"/>
                </a:lnTo>
                <a:lnTo>
                  <a:pt x="55070" y="21688"/>
                </a:lnTo>
                <a:close/>
                <a:moveTo>
                  <a:pt x="58698" y="21688"/>
                </a:moveTo>
                <a:lnTo>
                  <a:pt x="58698" y="23467"/>
                </a:lnTo>
                <a:lnTo>
                  <a:pt x="56924" y="23467"/>
                </a:lnTo>
                <a:lnTo>
                  <a:pt x="56924" y="21688"/>
                </a:lnTo>
                <a:close/>
                <a:moveTo>
                  <a:pt x="60548" y="21688"/>
                </a:moveTo>
                <a:lnTo>
                  <a:pt x="60548" y="23467"/>
                </a:lnTo>
                <a:lnTo>
                  <a:pt x="58775" y="23467"/>
                </a:lnTo>
                <a:lnTo>
                  <a:pt x="58775" y="21688"/>
                </a:lnTo>
                <a:close/>
                <a:moveTo>
                  <a:pt x="62404" y="21688"/>
                </a:moveTo>
                <a:lnTo>
                  <a:pt x="62404" y="23467"/>
                </a:lnTo>
                <a:lnTo>
                  <a:pt x="60629" y="23467"/>
                </a:lnTo>
                <a:lnTo>
                  <a:pt x="60629" y="21688"/>
                </a:lnTo>
                <a:close/>
                <a:moveTo>
                  <a:pt x="64253" y="21688"/>
                </a:moveTo>
                <a:lnTo>
                  <a:pt x="64253" y="23467"/>
                </a:lnTo>
                <a:lnTo>
                  <a:pt x="62479" y="23467"/>
                </a:lnTo>
                <a:lnTo>
                  <a:pt x="62479" y="21688"/>
                </a:lnTo>
                <a:close/>
                <a:moveTo>
                  <a:pt x="66108" y="21688"/>
                </a:moveTo>
                <a:lnTo>
                  <a:pt x="66108" y="23467"/>
                </a:lnTo>
                <a:lnTo>
                  <a:pt x="64328" y="23467"/>
                </a:lnTo>
                <a:lnTo>
                  <a:pt x="64328" y="21688"/>
                </a:lnTo>
                <a:close/>
                <a:moveTo>
                  <a:pt x="3343" y="23544"/>
                </a:moveTo>
                <a:lnTo>
                  <a:pt x="3343" y="25317"/>
                </a:lnTo>
                <a:lnTo>
                  <a:pt x="1568" y="25317"/>
                </a:lnTo>
                <a:lnTo>
                  <a:pt x="1568" y="23544"/>
                </a:lnTo>
                <a:close/>
                <a:moveTo>
                  <a:pt x="5192" y="23544"/>
                </a:moveTo>
                <a:lnTo>
                  <a:pt x="5192" y="25317"/>
                </a:lnTo>
                <a:lnTo>
                  <a:pt x="3418" y="25317"/>
                </a:lnTo>
                <a:lnTo>
                  <a:pt x="3418" y="23544"/>
                </a:lnTo>
                <a:close/>
                <a:moveTo>
                  <a:pt x="7047" y="23544"/>
                </a:moveTo>
                <a:lnTo>
                  <a:pt x="7047" y="25317"/>
                </a:lnTo>
                <a:lnTo>
                  <a:pt x="5267" y="25317"/>
                </a:lnTo>
                <a:lnTo>
                  <a:pt x="5267" y="23544"/>
                </a:lnTo>
                <a:close/>
                <a:moveTo>
                  <a:pt x="8896" y="23544"/>
                </a:moveTo>
                <a:lnTo>
                  <a:pt x="8896" y="25317"/>
                </a:lnTo>
                <a:lnTo>
                  <a:pt x="7123" y="25317"/>
                </a:lnTo>
                <a:lnTo>
                  <a:pt x="7123" y="23544"/>
                </a:lnTo>
                <a:close/>
                <a:moveTo>
                  <a:pt x="10746" y="23544"/>
                </a:moveTo>
                <a:lnTo>
                  <a:pt x="10746" y="25317"/>
                </a:lnTo>
                <a:lnTo>
                  <a:pt x="8972" y="25317"/>
                </a:lnTo>
                <a:lnTo>
                  <a:pt x="8972" y="23544"/>
                </a:lnTo>
                <a:close/>
                <a:moveTo>
                  <a:pt x="12601" y="23544"/>
                </a:moveTo>
                <a:lnTo>
                  <a:pt x="12601" y="25317"/>
                </a:lnTo>
                <a:lnTo>
                  <a:pt x="10827" y="25317"/>
                </a:lnTo>
                <a:lnTo>
                  <a:pt x="10827" y="23544"/>
                </a:lnTo>
                <a:close/>
                <a:moveTo>
                  <a:pt x="14451" y="23544"/>
                </a:moveTo>
                <a:lnTo>
                  <a:pt x="14451" y="25317"/>
                </a:lnTo>
                <a:lnTo>
                  <a:pt x="12676" y="25317"/>
                </a:lnTo>
                <a:lnTo>
                  <a:pt x="12676" y="23544"/>
                </a:lnTo>
                <a:close/>
                <a:moveTo>
                  <a:pt x="16305" y="23544"/>
                </a:moveTo>
                <a:lnTo>
                  <a:pt x="16305" y="25317"/>
                </a:lnTo>
                <a:lnTo>
                  <a:pt x="14526" y="25317"/>
                </a:lnTo>
                <a:lnTo>
                  <a:pt x="14526" y="23544"/>
                </a:lnTo>
                <a:close/>
                <a:moveTo>
                  <a:pt x="18089" y="23544"/>
                </a:moveTo>
                <a:lnTo>
                  <a:pt x="18089" y="25317"/>
                </a:lnTo>
                <a:lnTo>
                  <a:pt x="16381" y="25317"/>
                </a:lnTo>
                <a:lnTo>
                  <a:pt x="16381" y="23544"/>
                </a:lnTo>
                <a:close/>
                <a:moveTo>
                  <a:pt x="19945" y="23544"/>
                </a:moveTo>
                <a:lnTo>
                  <a:pt x="19945" y="25317"/>
                </a:lnTo>
                <a:lnTo>
                  <a:pt x="18166" y="25317"/>
                </a:lnTo>
                <a:lnTo>
                  <a:pt x="18166" y="23544"/>
                </a:lnTo>
                <a:close/>
                <a:moveTo>
                  <a:pt x="21795" y="23544"/>
                </a:moveTo>
                <a:lnTo>
                  <a:pt x="21795" y="25317"/>
                </a:lnTo>
                <a:lnTo>
                  <a:pt x="20020" y="25317"/>
                </a:lnTo>
                <a:lnTo>
                  <a:pt x="20020" y="23544"/>
                </a:lnTo>
                <a:close/>
                <a:moveTo>
                  <a:pt x="23644" y="23544"/>
                </a:moveTo>
                <a:lnTo>
                  <a:pt x="23644" y="25317"/>
                </a:lnTo>
                <a:lnTo>
                  <a:pt x="21870" y="25317"/>
                </a:lnTo>
                <a:lnTo>
                  <a:pt x="21870" y="23544"/>
                </a:lnTo>
                <a:close/>
                <a:moveTo>
                  <a:pt x="25498" y="23544"/>
                </a:moveTo>
                <a:lnTo>
                  <a:pt x="25498" y="25317"/>
                </a:lnTo>
                <a:lnTo>
                  <a:pt x="23719" y="25317"/>
                </a:lnTo>
                <a:lnTo>
                  <a:pt x="23719" y="23544"/>
                </a:lnTo>
                <a:close/>
                <a:moveTo>
                  <a:pt x="27348" y="23544"/>
                </a:moveTo>
                <a:lnTo>
                  <a:pt x="27348" y="25317"/>
                </a:lnTo>
                <a:lnTo>
                  <a:pt x="25575" y="25317"/>
                </a:lnTo>
                <a:lnTo>
                  <a:pt x="25575" y="23544"/>
                </a:lnTo>
                <a:close/>
                <a:moveTo>
                  <a:pt x="29204" y="23544"/>
                </a:moveTo>
                <a:lnTo>
                  <a:pt x="29204" y="25317"/>
                </a:lnTo>
                <a:lnTo>
                  <a:pt x="27424" y="25317"/>
                </a:lnTo>
                <a:lnTo>
                  <a:pt x="27424" y="23544"/>
                </a:lnTo>
                <a:close/>
                <a:moveTo>
                  <a:pt x="31053" y="23544"/>
                </a:moveTo>
                <a:lnTo>
                  <a:pt x="31053" y="25317"/>
                </a:lnTo>
                <a:lnTo>
                  <a:pt x="29279" y="25317"/>
                </a:lnTo>
                <a:lnTo>
                  <a:pt x="29279" y="23544"/>
                </a:lnTo>
                <a:close/>
                <a:moveTo>
                  <a:pt x="32903" y="23544"/>
                </a:moveTo>
                <a:lnTo>
                  <a:pt x="32903" y="25317"/>
                </a:lnTo>
                <a:lnTo>
                  <a:pt x="31128" y="25317"/>
                </a:lnTo>
                <a:lnTo>
                  <a:pt x="31128" y="23544"/>
                </a:lnTo>
                <a:close/>
                <a:moveTo>
                  <a:pt x="34692" y="23544"/>
                </a:moveTo>
                <a:lnTo>
                  <a:pt x="34692" y="25317"/>
                </a:lnTo>
                <a:lnTo>
                  <a:pt x="32979" y="25317"/>
                </a:lnTo>
                <a:lnTo>
                  <a:pt x="32979" y="23544"/>
                </a:lnTo>
                <a:close/>
                <a:moveTo>
                  <a:pt x="36541" y="23544"/>
                </a:moveTo>
                <a:lnTo>
                  <a:pt x="36541" y="25317"/>
                </a:lnTo>
                <a:lnTo>
                  <a:pt x="34768" y="25317"/>
                </a:lnTo>
                <a:lnTo>
                  <a:pt x="34768" y="23544"/>
                </a:lnTo>
                <a:close/>
                <a:moveTo>
                  <a:pt x="38397" y="23544"/>
                </a:moveTo>
                <a:lnTo>
                  <a:pt x="38397" y="25317"/>
                </a:lnTo>
                <a:lnTo>
                  <a:pt x="36618" y="25317"/>
                </a:lnTo>
                <a:lnTo>
                  <a:pt x="36618" y="23544"/>
                </a:lnTo>
                <a:close/>
                <a:moveTo>
                  <a:pt x="40246" y="23544"/>
                </a:moveTo>
                <a:lnTo>
                  <a:pt x="40246" y="25317"/>
                </a:lnTo>
                <a:lnTo>
                  <a:pt x="38472" y="25317"/>
                </a:lnTo>
                <a:lnTo>
                  <a:pt x="38472" y="23544"/>
                </a:lnTo>
                <a:close/>
                <a:moveTo>
                  <a:pt x="42096" y="23544"/>
                </a:moveTo>
                <a:lnTo>
                  <a:pt x="42096" y="25317"/>
                </a:lnTo>
                <a:lnTo>
                  <a:pt x="40321" y="25317"/>
                </a:lnTo>
                <a:lnTo>
                  <a:pt x="40321" y="23544"/>
                </a:lnTo>
                <a:close/>
                <a:moveTo>
                  <a:pt x="43950" y="23544"/>
                </a:moveTo>
                <a:lnTo>
                  <a:pt x="43950" y="25317"/>
                </a:lnTo>
                <a:lnTo>
                  <a:pt x="42172" y="25317"/>
                </a:lnTo>
                <a:lnTo>
                  <a:pt x="42172" y="23544"/>
                </a:lnTo>
                <a:close/>
                <a:moveTo>
                  <a:pt x="45801" y="23544"/>
                </a:moveTo>
                <a:lnTo>
                  <a:pt x="45801" y="25317"/>
                </a:lnTo>
                <a:lnTo>
                  <a:pt x="44027" y="25317"/>
                </a:lnTo>
                <a:lnTo>
                  <a:pt x="44027" y="23544"/>
                </a:lnTo>
                <a:close/>
                <a:moveTo>
                  <a:pt x="47656" y="23544"/>
                </a:moveTo>
                <a:lnTo>
                  <a:pt x="47656" y="25317"/>
                </a:lnTo>
                <a:lnTo>
                  <a:pt x="45876" y="25317"/>
                </a:lnTo>
                <a:lnTo>
                  <a:pt x="45876" y="23544"/>
                </a:lnTo>
                <a:close/>
                <a:moveTo>
                  <a:pt x="49505" y="23544"/>
                </a:moveTo>
                <a:lnTo>
                  <a:pt x="49505" y="25317"/>
                </a:lnTo>
                <a:lnTo>
                  <a:pt x="47731" y="25317"/>
                </a:lnTo>
                <a:lnTo>
                  <a:pt x="47731" y="23544"/>
                </a:lnTo>
                <a:close/>
                <a:moveTo>
                  <a:pt x="51289" y="23544"/>
                </a:moveTo>
                <a:lnTo>
                  <a:pt x="51289" y="25317"/>
                </a:lnTo>
                <a:lnTo>
                  <a:pt x="49581" y="25317"/>
                </a:lnTo>
                <a:lnTo>
                  <a:pt x="49581" y="23544"/>
                </a:lnTo>
                <a:close/>
                <a:moveTo>
                  <a:pt x="53144" y="23544"/>
                </a:moveTo>
                <a:lnTo>
                  <a:pt x="53144" y="25317"/>
                </a:lnTo>
                <a:lnTo>
                  <a:pt x="51370" y="25317"/>
                </a:lnTo>
                <a:lnTo>
                  <a:pt x="51370" y="23544"/>
                </a:lnTo>
                <a:close/>
                <a:moveTo>
                  <a:pt x="54995" y="23544"/>
                </a:moveTo>
                <a:lnTo>
                  <a:pt x="54995" y="25317"/>
                </a:lnTo>
                <a:lnTo>
                  <a:pt x="53220" y="25317"/>
                </a:lnTo>
                <a:lnTo>
                  <a:pt x="53220" y="23544"/>
                </a:lnTo>
                <a:close/>
                <a:moveTo>
                  <a:pt x="56849" y="23544"/>
                </a:moveTo>
                <a:lnTo>
                  <a:pt x="56849" y="25317"/>
                </a:lnTo>
                <a:lnTo>
                  <a:pt x="55070" y="25317"/>
                </a:lnTo>
                <a:lnTo>
                  <a:pt x="55070" y="23544"/>
                </a:lnTo>
                <a:close/>
                <a:moveTo>
                  <a:pt x="58698" y="23544"/>
                </a:moveTo>
                <a:lnTo>
                  <a:pt x="58698" y="25317"/>
                </a:lnTo>
                <a:lnTo>
                  <a:pt x="56924" y="25317"/>
                </a:lnTo>
                <a:lnTo>
                  <a:pt x="56924" y="23544"/>
                </a:lnTo>
                <a:close/>
                <a:moveTo>
                  <a:pt x="60548" y="23544"/>
                </a:moveTo>
                <a:lnTo>
                  <a:pt x="60548" y="25317"/>
                </a:lnTo>
                <a:lnTo>
                  <a:pt x="58775" y="25317"/>
                </a:lnTo>
                <a:lnTo>
                  <a:pt x="58775" y="23544"/>
                </a:lnTo>
                <a:close/>
                <a:moveTo>
                  <a:pt x="62404" y="23544"/>
                </a:moveTo>
                <a:lnTo>
                  <a:pt x="62404" y="25317"/>
                </a:lnTo>
                <a:lnTo>
                  <a:pt x="60629" y="25317"/>
                </a:lnTo>
                <a:lnTo>
                  <a:pt x="60629" y="23544"/>
                </a:lnTo>
                <a:close/>
                <a:moveTo>
                  <a:pt x="64253" y="23544"/>
                </a:moveTo>
                <a:lnTo>
                  <a:pt x="64253" y="25317"/>
                </a:lnTo>
                <a:lnTo>
                  <a:pt x="62479" y="25317"/>
                </a:lnTo>
                <a:lnTo>
                  <a:pt x="62479" y="23544"/>
                </a:lnTo>
                <a:close/>
                <a:moveTo>
                  <a:pt x="66108" y="23544"/>
                </a:moveTo>
                <a:lnTo>
                  <a:pt x="66108" y="25317"/>
                </a:lnTo>
                <a:lnTo>
                  <a:pt x="64328" y="25317"/>
                </a:lnTo>
                <a:lnTo>
                  <a:pt x="64328" y="23544"/>
                </a:lnTo>
                <a:close/>
                <a:moveTo>
                  <a:pt x="3343" y="25393"/>
                </a:moveTo>
                <a:lnTo>
                  <a:pt x="3343" y="27173"/>
                </a:lnTo>
                <a:lnTo>
                  <a:pt x="1568" y="27173"/>
                </a:lnTo>
                <a:lnTo>
                  <a:pt x="1568" y="25393"/>
                </a:lnTo>
                <a:close/>
                <a:moveTo>
                  <a:pt x="5192" y="25393"/>
                </a:moveTo>
                <a:lnTo>
                  <a:pt x="5192" y="27173"/>
                </a:lnTo>
                <a:lnTo>
                  <a:pt x="3418" y="27173"/>
                </a:lnTo>
                <a:lnTo>
                  <a:pt x="3418" y="25393"/>
                </a:lnTo>
                <a:close/>
                <a:moveTo>
                  <a:pt x="7047" y="25393"/>
                </a:moveTo>
                <a:lnTo>
                  <a:pt x="7047" y="27173"/>
                </a:lnTo>
                <a:lnTo>
                  <a:pt x="5267" y="27173"/>
                </a:lnTo>
                <a:lnTo>
                  <a:pt x="5267" y="25393"/>
                </a:lnTo>
                <a:close/>
                <a:moveTo>
                  <a:pt x="8896" y="25393"/>
                </a:moveTo>
                <a:lnTo>
                  <a:pt x="8896" y="27173"/>
                </a:lnTo>
                <a:lnTo>
                  <a:pt x="7123" y="27173"/>
                </a:lnTo>
                <a:lnTo>
                  <a:pt x="7123" y="25393"/>
                </a:lnTo>
                <a:close/>
                <a:moveTo>
                  <a:pt x="10746" y="25393"/>
                </a:moveTo>
                <a:lnTo>
                  <a:pt x="10746" y="27173"/>
                </a:lnTo>
                <a:lnTo>
                  <a:pt x="8972" y="27173"/>
                </a:lnTo>
                <a:lnTo>
                  <a:pt x="8972" y="25393"/>
                </a:lnTo>
                <a:close/>
                <a:moveTo>
                  <a:pt x="12601" y="25393"/>
                </a:moveTo>
                <a:lnTo>
                  <a:pt x="12601" y="27173"/>
                </a:lnTo>
                <a:lnTo>
                  <a:pt x="10827" y="27173"/>
                </a:lnTo>
                <a:lnTo>
                  <a:pt x="10827" y="25393"/>
                </a:lnTo>
                <a:close/>
                <a:moveTo>
                  <a:pt x="14451" y="25393"/>
                </a:moveTo>
                <a:lnTo>
                  <a:pt x="14451" y="27173"/>
                </a:lnTo>
                <a:lnTo>
                  <a:pt x="12676" y="27173"/>
                </a:lnTo>
                <a:lnTo>
                  <a:pt x="12676" y="25393"/>
                </a:lnTo>
                <a:close/>
                <a:moveTo>
                  <a:pt x="16305" y="25393"/>
                </a:moveTo>
                <a:lnTo>
                  <a:pt x="16305" y="27173"/>
                </a:lnTo>
                <a:lnTo>
                  <a:pt x="14526" y="27173"/>
                </a:lnTo>
                <a:lnTo>
                  <a:pt x="14526" y="25393"/>
                </a:lnTo>
                <a:close/>
                <a:moveTo>
                  <a:pt x="18089" y="25393"/>
                </a:moveTo>
                <a:lnTo>
                  <a:pt x="18089" y="27173"/>
                </a:lnTo>
                <a:lnTo>
                  <a:pt x="16381" y="27173"/>
                </a:lnTo>
                <a:lnTo>
                  <a:pt x="16381" y="25393"/>
                </a:lnTo>
                <a:close/>
                <a:moveTo>
                  <a:pt x="19945" y="25393"/>
                </a:moveTo>
                <a:lnTo>
                  <a:pt x="19945" y="27173"/>
                </a:lnTo>
                <a:lnTo>
                  <a:pt x="18166" y="27173"/>
                </a:lnTo>
                <a:lnTo>
                  <a:pt x="18166" y="25393"/>
                </a:lnTo>
                <a:close/>
                <a:moveTo>
                  <a:pt x="21795" y="25393"/>
                </a:moveTo>
                <a:lnTo>
                  <a:pt x="21795" y="27173"/>
                </a:lnTo>
                <a:lnTo>
                  <a:pt x="20020" y="27173"/>
                </a:lnTo>
                <a:lnTo>
                  <a:pt x="20020" y="25393"/>
                </a:lnTo>
                <a:close/>
                <a:moveTo>
                  <a:pt x="23644" y="25393"/>
                </a:moveTo>
                <a:lnTo>
                  <a:pt x="23644" y="27173"/>
                </a:lnTo>
                <a:lnTo>
                  <a:pt x="21870" y="27173"/>
                </a:lnTo>
                <a:lnTo>
                  <a:pt x="21870" y="25393"/>
                </a:lnTo>
                <a:close/>
                <a:moveTo>
                  <a:pt x="25498" y="25393"/>
                </a:moveTo>
                <a:lnTo>
                  <a:pt x="25498" y="27173"/>
                </a:lnTo>
                <a:lnTo>
                  <a:pt x="23719" y="27173"/>
                </a:lnTo>
                <a:lnTo>
                  <a:pt x="23719" y="25393"/>
                </a:lnTo>
                <a:close/>
                <a:moveTo>
                  <a:pt x="27348" y="25393"/>
                </a:moveTo>
                <a:lnTo>
                  <a:pt x="27348" y="27173"/>
                </a:lnTo>
                <a:lnTo>
                  <a:pt x="25575" y="27173"/>
                </a:lnTo>
                <a:lnTo>
                  <a:pt x="25575" y="25393"/>
                </a:lnTo>
                <a:close/>
                <a:moveTo>
                  <a:pt x="29204" y="25393"/>
                </a:moveTo>
                <a:lnTo>
                  <a:pt x="29204" y="27173"/>
                </a:lnTo>
                <a:lnTo>
                  <a:pt x="27424" y="27173"/>
                </a:lnTo>
                <a:lnTo>
                  <a:pt x="27424" y="25393"/>
                </a:lnTo>
                <a:close/>
                <a:moveTo>
                  <a:pt x="31053" y="25393"/>
                </a:moveTo>
                <a:lnTo>
                  <a:pt x="31053" y="27173"/>
                </a:lnTo>
                <a:lnTo>
                  <a:pt x="29279" y="27173"/>
                </a:lnTo>
                <a:lnTo>
                  <a:pt x="29279" y="25393"/>
                </a:lnTo>
                <a:close/>
                <a:moveTo>
                  <a:pt x="32903" y="25393"/>
                </a:moveTo>
                <a:lnTo>
                  <a:pt x="32903" y="27173"/>
                </a:lnTo>
                <a:lnTo>
                  <a:pt x="31128" y="27173"/>
                </a:lnTo>
                <a:lnTo>
                  <a:pt x="31128" y="25393"/>
                </a:lnTo>
                <a:close/>
                <a:moveTo>
                  <a:pt x="34692" y="25393"/>
                </a:moveTo>
                <a:lnTo>
                  <a:pt x="34692" y="27173"/>
                </a:lnTo>
                <a:lnTo>
                  <a:pt x="32979" y="27173"/>
                </a:lnTo>
                <a:lnTo>
                  <a:pt x="32979" y="25393"/>
                </a:lnTo>
                <a:close/>
                <a:moveTo>
                  <a:pt x="36541" y="25393"/>
                </a:moveTo>
                <a:lnTo>
                  <a:pt x="36541" y="27173"/>
                </a:lnTo>
                <a:lnTo>
                  <a:pt x="34768" y="27173"/>
                </a:lnTo>
                <a:lnTo>
                  <a:pt x="34768" y="25393"/>
                </a:lnTo>
                <a:close/>
                <a:moveTo>
                  <a:pt x="38397" y="25393"/>
                </a:moveTo>
                <a:lnTo>
                  <a:pt x="38397" y="27173"/>
                </a:lnTo>
                <a:lnTo>
                  <a:pt x="36618" y="27173"/>
                </a:lnTo>
                <a:lnTo>
                  <a:pt x="36618" y="25393"/>
                </a:lnTo>
                <a:close/>
                <a:moveTo>
                  <a:pt x="40246" y="25393"/>
                </a:moveTo>
                <a:lnTo>
                  <a:pt x="40246" y="27173"/>
                </a:lnTo>
                <a:lnTo>
                  <a:pt x="38472" y="27173"/>
                </a:lnTo>
                <a:lnTo>
                  <a:pt x="38472" y="25393"/>
                </a:lnTo>
                <a:close/>
                <a:moveTo>
                  <a:pt x="42096" y="25393"/>
                </a:moveTo>
                <a:lnTo>
                  <a:pt x="42096" y="27173"/>
                </a:lnTo>
                <a:lnTo>
                  <a:pt x="40321" y="27173"/>
                </a:lnTo>
                <a:lnTo>
                  <a:pt x="40321" y="25393"/>
                </a:lnTo>
                <a:close/>
                <a:moveTo>
                  <a:pt x="43950" y="25393"/>
                </a:moveTo>
                <a:lnTo>
                  <a:pt x="43950" y="27173"/>
                </a:lnTo>
                <a:lnTo>
                  <a:pt x="42172" y="27173"/>
                </a:lnTo>
                <a:lnTo>
                  <a:pt x="42172" y="25393"/>
                </a:lnTo>
                <a:close/>
                <a:moveTo>
                  <a:pt x="45801" y="25393"/>
                </a:moveTo>
                <a:lnTo>
                  <a:pt x="45801" y="27173"/>
                </a:lnTo>
                <a:lnTo>
                  <a:pt x="44027" y="27173"/>
                </a:lnTo>
                <a:lnTo>
                  <a:pt x="44027" y="25393"/>
                </a:lnTo>
                <a:close/>
                <a:moveTo>
                  <a:pt x="47656" y="25393"/>
                </a:moveTo>
                <a:lnTo>
                  <a:pt x="47656" y="27173"/>
                </a:lnTo>
                <a:lnTo>
                  <a:pt x="45876" y="27173"/>
                </a:lnTo>
                <a:lnTo>
                  <a:pt x="45876" y="25393"/>
                </a:lnTo>
                <a:close/>
                <a:moveTo>
                  <a:pt x="49505" y="25393"/>
                </a:moveTo>
                <a:lnTo>
                  <a:pt x="49505" y="27173"/>
                </a:lnTo>
                <a:lnTo>
                  <a:pt x="47731" y="27173"/>
                </a:lnTo>
                <a:lnTo>
                  <a:pt x="47731" y="25393"/>
                </a:lnTo>
                <a:close/>
                <a:moveTo>
                  <a:pt x="51289" y="25393"/>
                </a:moveTo>
                <a:lnTo>
                  <a:pt x="51289" y="27173"/>
                </a:lnTo>
                <a:lnTo>
                  <a:pt x="49581" y="27173"/>
                </a:lnTo>
                <a:lnTo>
                  <a:pt x="49581" y="25393"/>
                </a:lnTo>
                <a:close/>
                <a:moveTo>
                  <a:pt x="53144" y="25393"/>
                </a:moveTo>
                <a:lnTo>
                  <a:pt x="53144" y="27173"/>
                </a:lnTo>
                <a:lnTo>
                  <a:pt x="51370" y="27173"/>
                </a:lnTo>
                <a:lnTo>
                  <a:pt x="51370" y="25393"/>
                </a:lnTo>
                <a:close/>
                <a:moveTo>
                  <a:pt x="54995" y="25393"/>
                </a:moveTo>
                <a:lnTo>
                  <a:pt x="54995" y="27173"/>
                </a:lnTo>
                <a:lnTo>
                  <a:pt x="53220" y="27173"/>
                </a:lnTo>
                <a:lnTo>
                  <a:pt x="53220" y="25393"/>
                </a:lnTo>
                <a:close/>
                <a:moveTo>
                  <a:pt x="56849" y="25393"/>
                </a:moveTo>
                <a:lnTo>
                  <a:pt x="56849" y="27173"/>
                </a:lnTo>
                <a:lnTo>
                  <a:pt x="55070" y="27173"/>
                </a:lnTo>
                <a:lnTo>
                  <a:pt x="55070" y="25393"/>
                </a:lnTo>
                <a:close/>
                <a:moveTo>
                  <a:pt x="58698" y="25393"/>
                </a:moveTo>
                <a:lnTo>
                  <a:pt x="58698" y="27173"/>
                </a:lnTo>
                <a:lnTo>
                  <a:pt x="56924" y="27173"/>
                </a:lnTo>
                <a:lnTo>
                  <a:pt x="56924" y="25393"/>
                </a:lnTo>
                <a:close/>
                <a:moveTo>
                  <a:pt x="60548" y="25393"/>
                </a:moveTo>
                <a:lnTo>
                  <a:pt x="60548" y="27173"/>
                </a:lnTo>
                <a:lnTo>
                  <a:pt x="58775" y="27173"/>
                </a:lnTo>
                <a:lnTo>
                  <a:pt x="58775" y="25393"/>
                </a:lnTo>
                <a:close/>
                <a:moveTo>
                  <a:pt x="62404" y="25393"/>
                </a:moveTo>
                <a:lnTo>
                  <a:pt x="62404" y="27173"/>
                </a:lnTo>
                <a:lnTo>
                  <a:pt x="60629" y="27173"/>
                </a:lnTo>
                <a:lnTo>
                  <a:pt x="60629" y="25393"/>
                </a:lnTo>
                <a:close/>
                <a:moveTo>
                  <a:pt x="64253" y="25393"/>
                </a:moveTo>
                <a:lnTo>
                  <a:pt x="64253" y="27173"/>
                </a:lnTo>
                <a:lnTo>
                  <a:pt x="62479" y="27173"/>
                </a:lnTo>
                <a:lnTo>
                  <a:pt x="62479" y="25393"/>
                </a:lnTo>
                <a:close/>
                <a:moveTo>
                  <a:pt x="66108" y="25393"/>
                </a:moveTo>
                <a:lnTo>
                  <a:pt x="66108" y="27173"/>
                </a:lnTo>
                <a:lnTo>
                  <a:pt x="64328" y="27173"/>
                </a:lnTo>
                <a:lnTo>
                  <a:pt x="64328" y="25393"/>
                </a:lnTo>
                <a:close/>
                <a:moveTo>
                  <a:pt x="3343" y="27248"/>
                </a:moveTo>
                <a:lnTo>
                  <a:pt x="3343" y="29022"/>
                </a:lnTo>
                <a:lnTo>
                  <a:pt x="1568" y="29022"/>
                </a:lnTo>
                <a:lnTo>
                  <a:pt x="1568" y="27248"/>
                </a:lnTo>
                <a:close/>
                <a:moveTo>
                  <a:pt x="5192" y="27248"/>
                </a:moveTo>
                <a:lnTo>
                  <a:pt x="5192" y="29022"/>
                </a:lnTo>
                <a:lnTo>
                  <a:pt x="3418" y="29022"/>
                </a:lnTo>
                <a:lnTo>
                  <a:pt x="3418" y="27248"/>
                </a:lnTo>
                <a:close/>
                <a:moveTo>
                  <a:pt x="7047" y="27248"/>
                </a:moveTo>
                <a:lnTo>
                  <a:pt x="7047" y="29022"/>
                </a:lnTo>
                <a:lnTo>
                  <a:pt x="5267" y="29022"/>
                </a:lnTo>
                <a:lnTo>
                  <a:pt x="5267" y="27248"/>
                </a:lnTo>
                <a:close/>
                <a:moveTo>
                  <a:pt x="8896" y="27248"/>
                </a:moveTo>
                <a:lnTo>
                  <a:pt x="8896" y="29022"/>
                </a:lnTo>
                <a:lnTo>
                  <a:pt x="7123" y="29022"/>
                </a:lnTo>
                <a:lnTo>
                  <a:pt x="7123" y="27248"/>
                </a:lnTo>
                <a:close/>
                <a:moveTo>
                  <a:pt x="10746" y="27248"/>
                </a:moveTo>
                <a:lnTo>
                  <a:pt x="10746" y="29022"/>
                </a:lnTo>
                <a:lnTo>
                  <a:pt x="8972" y="29022"/>
                </a:lnTo>
                <a:lnTo>
                  <a:pt x="8972" y="27248"/>
                </a:lnTo>
                <a:close/>
                <a:moveTo>
                  <a:pt x="12601" y="27248"/>
                </a:moveTo>
                <a:lnTo>
                  <a:pt x="12601" y="29022"/>
                </a:lnTo>
                <a:lnTo>
                  <a:pt x="10827" y="29022"/>
                </a:lnTo>
                <a:lnTo>
                  <a:pt x="10827" y="27248"/>
                </a:lnTo>
                <a:close/>
                <a:moveTo>
                  <a:pt x="14451" y="27248"/>
                </a:moveTo>
                <a:lnTo>
                  <a:pt x="14451" y="29022"/>
                </a:lnTo>
                <a:lnTo>
                  <a:pt x="12676" y="29022"/>
                </a:lnTo>
                <a:lnTo>
                  <a:pt x="12676" y="27248"/>
                </a:lnTo>
                <a:close/>
                <a:moveTo>
                  <a:pt x="16305" y="27248"/>
                </a:moveTo>
                <a:lnTo>
                  <a:pt x="16305" y="29022"/>
                </a:lnTo>
                <a:lnTo>
                  <a:pt x="14526" y="29022"/>
                </a:lnTo>
                <a:lnTo>
                  <a:pt x="14526" y="27248"/>
                </a:lnTo>
                <a:close/>
                <a:moveTo>
                  <a:pt x="18089" y="27248"/>
                </a:moveTo>
                <a:lnTo>
                  <a:pt x="18089" y="29022"/>
                </a:lnTo>
                <a:lnTo>
                  <a:pt x="16381" y="29022"/>
                </a:lnTo>
                <a:lnTo>
                  <a:pt x="16381" y="27248"/>
                </a:lnTo>
                <a:close/>
                <a:moveTo>
                  <a:pt x="19945" y="27248"/>
                </a:moveTo>
                <a:lnTo>
                  <a:pt x="19945" y="29022"/>
                </a:lnTo>
                <a:lnTo>
                  <a:pt x="18166" y="29022"/>
                </a:lnTo>
                <a:lnTo>
                  <a:pt x="18166" y="27248"/>
                </a:lnTo>
                <a:close/>
                <a:moveTo>
                  <a:pt x="21795" y="27248"/>
                </a:moveTo>
                <a:lnTo>
                  <a:pt x="21795" y="29022"/>
                </a:lnTo>
                <a:lnTo>
                  <a:pt x="20020" y="29022"/>
                </a:lnTo>
                <a:lnTo>
                  <a:pt x="20020" y="27248"/>
                </a:lnTo>
                <a:close/>
                <a:moveTo>
                  <a:pt x="23644" y="27248"/>
                </a:moveTo>
                <a:lnTo>
                  <a:pt x="23644" y="29022"/>
                </a:lnTo>
                <a:lnTo>
                  <a:pt x="21870" y="29022"/>
                </a:lnTo>
                <a:lnTo>
                  <a:pt x="21870" y="27248"/>
                </a:lnTo>
                <a:close/>
                <a:moveTo>
                  <a:pt x="25498" y="27248"/>
                </a:moveTo>
                <a:lnTo>
                  <a:pt x="25498" y="29022"/>
                </a:lnTo>
                <a:lnTo>
                  <a:pt x="23719" y="29022"/>
                </a:lnTo>
                <a:lnTo>
                  <a:pt x="23719" y="27248"/>
                </a:lnTo>
                <a:close/>
                <a:moveTo>
                  <a:pt x="27348" y="27248"/>
                </a:moveTo>
                <a:lnTo>
                  <a:pt x="27348" y="29022"/>
                </a:lnTo>
                <a:lnTo>
                  <a:pt x="25575" y="29022"/>
                </a:lnTo>
                <a:lnTo>
                  <a:pt x="25575" y="27248"/>
                </a:lnTo>
                <a:close/>
                <a:moveTo>
                  <a:pt x="29204" y="27248"/>
                </a:moveTo>
                <a:lnTo>
                  <a:pt x="29204" y="29022"/>
                </a:lnTo>
                <a:lnTo>
                  <a:pt x="27424" y="29022"/>
                </a:lnTo>
                <a:lnTo>
                  <a:pt x="27424" y="27248"/>
                </a:lnTo>
                <a:close/>
                <a:moveTo>
                  <a:pt x="31053" y="27248"/>
                </a:moveTo>
                <a:lnTo>
                  <a:pt x="31053" y="29022"/>
                </a:lnTo>
                <a:lnTo>
                  <a:pt x="29279" y="29022"/>
                </a:lnTo>
                <a:lnTo>
                  <a:pt x="29279" y="27248"/>
                </a:lnTo>
                <a:close/>
                <a:moveTo>
                  <a:pt x="32903" y="27248"/>
                </a:moveTo>
                <a:lnTo>
                  <a:pt x="32903" y="29022"/>
                </a:lnTo>
                <a:lnTo>
                  <a:pt x="31128" y="29022"/>
                </a:lnTo>
                <a:lnTo>
                  <a:pt x="31128" y="27248"/>
                </a:lnTo>
                <a:close/>
                <a:moveTo>
                  <a:pt x="34692" y="27248"/>
                </a:moveTo>
                <a:lnTo>
                  <a:pt x="34692" y="29022"/>
                </a:lnTo>
                <a:lnTo>
                  <a:pt x="32979" y="29022"/>
                </a:lnTo>
                <a:lnTo>
                  <a:pt x="32979" y="27248"/>
                </a:lnTo>
                <a:close/>
                <a:moveTo>
                  <a:pt x="36541" y="27248"/>
                </a:moveTo>
                <a:lnTo>
                  <a:pt x="36541" y="29022"/>
                </a:lnTo>
                <a:lnTo>
                  <a:pt x="34768" y="29022"/>
                </a:lnTo>
                <a:lnTo>
                  <a:pt x="34768" y="27248"/>
                </a:lnTo>
                <a:close/>
                <a:moveTo>
                  <a:pt x="38397" y="27248"/>
                </a:moveTo>
                <a:lnTo>
                  <a:pt x="38397" y="29022"/>
                </a:lnTo>
                <a:lnTo>
                  <a:pt x="36618" y="29022"/>
                </a:lnTo>
                <a:lnTo>
                  <a:pt x="36618" y="27248"/>
                </a:lnTo>
                <a:close/>
                <a:moveTo>
                  <a:pt x="40246" y="27248"/>
                </a:moveTo>
                <a:lnTo>
                  <a:pt x="40246" y="29022"/>
                </a:lnTo>
                <a:lnTo>
                  <a:pt x="38472" y="29022"/>
                </a:lnTo>
                <a:lnTo>
                  <a:pt x="38472" y="27248"/>
                </a:lnTo>
                <a:close/>
                <a:moveTo>
                  <a:pt x="42096" y="27248"/>
                </a:moveTo>
                <a:lnTo>
                  <a:pt x="42096" y="29022"/>
                </a:lnTo>
                <a:lnTo>
                  <a:pt x="40321" y="29022"/>
                </a:lnTo>
                <a:lnTo>
                  <a:pt x="40321" y="27248"/>
                </a:lnTo>
                <a:close/>
                <a:moveTo>
                  <a:pt x="43950" y="27248"/>
                </a:moveTo>
                <a:lnTo>
                  <a:pt x="43950" y="29022"/>
                </a:lnTo>
                <a:lnTo>
                  <a:pt x="42172" y="29022"/>
                </a:lnTo>
                <a:lnTo>
                  <a:pt x="42172" y="27248"/>
                </a:lnTo>
                <a:close/>
                <a:moveTo>
                  <a:pt x="45801" y="27248"/>
                </a:moveTo>
                <a:lnTo>
                  <a:pt x="45801" y="29022"/>
                </a:lnTo>
                <a:lnTo>
                  <a:pt x="44027" y="29022"/>
                </a:lnTo>
                <a:lnTo>
                  <a:pt x="44027" y="27248"/>
                </a:lnTo>
                <a:close/>
                <a:moveTo>
                  <a:pt x="47656" y="27248"/>
                </a:moveTo>
                <a:lnTo>
                  <a:pt x="47656" y="29022"/>
                </a:lnTo>
                <a:lnTo>
                  <a:pt x="45876" y="29022"/>
                </a:lnTo>
                <a:lnTo>
                  <a:pt x="45876" y="27248"/>
                </a:lnTo>
                <a:close/>
                <a:moveTo>
                  <a:pt x="49505" y="27248"/>
                </a:moveTo>
                <a:lnTo>
                  <a:pt x="49505" y="29022"/>
                </a:lnTo>
                <a:lnTo>
                  <a:pt x="47731" y="29022"/>
                </a:lnTo>
                <a:lnTo>
                  <a:pt x="47731" y="27248"/>
                </a:lnTo>
                <a:close/>
                <a:moveTo>
                  <a:pt x="51289" y="27248"/>
                </a:moveTo>
                <a:lnTo>
                  <a:pt x="51289" y="29022"/>
                </a:lnTo>
                <a:lnTo>
                  <a:pt x="49581" y="29022"/>
                </a:lnTo>
                <a:lnTo>
                  <a:pt x="49581" y="27248"/>
                </a:lnTo>
                <a:close/>
                <a:moveTo>
                  <a:pt x="53144" y="27248"/>
                </a:moveTo>
                <a:lnTo>
                  <a:pt x="53144" y="29022"/>
                </a:lnTo>
                <a:lnTo>
                  <a:pt x="51370" y="29022"/>
                </a:lnTo>
                <a:lnTo>
                  <a:pt x="51370" y="27248"/>
                </a:lnTo>
                <a:close/>
                <a:moveTo>
                  <a:pt x="54995" y="27248"/>
                </a:moveTo>
                <a:lnTo>
                  <a:pt x="54995" y="29022"/>
                </a:lnTo>
                <a:lnTo>
                  <a:pt x="53220" y="29022"/>
                </a:lnTo>
                <a:lnTo>
                  <a:pt x="53220" y="27248"/>
                </a:lnTo>
                <a:close/>
                <a:moveTo>
                  <a:pt x="56849" y="27248"/>
                </a:moveTo>
                <a:lnTo>
                  <a:pt x="56849" y="29022"/>
                </a:lnTo>
                <a:lnTo>
                  <a:pt x="55070" y="29022"/>
                </a:lnTo>
                <a:lnTo>
                  <a:pt x="55070" y="27248"/>
                </a:lnTo>
                <a:close/>
                <a:moveTo>
                  <a:pt x="58698" y="27248"/>
                </a:moveTo>
                <a:lnTo>
                  <a:pt x="58698" y="29022"/>
                </a:lnTo>
                <a:lnTo>
                  <a:pt x="56924" y="29022"/>
                </a:lnTo>
                <a:lnTo>
                  <a:pt x="56924" y="27248"/>
                </a:lnTo>
                <a:close/>
                <a:moveTo>
                  <a:pt x="60548" y="27248"/>
                </a:moveTo>
                <a:lnTo>
                  <a:pt x="60548" y="29022"/>
                </a:lnTo>
                <a:lnTo>
                  <a:pt x="58775" y="29022"/>
                </a:lnTo>
                <a:lnTo>
                  <a:pt x="58775" y="27248"/>
                </a:lnTo>
                <a:close/>
                <a:moveTo>
                  <a:pt x="62404" y="27248"/>
                </a:moveTo>
                <a:lnTo>
                  <a:pt x="62404" y="29022"/>
                </a:lnTo>
                <a:lnTo>
                  <a:pt x="60629" y="29022"/>
                </a:lnTo>
                <a:lnTo>
                  <a:pt x="60629" y="27248"/>
                </a:lnTo>
                <a:close/>
                <a:moveTo>
                  <a:pt x="64253" y="27248"/>
                </a:moveTo>
                <a:lnTo>
                  <a:pt x="64253" y="29022"/>
                </a:lnTo>
                <a:lnTo>
                  <a:pt x="62479" y="29022"/>
                </a:lnTo>
                <a:lnTo>
                  <a:pt x="62479" y="27248"/>
                </a:lnTo>
                <a:close/>
                <a:moveTo>
                  <a:pt x="66108" y="27248"/>
                </a:moveTo>
                <a:lnTo>
                  <a:pt x="66108" y="29022"/>
                </a:lnTo>
                <a:lnTo>
                  <a:pt x="64328" y="29022"/>
                </a:lnTo>
                <a:lnTo>
                  <a:pt x="64328" y="27248"/>
                </a:lnTo>
                <a:close/>
                <a:moveTo>
                  <a:pt x="3343" y="29097"/>
                </a:moveTo>
                <a:lnTo>
                  <a:pt x="3343" y="30872"/>
                </a:lnTo>
                <a:lnTo>
                  <a:pt x="1568" y="30872"/>
                </a:lnTo>
                <a:lnTo>
                  <a:pt x="1568" y="29097"/>
                </a:lnTo>
                <a:close/>
                <a:moveTo>
                  <a:pt x="5192" y="29097"/>
                </a:moveTo>
                <a:lnTo>
                  <a:pt x="5192" y="30872"/>
                </a:lnTo>
                <a:lnTo>
                  <a:pt x="3418" y="30872"/>
                </a:lnTo>
                <a:lnTo>
                  <a:pt x="3418" y="29097"/>
                </a:lnTo>
                <a:close/>
                <a:moveTo>
                  <a:pt x="7047" y="29097"/>
                </a:moveTo>
                <a:lnTo>
                  <a:pt x="7047" y="30872"/>
                </a:lnTo>
                <a:lnTo>
                  <a:pt x="5267" y="30872"/>
                </a:lnTo>
                <a:lnTo>
                  <a:pt x="5267" y="29097"/>
                </a:lnTo>
                <a:close/>
                <a:moveTo>
                  <a:pt x="8896" y="29097"/>
                </a:moveTo>
                <a:lnTo>
                  <a:pt x="8896" y="30872"/>
                </a:lnTo>
                <a:lnTo>
                  <a:pt x="7123" y="30872"/>
                </a:lnTo>
                <a:lnTo>
                  <a:pt x="7123" y="29097"/>
                </a:lnTo>
                <a:close/>
                <a:moveTo>
                  <a:pt x="10746" y="29097"/>
                </a:moveTo>
                <a:lnTo>
                  <a:pt x="10746" y="30872"/>
                </a:lnTo>
                <a:lnTo>
                  <a:pt x="8972" y="30872"/>
                </a:lnTo>
                <a:lnTo>
                  <a:pt x="8972" y="29097"/>
                </a:lnTo>
                <a:close/>
                <a:moveTo>
                  <a:pt x="12601" y="29097"/>
                </a:moveTo>
                <a:lnTo>
                  <a:pt x="12601" y="30872"/>
                </a:lnTo>
                <a:lnTo>
                  <a:pt x="10827" y="30872"/>
                </a:lnTo>
                <a:lnTo>
                  <a:pt x="10827" y="29097"/>
                </a:lnTo>
                <a:close/>
                <a:moveTo>
                  <a:pt x="14451" y="29097"/>
                </a:moveTo>
                <a:lnTo>
                  <a:pt x="14451" y="30872"/>
                </a:lnTo>
                <a:lnTo>
                  <a:pt x="12676" y="30872"/>
                </a:lnTo>
                <a:lnTo>
                  <a:pt x="12676" y="29097"/>
                </a:lnTo>
                <a:close/>
                <a:moveTo>
                  <a:pt x="16305" y="29097"/>
                </a:moveTo>
                <a:lnTo>
                  <a:pt x="16305" y="30872"/>
                </a:lnTo>
                <a:lnTo>
                  <a:pt x="14526" y="30872"/>
                </a:lnTo>
                <a:lnTo>
                  <a:pt x="14526" y="29097"/>
                </a:lnTo>
                <a:close/>
                <a:moveTo>
                  <a:pt x="18089" y="29097"/>
                </a:moveTo>
                <a:lnTo>
                  <a:pt x="18089" y="30872"/>
                </a:lnTo>
                <a:lnTo>
                  <a:pt x="16381" y="30872"/>
                </a:lnTo>
                <a:lnTo>
                  <a:pt x="16381" y="29097"/>
                </a:lnTo>
                <a:close/>
                <a:moveTo>
                  <a:pt x="19945" y="29097"/>
                </a:moveTo>
                <a:lnTo>
                  <a:pt x="19945" y="30872"/>
                </a:lnTo>
                <a:lnTo>
                  <a:pt x="18166" y="30872"/>
                </a:lnTo>
                <a:lnTo>
                  <a:pt x="18166" y="29097"/>
                </a:lnTo>
                <a:close/>
                <a:moveTo>
                  <a:pt x="21795" y="29097"/>
                </a:moveTo>
                <a:lnTo>
                  <a:pt x="21795" y="30872"/>
                </a:lnTo>
                <a:lnTo>
                  <a:pt x="20020" y="30872"/>
                </a:lnTo>
                <a:lnTo>
                  <a:pt x="20020" y="29097"/>
                </a:lnTo>
                <a:close/>
                <a:moveTo>
                  <a:pt x="23644" y="29097"/>
                </a:moveTo>
                <a:lnTo>
                  <a:pt x="23644" y="30872"/>
                </a:lnTo>
                <a:lnTo>
                  <a:pt x="21870" y="30872"/>
                </a:lnTo>
                <a:lnTo>
                  <a:pt x="21870" y="29097"/>
                </a:lnTo>
                <a:close/>
                <a:moveTo>
                  <a:pt x="25498" y="29097"/>
                </a:moveTo>
                <a:lnTo>
                  <a:pt x="25498" y="30872"/>
                </a:lnTo>
                <a:lnTo>
                  <a:pt x="23719" y="30872"/>
                </a:lnTo>
                <a:lnTo>
                  <a:pt x="23719" y="29097"/>
                </a:lnTo>
                <a:close/>
                <a:moveTo>
                  <a:pt x="27348" y="29097"/>
                </a:moveTo>
                <a:lnTo>
                  <a:pt x="27348" y="30872"/>
                </a:lnTo>
                <a:lnTo>
                  <a:pt x="25575" y="30872"/>
                </a:lnTo>
                <a:lnTo>
                  <a:pt x="25575" y="29097"/>
                </a:lnTo>
                <a:close/>
                <a:moveTo>
                  <a:pt x="29204" y="29097"/>
                </a:moveTo>
                <a:lnTo>
                  <a:pt x="29204" y="30872"/>
                </a:lnTo>
                <a:lnTo>
                  <a:pt x="27424" y="30872"/>
                </a:lnTo>
                <a:lnTo>
                  <a:pt x="27424" y="29097"/>
                </a:lnTo>
                <a:close/>
                <a:moveTo>
                  <a:pt x="31053" y="29097"/>
                </a:moveTo>
                <a:lnTo>
                  <a:pt x="31053" y="30872"/>
                </a:lnTo>
                <a:lnTo>
                  <a:pt x="29279" y="30872"/>
                </a:lnTo>
                <a:lnTo>
                  <a:pt x="29279" y="29097"/>
                </a:lnTo>
                <a:close/>
                <a:moveTo>
                  <a:pt x="32903" y="29097"/>
                </a:moveTo>
                <a:lnTo>
                  <a:pt x="32903" y="30872"/>
                </a:lnTo>
                <a:lnTo>
                  <a:pt x="31128" y="30872"/>
                </a:lnTo>
                <a:lnTo>
                  <a:pt x="31128" y="29097"/>
                </a:lnTo>
                <a:close/>
                <a:moveTo>
                  <a:pt x="34692" y="29097"/>
                </a:moveTo>
                <a:lnTo>
                  <a:pt x="34692" y="30872"/>
                </a:lnTo>
                <a:lnTo>
                  <a:pt x="32979" y="30872"/>
                </a:lnTo>
                <a:lnTo>
                  <a:pt x="32979" y="29097"/>
                </a:lnTo>
                <a:close/>
                <a:moveTo>
                  <a:pt x="36541" y="29097"/>
                </a:moveTo>
                <a:lnTo>
                  <a:pt x="36541" y="30872"/>
                </a:lnTo>
                <a:lnTo>
                  <a:pt x="34768" y="30872"/>
                </a:lnTo>
                <a:lnTo>
                  <a:pt x="34768" y="29097"/>
                </a:lnTo>
                <a:close/>
                <a:moveTo>
                  <a:pt x="38397" y="29097"/>
                </a:moveTo>
                <a:lnTo>
                  <a:pt x="38397" y="30872"/>
                </a:lnTo>
                <a:lnTo>
                  <a:pt x="36618" y="30872"/>
                </a:lnTo>
                <a:lnTo>
                  <a:pt x="36618" y="29097"/>
                </a:lnTo>
                <a:close/>
                <a:moveTo>
                  <a:pt x="40246" y="29097"/>
                </a:moveTo>
                <a:lnTo>
                  <a:pt x="40246" y="30872"/>
                </a:lnTo>
                <a:lnTo>
                  <a:pt x="38472" y="30872"/>
                </a:lnTo>
                <a:lnTo>
                  <a:pt x="38472" y="29097"/>
                </a:lnTo>
                <a:close/>
                <a:moveTo>
                  <a:pt x="42096" y="29097"/>
                </a:moveTo>
                <a:lnTo>
                  <a:pt x="42096" y="30872"/>
                </a:lnTo>
                <a:lnTo>
                  <a:pt x="40321" y="30872"/>
                </a:lnTo>
                <a:lnTo>
                  <a:pt x="40321" y="29097"/>
                </a:lnTo>
                <a:close/>
                <a:moveTo>
                  <a:pt x="43950" y="29097"/>
                </a:moveTo>
                <a:lnTo>
                  <a:pt x="43950" y="30872"/>
                </a:lnTo>
                <a:lnTo>
                  <a:pt x="42172" y="30872"/>
                </a:lnTo>
                <a:lnTo>
                  <a:pt x="42172" y="29097"/>
                </a:lnTo>
                <a:close/>
                <a:moveTo>
                  <a:pt x="45801" y="29097"/>
                </a:moveTo>
                <a:lnTo>
                  <a:pt x="45801" y="30872"/>
                </a:lnTo>
                <a:lnTo>
                  <a:pt x="44027" y="30872"/>
                </a:lnTo>
                <a:lnTo>
                  <a:pt x="44027" y="29097"/>
                </a:lnTo>
                <a:close/>
                <a:moveTo>
                  <a:pt x="47656" y="29097"/>
                </a:moveTo>
                <a:lnTo>
                  <a:pt x="47656" y="30872"/>
                </a:lnTo>
                <a:lnTo>
                  <a:pt x="45876" y="30872"/>
                </a:lnTo>
                <a:lnTo>
                  <a:pt x="45876" y="29097"/>
                </a:lnTo>
                <a:close/>
                <a:moveTo>
                  <a:pt x="49505" y="29097"/>
                </a:moveTo>
                <a:lnTo>
                  <a:pt x="49505" y="30872"/>
                </a:lnTo>
                <a:lnTo>
                  <a:pt x="47731" y="30872"/>
                </a:lnTo>
                <a:lnTo>
                  <a:pt x="47731" y="29097"/>
                </a:lnTo>
                <a:close/>
                <a:moveTo>
                  <a:pt x="51289" y="29097"/>
                </a:moveTo>
                <a:lnTo>
                  <a:pt x="51289" y="30872"/>
                </a:lnTo>
                <a:lnTo>
                  <a:pt x="49581" y="30872"/>
                </a:lnTo>
                <a:lnTo>
                  <a:pt x="49581" y="29097"/>
                </a:lnTo>
                <a:close/>
                <a:moveTo>
                  <a:pt x="53144" y="29097"/>
                </a:moveTo>
                <a:lnTo>
                  <a:pt x="53144" y="30872"/>
                </a:lnTo>
                <a:lnTo>
                  <a:pt x="51370" y="30872"/>
                </a:lnTo>
                <a:lnTo>
                  <a:pt x="51370" y="29097"/>
                </a:lnTo>
                <a:close/>
                <a:moveTo>
                  <a:pt x="54995" y="29097"/>
                </a:moveTo>
                <a:lnTo>
                  <a:pt x="54995" y="30872"/>
                </a:lnTo>
                <a:lnTo>
                  <a:pt x="53220" y="30872"/>
                </a:lnTo>
                <a:lnTo>
                  <a:pt x="53220" y="29097"/>
                </a:lnTo>
                <a:close/>
                <a:moveTo>
                  <a:pt x="56849" y="29097"/>
                </a:moveTo>
                <a:lnTo>
                  <a:pt x="56849" y="30872"/>
                </a:lnTo>
                <a:lnTo>
                  <a:pt x="55070" y="30872"/>
                </a:lnTo>
                <a:lnTo>
                  <a:pt x="55070" y="29097"/>
                </a:lnTo>
                <a:close/>
                <a:moveTo>
                  <a:pt x="58698" y="29097"/>
                </a:moveTo>
                <a:lnTo>
                  <a:pt x="58698" y="30872"/>
                </a:lnTo>
                <a:lnTo>
                  <a:pt x="56924" y="30872"/>
                </a:lnTo>
                <a:lnTo>
                  <a:pt x="56924" y="29097"/>
                </a:lnTo>
                <a:close/>
                <a:moveTo>
                  <a:pt x="60548" y="29097"/>
                </a:moveTo>
                <a:lnTo>
                  <a:pt x="60548" y="30872"/>
                </a:lnTo>
                <a:lnTo>
                  <a:pt x="58775" y="30872"/>
                </a:lnTo>
                <a:lnTo>
                  <a:pt x="58775" y="29097"/>
                </a:lnTo>
                <a:close/>
                <a:moveTo>
                  <a:pt x="62404" y="29097"/>
                </a:moveTo>
                <a:lnTo>
                  <a:pt x="62404" y="30872"/>
                </a:lnTo>
                <a:lnTo>
                  <a:pt x="60629" y="30872"/>
                </a:lnTo>
                <a:lnTo>
                  <a:pt x="60629" y="29097"/>
                </a:lnTo>
                <a:close/>
                <a:moveTo>
                  <a:pt x="64253" y="29097"/>
                </a:moveTo>
                <a:lnTo>
                  <a:pt x="64253" y="30872"/>
                </a:lnTo>
                <a:lnTo>
                  <a:pt x="62479" y="30872"/>
                </a:lnTo>
                <a:lnTo>
                  <a:pt x="62479" y="29097"/>
                </a:lnTo>
                <a:close/>
                <a:moveTo>
                  <a:pt x="66108" y="29097"/>
                </a:moveTo>
                <a:lnTo>
                  <a:pt x="66108" y="30872"/>
                </a:lnTo>
                <a:lnTo>
                  <a:pt x="64328" y="30872"/>
                </a:lnTo>
                <a:lnTo>
                  <a:pt x="64328" y="29097"/>
                </a:lnTo>
                <a:close/>
                <a:moveTo>
                  <a:pt x="3343" y="30948"/>
                </a:moveTo>
                <a:lnTo>
                  <a:pt x="3343" y="32726"/>
                </a:lnTo>
                <a:lnTo>
                  <a:pt x="1568" y="32726"/>
                </a:lnTo>
                <a:lnTo>
                  <a:pt x="1568" y="30948"/>
                </a:lnTo>
                <a:close/>
                <a:moveTo>
                  <a:pt x="5192" y="30948"/>
                </a:moveTo>
                <a:lnTo>
                  <a:pt x="5192" y="32726"/>
                </a:lnTo>
                <a:lnTo>
                  <a:pt x="3418" y="32726"/>
                </a:lnTo>
                <a:lnTo>
                  <a:pt x="3418" y="30948"/>
                </a:lnTo>
                <a:close/>
                <a:moveTo>
                  <a:pt x="7047" y="30948"/>
                </a:moveTo>
                <a:lnTo>
                  <a:pt x="7047" y="32726"/>
                </a:lnTo>
                <a:lnTo>
                  <a:pt x="5267" y="32726"/>
                </a:lnTo>
                <a:lnTo>
                  <a:pt x="5267" y="30948"/>
                </a:lnTo>
                <a:close/>
                <a:moveTo>
                  <a:pt x="8896" y="30948"/>
                </a:moveTo>
                <a:lnTo>
                  <a:pt x="8896" y="32726"/>
                </a:lnTo>
                <a:lnTo>
                  <a:pt x="7123" y="32726"/>
                </a:lnTo>
                <a:lnTo>
                  <a:pt x="7123" y="30948"/>
                </a:lnTo>
                <a:close/>
                <a:moveTo>
                  <a:pt x="10746" y="30948"/>
                </a:moveTo>
                <a:lnTo>
                  <a:pt x="10746" y="32726"/>
                </a:lnTo>
                <a:lnTo>
                  <a:pt x="8972" y="32726"/>
                </a:lnTo>
                <a:lnTo>
                  <a:pt x="8972" y="30948"/>
                </a:lnTo>
                <a:close/>
                <a:moveTo>
                  <a:pt x="12601" y="30948"/>
                </a:moveTo>
                <a:lnTo>
                  <a:pt x="12601" y="32726"/>
                </a:lnTo>
                <a:lnTo>
                  <a:pt x="10827" y="32726"/>
                </a:lnTo>
                <a:lnTo>
                  <a:pt x="10827" y="30948"/>
                </a:lnTo>
                <a:close/>
                <a:moveTo>
                  <a:pt x="14451" y="30948"/>
                </a:moveTo>
                <a:lnTo>
                  <a:pt x="14451" y="32726"/>
                </a:lnTo>
                <a:lnTo>
                  <a:pt x="12676" y="32726"/>
                </a:lnTo>
                <a:lnTo>
                  <a:pt x="12676" y="30948"/>
                </a:lnTo>
                <a:close/>
                <a:moveTo>
                  <a:pt x="16305" y="30948"/>
                </a:moveTo>
                <a:lnTo>
                  <a:pt x="16305" y="32726"/>
                </a:lnTo>
                <a:lnTo>
                  <a:pt x="14526" y="32726"/>
                </a:lnTo>
                <a:lnTo>
                  <a:pt x="14526" y="30948"/>
                </a:lnTo>
                <a:close/>
                <a:moveTo>
                  <a:pt x="18089" y="30948"/>
                </a:moveTo>
                <a:lnTo>
                  <a:pt x="18089" y="32726"/>
                </a:lnTo>
                <a:lnTo>
                  <a:pt x="16381" y="32726"/>
                </a:lnTo>
                <a:lnTo>
                  <a:pt x="16381" y="30948"/>
                </a:lnTo>
                <a:close/>
                <a:moveTo>
                  <a:pt x="19945" y="30948"/>
                </a:moveTo>
                <a:lnTo>
                  <a:pt x="19945" y="32726"/>
                </a:lnTo>
                <a:lnTo>
                  <a:pt x="18166" y="32726"/>
                </a:lnTo>
                <a:lnTo>
                  <a:pt x="18166" y="30948"/>
                </a:lnTo>
                <a:close/>
                <a:moveTo>
                  <a:pt x="21795" y="30948"/>
                </a:moveTo>
                <a:lnTo>
                  <a:pt x="21795" y="32726"/>
                </a:lnTo>
                <a:lnTo>
                  <a:pt x="20020" y="32726"/>
                </a:lnTo>
                <a:lnTo>
                  <a:pt x="20020" y="30948"/>
                </a:lnTo>
                <a:close/>
                <a:moveTo>
                  <a:pt x="23644" y="30948"/>
                </a:moveTo>
                <a:lnTo>
                  <a:pt x="23644" y="32726"/>
                </a:lnTo>
                <a:lnTo>
                  <a:pt x="21870" y="32726"/>
                </a:lnTo>
                <a:lnTo>
                  <a:pt x="21870" y="30948"/>
                </a:lnTo>
                <a:close/>
                <a:moveTo>
                  <a:pt x="25498" y="30948"/>
                </a:moveTo>
                <a:lnTo>
                  <a:pt x="25498" y="32726"/>
                </a:lnTo>
                <a:lnTo>
                  <a:pt x="23719" y="32726"/>
                </a:lnTo>
                <a:lnTo>
                  <a:pt x="23719" y="30948"/>
                </a:lnTo>
                <a:close/>
                <a:moveTo>
                  <a:pt x="27348" y="30948"/>
                </a:moveTo>
                <a:lnTo>
                  <a:pt x="27348" y="32726"/>
                </a:lnTo>
                <a:lnTo>
                  <a:pt x="25575" y="32726"/>
                </a:lnTo>
                <a:lnTo>
                  <a:pt x="25575" y="30948"/>
                </a:lnTo>
                <a:close/>
                <a:moveTo>
                  <a:pt x="29204" y="30948"/>
                </a:moveTo>
                <a:lnTo>
                  <a:pt x="29204" y="32726"/>
                </a:lnTo>
                <a:lnTo>
                  <a:pt x="27424" y="32726"/>
                </a:lnTo>
                <a:lnTo>
                  <a:pt x="27424" y="30948"/>
                </a:lnTo>
                <a:close/>
                <a:moveTo>
                  <a:pt x="31053" y="30948"/>
                </a:moveTo>
                <a:lnTo>
                  <a:pt x="31053" y="32726"/>
                </a:lnTo>
                <a:lnTo>
                  <a:pt x="29279" y="32726"/>
                </a:lnTo>
                <a:lnTo>
                  <a:pt x="29279" y="30948"/>
                </a:lnTo>
                <a:close/>
                <a:moveTo>
                  <a:pt x="32903" y="30948"/>
                </a:moveTo>
                <a:lnTo>
                  <a:pt x="32903" y="32726"/>
                </a:lnTo>
                <a:lnTo>
                  <a:pt x="31128" y="32726"/>
                </a:lnTo>
                <a:lnTo>
                  <a:pt x="31128" y="30948"/>
                </a:lnTo>
                <a:close/>
                <a:moveTo>
                  <a:pt x="34692" y="30948"/>
                </a:moveTo>
                <a:lnTo>
                  <a:pt x="34692" y="32726"/>
                </a:lnTo>
                <a:lnTo>
                  <a:pt x="32979" y="32726"/>
                </a:lnTo>
                <a:lnTo>
                  <a:pt x="32979" y="30948"/>
                </a:lnTo>
                <a:close/>
                <a:moveTo>
                  <a:pt x="36541" y="30948"/>
                </a:moveTo>
                <a:lnTo>
                  <a:pt x="36541" y="32726"/>
                </a:lnTo>
                <a:lnTo>
                  <a:pt x="34768" y="32726"/>
                </a:lnTo>
                <a:lnTo>
                  <a:pt x="34768" y="30948"/>
                </a:lnTo>
                <a:close/>
                <a:moveTo>
                  <a:pt x="38397" y="30948"/>
                </a:moveTo>
                <a:lnTo>
                  <a:pt x="38397" y="32726"/>
                </a:lnTo>
                <a:lnTo>
                  <a:pt x="36618" y="32726"/>
                </a:lnTo>
                <a:lnTo>
                  <a:pt x="36618" y="30948"/>
                </a:lnTo>
                <a:close/>
                <a:moveTo>
                  <a:pt x="40246" y="30948"/>
                </a:moveTo>
                <a:lnTo>
                  <a:pt x="40246" y="32726"/>
                </a:lnTo>
                <a:lnTo>
                  <a:pt x="38472" y="32726"/>
                </a:lnTo>
                <a:lnTo>
                  <a:pt x="38472" y="30948"/>
                </a:lnTo>
                <a:close/>
                <a:moveTo>
                  <a:pt x="42096" y="30948"/>
                </a:moveTo>
                <a:lnTo>
                  <a:pt x="42096" y="32726"/>
                </a:lnTo>
                <a:lnTo>
                  <a:pt x="40321" y="32726"/>
                </a:lnTo>
                <a:lnTo>
                  <a:pt x="40321" y="30948"/>
                </a:lnTo>
                <a:close/>
                <a:moveTo>
                  <a:pt x="43950" y="30948"/>
                </a:moveTo>
                <a:lnTo>
                  <a:pt x="43950" y="32726"/>
                </a:lnTo>
                <a:lnTo>
                  <a:pt x="42172" y="32726"/>
                </a:lnTo>
                <a:lnTo>
                  <a:pt x="42172" y="30948"/>
                </a:lnTo>
                <a:close/>
                <a:moveTo>
                  <a:pt x="45801" y="30948"/>
                </a:moveTo>
                <a:lnTo>
                  <a:pt x="45801" y="32726"/>
                </a:lnTo>
                <a:lnTo>
                  <a:pt x="44027" y="32726"/>
                </a:lnTo>
                <a:lnTo>
                  <a:pt x="44027" y="30948"/>
                </a:lnTo>
                <a:close/>
                <a:moveTo>
                  <a:pt x="47656" y="30948"/>
                </a:moveTo>
                <a:lnTo>
                  <a:pt x="47656" y="32726"/>
                </a:lnTo>
                <a:lnTo>
                  <a:pt x="45876" y="32726"/>
                </a:lnTo>
                <a:lnTo>
                  <a:pt x="45876" y="30948"/>
                </a:lnTo>
                <a:close/>
                <a:moveTo>
                  <a:pt x="49505" y="30948"/>
                </a:moveTo>
                <a:lnTo>
                  <a:pt x="49505" y="32726"/>
                </a:lnTo>
                <a:lnTo>
                  <a:pt x="47731" y="32726"/>
                </a:lnTo>
                <a:lnTo>
                  <a:pt x="47731" y="30948"/>
                </a:lnTo>
                <a:close/>
                <a:moveTo>
                  <a:pt x="51289" y="30948"/>
                </a:moveTo>
                <a:lnTo>
                  <a:pt x="51289" y="32726"/>
                </a:lnTo>
                <a:lnTo>
                  <a:pt x="49581" y="32726"/>
                </a:lnTo>
                <a:lnTo>
                  <a:pt x="49581" y="30948"/>
                </a:lnTo>
                <a:close/>
                <a:moveTo>
                  <a:pt x="53144" y="30948"/>
                </a:moveTo>
                <a:lnTo>
                  <a:pt x="53144" y="32726"/>
                </a:lnTo>
                <a:lnTo>
                  <a:pt x="51370" y="32726"/>
                </a:lnTo>
                <a:lnTo>
                  <a:pt x="51370" y="30948"/>
                </a:lnTo>
                <a:close/>
                <a:moveTo>
                  <a:pt x="54995" y="30948"/>
                </a:moveTo>
                <a:lnTo>
                  <a:pt x="54995" y="32726"/>
                </a:lnTo>
                <a:lnTo>
                  <a:pt x="53220" y="32726"/>
                </a:lnTo>
                <a:lnTo>
                  <a:pt x="53220" y="30948"/>
                </a:lnTo>
                <a:close/>
                <a:moveTo>
                  <a:pt x="56849" y="30948"/>
                </a:moveTo>
                <a:lnTo>
                  <a:pt x="56849" y="32726"/>
                </a:lnTo>
                <a:lnTo>
                  <a:pt x="55070" y="32726"/>
                </a:lnTo>
                <a:lnTo>
                  <a:pt x="55070" y="30948"/>
                </a:lnTo>
                <a:close/>
                <a:moveTo>
                  <a:pt x="58698" y="30948"/>
                </a:moveTo>
                <a:lnTo>
                  <a:pt x="58698" y="32726"/>
                </a:lnTo>
                <a:lnTo>
                  <a:pt x="56924" y="32726"/>
                </a:lnTo>
                <a:lnTo>
                  <a:pt x="56924" y="30948"/>
                </a:lnTo>
                <a:close/>
                <a:moveTo>
                  <a:pt x="60548" y="30948"/>
                </a:moveTo>
                <a:lnTo>
                  <a:pt x="60548" y="32726"/>
                </a:lnTo>
                <a:lnTo>
                  <a:pt x="58775" y="32726"/>
                </a:lnTo>
                <a:lnTo>
                  <a:pt x="58775" y="30948"/>
                </a:lnTo>
                <a:close/>
                <a:moveTo>
                  <a:pt x="62404" y="30948"/>
                </a:moveTo>
                <a:lnTo>
                  <a:pt x="62404" y="32726"/>
                </a:lnTo>
                <a:lnTo>
                  <a:pt x="60629" y="32726"/>
                </a:lnTo>
                <a:lnTo>
                  <a:pt x="60629" y="30948"/>
                </a:lnTo>
                <a:close/>
                <a:moveTo>
                  <a:pt x="64253" y="30948"/>
                </a:moveTo>
                <a:lnTo>
                  <a:pt x="64253" y="32726"/>
                </a:lnTo>
                <a:lnTo>
                  <a:pt x="62479" y="32726"/>
                </a:lnTo>
                <a:lnTo>
                  <a:pt x="62479" y="30948"/>
                </a:lnTo>
                <a:close/>
                <a:moveTo>
                  <a:pt x="66108" y="30948"/>
                </a:moveTo>
                <a:lnTo>
                  <a:pt x="66108" y="32726"/>
                </a:lnTo>
                <a:lnTo>
                  <a:pt x="64328" y="32726"/>
                </a:lnTo>
                <a:lnTo>
                  <a:pt x="64328" y="30948"/>
                </a:lnTo>
                <a:close/>
                <a:moveTo>
                  <a:pt x="3343" y="32802"/>
                </a:moveTo>
                <a:lnTo>
                  <a:pt x="3343" y="32837"/>
                </a:lnTo>
                <a:lnTo>
                  <a:pt x="3343" y="34289"/>
                </a:lnTo>
                <a:lnTo>
                  <a:pt x="3343" y="34329"/>
                </a:lnTo>
                <a:lnTo>
                  <a:pt x="1568" y="34329"/>
                </a:lnTo>
                <a:lnTo>
                  <a:pt x="1568" y="34289"/>
                </a:lnTo>
                <a:lnTo>
                  <a:pt x="1568" y="32837"/>
                </a:lnTo>
                <a:lnTo>
                  <a:pt x="1568" y="32802"/>
                </a:lnTo>
                <a:close/>
                <a:moveTo>
                  <a:pt x="5192" y="32802"/>
                </a:moveTo>
                <a:lnTo>
                  <a:pt x="5192" y="32837"/>
                </a:lnTo>
                <a:lnTo>
                  <a:pt x="5192" y="34289"/>
                </a:lnTo>
                <a:lnTo>
                  <a:pt x="5192" y="34329"/>
                </a:lnTo>
                <a:lnTo>
                  <a:pt x="3418" y="34329"/>
                </a:lnTo>
                <a:lnTo>
                  <a:pt x="3418" y="34289"/>
                </a:lnTo>
                <a:lnTo>
                  <a:pt x="3418" y="32837"/>
                </a:lnTo>
                <a:lnTo>
                  <a:pt x="3418" y="32802"/>
                </a:lnTo>
                <a:close/>
                <a:moveTo>
                  <a:pt x="7047" y="32802"/>
                </a:moveTo>
                <a:lnTo>
                  <a:pt x="7047" y="32837"/>
                </a:lnTo>
                <a:lnTo>
                  <a:pt x="7047" y="34289"/>
                </a:lnTo>
                <a:lnTo>
                  <a:pt x="7047" y="34329"/>
                </a:lnTo>
                <a:lnTo>
                  <a:pt x="5267" y="34329"/>
                </a:lnTo>
                <a:lnTo>
                  <a:pt x="5267" y="34289"/>
                </a:lnTo>
                <a:lnTo>
                  <a:pt x="5267" y="32837"/>
                </a:lnTo>
                <a:lnTo>
                  <a:pt x="5267" y="32802"/>
                </a:lnTo>
                <a:close/>
                <a:moveTo>
                  <a:pt x="8896" y="32802"/>
                </a:moveTo>
                <a:lnTo>
                  <a:pt x="8896" y="32837"/>
                </a:lnTo>
                <a:lnTo>
                  <a:pt x="8896" y="34289"/>
                </a:lnTo>
                <a:lnTo>
                  <a:pt x="8896" y="34329"/>
                </a:lnTo>
                <a:lnTo>
                  <a:pt x="7123" y="34329"/>
                </a:lnTo>
                <a:lnTo>
                  <a:pt x="7123" y="34289"/>
                </a:lnTo>
                <a:lnTo>
                  <a:pt x="7123" y="32837"/>
                </a:lnTo>
                <a:lnTo>
                  <a:pt x="7123" y="32802"/>
                </a:lnTo>
                <a:close/>
                <a:moveTo>
                  <a:pt x="10746" y="32802"/>
                </a:moveTo>
                <a:lnTo>
                  <a:pt x="10746" y="32837"/>
                </a:lnTo>
                <a:lnTo>
                  <a:pt x="10746" y="34289"/>
                </a:lnTo>
                <a:lnTo>
                  <a:pt x="10746" y="34329"/>
                </a:lnTo>
                <a:lnTo>
                  <a:pt x="8972" y="34329"/>
                </a:lnTo>
                <a:lnTo>
                  <a:pt x="8972" y="34289"/>
                </a:lnTo>
                <a:lnTo>
                  <a:pt x="8972" y="32837"/>
                </a:lnTo>
                <a:lnTo>
                  <a:pt x="8972" y="32802"/>
                </a:lnTo>
                <a:close/>
                <a:moveTo>
                  <a:pt x="12601" y="32802"/>
                </a:moveTo>
                <a:lnTo>
                  <a:pt x="12601" y="32837"/>
                </a:lnTo>
                <a:lnTo>
                  <a:pt x="12601" y="34289"/>
                </a:lnTo>
                <a:lnTo>
                  <a:pt x="12601" y="34329"/>
                </a:lnTo>
                <a:lnTo>
                  <a:pt x="10827" y="34329"/>
                </a:lnTo>
                <a:lnTo>
                  <a:pt x="10827" y="34289"/>
                </a:lnTo>
                <a:lnTo>
                  <a:pt x="10827" y="32837"/>
                </a:lnTo>
                <a:lnTo>
                  <a:pt x="10827" y="32802"/>
                </a:lnTo>
                <a:close/>
                <a:moveTo>
                  <a:pt x="14451" y="32802"/>
                </a:moveTo>
                <a:lnTo>
                  <a:pt x="14451" y="32837"/>
                </a:lnTo>
                <a:lnTo>
                  <a:pt x="14451" y="34289"/>
                </a:lnTo>
                <a:lnTo>
                  <a:pt x="14451" y="34329"/>
                </a:lnTo>
                <a:lnTo>
                  <a:pt x="12676" y="34329"/>
                </a:lnTo>
                <a:lnTo>
                  <a:pt x="12676" y="34289"/>
                </a:lnTo>
                <a:lnTo>
                  <a:pt x="12676" y="32837"/>
                </a:lnTo>
                <a:lnTo>
                  <a:pt x="12676" y="32802"/>
                </a:lnTo>
                <a:close/>
                <a:moveTo>
                  <a:pt x="16305" y="32802"/>
                </a:moveTo>
                <a:lnTo>
                  <a:pt x="16305" y="32837"/>
                </a:lnTo>
                <a:lnTo>
                  <a:pt x="16305" y="34289"/>
                </a:lnTo>
                <a:lnTo>
                  <a:pt x="16305" y="34329"/>
                </a:lnTo>
                <a:lnTo>
                  <a:pt x="14526" y="34329"/>
                </a:lnTo>
                <a:lnTo>
                  <a:pt x="14526" y="34289"/>
                </a:lnTo>
                <a:lnTo>
                  <a:pt x="14526" y="32837"/>
                </a:lnTo>
                <a:lnTo>
                  <a:pt x="14526" y="32802"/>
                </a:lnTo>
                <a:close/>
                <a:moveTo>
                  <a:pt x="18089" y="32802"/>
                </a:moveTo>
                <a:lnTo>
                  <a:pt x="18089" y="32837"/>
                </a:lnTo>
                <a:lnTo>
                  <a:pt x="18089" y="34289"/>
                </a:lnTo>
                <a:lnTo>
                  <a:pt x="18089" y="34329"/>
                </a:lnTo>
                <a:lnTo>
                  <a:pt x="16381" y="34329"/>
                </a:lnTo>
                <a:lnTo>
                  <a:pt x="16381" y="34289"/>
                </a:lnTo>
                <a:lnTo>
                  <a:pt x="16381" y="32837"/>
                </a:lnTo>
                <a:lnTo>
                  <a:pt x="16381" y="32802"/>
                </a:lnTo>
                <a:close/>
                <a:moveTo>
                  <a:pt x="19945" y="32802"/>
                </a:moveTo>
                <a:lnTo>
                  <a:pt x="19945" y="32837"/>
                </a:lnTo>
                <a:lnTo>
                  <a:pt x="19945" y="34289"/>
                </a:lnTo>
                <a:lnTo>
                  <a:pt x="19945" y="34329"/>
                </a:lnTo>
                <a:lnTo>
                  <a:pt x="18166" y="34329"/>
                </a:lnTo>
                <a:lnTo>
                  <a:pt x="18166" y="34289"/>
                </a:lnTo>
                <a:lnTo>
                  <a:pt x="18166" y="32837"/>
                </a:lnTo>
                <a:lnTo>
                  <a:pt x="18166" y="32802"/>
                </a:lnTo>
                <a:close/>
                <a:moveTo>
                  <a:pt x="21795" y="32802"/>
                </a:moveTo>
                <a:lnTo>
                  <a:pt x="21795" y="32837"/>
                </a:lnTo>
                <a:lnTo>
                  <a:pt x="21795" y="34289"/>
                </a:lnTo>
                <a:lnTo>
                  <a:pt x="21795" y="34329"/>
                </a:lnTo>
                <a:lnTo>
                  <a:pt x="20020" y="34329"/>
                </a:lnTo>
                <a:lnTo>
                  <a:pt x="20020" y="34289"/>
                </a:lnTo>
                <a:lnTo>
                  <a:pt x="20020" y="32837"/>
                </a:lnTo>
                <a:lnTo>
                  <a:pt x="20020" y="32802"/>
                </a:lnTo>
                <a:close/>
                <a:moveTo>
                  <a:pt x="23644" y="32802"/>
                </a:moveTo>
                <a:lnTo>
                  <a:pt x="23644" y="32837"/>
                </a:lnTo>
                <a:lnTo>
                  <a:pt x="23644" y="34289"/>
                </a:lnTo>
                <a:lnTo>
                  <a:pt x="23644" y="34329"/>
                </a:lnTo>
                <a:lnTo>
                  <a:pt x="21870" y="34329"/>
                </a:lnTo>
                <a:lnTo>
                  <a:pt x="21870" y="34289"/>
                </a:lnTo>
                <a:lnTo>
                  <a:pt x="21870" y="32837"/>
                </a:lnTo>
                <a:lnTo>
                  <a:pt x="21870" y="32802"/>
                </a:lnTo>
                <a:close/>
                <a:moveTo>
                  <a:pt x="25498" y="32802"/>
                </a:moveTo>
                <a:lnTo>
                  <a:pt x="25498" y="32837"/>
                </a:lnTo>
                <a:lnTo>
                  <a:pt x="25498" y="34289"/>
                </a:lnTo>
                <a:lnTo>
                  <a:pt x="25498" y="34329"/>
                </a:lnTo>
                <a:lnTo>
                  <a:pt x="23719" y="34329"/>
                </a:lnTo>
                <a:lnTo>
                  <a:pt x="23719" y="34289"/>
                </a:lnTo>
                <a:lnTo>
                  <a:pt x="23719" y="32837"/>
                </a:lnTo>
                <a:lnTo>
                  <a:pt x="23719" y="32802"/>
                </a:lnTo>
                <a:close/>
                <a:moveTo>
                  <a:pt x="27348" y="32802"/>
                </a:moveTo>
                <a:lnTo>
                  <a:pt x="27348" y="32837"/>
                </a:lnTo>
                <a:lnTo>
                  <a:pt x="27348" y="34289"/>
                </a:lnTo>
                <a:lnTo>
                  <a:pt x="27348" y="34329"/>
                </a:lnTo>
                <a:lnTo>
                  <a:pt x="25575" y="34329"/>
                </a:lnTo>
                <a:lnTo>
                  <a:pt x="25575" y="34289"/>
                </a:lnTo>
                <a:lnTo>
                  <a:pt x="25575" y="32837"/>
                </a:lnTo>
                <a:lnTo>
                  <a:pt x="25575" y="32802"/>
                </a:lnTo>
                <a:close/>
                <a:moveTo>
                  <a:pt x="29204" y="32802"/>
                </a:moveTo>
                <a:lnTo>
                  <a:pt x="29204" y="32837"/>
                </a:lnTo>
                <a:lnTo>
                  <a:pt x="29204" y="34289"/>
                </a:lnTo>
                <a:lnTo>
                  <a:pt x="29204" y="34329"/>
                </a:lnTo>
                <a:lnTo>
                  <a:pt x="27424" y="34329"/>
                </a:lnTo>
                <a:lnTo>
                  <a:pt x="27424" y="34289"/>
                </a:lnTo>
                <a:lnTo>
                  <a:pt x="27424" y="32837"/>
                </a:lnTo>
                <a:lnTo>
                  <a:pt x="27424" y="32802"/>
                </a:lnTo>
                <a:close/>
                <a:moveTo>
                  <a:pt x="31053" y="32802"/>
                </a:moveTo>
                <a:lnTo>
                  <a:pt x="31053" y="32837"/>
                </a:lnTo>
                <a:lnTo>
                  <a:pt x="31053" y="34289"/>
                </a:lnTo>
                <a:lnTo>
                  <a:pt x="31053" y="34329"/>
                </a:lnTo>
                <a:lnTo>
                  <a:pt x="29279" y="34329"/>
                </a:lnTo>
                <a:lnTo>
                  <a:pt x="29279" y="34289"/>
                </a:lnTo>
                <a:lnTo>
                  <a:pt x="29279" y="32837"/>
                </a:lnTo>
                <a:lnTo>
                  <a:pt x="29279" y="32802"/>
                </a:lnTo>
                <a:close/>
                <a:moveTo>
                  <a:pt x="32903" y="32802"/>
                </a:moveTo>
                <a:lnTo>
                  <a:pt x="32903" y="32837"/>
                </a:lnTo>
                <a:lnTo>
                  <a:pt x="32903" y="34289"/>
                </a:lnTo>
                <a:lnTo>
                  <a:pt x="32903" y="34329"/>
                </a:lnTo>
                <a:lnTo>
                  <a:pt x="31128" y="34329"/>
                </a:lnTo>
                <a:lnTo>
                  <a:pt x="31128" y="34289"/>
                </a:lnTo>
                <a:lnTo>
                  <a:pt x="31128" y="32837"/>
                </a:lnTo>
                <a:lnTo>
                  <a:pt x="31128" y="32802"/>
                </a:lnTo>
                <a:close/>
                <a:moveTo>
                  <a:pt x="34692" y="32802"/>
                </a:moveTo>
                <a:lnTo>
                  <a:pt x="34692" y="32837"/>
                </a:lnTo>
                <a:lnTo>
                  <a:pt x="34692" y="34289"/>
                </a:lnTo>
                <a:lnTo>
                  <a:pt x="34692" y="34329"/>
                </a:lnTo>
                <a:lnTo>
                  <a:pt x="32979" y="34329"/>
                </a:lnTo>
                <a:lnTo>
                  <a:pt x="32979" y="34289"/>
                </a:lnTo>
                <a:lnTo>
                  <a:pt x="32979" y="32837"/>
                </a:lnTo>
                <a:lnTo>
                  <a:pt x="32979" y="32802"/>
                </a:lnTo>
                <a:close/>
                <a:moveTo>
                  <a:pt x="36541" y="32802"/>
                </a:moveTo>
                <a:lnTo>
                  <a:pt x="36541" y="32837"/>
                </a:lnTo>
                <a:lnTo>
                  <a:pt x="36541" y="34289"/>
                </a:lnTo>
                <a:lnTo>
                  <a:pt x="36541" y="34329"/>
                </a:lnTo>
                <a:lnTo>
                  <a:pt x="34768" y="34329"/>
                </a:lnTo>
                <a:lnTo>
                  <a:pt x="34768" y="34289"/>
                </a:lnTo>
                <a:lnTo>
                  <a:pt x="34768" y="32837"/>
                </a:lnTo>
                <a:lnTo>
                  <a:pt x="34768" y="32802"/>
                </a:lnTo>
                <a:close/>
                <a:moveTo>
                  <a:pt x="38397" y="32802"/>
                </a:moveTo>
                <a:lnTo>
                  <a:pt x="38397" y="32837"/>
                </a:lnTo>
                <a:lnTo>
                  <a:pt x="38397" y="34289"/>
                </a:lnTo>
                <a:lnTo>
                  <a:pt x="38397" y="34329"/>
                </a:lnTo>
                <a:lnTo>
                  <a:pt x="36618" y="34329"/>
                </a:lnTo>
                <a:lnTo>
                  <a:pt x="36618" y="34289"/>
                </a:lnTo>
                <a:lnTo>
                  <a:pt x="36618" y="32837"/>
                </a:lnTo>
                <a:lnTo>
                  <a:pt x="36618" y="32802"/>
                </a:lnTo>
                <a:close/>
                <a:moveTo>
                  <a:pt x="40246" y="32802"/>
                </a:moveTo>
                <a:lnTo>
                  <a:pt x="40246" y="32837"/>
                </a:lnTo>
                <a:lnTo>
                  <a:pt x="40246" y="34289"/>
                </a:lnTo>
                <a:lnTo>
                  <a:pt x="40246" y="34329"/>
                </a:lnTo>
                <a:lnTo>
                  <a:pt x="38472" y="34329"/>
                </a:lnTo>
                <a:lnTo>
                  <a:pt x="38472" y="34289"/>
                </a:lnTo>
                <a:lnTo>
                  <a:pt x="38472" y="32837"/>
                </a:lnTo>
                <a:lnTo>
                  <a:pt x="38472" y="32802"/>
                </a:lnTo>
                <a:close/>
                <a:moveTo>
                  <a:pt x="42096" y="32802"/>
                </a:moveTo>
                <a:lnTo>
                  <a:pt x="42096" y="32837"/>
                </a:lnTo>
                <a:lnTo>
                  <a:pt x="42096" y="34289"/>
                </a:lnTo>
                <a:lnTo>
                  <a:pt x="42096" y="34329"/>
                </a:lnTo>
                <a:lnTo>
                  <a:pt x="40321" y="34329"/>
                </a:lnTo>
                <a:lnTo>
                  <a:pt x="40321" y="34289"/>
                </a:lnTo>
                <a:lnTo>
                  <a:pt x="40321" y="32837"/>
                </a:lnTo>
                <a:lnTo>
                  <a:pt x="40321" y="32802"/>
                </a:lnTo>
                <a:close/>
                <a:moveTo>
                  <a:pt x="43950" y="32802"/>
                </a:moveTo>
                <a:lnTo>
                  <a:pt x="43950" y="32837"/>
                </a:lnTo>
                <a:lnTo>
                  <a:pt x="43950" y="34289"/>
                </a:lnTo>
                <a:lnTo>
                  <a:pt x="43950" y="34329"/>
                </a:lnTo>
                <a:lnTo>
                  <a:pt x="42172" y="34329"/>
                </a:lnTo>
                <a:lnTo>
                  <a:pt x="42172" y="34289"/>
                </a:lnTo>
                <a:lnTo>
                  <a:pt x="42172" y="32837"/>
                </a:lnTo>
                <a:lnTo>
                  <a:pt x="42172" y="32802"/>
                </a:lnTo>
                <a:close/>
                <a:moveTo>
                  <a:pt x="45801" y="32802"/>
                </a:moveTo>
                <a:lnTo>
                  <a:pt x="45801" y="32837"/>
                </a:lnTo>
                <a:lnTo>
                  <a:pt x="45801" y="34289"/>
                </a:lnTo>
                <a:lnTo>
                  <a:pt x="45801" y="34329"/>
                </a:lnTo>
                <a:lnTo>
                  <a:pt x="44027" y="34329"/>
                </a:lnTo>
                <a:lnTo>
                  <a:pt x="44027" y="34289"/>
                </a:lnTo>
                <a:lnTo>
                  <a:pt x="44027" y="32837"/>
                </a:lnTo>
                <a:lnTo>
                  <a:pt x="44027" y="32802"/>
                </a:lnTo>
                <a:close/>
                <a:moveTo>
                  <a:pt x="47656" y="32802"/>
                </a:moveTo>
                <a:lnTo>
                  <a:pt x="47656" y="32837"/>
                </a:lnTo>
                <a:lnTo>
                  <a:pt x="47656" y="34289"/>
                </a:lnTo>
                <a:lnTo>
                  <a:pt x="47656" y="34329"/>
                </a:lnTo>
                <a:lnTo>
                  <a:pt x="45876" y="34329"/>
                </a:lnTo>
                <a:lnTo>
                  <a:pt x="45876" y="34289"/>
                </a:lnTo>
                <a:lnTo>
                  <a:pt x="45876" y="32837"/>
                </a:lnTo>
                <a:lnTo>
                  <a:pt x="45876" y="32802"/>
                </a:lnTo>
                <a:close/>
                <a:moveTo>
                  <a:pt x="49505" y="32802"/>
                </a:moveTo>
                <a:lnTo>
                  <a:pt x="49505" y="32837"/>
                </a:lnTo>
                <a:lnTo>
                  <a:pt x="49505" y="34289"/>
                </a:lnTo>
                <a:lnTo>
                  <a:pt x="49505" y="34329"/>
                </a:lnTo>
                <a:lnTo>
                  <a:pt x="47731" y="34329"/>
                </a:lnTo>
                <a:lnTo>
                  <a:pt x="47731" y="34289"/>
                </a:lnTo>
                <a:lnTo>
                  <a:pt x="47731" y="32837"/>
                </a:lnTo>
                <a:lnTo>
                  <a:pt x="47731" y="32802"/>
                </a:lnTo>
                <a:close/>
                <a:moveTo>
                  <a:pt x="51289" y="32802"/>
                </a:moveTo>
                <a:lnTo>
                  <a:pt x="51289" y="32837"/>
                </a:lnTo>
                <a:lnTo>
                  <a:pt x="51289" y="34289"/>
                </a:lnTo>
                <a:lnTo>
                  <a:pt x="51289" y="34329"/>
                </a:lnTo>
                <a:lnTo>
                  <a:pt x="49581" y="34329"/>
                </a:lnTo>
                <a:lnTo>
                  <a:pt x="49581" y="34289"/>
                </a:lnTo>
                <a:lnTo>
                  <a:pt x="49581" y="32837"/>
                </a:lnTo>
                <a:lnTo>
                  <a:pt x="49581" y="32802"/>
                </a:lnTo>
                <a:close/>
                <a:moveTo>
                  <a:pt x="53144" y="32802"/>
                </a:moveTo>
                <a:lnTo>
                  <a:pt x="53144" y="32837"/>
                </a:lnTo>
                <a:lnTo>
                  <a:pt x="53144" y="34289"/>
                </a:lnTo>
                <a:lnTo>
                  <a:pt x="53144" y="34329"/>
                </a:lnTo>
                <a:lnTo>
                  <a:pt x="51370" y="34329"/>
                </a:lnTo>
                <a:lnTo>
                  <a:pt x="51370" y="34289"/>
                </a:lnTo>
                <a:lnTo>
                  <a:pt x="51370" y="32837"/>
                </a:lnTo>
                <a:lnTo>
                  <a:pt x="51370" y="32802"/>
                </a:lnTo>
                <a:close/>
                <a:moveTo>
                  <a:pt x="54995" y="32802"/>
                </a:moveTo>
                <a:lnTo>
                  <a:pt x="54995" y="32837"/>
                </a:lnTo>
                <a:lnTo>
                  <a:pt x="54995" y="34289"/>
                </a:lnTo>
                <a:lnTo>
                  <a:pt x="54995" y="34329"/>
                </a:lnTo>
                <a:lnTo>
                  <a:pt x="53220" y="34329"/>
                </a:lnTo>
                <a:lnTo>
                  <a:pt x="53220" y="34289"/>
                </a:lnTo>
                <a:lnTo>
                  <a:pt x="53220" y="32837"/>
                </a:lnTo>
                <a:lnTo>
                  <a:pt x="53220" y="32802"/>
                </a:lnTo>
                <a:close/>
                <a:moveTo>
                  <a:pt x="56849" y="32802"/>
                </a:moveTo>
                <a:lnTo>
                  <a:pt x="56849" y="32837"/>
                </a:lnTo>
                <a:lnTo>
                  <a:pt x="56849" y="34289"/>
                </a:lnTo>
                <a:lnTo>
                  <a:pt x="56849" y="34329"/>
                </a:lnTo>
                <a:lnTo>
                  <a:pt x="55070" y="34329"/>
                </a:lnTo>
                <a:lnTo>
                  <a:pt x="55070" y="34289"/>
                </a:lnTo>
                <a:lnTo>
                  <a:pt x="55070" y="32837"/>
                </a:lnTo>
                <a:lnTo>
                  <a:pt x="55070" y="32802"/>
                </a:lnTo>
                <a:close/>
                <a:moveTo>
                  <a:pt x="58698" y="32802"/>
                </a:moveTo>
                <a:lnTo>
                  <a:pt x="58698" y="32837"/>
                </a:lnTo>
                <a:lnTo>
                  <a:pt x="58698" y="34289"/>
                </a:lnTo>
                <a:lnTo>
                  <a:pt x="58698" y="34329"/>
                </a:lnTo>
                <a:lnTo>
                  <a:pt x="56924" y="34329"/>
                </a:lnTo>
                <a:lnTo>
                  <a:pt x="56924" y="34289"/>
                </a:lnTo>
                <a:lnTo>
                  <a:pt x="56924" y="32837"/>
                </a:lnTo>
                <a:lnTo>
                  <a:pt x="56924" y="32802"/>
                </a:lnTo>
                <a:close/>
                <a:moveTo>
                  <a:pt x="60548" y="32802"/>
                </a:moveTo>
                <a:lnTo>
                  <a:pt x="60548" y="32837"/>
                </a:lnTo>
                <a:lnTo>
                  <a:pt x="60548" y="34289"/>
                </a:lnTo>
                <a:lnTo>
                  <a:pt x="60548" y="34329"/>
                </a:lnTo>
                <a:lnTo>
                  <a:pt x="58775" y="34329"/>
                </a:lnTo>
                <a:lnTo>
                  <a:pt x="58775" y="34289"/>
                </a:lnTo>
                <a:lnTo>
                  <a:pt x="58775" y="32837"/>
                </a:lnTo>
                <a:lnTo>
                  <a:pt x="58775" y="32802"/>
                </a:lnTo>
                <a:close/>
                <a:moveTo>
                  <a:pt x="62404" y="32802"/>
                </a:moveTo>
                <a:lnTo>
                  <a:pt x="62404" y="32837"/>
                </a:lnTo>
                <a:lnTo>
                  <a:pt x="62404" y="34289"/>
                </a:lnTo>
                <a:lnTo>
                  <a:pt x="62404" y="34329"/>
                </a:lnTo>
                <a:lnTo>
                  <a:pt x="60629" y="34329"/>
                </a:lnTo>
                <a:lnTo>
                  <a:pt x="60629" y="34289"/>
                </a:lnTo>
                <a:lnTo>
                  <a:pt x="60629" y="32837"/>
                </a:lnTo>
                <a:lnTo>
                  <a:pt x="60629" y="32802"/>
                </a:lnTo>
                <a:close/>
                <a:moveTo>
                  <a:pt x="64253" y="32802"/>
                </a:moveTo>
                <a:lnTo>
                  <a:pt x="64253" y="32837"/>
                </a:lnTo>
                <a:lnTo>
                  <a:pt x="64253" y="34289"/>
                </a:lnTo>
                <a:lnTo>
                  <a:pt x="64253" y="34329"/>
                </a:lnTo>
                <a:lnTo>
                  <a:pt x="62479" y="34329"/>
                </a:lnTo>
                <a:lnTo>
                  <a:pt x="62479" y="34289"/>
                </a:lnTo>
                <a:lnTo>
                  <a:pt x="62479" y="32837"/>
                </a:lnTo>
                <a:lnTo>
                  <a:pt x="62479" y="32802"/>
                </a:lnTo>
                <a:close/>
                <a:moveTo>
                  <a:pt x="66108" y="32802"/>
                </a:moveTo>
                <a:lnTo>
                  <a:pt x="66108" y="32837"/>
                </a:lnTo>
                <a:lnTo>
                  <a:pt x="66108" y="34289"/>
                </a:lnTo>
                <a:lnTo>
                  <a:pt x="66108" y="34329"/>
                </a:lnTo>
                <a:lnTo>
                  <a:pt x="64328" y="34329"/>
                </a:lnTo>
                <a:lnTo>
                  <a:pt x="64328" y="34289"/>
                </a:lnTo>
                <a:lnTo>
                  <a:pt x="64328" y="32837"/>
                </a:lnTo>
                <a:lnTo>
                  <a:pt x="64328" y="32802"/>
                </a:lnTo>
                <a:close/>
                <a:moveTo>
                  <a:pt x="3343" y="34405"/>
                </a:moveTo>
                <a:lnTo>
                  <a:pt x="3343" y="36180"/>
                </a:lnTo>
                <a:lnTo>
                  <a:pt x="1568" y="36180"/>
                </a:lnTo>
                <a:lnTo>
                  <a:pt x="1568" y="34405"/>
                </a:lnTo>
                <a:close/>
                <a:moveTo>
                  <a:pt x="5192" y="34405"/>
                </a:moveTo>
                <a:lnTo>
                  <a:pt x="5192" y="36180"/>
                </a:lnTo>
                <a:lnTo>
                  <a:pt x="3418" y="36180"/>
                </a:lnTo>
                <a:lnTo>
                  <a:pt x="3418" y="34405"/>
                </a:lnTo>
                <a:close/>
                <a:moveTo>
                  <a:pt x="7047" y="34405"/>
                </a:moveTo>
                <a:lnTo>
                  <a:pt x="7047" y="36180"/>
                </a:lnTo>
                <a:lnTo>
                  <a:pt x="5267" y="36180"/>
                </a:lnTo>
                <a:lnTo>
                  <a:pt x="5267" y="34405"/>
                </a:lnTo>
                <a:close/>
                <a:moveTo>
                  <a:pt x="8896" y="34405"/>
                </a:moveTo>
                <a:lnTo>
                  <a:pt x="8896" y="36180"/>
                </a:lnTo>
                <a:lnTo>
                  <a:pt x="7123" y="36180"/>
                </a:lnTo>
                <a:lnTo>
                  <a:pt x="7123" y="34405"/>
                </a:lnTo>
                <a:close/>
                <a:moveTo>
                  <a:pt x="10746" y="34405"/>
                </a:moveTo>
                <a:lnTo>
                  <a:pt x="10746" y="36180"/>
                </a:lnTo>
                <a:lnTo>
                  <a:pt x="8972" y="36180"/>
                </a:lnTo>
                <a:lnTo>
                  <a:pt x="8972" y="34405"/>
                </a:lnTo>
                <a:close/>
                <a:moveTo>
                  <a:pt x="12601" y="34405"/>
                </a:moveTo>
                <a:lnTo>
                  <a:pt x="12601" y="36180"/>
                </a:lnTo>
                <a:lnTo>
                  <a:pt x="10827" y="36180"/>
                </a:lnTo>
                <a:lnTo>
                  <a:pt x="10827" y="34405"/>
                </a:lnTo>
                <a:close/>
                <a:moveTo>
                  <a:pt x="14451" y="34405"/>
                </a:moveTo>
                <a:lnTo>
                  <a:pt x="14451" y="36180"/>
                </a:lnTo>
                <a:lnTo>
                  <a:pt x="12676" y="36180"/>
                </a:lnTo>
                <a:lnTo>
                  <a:pt x="12676" y="34405"/>
                </a:lnTo>
                <a:close/>
                <a:moveTo>
                  <a:pt x="16305" y="34405"/>
                </a:moveTo>
                <a:lnTo>
                  <a:pt x="16305" y="36180"/>
                </a:lnTo>
                <a:lnTo>
                  <a:pt x="14526" y="36180"/>
                </a:lnTo>
                <a:lnTo>
                  <a:pt x="14526" y="34405"/>
                </a:lnTo>
                <a:close/>
                <a:moveTo>
                  <a:pt x="18089" y="34405"/>
                </a:moveTo>
                <a:lnTo>
                  <a:pt x="18089" y="36180"/>
                </a:lnTo>
                <a:lnTo>
                  <a:pt x="16381" y="36180"/>
                </a:lnTo>
                <a:lnTo>
                  <a:pt x="16381" y="34405"/>
                </a:lnTo>
                <a:close/>
                <a:moveTo>
                  <a:pt x="19945" y="34405"/>
                </a:moveTo>
                <a:lnTo>
                  <a:pt x="19945" y="36180"/>
                </a:lnTo>
                <a:lnTo>
                  <a:pt x="18166" y="36180"/>
                </a:lnTo>
                <a:lnTo>
                  <a:pt x="18166" y="34405"/>
                </a:lnTo>
                <a:close/>
                <a:moveTo>
                  <a:pt x="21795" y="34405"/>
                </a:moveTo>
                <a:lnTo>
                  <a:pt x="21795" y="36180"/>
                </a:lnTo>
                <a:lnTo>
                  <a:pt x="20020" y="36180"/>
                </a:lnTo>
                <a:lnTo>
                  <a:pt x="20020" y="34405"/>
                </a:lnTo>
                <a:close/>
                <a:moveTo>
                  <a:pt x="23644" y="34405"/>
                </a:moveTo>
                <a:lnTo>
                  <a:pt x="23644" y="36180"/>
                </a:lnTo>
                <a:lnTo>
                  <a:pt x="21870" y="36180"/>
                </a:lnTo>
                <a:lnTo>
                  <a:pt x="21870" y="34405"/>
                </a:lnTo>
                <a:close/>
                <a:moveTo>
                  <a:pt x="25498" y="34405"/>
                </a:moveTo>
                <a:lnTo>
                  <a:pt x="25498" y="36180"/>
                </a:lnTo>
                <a:lnTo>
                  <a:pt x="23719" y="36180"/>
                </a:lnTo>
                <a:lnTo>
                  <a:pt x="23719" y="34405"/>
                </a:lnTo>
                <a:close/>
                <a:moveTo>
                  <a:pt x="27348" y="34405"/>
                </a:moveTo>
                <a:lnTo>
                  <a:pt x="27348" y="36180"/>
                </a:lnTo>
                <a:lnTo>
                  <a:pt x="25575" y="36180"/>
                </a:lnTo>
                <a:lnTo>
                  <a:pt x="25575" y="34405"/>
                </a:lnTo>
                <a:close/>
                <a:moveTo>
                  <a:pt x="29204" y="34405"/>
                </a:moveTo>
                <a:lnTo>
                  <a:pt x="29204" y="36180"/>
                </a:lnTo>
                <a:lnTo>
                  <a:pt x="27424" y="36180"/>
                </a:lnTo>
                <a:lnTo>
                  <a:pt x="27424" y="34405"/>
                </a:lnTo>
                <a:close/>
                <a:moveTo>
                  <a:pt x="31053" y="34405"/>
                </a:moveTo>
                <a:lnTo>
                  <a:pt x="31053" y="36180"/>
                </a:lnTo>
                <a:lnTo>
                  <a:pt x="29279" y="36180"/>
                </a:lnTo>
                <a:lnTo>
                  <a:pt x="29279" y="34405"/>
                </a:lnTo>
                <a:close/>
                <a:moveTo>
                  <a:pt x="32903" y="34405"/>
                </a:moveTo>
                <a:lnTo>
                  <a:pt x="32903" y="36180"/>
                </a:lnTo>
                <a:lnTo>
                  <a:pt x="31128" y="36180"/>
                </a:lnTo>
                <a:lnTo>
                  <a:pt x="31128" y="34405"/>
                </a:lnTo>
                <a:close/>
                <a:moveTo>
                  <a:pt x="34692" y="34405"/>
                </a:moveTo>
                <a:lnTo>
                  <a:pt x="34692" y="36180"/>
                </a:lnTo>
                <a:lnTo>
                  <a:pt x="32979" y="36180"/>
                </a:lnTo>
                <a:lnTo>
                  <a:pt x="32979" y="34405"/>
                </a:lnTo>
                <a:close/>
                <a:moveTo>
                  <a:pt x="36541" y="34405"/>
                </a:moveTo>
                <a:lnTo>
                  <a:pt x="36541" y="36180"/>
                </a:lnTo>
                <a:lnTo>
                  <a:pt x="34768" y="36180"/>
                </a:lnTo>
                <a:lnTo>
                  <a:pt x="34768" y="34405"/>
                </a:lnTo>
                <a:close/>
                <a:moveTo>
                  <a:pt x="38397" y="34405"/>
                </a:moveTo>
                <a:lnTo>
                  <a:pt x="38397" y="36180"/>
                </a:lnTo>
                <a:lnTo>
                  <a:pt x="36618" y="36180"/>
                </a:lnTo>
                <a:lnTo>
                  <a:pt x="36618" y="34405"/>
                </a:lnTo>
                <a:close/>
                <a:moveTo>
                  <a:pt x="40246" y="34405"/>
                </a:moveTo>
                <a:lnTo>
                  <a:pt x="40246" y="36180"/>
                </a:lnTo>
                <a:lnTo>
                  <a:pt x="38472" y="36180"/>
                </a:lnTo>
                <a:lnTo>
                  <a:pt x="38472" y="34405"/>
                </a:lnTo>
                <a:close/>
                <a:moveTo>
                  <a:pt x="42096" y="34405"/>
                </a:moveTo>
                <a:lnTo>
                  <a:pt x="42096" y="36180"/>
                </a:lnTo>
                <a:lnTo>
                  <a:pt x="40321" y="36180"/>
                </a:lnTo>
                <a:lnTo>
                  <a:pt x="40321" y="34405"/>
                </a:lnTo>
                <a:close/>
                <a:moveTo>
                  <a:pt x="43950" y="34405"/>
                </a:moveTo>
                <a:lnTo>
                  <a:pt x="43950" y="36180"/>
                </a:lnTo>
                <a:lnTo>
                  <a:pt x="42172" y="36180"/>
                </a:lnTo>
                <a:lnTo>
                  <a:pt x="42172" y="34405"/>
                </a:lnTo>
                <a:close/>
                <a:moveTo>
                  <a:pt x="45801" y="34405"/>
                </a:moveTo>
                <a:lnTo>
                  <a:pt x="45801" y="36180"/>
                </a:lnTo>
                <a:lnTo>
                  <a:pt x="44027" y="36180"/>
                </a:lnTo>
                <a:lnTo>
                  <a:pt x="44027" y="34405"/>
                </a:lnTo>
                <a:close/>
                <a:moveTo>
                  <a:pt x="47656" y="34405"/>
                </a:moveTo>
                <a:lnTo>
                  <a:pt x="47656" y="36180"/>
                </a:lnTo>
                <a:lnTo>
                  <a:pt x="45876" y="36180"/>
                </a:lnTo>
                <a:lnTo>
                  <a:pt x="45876" y="34405"/>
                </a:lnTo>
                <a:close/>
                <a:moveTo>
                  <a:pt x="49505" y="34405"/>
                </a:moveTo>
                <a:lnTo>
                  <a:pt x="49505" y="36180"/>
                </a:lnTo>
                <a:lnTo>
                  <a:pt x="47731" y="36180"/>
                </a:lnTo>
                <a:lnTo>
                  <a:pt x="47731" y="34405"/>
                </a:lnTo>
                <a:close/>
                <a:moveTo>
                  <a:pt x="51289" y="34405"/>
                </a:moveTo>
                <a:lnTo>
                  <a:pt x="51289" y="36180"/>
                </a:lnTo>
                <a:lnTo>
                  <a:pt x="49581" y="36180"/>
                </a:lnTo>
                <a:lnTo>
                  <a:pt x="49581" y="34405"/>
                </a:lnTo>
                <a:close/>
                <a:moveTo>
                  <a:pt x="53144" y="34405"/>
                </a:moveTo>
                <a:lnTo>
                  <a:pt x="53144" y="36180"/>
                </a:lnTo>
                <a:lnTo>
                  <a:pt x="51370" y="36180"/>
                </a:lnTo>
                <a:lnTo>
                  <a:pt x="51370" y="34405"/>
                </a:lnTo>
                <a:close/>
                <a:moveTo>
                  <a:pt x="54995" y="34405"/>
                </a:moveTo>
                <a:lnTo>
                  <a:pt x="54995" y="36180"/>
                </a:lnTo>
                <a:lnTo>
                  <a:pt x="53220" y="36180"/>
                </a:lnTo>
                <a:lnTo>
                  <a:pt x="53220" y="34405"/>
                </a:lnTo>
                <a:close/>
                <a:moveTo>
                  <a:pt x="56849" y="34405"/>
                </a:moveTo>
                <a:lnTo>
                  <a:pt x="56849" y="36180"/>
                </a:lnTo>
                <a:lnTo>
                  <a:pt x="55070" y="36180"/>
                </a:lnTo>
                <a:lnTo>
                  <a:pt x="55070" y="34405"/>
                </a:lnTo>
                <a:close/>
                <a:moveTo>
                  <a:pt x="58698" y="34405"/>
                </a:moveTo>
                <a:lnTo>
                  <a:pt x="58698" y="36180"/>
                </a:lnTo>
                <a:lnTo>
                  <a:pt x="56924" y="36180"/>
                </a:lnTo>
                <a:lnTo>
                  <a:pt x="56924" y="34405"/>
                </a:lnTo>
                <a:close/>
                <a:moveTo>
                  <a:pt x="60548" y="34405"/>
                </a:moveTo>
                <a:lnTo>
                  <a:pt x="60548" y="36180"/>
                </a:lnTo>
                <a:lnTo>
                  <a:pt x="58775" y="36180"/>
                </a:lnTo>
                <a:lnTo>
                  <a:pt x="58775" y="34405"/>
                </a:lnTo>
                <a:close/>
                <a:moveTo>
                  <a:pt x="62404" y="34405"/>
                </a:moveTo>
                <a:lnTo>
                  <a:pt x="62404" y="36180"/>
                </a:lnTo>
                <a:lnTo>
                  <a:pt x="60629" y="36180"/>
                </a:lnTo>
                <a:lnTo>
                  <a:pt x="60629" y="34405"/>
                </a:lnTo>
                <a:close/>
                <a:moveTo>
                  <a:pt x="64253" y="34405"/>
                </a:moveTo>
                <a:lnTo>
                  <a:pt x="64253" y="36180"/>
                </a:lnTo>
                <a:lnTo>
                  <a:pt x="62479" y="36180"/>
                </a:lnTo>
                <a:lnTo>
                  <a:pt x="62479" y="34405"/>
                </a:lnTo>
                <a:close/>
                <a:moveTo>
                  <a:pt x="66108" y="34405"/>
                </a:moveTo>
                <a:lnTo>
                  <a:pt x="66108" y="36180"/>
                </a:lnTo>
                <a:lnTo>
                  <a:pt x="64328" y="36180"/>
                </a:lnTo>
                <a:lnTo>
                  <a:pt x="64328" y="34405"/>
                </a:lnTo>
                <a:close/>
                <a:moveTo>
                  <a:pt x="3343" y="36259"/>
                </a:moveTo>
                <a:lnTo>
                  <a:pt x="3343" y="38034"/>
                </a:lnTo>
                <a:lnTo>
                  <a:pt x="1568" y="38034"/>
                </a:lnTo>
                <a:lnTo>
                  <a:pt x="1568" y="36259"/>
                </a:lnTo>
                <a:close/>
                <a:moveTo>
                  <a:pt x="5192" y="36259"/>
                </a:moveTo>
                <a:lnTo>
                  <a:pt x="5192" y="38034"/>
                </a:lnTo>
                <a:lnTo>
                  <a:pt x="3418" y="38034"/>
                </a:lnTo>
                <a:lnTo>
                  <a:pt x="3418" y="36259"/>
                </a:lnTo>
                <a:close/>
                <a:moveTo>
                  <a:pt x="7047" y="36259"/>
                </a:moveTo>
                <a:lnTo>
                  <a:pt x="7047" y="38034"/>
                </a:lnTo>
                <a:lnTo>
                  <a:pt x="5267" y="38034"/>
                </a:lnTo>
                <a:lnTo>
                  <a:pt x="5267" y="36259"/>
                </a:lnTo>
                <a:close/>
                <a:moveTo>
                  <a:pt x="8896" y="36259"/>
                </a:moveTo>
                <a:lnTo>
                  <a:pt x="8896" y="38034"/>
                </a:lnTo>
                <a:lnTo>
                  <a:pt x="7123" y="38034"/>
                </a:lnTo>
                <a:lnTo>
                  <a:pt x="7123" y="36259"/>
                </a:lnTo>
                <a:close/>
                <a:moveTo>
                  <a:pt x="10746" y="36259"/>
                </a:moveTo>
                <a:lnTo>
                  <a:pt x="10746" y="38034"/>
                </a:lnTo>
                <a:lnTo>
                  <a:pt x="8972" y="38034"/>
                </a:lnTo>
                <a:lnTo>
                  <a:pt x="8972" y="36259"/>
                </a:lnTo>
                <a:close/>
                <a:moveTo>
                  <a:pt x="12601" y="36259"/>
                </a:moveTo>
                <a:lnTo>
                  <a:pt x="12601" y="38034"/>
                </a:lnTo>
                <a:lnTo>
                  <a:pt x="10827" y="38034"/>
                </a:lnTo>
                <a:lnTo>
                  <a:pt x="10827" y="36259"/>
                </a:lnTo>
                <a:close/>
                <a:moveTo>
                  <a:pt x="14451" y="36259"/>
                </a:moveTo>
                <a:lnTo>
                  <a:pt x="14451" y="38034"/>
                </a:lnTo>
                <a:lnTo>
                  <a:pt x="12676" y="38034"/>
                </a:lnTo>
                <a:lnTo>
                  <a:pt x="12676" y="36259"/>
                </a:lnTo>
                <a:close/>
                <a:moveTo>
                  <a:pt x="16305" y="36259"/>
                </a:moveTo>
                <a:lnTo>
                  <a:pt x="16305" y="38034"/>
                </a:lnTo>
                <a:lnTo>
                  <a:pt x="14526" y="38034"/>
                </a:lnTo>
                <a:lnTo>
                  <a:pt x="14526" y="36259"/>
                </a:lnTo>
                <a:close/>
                <a:moveTo>
                  <a:pt x="18089" y="36259"/>
                </a:moveTo>
                <a:lnTo>
                  <a:pt x="18089" y="38034"/>
                </a:lnTo>
                <a:lnTo>
                  <a:pt x="16381" y="38034"/>
                </a:lnTo>
                <a:lnTo>
                  <a:pt x="16381" y="36259"/>
                </a:lnTo>
                <a:close/>
                <a:moveTo>
                  <a:pt x="19945" y="36259"/>
                </a:moveTo>
                <a:lnTo>
                  <a:pt x="19945" y="38034"/>
                </a:lnTo>
                <a:lnTo>
                  <a:pt x="18166" y="38034"/>
                </a:lnTo>
                <a:lnTo>
                  <a:pt x="18166" y="36259"/>
                </a:lnTo>
                <a:close/>
                <a:moveTo>
                  <a:pt x="21795" y="36259"/>
                </a:moveTo>
                <a:lnTo>
                  <a:pt x="21795" y="38034"/>
                </a:lnTo>
                <a:lnTo>
                  <a:pt x="20020" y="38034"/>
                </a:lnTo>
                <a:lnTo>
                  <a:pt x="20020" y="36259"/>
                </a:lnTo>
                <a:close/>
                <a:moveTo>
                  <a:pt x="23644" y="36259"/>
                </a:moveTo>
                <a:lnTo>
                  <a:pt x="23644" y="38034"/>
                </a:lnTo>
                <a:lnTo>
                  <a:pt x="21870" y="38034"/>
                </a:lnTo>
                <a:lnTo>
                  <a:pt x="21870" y="36259"/>
                </a:lnTo>
                <a:close/>
                <a:moveTo>
                  <a:pt x="25498" y="36259"/>
                </a:moveTo>
                <a:lnTo>
                  <a:pt x="25498" y="38034"/>
                </a:lnTo>
                <a:lnTo>
                  <a:pt x="23719" y="38034"/>
                </a:lnTo>
                <a:lnTo>
                  <a:pt x="23719" y="36259"/>
                </a:lnTo>
                <a:close/>
                <a:moveTo>
                  <a:pt x="27348" y="36259"/>
                </a:moveTo>
                <a:lnTo>
                  <a:pt x="27348" y="38034"/>
                </a:lnTo>
                <a:lnTo>
                  <a:pt x="25575" y="38034"/>
                </a:lnTo>
                <a:lnTo>
                  <a:pt x="25575" y="36259"/>
                </a:lnTo>
                <a:close/>
                <a:moveTo>
                  <a:pt x="29204" y="36259"/>
                </a:moveTo>
                <a:lnTo>
                  <a:pt x="29204" y="38034"/>
                </a:lnTo>
                <a:lnTo>
                  <a:pt x="27424" y="38034"/>
                </a:lnTo>
                <a:lnTo>
                  <a:pt x="27424" y="36259"/>
                </a:lnTo>
                <a:close/>
                <a:moveTo>
                  <a:pt x="31053" y="36259"/>
                </a:moveTo>
                <a:lnTo>
                  <a:pt x="31053" y="38034"/>
                </a:lnTo>
                <a:lnTo>
                  <a:pt x="29279" y="38034"/>
                </a:lnTo>
                <a:lnTo>
                  <a:pt x="29279" y="36259"/>
                </a:lnTo>
                <a:close/>
                <a:moveTo>
                  <a:pt x="32903" y="36259"/>
                </a:moveTo>
                <a:lnTo>
                  <a:pt x="32903" y="38034"/>
                </a:lnTo>
                <a:lnTo>
                  <a:pt x="31128" y="38034"/>
                </a:lnTo>
                <a:lnTo>
                  <a:pt x="31128" y="36259"/>
                </a:lnTo>
                <a:close/>
                <a:moveTo>
                  <a:pt x="34692" y="36259"/>
                </a:moveTo>
                <a:lnTo>
                  <a:pt x="34692" y="38034"/>
                </a:lnTo>
                <a:lnTo>
                  <a:pt x="32979" y="38034"/>
                </a:lnTo>
                <a:lnTo>
                  <a:pt x="32979" y="36259"/>
                </a:lnTo>
                <a:close/>
                <a:moveTo>
                  <a:pt x="36541" y="36259"/>
                </a:moveTo>
                <a:lnTo>
                  <a:pt x="36541" y="38034"/>
                </a:lnTo>
                <a:lnTo>
                  <a:pt x="34768" y="38034"/>
                </a:lnTo>
                <a:lnTo>
                  <a:pt x="34768" y="36259"/>
                </a:lnTo>
                <a:close/>
                <a:moveTo>
                  <a:pt x="38397" y="36259"/>
                </a:moveTo>
                <a:lnTo>
                  <a:pt x="38397" y="38034"/>
                </a:lnTo>
                <a:lnTo>
                  <a:pt x="36618" y="38034"/>
                </a:lnTo>
                <a:lnTo>
                  <a:pt x="36618" y="36259"/>
                </a:lnTo>
                <a:close/>
                <a:moveTo>
                  <a:pt x="40246" y="36259"/>
                </a:moveTo>
                <a:lnTo>
                  <a:pt x="40246" y="38034"/>
                </a:lnTo>
                <a:lnTo>
                  <a:pt x="38472" y="38034"/>
                </a:lnTo>
                <a:lnTo>
                  <a:pt x="38472" y="36259"/>
                </a:lnTo>
                <a:close/>
                <a:moveTo>
                  <a:pt x="42096" y="36259"/>
                </a:moveTo>
                <a:lnTo>
                  <a:pt x="42096" y="38034"/>
                </a:lnTo>
                <a:lnTo>
                  <a:pt x="40321" y="38034"/>
                </a:lnTo>
                <a:lnTo>
                  <a:pt x="40321" y="36259"/>
                </a:lnTo>
                <a:close/>
                <a:moveTo>
                  <a:pt x="43950" y="36259"/>
                </a:moveTo>
                <a:lnTo>
                  <a:pt x="43950" y="38034"/>
                </a:lnTo>
                <a:lnTo>
                  <a:pt x="42172" y="38034"/>
                </a:lnTo>
                <a:lnTo>
                  <a:pt x="42172" y="36259"/>
                </a:lnTo>
                <a:close/>
                <a:moveTo>
                  <a:pt x="45801" y="36259"/>
                </a:moveTo>
                <a:lnTo>
                  <a:pt x="45801" y="38034"/>
                </a:lnTo>
                <a:lnTo>
                  <a:pt x="44027" y="38034"/>
                </a:lnTo>
                <a:lnTo>
                  <a:pt x="44027" y="36259"/>
                </a:lnTo>
                <a:close/>
                <a:moveTo>
                  <a:pt x="47656" y="36259"/>
                </a:moveTo>
                <a:lnTo>
                  <a:pt x="47656" y="38034"/>
                </a:lnTo>
                <a:lnTo>
                  <a:pt x="45876" y="38034"/>
                </a:lnTo>
                <a:lnTo>
                  <a:pt x="45876" y="36259"/>
                </a:lnTo>
                <a:close/>
                <a:moveTo>
                  <a:pt x="49505" y="36259"/>
                </a:moveTo>
                <a:lnTo>
                  <a:pt x="49505" y="38034"/>
                </a:lnTo>
                <a:lnTo>
                  <a:pt x="47731" y="38034"/>
                </a:lnTo>
                <a:lnTo>
                  <a:pt x="47731" y="36259"/>
                </a:lnTo>
                <a:close/>
                <a:moveTo>
                  <a:pt x="51289" y="36259"/>
                </a:moveTo>
                <a:lnTo>
                  <a:pt x="51289" y="38034"/>
                </a:lnTo>
                <a:lnTo>
                  <a:pt x="49581" y="38034"/>
                </a:lnTo>
                <a:lnTo>
                  <a:pt x="49581" y="36259"/>
                </a:lnTo>
                <a:close/>
                <a:moveTo>
                  <a:pt x="53144" y="36259"/>
                </a:moveTo>
                <a:lnTo>
                  <a:pt x="53144" y="38034"/>
                </a:lnTo>
                <a:lnTo>
                  <a:pt x="51370" y="38034"/>
                </a:lnTo>
                <a:lnTo>
                  <a:pt x="51370" y="36259"/>
                </a:lnTo>
                <a:close/>
                <a:moveTo>
                  <a:pt x="54995" y="36259"/>
                </a:moveTo>
                <a:lnTo>
                  <a:pt x="54995" y="38034"/>
                </a:lnTo>
                <a:lnTo>
                  <a:pt x="53220" y="38034"/>
                </a:lnTo>
                <a:lnTo>
                  <a:pt x="53220" y="36259"/>
                </a:lnTo>
                <a:close/>
                <a:moveTo>
                  <a:pt x="56849" y="36259"/>
                </a:moveTo>
                <a:lnTo>
                  <a:pt x="56849" y="38034"/>
                </a:lnTo>
                <a:lnTo>
                  <a:pt x="55070" y="38034"/>
                </a:lnTo>
                <a:lnTo>
                  <a:pt x="55070" y="36259"/>
                </a:lnTo>
                <a:close/>
                <a:moveTo>
                  <a:pt x="58698" y="36259"/>
                </a:moveTo>
                <a:lnTo>
                  <a:pt x="58698" y="38034"/>
                </a:lnTo>
                <a:lnTo>
                  <a:pt x="56924" y="38034"/>
                </a:lnTo>
                <a:lnTo>
                  <a:pt x="56924" y="36259"/>
                </a:lnTo>
                <a:close/>
                <a:moveTo>
                  <a:pt x="60548" y="36259"/>
                </a:moveTo>
                <a:lnTo>
                  <a:pt x="60548" y="38034"/>
                </a:lnTo>
                <a:lnTo>
                  <a:pt x="58775" y="38034"/>
                </a:lnTo>
                <a:lnTo>
                  <a:pt x="58775" y="36259"/>
                </a:lnTo>
                <a:close/>
                <a:moveTo>
                  <a:pt x="62404" y="36259"/>
                </a:moveTo>
                <a:lnTo>
                  <a:pt x="62404" y="38034"/>
                </a:lnTo>
                <a:lnTo>
                  <a:pt x="60629" y="38034"/>
                </a:lnTo>
                <a:lnTo>
                  <a:pt x="60629" y="36259"/>
                </a:lnTo>
                <a:close/>
                <a:moveTo>
                  <a:pt x="64253" y="36259"/>
                </a:moveTo>
                <a:lnTo>
                  <a:pt x="64253" y="38034"/>
                </a:lnTo>
                <a:lnTo>
                  <a:pt x="62479" y="38034"/>
                </a:lnTo>
                <a:lnTo>
                  <a:pt x="62479" y="36259"/>
                </a:lnTo>
                <a:close/>
                <a:moveTo>
                  <a:pt x="66108" y="36259"/>
                </a:moveTo>
                <a:lnTo>
                  <a:pt x="66108" y="38034"/>
                </a:lnTo>
                <a:lnTo>
                  <a:pt x="64328" y="38034"/>
                </a:lnTo>
                <a:lnTo>
                  <a:pt x="64328" y="36259"/>
                </a:lnTo>
                <a:close/>
                <a:moveTo>
                  <a:pt x="3343" y="38109"/>
                </a:moveTo>
                <a:lnTo>
                  <a:pt x="3343" y="39883"/>
                </a:lnTo>
                <a:lnTo>
                  <a:pt x="1568" y="39883"/>
                </a:lnTo>
                <a:lnTo>
                  <a:pt x="1568" y="38109"/>
                </a:lnTo>
                <a:close/>
                <a:moveTo>
                  <a:pt x="5192" y="38109"/>
                </a:moveTo>
                <a:lnTo>
                  <a:pt x="5192" y="39883"/>
                </a:lnTo>
                <a:lnTo>
                  <a:pt x="3418" y="39883"/>
                </a:lnTo>
                <a:lnTo>
                  <a:pt x="3418" y="38109"/>
                </a:lnTo>
                <a:close/>
                <a:moveTo>
                  <a:pt x="7047" y="38109"/>
                </a:moveTo>
                <a:lnTo>
                  <a:pt x="7047" y="39883"/>
                </a:lnTo>
                <a:lnTo>
                  <a:pt x="5267" y="39883"/>
                </a:lnTo>
                <a:lnTo>
                  <a:pt x="5267" y="38109"/>
                </a:lnTo>
                <a:close/>
                <a:moveTo>
                  <a:pt x="8896" y="38109"/>
                </a:moveTo>
                <a:lnTo>
                  <a:pt x="8896" y="39883"/>
                </a:lnTo>
                <a:lnTo>
                  <a:pt x="7123" y="39883"/>
                </a:lnTo>
                <a:lnTo>
                  <a:pt x="7123" y="38109"/>
                </a:lnTo>
                <a:close/>
                <a:moveTo>
                  <a:pt x="10746" y="38109"/>
                </a:moveTo>
                <a:lnTo>
                  <a:pt x="10746" y="39883"/>
                </a:lnTo>
                <a:lnTo>
                  <a:pt x="8972" y="39883"/>
                </a:lnTo>
                <a:lnTo>
                  <a:pt x="8972" y="38109"/>
                </a:lnTo>
                <a:close/>
                <a:moveTo>
                  <a:pt x="12601" y="38109"/>
                </a:moveTo>
                <a:lnTo>
                  <a:pt x="12601" y="39883"/>
                </a:lnTo>
                <a:lnTo>
                  <a:pt x="10827" y="39883"/>
                </a:lnTo>
                <a:lnTo>
                  <a:pt x="10827" y="38109"/>
                </a:lnTo>
                <a:close/>
                <a:moveTo>
                  <a:pt x="14451" y="38109"/>
                </a:moveTo>
                <a:lnTo>
                  <a:pt x="14451" y="39883"/>
                </a:lnTo>
                <a:lnTo>
                  <a:pt x="12676" y="39883"/>
                </a:lnTo>
                <a:lnTo>
                  <a:pt x="12676" y="38109"/>
                </a:lnTo>
                <a:close/>
                <a:moveTo>
                  <a:pt x="16305" y="38109"/>
                </a:moveTo>
                <a:lnTo>
                  <a:pt x="16305" y="39883"/>
                </a:lnTo>
                <a:lnTo>
                  <a:pt x="14526" y="39883"/>
                </a:lnTo>
                <a:lnTo>
                  <a:pt x="14526" y="38109"/>
                </a:lnTo>
                <a:close/>
                <a:moveTo>
                  <a:pt x="18089" y="38109"/>
                </a:moveTo>
                <a:lnTo>
                  <a:pt x="18089" y="39883"/>
                </a:lnTo>
                <a:lnTo>
                  <a:pt x="16381" y="39883"/>
                </a:lnTo>
                <a:lnTo>
                  <a:pt x="16381" y="38109"/>
                </a:lnTo>
                <a:close/>
                <a:moveTo>
                  <a:pt x="19945" y="38109"/>
                </a:moveTo>
                <a:lnTo>
                  <a:pt x="19945" y="39883"/>
                </a:lnTo>
                <a:lnTo>
                  <a:pt x="18166" y="39883"/>
                </a:lnTo>
                <a:lnTo>
                  <a:pt x="18166" y="38109"/>
                </a:lnTo>
                <a:close/>
                <a:moveTo>
                  <a:pt x="21795" y="38109"/>
                </a:moveTo>
                <a:lnTo>
                  <a:pt x="21795" y="39883"/>
                </a:lnTo>
                <a:lnTo>
                  <a:pt x="20020" y="39883"/>
                </a:lnTo>
                <a:lnTo>
                  <a:pt x="20020" y="38109"/>
                </a:lnTo>
                <a:close/>
                <a:moveTo>
                  <a:pt x="23644" y="38109"/>
                </a:moveTo>
                <a:lnTo>
                  <a:pt x="23644" y="39883"/>
                </a:lnTo>
                <a:lnTo>
                  <a:pt x="21870" y="39883"/>
                </a:lnTo>
                <a:lnTo>
                  <a:pt x="21870" y="38109"/>
                </a:lnTo>
                <a:close/>
                <a:moveTo>
                  <a:pt x="25498" y="38109"/>
                </a:moveTo>
                <a:lnTo>
                  <a:pt x="25498" y="39883"/>
                </a:lnTo>
                <a:lnTo>
                  <a:pt x="23719" y="39883"/>
                </a:lnTo>
                <a:lnTo>
                  <a:pt x="23719" y="38109"/>
                </a:lnTo>
                <a:close/>
                <a:moveTo>
                  <a:pt x="27348" y="38109"/>
                </a:moveTo>
                <a:lnTo>
                  <a:pt x="27348" y="39883"/>
                </a:lnTo>
                <a:lnTo>
                  <a:pt x="25575" y="39883"/>
                </a:lnTo>
                <a:lnTo>
                  <a:pt x="25575" y="38109"/>
                </a:lnTo>
                <a:close/>
                <a:moveTo>
                  <a:pt x="29204" y="38109"/>
                </a:moveTo>
                <a:lnTo>
                  <a:pt x="29204" y="39883"/>
                </a:lnTo>
                <a:lnTo>
                  <a:pt x="27424" y="39883"/>
                </a:lnTo>
                <a:lnTo>
                  <a:pt x="27424" y="38109"/>
                </a:lnTo>
                <a:close/>
                <a:moveTo>
                  <a:pt x="31053" y="38109"/>
                </a:moveTo>
                <a:lnTo>
                  <a:pt x="31053" y="39883"/>
                </a:lnTo>
                <a:lnTo>
                  <a:pt x="29279" y="39883"/>
                </a:lnTo>
                <a:lnTo>
                  <a:pt x="29279" y="38109"/>
                </a:lnTo>
                <a:close/>
                <a:moveTo>
                  <a:pt x="32903" y="38109"/>
                </a:moveTo>
                <a:lnTo>
                  <a:pt x="32903" y="39883"/>
                </a:lnTo>
                <a:lnTo>
                  <a:pt x="31128" y="39883"/>
                </a:lnTo>
                <a:lnTo>
                  <a:pt x="31128" y="38109"/>
                </a:lnTo>
                <a:close/>
                <a:moveTo>
                  <a:pt x="34692" y="38109"/>
                </a:moveTo>
                <a:lnTo>
                  <a:pt x="34692" y="39883"/>
                </a:lnTo>
                <a:lnTo>
                  <a:pt x="32979" y="39883"/>
                </a:lnTo>
                <a:lnTo>
                  <a:pt x="32979" y="38109"/>
                </a:lnTo>
                <a:close/>
                <a:moveTo>
                  <a:pt x="36541" y="38109"/>
                </a:moveTo>
                <a:lnTo>
                  <a:pt x="36541" y="39883"/>
                </a:lnTo>
                <a:lnTo>
                  <a:pt x="34768" y="39883"/>
                </a:lnTo>
                <a:lnTo>
                  <a:pt x="34768" y="38109"/>
                </a:lnTo>
                <a:close/>
                <a:moveTo>
                  <a:pt x="38397" y="38109"/>
                </a:moveTo>
                <a:lnTo>
                  <a:pt x="38397" y="39883"/>
                </a:lnTo>
                <a:lnTo>
                  <a:pt x="36618" y="39883"/>
                </a:lnTo>
                <a:lnTo>
                  <a:pt x="36618" y="38109"/>
                </a:lnTo>
                <a:close/>
                <a:moveTo>
                  <a:pt x="40246" y="38109"/>
                </a:moveTo>
                <a:lnTo>
                  <a:pt x="40246" y="39883"/>
                </a:lnTo>
                <a:lnTo>
                  <a:pt x="38472" y="39883"/>
                </a:lnTo>
                <a:lnTo>
                  <a:pt x="38472" y="38109"/>
                </a:lnTo>
                <a:close/>
                <a:moveTo>
                  <a:pt x="42096" y="38109"/>
                </a:moveTo>
                <a:lnTo>
                  <a:pt x="42096" y="39883"/>
                </a:lnTo>
                <a:lnTo>
                  <a:pt x="40321" y="39883"/>
                </a:lnTo>
                <a:lnTo>
                  <a:pt x="40321" y="38109"/>
                </a:lnTo>
                <a:close/>
                <a:moveTo>
                  <a:pt x="43950" y="38109"/>
                </a:moveTo>
                <a:lnTo>
                  <a:pt x="43950" y="39883"/>
                </a:lnTo>
                <a:lnTo>
                  <a:pt x="42172" y="39883"/>
                </a:lnTo>
                <a:lnTo>
                  <a:pt x="42172" y="38109"/>
                </a:lnTo>
                <a:close/>
                <a:moveTo>
                  <a:pt x="45801" y="38109"/>
                </a:moveTo>
                <a:lnTo>
                  <a:pt x="45801" y="39883"/>
                </a:lnTo>
                <a:lnTo>
                  <a:pt x="44027" y="39883"/>
                </a:lnTo>
                <a:lnTo>
                  <a:pt x="44027" y="38109"/>
                </a:lnTo>
                <a:close/>
                <a:moveTo>
                  <a:pt x="47656" y="38109"/>
                </a:moveTo>
                <a:lnTo>
                  <a:pt x="47656" y="39883"/>
                </a:lnTo>
                <a:lnTo>
                  <a:pt x="45876" y="39883"/>
                </a:lnTo>
                <a:lnTo>
                  <a:pt x="45876" y="38109"/>
                </a:lnTo>
                <a:close/>
                <a:moveTo>
                  <a:pt x="49505" y="38109"/>
                </a:moveTo>
                <a:lnTo>
                  <a:pt x="49505" y="39883"/>
                </a:lnTo>
                <a:lnTo>
                  <a:pt x="47731" y="39883"/>
                </a:lnTo>
                <a:lnTo>
                  <a:pt x="47731" y="38109"/>
                </a:lnTo>
                <a:close/>
                <a:moveTo>
                  <a:pt x="51289" y="38109"/>
                </a:moveTo>
                <a:lnTo>
                  <a:pt x="51289" y="39883"/>
                </a:lnTo>
                <a:lnTo>
                  <a:pt x="49581" y="39883"/>
                </a:lnTo>
                <a:lnTo>
                  <a:pt x="49581" y="38109"/>
                </a:lnTo>
                <a:close/>
                <a:moveTo>
                  <a:pt x="53144" y="38109"/>
                </a:moveTo>
                <a:lnTo>
                  <a:pt x="53144" y="39883"/>
                </a:lnTo>
                <a:lnTo>
                  <a:pt x="51370" y="39883"/>
                </a:lnTo>
                <a:lnTo>
                  <a:pt x="51370" y="38109"/>
                </a:lnTo>
                <a:close/>
                <a:moveTo>
                  <a:pt x="54995" y="38109"/>
                </a:moveTo>
                <a:lnTo>
                  <a:pt x="54995" y="39883"/>
                </a:lnTo>
                <a:lnTo>
                  <a:pt x="53220" y="39883"/>
                </a:lnTo>
                <a:lnTo>
                  <a:pt x="53220" y="38109"/>
                </a:lnTo>
                <a:close/>
                <a:moveTo>
                  <a:pt x="56849" y="38109"/>
                </a:moveTo>
                <a:lnTo>
                  <a:pt x="56849" y="39883"/>
                </a:lnTo>
                <a:lnTo>
                  <a:pt x="55070" y="39883"/>
                </a:lnTo>
                <a:lnTo>
                  <a:pt x="55070" y="38109"/>
                </a:lnTo>
                <a:close/>
                <a:moveTo>
                  <a:pt x="58698" y="38109"/>
                </a:moveTo>
                <a:lnTo>
                  <a:pt x="58698" y="39883"/>
                </a:lnTo>
                <a:lnTo>
                  <a:pt x="56924" y="39883"/>
                </a:lnTo>
                <a:lnTo>
                  <a:pt x="56924" y="38109"/>
                </a:lnTo>
                <a:close/>
                <a:moveTo>
                  <a:pt x="60548" y="38109"/>
                </a:moveTo>
                <a:lnTo>
                  <a:pt x="60548" y="39883"/>
                </a:lnTo>
                <a:lnTo>
                  <a:pt x="58775" y="39883"/>
                </a:lnTo>
                <a:lnTo>
                  <a:pt x="58775" y="38109"/>
                </a:lnTo>
                <a:close/>
                <a:moveTo>
                  <a:pt x="62404" y="38109"/>
                </a:moveTo>
                <a:lnTo>
                  <a:pt x="62404" y="39883"/>
                </a:lnTo>
                <a:lnTo>
                  <a:pt x="60629" y="39883"/>
                </a:lnTo>
                <a:lnTo>
                  <a:pt x="60629" y="38109"/>
                </a:lnTo>
                <a:close/>
                <a:moveTo>
                  <a:pt x="64253" y="38109"/>
                </a:moveTo>
                <a:lnTo>
                  <a:pt x="64253" y="39883"/>
                </a:lnTo>
                <a:lnTo>
                  <a:pt x="62479" y="39883"/>
                </a:lnTo>
                <a:lnTo>
                  <a:pt x="62479" y="38109"/>
                </a:lnTo>
                <a:close/>
                <a:moveTo>
                  <a:pt x="66108" y="38109"/>
                </a:moveTo>
                <a:lnTo>
                  <a:pt x="66108" y="39883"/>
                </a:lnTo>
                <a:lnTo>
                  <a:pt x="64328" y="39883"/>
                </a:lnTo>
                <a:lnTo>
                  <a:pt x="64328" y="38109"/>
                </a:lnTo>
                <a:close/>
                <a:moveTo>
                  <a:pt x="3343" y="39960"/>
                </a:moveTo>
                <a:lnTo>
                  <a:pt x="3343" y="41738"/>
                </a:lnTo>
                <a:lnTo>
                  <a:pt x="1568" y="41738"/>
                </a:lnTo>
                <a:lnTo>
                  <a:pt x="1568" y="39960"/>
                </a:lnTo>
                <a:close/>
                <a:moveTo>
                  <a:pt x="5192" y="39960"/>
                </a:moveTo>
                <a:lnTo>
                  <a:pt x="5192" y="41738"/>
                </a:lnTo>
                <a:lnTo>
                  <a:pt x="3418" y="41738"/>
                </a:lnTo>
                <a:lnTo>
                  <a:pt x="3418" y="39960"/>
                </a:lnTo>
                <a:close/>
                <a:moveTo>
                  <a:pt x="7047" y="39960"/>
                </a:moveTo>
                <a:lnTo>
                  <a:pt x="7047" y="41738"/>
                </a:lnTo>
                <a:lnTo>
                  <a:pt x="5267" y="41738"/>
                </a:lnTo>
                <a:lnTo>
                  <a:pt x="5267" y="39960"/>
                </a:lnTo>
                <a:close/>
                <a:moveTo>
                  <a:pt x="8896" y="39960"/>
                </a:moveTo>
                <a:lnTo>
                  <a:pt x="8896" y="41738"/>
                </a:lnTo>
                <a:lnTo>
                  <a:pt x="7123" y="41738"/>
                </a:lnTo>
                <a:lnTo>
                  <a:pt x="7123" y="39960"/>
                </a:lnTo>
                <a:close/>
                <a:moveTo>
                  <a:pt x="10746" y="39960"/>
                </a:moveTo>
                <a:lnTo>
                  <a:pt x="10746" y="41738"/>
                </a:lnTo>
                <a:lnTo>
                  <a:pt x="8972" y="41738"/>
                </a:lnTo>
                <a:lnTo>
                  <a:pt x="8972" y="39960"/>
                </a:lnTo>
                <a:close/>
                <a:moveTo>
                  <a:pt x="12601" y="39960"/>
                </a:moveTo>
                <a:lnTo>
                  <a:pt x="12601" y="41738"/>
                </a:lnTo>
                <a:lnTo>
                  <a:pt x="10827" y="41738"/>
                </a:lnTo>
                <a:lnTo>
                  <a:pt x="10827" y="39960"/>
                </a:lnTo>
                <a:close/>
                <a:moveTo>
                  <a:pt x="14451" y="39960"/>
                </a:moveTo>
                <a:lnTo>
                  <a:pt x="14451" y="41738"/>
                </a:lnTo>
                <a:lnTo>
                  <a:pt x="12676" y="41738"/>
                </a:lnTo>
                <a:lnTo>
                  <a:pt x="12676" y="39960"/>
                </a:lnTo>
                <a:close/>
                <a:moveTo>
                  <a:pt x="16305" y="39960"/>
                </a:moveTo>
                <a:lnTo>
                  <a:pt x="16305" y="41738"/>
                </a:lnTo>
                <a:lnTo>
                  <a:pt x="14526" y="41738"/>
                </a:lnTo>
                <a:lnTo>
                  <a:pt x="14526" y="39960"/>
                </a:lnTo>
                <a:close/>
                <a:moveTo>
                  <a:pt x="18089" y="39960"/>
                </a:moveTo>
                <a:lnTo>
                  <a:pt x="18089" y="41738"/>
                </a:lnTo>
                <a:lnTo>
                  <a:pt x="16381" y="41738"/>
                </a:lnTo>
                <a:lnTo>
                  <a:pt x="16381" y="39960"/>
                </a:lnTo>
                <a:close/>
                <a:moveTo>
                  <a:pt x="19945" y="39960"/>
                </a:moveTo>
                <a:lnTo>
                  <a:pt x="19945" y="41738"/>
                </a:lnTo>
                <a:lnTo>
                  <a:pt x="18166" y="41738"/>
                </a:lnTo>
                <a:lnTo>
                  <a:pt x="18166" y="39960"/>
                </a:lnTo>
                <a:close/>
                <a:moveTo>
                  <a:pt x="21795" y="39960"/>
                </a:moveTo>
                <a:lnTo>
                  <a:pt x="21795" y="41738"/>
                </a:lnTo>
                <a:lnTo>
                  <a:pt x="20020" y="41738"/>
                </a:lnTo>
                <a:lnTo>
                  <a:pt x="20020" y="39960"/>
                </a:lnTo>
                <a:close/>
                <a:moveTo>
                  <a:pt x="23644" y="39960"/>
                </a:moveTo>
                <a:lnTo>
                  <a:pt x="23644" y="41738"/>
                </a:lnTo>
                <a:lnTo>
                  <a:pt x="21870" y="41738"/>
                </a:lnTo>
                <a:lnTo>
                  <a:pt x="21870" y="39960"/>
                </a:lnTo>
                <a:close/>
                <a:moveTo>
                  <a:pt x="25498" y="39960"/>
                </a:moveTo>
                <a:lnTo>
                  <a:pt x="25498" y="41738"/>
                </a:lnTo>
                <a:lnTo>
                  <a:pt x="23719" y="41738"/>
                </a:lnTo>
                <a:lnTo>
                  <a:pt x="23719" y="39960"/>
                </a:lnTo>
                <a:close/>
                <a:moveTo>
                  <a:pt x="27348" y="39960"/>
                </a:moveTo>
                <a:lnTo>
                  <a:pt x="27348" y="41738"/>
                </a:lnTo>
                <a:lnTo>
                  <a:pt x="25575" y="41738"/>
                </a:lnTo>
                <a:lnTo>
                  <a:pt x="25575" y="39960"/>
                </a:lnTo>
                <a:close/>
                <a:moveTo>
                  <a:pt x="29204" y="39960"/>
                </a:moveTo>
                <a:lnTo>
                  <a:pt x="29204" y="41738"/>
                </a:lnTo>
                <a:lnTo>
                  <a:pt x="27424" y="41738"/>
                </a:lnTo>
                <a:lnTo>
                  <a:pt x="27424" y="39960"/>
                </a:lnTo>
                <a:close/>
                <a:moveTo>
                  <a:pt x="31053" y="39960"/>
                </a:moveTo>
                <a:lnTo>
                  <a:pt x="31053" y="41738"/>
                </a:lnTo>
                <a:lnTo>
                  <a:pt x="29279" y="41738"/>
                </a:lnTo>
                <a:lnTo>
                  <a:pt x="29279" y="39960"/>
                </a:lnTo>
                <a:close/>
                <a:moveTo>
                  <a:pt x="32903" y="39960"/>
                </a:moveTo>
                <a:lnTo>
                  <a:pt x="32903" y="41738"/>
                </a:lnTo>
                <a:lnTo>
                  <a:pt x="31128" y="41738"/>
                </a:lnTo>
                <a:lnTo>
                  <a:pt x="31128" y="39960"/>
                </a:lnTo>
                <a:close/>
                <a:moveTo>
                  <a:pt x="34692" y="39960"/>
                </a:moveTo>
                <a:lnTo>
                  <a:pt x="34692" y="41738"/>
                </a:lnTo>
                <a:lnTo>
                  <a:pt x="32979" y="41738"/>
                </a:lnTo>
                <a:lnTo>
                  <a:pt x="32979" y="39960"/>
                </a:lnTo>
                <a:close/>
                <a:moveTo>
                  <a:pt x="36541" y="39960"/>
                </a:moveTo>
                <a:lnTo>
                  <a:pt x="36541" y="41738"/>
                </a:lnTo>
                <a:lnTo>
                  <a:pt x="34768" y="41738"/>
                </a:lnTo>
                <a:lnTo>
                  <a:pt x="34768" y="39960"/>
                </a:lnTo>
                <a:close/>
                <a:moveTo>
                  <a:pt x="38397" y="39960"/>
                </a:moveTo>
                <a:lnTo>
                  <a:pt x="38397" y="41738"/>
                </a:lnTo>
                <a:lnTo>
                  <a:pt x="36618" y="41738"/>
                </a:lnTo>
                <a:lnTo>
                  <a:pt x="36618" y="39960"/>
                </a:lnTo>
                <a:close/>
                <a:moveTo>
                  <a:pt x="40246" y="39960"/>
                </a:moveTo>
                <a:lnTo>
                  <a:pt x="40246" y="41738"/>
                </a:lnTo>
                <a:lnTo>
                  <a:pt x="38472" y="41738"/>
                </a:lnTo>
                <a:lnTo>
                  <a:pt x="38472" y="39960"/>
                </a:lnTo>
                <a:close/>
                <a:moveTo>
                  <a:pt x="42096" y="39960"/>
                </a:moveTo>
                <a:lnTo>
                  <a:pt x="42096" y="41738"/>
                </a:lnTo>
                <a:lnTo>
                  <a:pt x="40321" y="41738"/>
                </a:lnTo>
                <a:lnTo>
                  <a:pt x="40321" y="39960"/>
                </a:lnTo>
                <a:close/>
                <a:moveTo>
                  <a:pt x="43950" y="39960"/>
                </a:moveTo>
                <a:lnTo>
                  <a:pt x="43950" y="41738"/>
                </a:lnTo>
                <a:lnTo>
                  <a:pt x="42172" y="41738"/>
                </a:lnTo>
                <a:lnTo>
                  <a:pt x="42172" y="39960"/>
                </a:lnTo>
                <a:close/>
                <a:moveTo>
                  <a:pt x="45801" y="39960"/>
                </a:moveTo>
                <a:lnTo>
                  <a:pt x="45801" y="41738"/>
                </a:lnTo>
                <a:lnTo>
                  <a:pt x="44027" y="41738"/>
                </a:lnTo>
                <a:lnTo>
                  <a:pt x="44027" y="39960"/>
                </a:lnTo>
                <a:close/>
                <a:moveTo>
                  <a:pt x="47656" y="39960"/>
                </a:moveTo>
                <a:lnTo>
                  <a:pt x="47656" y="41738"/>
                </a:lnTo>
                <a:lnTo>
                  <a:pt x="45876" y="41738"/>
                </a:lnTo>
                <a:lnTo>
                  <a:pt x="45876" y="39960"/>
                </a:lnTo>
                <a:close/>
                <a:moveTo>
                  <a:pt x="49505" y="39960"/>
                </a:moveTo>
                <a:lnTo>
                  <a:pt x="49505" y="41738"/>
                </a:lnTo>
                <a:lnTo>
                  <a:pt x="47731" y="41738"/>
                </a:lnTo>
                <a:lnTo>
                  <a:pt x="47731" y="39960"/>
                </a:lnTo>
                <a:close/>
                <a:moveTo>
                  <a:pt x="51289" y="39960"/>
                </a:moveTo>
                <a:lnTo>
                  <a:pt x="51289" y="41738"/>
                </a:lnTo>
                <a:lnTo>
                  <a:pt x="49581" y="41738"/>
                </a:lnTo>
                <a:lnTo>
                  <a:pt x="49581" y="39960"/>
                </a:lnTo>
                <a:close/>
                <a:moveTo>
                  <a:pt x="53144" y="39960"/>
                </a:moveTo>
                <a:lnTo>
                  <a:pt x="53144" y="41738"/>
                </a:lnTo>
                <a:lnTo>
                  <a:pt x="51370" y="41738"/>
                </a:lnTo>
                <a:lnTo>
                  <a:pt x="51370" y="39960"/>
                </a:lnTo>
                <a:close/>
                <a:moveTo>
                  <a:pt x="54995" y="39960"/>
                </a:moveTo>
                <a:lnTo>
                  <a:pt x="54995" y="41738"/>
                </a:lnTo>
                <a:lnTo>
                  <a:pt x="53220" y="41738"/>
                </a:lnTo>
                <a:lnTo>
                  <a:pt x="53220" y="39960"/>
                </a:lnTo>
                <a:close/>
                <a:moveTo>
                  <a:pt x="56849" y="39960"/>
                </a:moveTo>
                <a:lnTo>
                  <a:pt x="56849" y="41738"/>
                </a:lnTo>
                <a:lnTo>
                  <a:pt x="55070" y="41738"/>
                </a:lnTo>
                <a:lnTo>
                  <a:pt x="55070" y="39960"/>
                </a:lnTo>
                <a:close/>
                <a:moveTo>
                  <a:pt x="58698" y="39960"/>
                </a:moveTo>
                <a:lnTo>
                  <a:pt x="58698" y="41738"/>
                </a:lnTo>
                <a:lnTo>
                  <a:pt x="56924" y="41738"/>
                </a:lnTo>
                <a:lnTo>
                  <a:pt x="56924" y="39960"/>
                </a:lnTo>
                <a:close/>
                <a:moveTo>
                  <a:pt x="60548" y="39960"/>
                </a:moveTo>
                <a:lnTo>
                  <a:pt x="60548" y="41738"/>
                </a:lnTo>
                <a:lnTo>
                  <a:pt x="58775" y="41738"/>
                </a:lnTo>
                <a:lnTo>
                  <a:pt x="58775" y="39960"/>
                </a:lnTo>
                <a:close/>
                <a:moveTo>
                  <a:pt x="62404" y="39960"/>
                </a:moveTo>
                <a:lnTo>
                  <a:pt x="62404" y="41738"/>
                </a:lnTo>
                <a:lnTo>
                  <a:pt x="60629" y="41738"/>
                </a:lnTo>
                <a:lnTo>
                  <a:pt x="60629" y="39960"/>
                </a:lnTo>
                <a:close/>
                <a:moveTo>
                  <a:pt x="64253" y="39960"/>
                </a:moveTo>
                <a:lnTo>
                  <a:pt x="64253" y="41738"/>
                </a:lnTo>
                <a:lnTo>
                  <a:pt x="62479" y="41738"/>
                </a:lnTo>
                <a:lnTo>
                  <a:pt x="62479" y="39960"/>
                </a:lnTo>
                <a:close/>
                <a:moveTo>
                  <a:pt x="66108" y="39960"/>
                </a:moveTo>
                <a:lnTo>
                  <a:pt x="66108" y="41738"/>
                </a:lnTo>
                <a:lnTo>
                  <a:pt x="64328" y="41738"/>
                </a:lnTo>
                <a:lnTo>
                  <a:pt x="64328" y="39960"/>
                </a:lnTo>
                <a:close/>
                <a:moveTo>
                  <a:pt x="3343" y="41814"/>
                </a:moveTo>
                <a:lnTo>
                  <a:pt x="3343" y="43589"/>
                </a:lnTo>
                <a:lnTo>
                  <a:pt x="1568" y="43589"/>
                </a:lnTo>
                <a:lnTo>
                  <a:pt x="1568" y="41814"/>
                </a:lnTo>
                <a:close/>
                <a:moveTo>
                  <a:pt x="5192" y="41814"/>
                </a:moveTo>
                <a:lnTo>
                  <a:pt x="5192" y="43589"/>
                </a:lnTo>
                <a:lnTo>
                  <a:pt x="3418" y="43589"/>
                </a:lnTo>
                <a:lnTo>
                  <a:pt x="3418" y="41814"/>
                </a:lnTo>
                <a:close/>
                <a:moveTo>
                  <a:pt x="7047" y="41814"/>
                </a:moveTo>
                <a:lnTo>
                  <a:pt x="7047" y="43589"/>
                </a:lnTo>
                <a:lnTo>
                  <a:pt x="5267" y="43589"/>
                </a:lnTo>
                <a:lnTo>
                  <a:pt x="5267" y="41814"/>
                </a:lnTo>
                <a:close/>
                <a:moveTo>
                  <a:pt x="8896" y="41814"/>
                </a:moveTo>
                <a:lnTo>
                  <a:pt x="8896" y="43589"/>
                </a:lnTo>
                <a:lnTo>
                  <a:pt x="7123" y="43589"/>
                </a:lnTo>
                <a:lnTo>
                  <a:pt x="7123" y="41814"/>
                </a:lnTo>
                <a:close/>
                <a:moveTo>
                  <a:pt x="10746" y="41814"/>
                </a:moveTo>
                <a:lnTo>
                  <a:pt x="10746" y="43589"/>
                </a:lnTo>
                <a:lnTo>
                  <a:pt x="8972" y="43589"/>
                </a:lnTo>
                <a:lnTo>
                  <a:pt x="8972" y="41814"/>
                </a:lnTo>
                <a:close/>
                <a:moveTo>
                  <a:pt x="12601" y="41814"/>
                </a:moveTo>
                <a:lnTo>
                  <a:pt x="12601" y="43589"/>
                </a:lnTo>
                <a:lnTo>
                  <a:pt x="10827" y="43589"/>
                </a:lnTo>
                <a:lnTo>
                  <a:pt x="10827" y="41814"/>
                </a:lnTo>
                <a:close/>
                <a:moveTo>
                  <a:pt x="14451" y="41814"/>
                </a:moveTo>
                <a:lnTo>
                  <a:pt x="14451" y="43589"/>
                </a:lnTo>
                <a:lnTo>
                  <a:pt x="12676" y="43589"/>
                </a:lnTo>
                <a:lnTo>
                  <a:pt x="12676" y="41814"/>
                </a:lnTo>
                <a:close/>
                <a:moveTo>
                  <a:pt x="16305" y="41814"/>
                </a:moveTo>
                <a:lnTo>
                  <a:pt x="16305" y="43589"/>
                </a:lnTo>
                <a:lnTo>
                  <a:pt x="14526" y="43589"/>
                </a:lnTo>
                <a:lnTo>
                  <a:pt x="14526" y="41814"/>
                </a:lnTo>
                <a:close/>
                <a:moveTo>
                  <a:pt x="18089" y="41814"/>
                </a:moveTo>
                <a:lnTo>
                  <a:pt x="18089" y="43589"/>
                </a:lnTo>
                <a:lnTo>
                  <a:pt x="16381" y="43589"/>
                </a:lnTo>
                <a:lnTo>
                  <a:pt x="16381" y="41814"/>
                </a:lnTo>
                <a:close/>
                <a:moveTo>
                  <a:pt x="19945" y="41814"/>
                </a:moveTo>
                <a:lnTo>
                  <a:pt x="19945" y="43589"/>
                </a:lnTo>
                <a:lnTo>
                  <a:pt x="18166" y="43589"/>
                </a:lnTo>
                <a:lnTo>
                  <a:pt x="18166" y="41814"/>
                </a:lnTo>
                <a:close/>
                <a:moveTo>
                  <a:pt x="21795" y="41814"/>
                </a:moveTo>
                <a:lnTo>
                  <a:pt x="21795" y="43589"/>
                </a:lnTo>
                <a:lnTo>
                  <a:pt x="20020" y="43589"/>
                </a:lnTo>
                <a:lnTo>
                  <a:pt x="20020" y="41814"/>
                </a:lnTo>
                <a:close/>
                <a:moveTo>
                  <a:pt x="23644" y="41814"/>
                </a:moveTo>
                <a:lnTo>
                  <a:pt x="23644" y="43589"/>
                </a:lnTo>
                <a:lnTo>
                  <a:pt x="21870" y="43589"/>
                </a:lnTo>
                <a:lnTo>
                  <a:pt x="21870" y="41814"/>
                </a:lnTo>
                <a:close/>
                <a:moveTo>
                  <a:pt x="25498" y="41814"/>
                </a:moveTo>
                <a:lnTo>
                  <a:pt x="25498" y="43589"/>
                </a:lnTo>
                <a:lnTo>
                  <a:pt x="23719" y="43589"/>
                </a:lnTo>
                <a:lnTo>
                  <a:pt x="23719" y="41814"/>
                </a:lnTo>
                <a:close/>
                <a:moveTo>
                  <a:pt x="27348" y="41814"/>
                </a:moveTo>
                <a:lnTo>
                  <a:pt x="27348" y="43589"/>
                </a:lnTo>
                <a:lnTo>
                  <a:pt x="25575" y="43589"/>
                </a:lnTo>
                <a:lnTo>
                  <a:pt x="25575" y="41814"/>
                </a:lnTo>
                <a:close/>
                <a:moveTo>
                  <a:pt x="29204" y="41814"/>
                </a:moveTo>
                <a:lnTo>
                  <a:pt x="29204" y="43589"/>
                </a:lnTo>
                <a:lnTo>
                  <a:pt x="27424" y="43589"/>
                </a:lnTo>
                <a:lnTo>
                  <a:pt x="27424" y="41814"/>
                </a:lnTo>
                <a:close/>
                <a:moveTo>
                  <a:pt x="31053" y="41814"/>
                </a:moveTo>
                <a:lnTo>
                  <a:pt x="31053" y="43589"/>
                </a:lnTo>
                <a:lnTo>
                  <a:pt x="29279" y="43589"/>
                </a:lnTo>
                <a:lnTo>
                  <a:pt x="29279" y="41814"/>
                </a:lnTo>
                <a:close/>
                <a:moveTo>
                  <a:pt x="32903" y="41814"/>
                </a:moveTo>
                <a:lnTo>
                  <a:pt x="32903" y="43589"/>
                </a:lnTo>
                <a:lnTo>
                  <a:pt x="31128" y="43589"/>
                </a:lnTo>
                <a:lnTo>
                  <a:pt x="31128" y="41814"/>
                </a:lnTo>
                <a:close/>
                <a:moveTo>
                  <a:pt x="34692" y="41814"/>
                </a:moveTo>
                <a:lnTo>
                  <a:pt x="34692" y="43589"/>
                </a:lnTo>
                <a:lnTo>
                  <a:pt x="32979" y="43589"/>
                </a:lnTo>
                <a:lnTo>
                  <a:pt x="32979" y="41814"/>
                </a:lnTo>
                <a:close/>
                <a:moveTo>
                  <a:pt x="36541" y="41814"/>
                </a:moveTo>
                <a:lnTo>
                  <a:pt x="36541" y="43589"/>
                </a:lnTo>
                <a:lnTo>
                  <a:pt x="34768" y="43589"/>
                </a:lnTo>
                <a:lnTo>
                  <a:pt x="34768" y="41814"/>
                </a:lnTo>
                <a:close/>
                <a:moveTo>
                  <a:pt x="38397" y="41814"/>
                </a:moveTo>
                <a:lnTo>
                  <a:pt x="38397" y="43589"/>
                </a:lnTo>
                <a:lnTo>
                  <a:pt x="36618" y="43589"/>
                </a:lnTo>
                <a:lnTo>
                  <a:pt x="36618" y="41814"/>
                </a:lnTo>
                <a:close/>
                <a:moveTo>
                  <a:pt x="40246" y="41814"/>
                </a:moveTo>
                <a:lnTo>
                  <a:pt x="40246" y="43589"/>
                </a:lnTo>
                <a:lnTo>
                  <a:pt x="38472" y="43589"/>
                </a:lnTo>
                <a:lnTo>
                  <a:pt x="38472" y="41814"/>
                </a:lnTo>
                <a:close/>
                <a:moveTo>
                  <a:pt x="42096" y="41814"/>
                </a:moveTo>
                <a:lnTo>
                  <a:pt x="42096" y="43589"/>
                </a:lnTo>
                <a:lnTo>
                  <a:pt x="40321" y="43589"/>
                </a:lnTo>
                <a:lnTo>
                  <a:pt x="40321" y="41814"/>
                </a:lnTo>
                <a:close/>
                <a:moveTo>
                  <a:pt x="43950" y="41814"/>
                </a:moveTo>
                <a:lnTo>
                  <a:pt x="43950" y="43589"/>
                </a:lnTo>
                <a:lnTo>
                  <a:pt x="42172" y="43589"/>
                </a:lnTo>
                <a:lnTo>
                  <a:pt x="42172" y="41814"/>
                </a:lnTo>
                <a:close/>
                <a:moveTo>
                  <a:pt x="45801" y="41814"/>
                </a:moveTo>
                <a:lnTo>
                  <a:pt x="45801" y="43589"/>
                </a:lnTo>
                <a:lnTo>
                  <a:pt x="44027" y="43589"/>
                </a:lnTo>
                <a:lnTo>
                  <a:pt x="44027" y="41814"/>
                </a:lnTo>
                <a:close/>
                <a:moveTo>
                  <a:pt x="47656" y="41814"/>
                </a:moveTo>
                <a:lnTo>
                  <a:pt x="47656" y="43589"/>
                </a:lnTo>
                <a:lnTo>
                  <a:pt x="45876" y="43589"/>
                </a:lnTo>
                <a:lnTo>
                  <a:pt x="45876" y="41814"/>
                </a:lnTo>
                <a:close/>
                <a:moveTo>
                  <a:pt x="49505" y="41814"/>
                </a:moveTo>
                <a:lnTo>
                  <a:pt x="49505" y="43589"/>
                </a:lnTo>
                <a:lnTo>
                  <a:pt x="47731" y="43589"/>
                </a:lnTo>
                <a:lnTo>
                  <a:pt x="47731" y="41814"/>
                </a:lnTo>
                <a:close/>
                <a:moveTo>
                  <a:pt x="51289" y="41814"/>
                </a:moveTo>
                <a:lnTo>
                  <a:pt x="51289" y="43589"/>
                </a:lnTo>
                <a:lnTo>
                  <a:pt x="49581" y="43589"/>
                </a:lnTo>
                <a:lnTo>
                  <a:pt x="49581" y="41814"/>
                </a:lnTo>
                <a:close/>
                <a:moveTo>
                  <a:pt x="53144" y="41814"/>
                </a:moveTo>
                <a:lnTo>
                  <a:pt x="53144" y="43589"/>
                </a:lnTo>
                <a:lnTo>
                  <a:pt x="51370" y="43589"/>
                </a:lnTo>
                <a:lnTo>
                  <a:pt x="51370" y="41814"/>
                </a:lnTo>
                <a:close/>
                <a:moveTo>
                  <a:pt x="54995" y="41814"/>
                </a:moveTo>
                <a:lnTo>
                  <a:pt x="54995" y="43589"/>
                </a:lnTo>
                <a:lnTo>
                  <a:pt x="53220" y="43589"/>
                </a:lnTo>
                <a:lnTo>
                  <a:pt x="53220" y="41814"/>
                </a:lnTo>
                <a:close/>
                <a:moveTo>
                  <a:pt x="56849" y="41814"/>
                </a:moveTo>
                <a:lnTo>
                  <a:pt x="56849" y="43589"/>
                </a:lnTo>
                <a:lnTo>
                  <a:pt x="55070" y="43589"/>
                </a:lnTo>
                <a:lnTo>
                  <a:pt x="55070" y="41814"/>
                </a:lnTo>
                <a:close/>
                <a:moveTo>
                  <a:pt x="58698" y="41814"/>
                </a:moveTo>
                <a:lnTo>
                  <a:pt x="58698" y="43589"/>
                </a:lnTo>
                <a:lnTo>
                  <a:pt x="56924" y="43589"/>
                </a:lnTo>
                <a:lnTo>
                  <a:pt x="56924" y="41814"/>
                </a:lnTo>
                <a:close/>
                <a:moveTo>
                  <a:pt x="60548" y="41814"/>
                </a:moveTo>
                <a:lnTo>
                  <a:pt x="60548" y="43589"/>
                </a:lnTo>
                <a:lnTo>
                  <a:pt x="58775" y="43589"/>
                </a:lnTo>
                <a:lnTo>
                  <a:pt x="58775" y="41814"/>
                </a:lnTo>
                <a:close/>
                <a:moveTo>
                  <a:pt x="62404" y="41814"/>
                </a:moveTo>
                <a:lnTo>
                  <a:pt x="62404" y="43589"/>
                </a:lnTo>
                <a:lnTo>
                  <a:pt x="60629" y="43589"/>
                </a:lnTo>
                <a:lnTo>
                  <a:pt x="60629" y="41814"/>
                </a:lnTo>
                <a:close/>
                <a:moveTo>
                  <a:pt x="64253" y="41814"/>
                </a:moveTo>
                <a:lnTo>
                  <a:pt x="64253" y="43589"/>
                </a:lnTo>
                <a:lnTo>
                  <a:pt x="62479" y="43589"/>
                </a:lnTo>
                <a:lnTo>
                  <a:pt x="62479" y="41814"/>
                </a:lnTo>
                <a:close/>
                <a:moveTo>
                  <a:pt x="66108" y="41814"/>
                </a:moveTo>
                <a:lnTo>
                  <a:pt x="66108" y="43589"/>
                </a:lnTo>
                <a:lnTo>
                  <a:pt x="64328" y="43589"/>
                </a:lnTo>
                <a:lnTo>
                  <a:pt x="64328" y="41814"/>
                </a:lnTo>
                <a:close/>
                <a:moveTo>
                  <a:pt x="3343" y="43664"/>
                </a:moveTo>
                <a:lnTo>
                  <a:pt x="3343" y="45438"/>
                </a:lnTo>
                <a:lnTo>
                  <a:pt x="1568" y="45438"/>
                </a:lnTo>
                <a:lnTo>
                  <a:pt x="1568" y="43664"/>
                </a:lnTo>
                <a:close/>
                <a:moveTo>
                  <a:pt x="5192" y="43664"/>
                </a:moveTo>
                <a:lnTo>
                  <a:pt x="5192" y="45438"/>
                </a:lnTo>
                <a:lnTo>
                  <a:pt x="3418" y="45438"/>
                </a:lnTo>
                <a:lnTo>
                  <a:pt x="3418" y="43664"/>
                </a:lnTo>
                <a:close/>
                <a:moveTo>
                  <a:pt x="7047" y="43664"/>
                </a:moveTo>
                <a:lnTo>
                  <a:pt x="7047" y="45438"/>
                </a:lnTo>
                <a:lnTo>
                  <a:pt x="5267" y="45438"/>
                </a:lnTo>
                <a:lnTo>
                  <a:pt x="5267" y="43664"/>
                </a:lnTo>
                <a:close/>
                <a:moveTo>
                  <a:pt x="8896" y="43664"/>
                </a:moveTo>
                <a:lnTo>
                  <a:pt x="8896" y="45438"/>
                </a:lnTo>
                <a:lnTo>
                  <a:pt x="7123" y="45438"/>
                </a:lnTo>
                <a:lnTo>
                  <a:pt x="7123" y="43664"/>
                </a:lnTo>
                <a:close/>
                <a:moveTo>
                  <a:pt x="10746" y="43664"/>
                </a:moveTo>
                <a:lnTo>
                  <a:pt x="10746" y="45438"/>
                </a:lnTo>
                <a:lnTo>
                  <a:pt x="8972" y="45438"/>
                </a:lnTo>
                <a:lnTo>
                  <a:pt x="8972" y="43664"/>
                </a:lnTo>
                <a:close/>
                <a:moveTo>
                  <a:pt x="12601" y="43664"/>
                </a:moveTo>
                <a:lnTo>
                  <a:pt x="12601" y="45438"/>
                </a:lnTo>
                <a:lnTo>
                  <a:pt x="10827" y="45438"/>
                </a:lnTo>
                <a:lnTo>
                  <a:pt x="10827" y="43664"/>
                </a:lnTo>
                <a:close/>
                <a:moveTo>
                  <a:pt x="14451" y="43664"/>
                </a:moveTo>
                <a:lnTo>
                  <a:pt x="14451" y="45438"/>
                </a:lnTo>
                <a:lnTo>
                  <a:pt x="12676" y="45438"/>
                </a:lnTo>
                <a:lnTo>
                  <a:pt x="12676" y="43664"/>
                </a:lnTo>
                <a:close/>
                <a:moveTo>
                  <a:pt x="16305" y="43664"/>
                </a:moveTo>
                <a:lnTo>
                  <a:pt x="16305" y="45438"/>
                </a:lnTo>
                <a:lnTo>
                  <a:pt x="14526" y="45438"/>
                </a:lnTo>
                <a:lnTo>
                  <a:pt x="14526" y="43664"/>
                </a:lnTo>
                <a:close/>
                <a:moveTo>
                  <a:pt x="18089" y="43664"/>
                </a:moveTo>
                <a:lnTo>
                  <a:pt x="18089" y="45438"/>
                </a:lnTo>
                <a:lnTo>
                  <a:pt x="16381" y="45438"/>
                </a:lnTo>
                <a:lnTo>
                  <a:pt x="16381" y="43664"/>
                </a:lnTo>
                <a:close/>
                <a:moveTo>
                  <a:pt x="19945" y="43664"/>
                </a:moveTo>
                <a:lnTo>
                  <a:pt x="19945" y="45438"/>
                </a:lnTo>
                <a:lnTo>
                  <a:pt x="18166" y="45438"/>
                </a:lnTo>
                <a:lnTo>
                  <a:pt x="18166" y="43664"/>
                </a:lnTo>
                <a:close/>
                <a:moveTo>
                  <a:pt x="21795" y="43664"/>
                </a:moveTo>
                <a:lnTo>
                  <a:pt x="21795" y="45438"/>
                </a:lnTo>
                <a:lnTo>
                  <a:pt x="20020" y="45438"/>
                </a:lnTo>
                <a:lnTo>
                  <a:pt x="20020" y="43664"/>
                </a:lnTo>
                <a:close/>
                <a:moveTo>
                  <a:pt x="23644" y="43664"/>
                </a:moveTo>
                <a:lnTo>
                  <a:pt x="23644" y="45438"/>
                </a:lnTo>
                <a:lnTo>
                  <a:pt x="21870" y="45438"/>
                </a:lnTo>
                <a:lnTo>
                  <a:pt x="21870" y="43664"/>
                </a:lnTo>
                <a:close/>
                <a:moveTo>
                  <a:pt x="25498" y="43664"/>
                </a:moveTo>
                <a:lnTo>
                  <a:pt x="25498" y="45438"/>
                </a:lnTo>
                <a:lnTo>
                  <a:pt x="23719" y="45438"/>
                </a:lnTo>
                <a:lnTo>
                  <a:pt x="23719" y="43664"/>
                </a:lnTo>
                <a:close/>
                <a:moveTo>
                  <a:pt x="27348" y="43664"/>
                </a:moveTo>
                <a:lnTo>
                  <a:pt x="27348" y="45438"/>
                </a:lnTo>
                <a:lnTo>
                  <a:pt x="25575" y="45438"/>
                </a:lnTo>
                <a:lnTo>
                  <a:pt x="25575" y="43664"/>
                </a:lnTo>
                <a:close/>
                <a:moveTo>
                  <a:pt x="29204" y="43664"/>
                </a:moveTo>
                <a:lnTo>
                  <a:pt x="29204" y="45438"/>
                </a:lnTo>
                <a:lnTo>
                  <a:pt x="27424" y="45438"/>
                </a:lnTo>
                <a:lnTo>
                  <a:pt x="27424" y="43664"/>
                </a:lnTo>
                <a:close/>
                <a:moveTo>
                  <a:pt x="31053" y="43664"/>
                </a:moveTo>
                <a:lnTo>
                  <a:pt x="31053" y="45438"/>
                </a:lnTo>
                <a:lnTo>
                  <a:pt x="29279" y="45438"/>
                </a:lnTo>
                <a:lnTo>
                  <a:pt x="29279" y="43664"/>
                </a:lnTo>
                <a:close/>
                <a:moveTo>
                  <a:pt x="32903" y="43664"/>
                </a:moveTo>
                <a:lnTo>
                  <a:pt x="32903" y="45438"/>
                </a:lnTo>
                <a:lnTo>
                  <a:pt x="31128" y="45438"/>
                </a:lnTo>
                <a:lnTo>
                  <a:pt x="31128" y="43664"/>
                </a:lnTo>
                <a:close/>
                <a:moveTo>
                  <a:pt x="34692" y="43664"/>
                </a:moveTo>
                <a:lnTo>
                  <a:pt x="34692" y="45438"/>
                </a:lnTo>
                <a:lnTo>
                  <a:pt x="32979" y="45438"/>
                </a:lnTo>
                <a:lnTo>
                  <a:pt x="32979" y="43664"/>
                </a:lnTo>
                <a:close/>
                <a:moveTo>
                  <a:pt x="36541" y="43664"/>
                </a:moveTo>
                <a:lnTo>
                  <a:pt x="36541" y="45438"/>
                </a:lnTo>
                <a:lnTo>
                  <a:pt x="34768" y="45438"/>
                </a:lnTo>
                <a:lnTo>
                  <a:pt x="34768" y="43664"/>
                </a:lnTo>
                <a:close/>
                <a:moveTo>
                  <a:pt x="38397" y="43664"/>
                </a:moveTo>
                <a:lnTo>
                  <a:pt x="38397" y="45438"/>
                </a:lnTo>
                <a:lnTo>
                  <a:pt x="36618" y="45438"/>
                </a:lnTo>
                <a:lnTo>
                  <a:pt x="36618" y="43664"/>
                </a:lnTo>
                <a:close/>
                <a:moveTo>
                  <a:pt x="40246" y="43664"/>
                </a:moveTo>
                <a:lnTo>
                  <a:pt x="40246" y="45438"/>
                </a:lnTo>
                <a:lnTo>
                  <a:pt x="38472" y="45438"/>
                </a:lnTo>
                <a:lnTo>
                  <a:pt x="38472" y="43664"/>
                </a:lnTo>
                <a:close/>
                <a:moveTo>
                  <a:pt x="42096" y="43664"/>
                </a:moveTo>
                <a:lnTo>
                  <a:pt x="42096" y="45438"/>
                </a:lnTo>
                <a:lnTo>
                  <a:pt x="40321" y="45438"/>
                </a:lnTo>
                <a:lnTo>
                  <a:pt x="40321" y="43664"/>
                </a:lnTo>
                <a:close/>
                <a:moveTo>
                  <a:pt x="43950" y="43664"/>
                </a:moveTo>
                <a:lnTo>
                  <a:pt x="43950" y="45438"/>
                </a:lnTo>
                <a:lnTo>
                  <a:pt x="42172" y="45438"/>
                </a:lnTo>
                <a:lnTo>
                  <a:pt x="42172" y="43664"/>
                </a:lnTo>
                <a:close/>
                <a:moveTo>
                  <a:pt x="45801" y="43664"/>
                </a:moveTo>
                <a:lnTo>
                  <a:pt x="45801" y="45438"/>
                </a:lnTo>
                <a:lnTo>
                  <a:pt x="44027" y="45438"/>
                </a:lnTo>
                <a:lnTo>
                  <a:pt x="44027" y="43664"/>
                </a:lnTo>
                <a:close/>
                <a:moveTo>
                  <a:pt x="47656" y="43664"/>
                </a:moveTo>
                <a:lnTo>
                  <a:pt x="47656" y="45438"/>
                </a:lnTo>
                <a:lnTo>
                  <a:pt x="45876" y="45438"/>
                </a:lnTo>
                <a:lnTo>
                  <a:pt x="45876" y="43664"/>
                </a:lnTo>
                <a:close/>
                <a:moveTo>
                  <a:pt x="49505" y="43664"/>
                </a:moveTo>
                <a:lnTo>
                  <a:pt x="49505" y="45438"/>
                </a:lnTo>
                <a:lnTo>
                  <a:pt x="47731" y="45438"/>
                </a:lnTo>
                <a:lnTo>
                  <a:pt x="47731" y="43664"/>
                </a:lnTo>
                <a:close/>
                <a:moveTo>
                  <a:pt x="51289" y="43664"/>
                </a:moveTo>
                <a:lnTo>
                  <a:pt x="51289" y="45438"/>
                </a:lnTo>
                <a:lnTo>
                  <a:pt x="49581" y="45438"/>
                </a:lnTo>
                <a:lnTo>
                  <a:pt x="49581" y="43664"/>
                </a:lnTo>
                <a:close/>
                <a:moveTo>
                  <a:pt x="53144" y="43664"/>
                </a:moveTo>
                <a:lnTo>
                  <a:pt x="53144" y="45438"/>
                </a:lnTo>
                <a:lnTo>
                  <a:pt x="51370" y="45438"/>
                </a:lnTo>
                <a:lnTo>
                  <a:pt x="51370" y="43664"/>
                </a:lnTo>
                <a:close/>
                <a:moveTo>
                  <a:pt x="54995" y="43664"/>
                </a:moveTo>
                <a:lnTo>
                  <a:pt x="54995" y="45438"/>
                </a:lnTo>
                <a:lnTo>
                  <a:pt x="53220" y="45438"/>
                </a:lnTo>
                <a:lnTo>
                  <a:pt x="53220" y="43664"/>
                </a:lnTo>
                <a:close/>
                <a:moveTo>
                  <a:pt x="56849" y="43664"/>
                </a:moveTo>
                <a:lnTo>
                  <a:pt x="56849" y="45438"/>
                </a:lnTo>
                <a:lnTo>
                  <a:pt x="55070" y="45438"/>
                </a:lnTo>
                <a:lnTo>
                  <a:pt x="55070" y="43664"/>
                </a:lnTo>
                <a:close/>
                <a:moveTo>
                  <a:pt x="58698" y="43664"/>
                </a:moveTo>
                <a:lnTo>
                  <a:pt x="58698" y="45438"/>
                </a:lnTo>
                <a:lnTo>
                  <a:pt x="56924" y="45438"/>
                </a:lnTo>
                <a:lnTo>
                  <a:pt x="56924" y="43664"/>
                </a:lnTo>
                <a:close/>
                <a:moveTo>
                  <a:pt x="60548" y="43664"/>
                </a:moveTo>
                <a:lnTo>
                  <a:pt x="60548" y="45438"/>
                </a:lnTo>
                <a:lnTo>
                  <a:pt x="58775" y="45438"/>
                </a:lnTo>
                <a:lnTo>
                  <a:pt x="58775" y="43664"/>
                </a:lnTo>
                <a:close/>
                <a:moveTo>
                  <a:pt x="62404" y="43664"/>
                </a:moveTo>
                <a:lnTo>
                  <a:pt x="62404" y="45438"/>
                </a:lnTo>
                <a:lnTo>
                  <a:pt x="60629" y="45438"/>
                </a:lnTo>
                <a:lnTo>
                  <a:pt x="60629" y="43664"/>
                </a:lnTo>
                <a:close/>
                <a:moveTo>
                  <a:pt x="64253" y="43664"/>
                </a:moveTo>
                <a:lnTo>
                  <a:pt x="64253" y="45438"/>
                </a:lnTo>
                <a:lnTo>
                  <a:pt x="62479" y="45438"/>
                </a:lnTo>
                <a:lnTo>
                  <a:pt x="62479" y="43664"/>
                </a:lnTo>
                <a:close/>
                <a:moveTo>
                  <a:pt x="66108" y="43664"/>
                </a:moveTo>
                <a:lnTo>
                  <a:pt x="66108" y="45438"/>
                </a:lnTo>
                <a:lnTo>
                  <a:pt x="64328" y="45438"/>
                </a:lnTo>
                <a:lnTo>
                  <a:pt x="64328" y="43664"/>
                </a:lnTo>
                <a:close/>
                <a:moveTo>
                  <a:pt x="3343" y="45518"/>
                </a:moveTo>
                <a:lnTo>
                  <a:pt x="3343" y="47292"/>
                </a:lnTo>
                <a:lnTo>
                  <a:pt x="1568" y="47292"/>
                </a:lnTo>
                <a:lnTo>
                  <a:pt x="1568" y="45518"/>
                </a:lnTo>
                <a:close/>
                <a:moveTo>
                  <a:pt x="5192" y="45518"/>
                </a:moveTo>
                <a:lnTo>
                  <a:pt x="5192" y="47292"/>
                </a:lnTo>
                <a:lnTo>
                  <a:pt x="3418" y="47292"/>
                </a:lnTo>
                <a:lnTo>
                  <a:pt x="3418" y="45518"/>
                </a:lnTo>
                <a:close/>
                <a:moveTo>
                  <a:pt x="7047" y="45518"/>
                </a:moveTo>
                <a:lnTo>
                  <a:pt x="7047" y="47292"/>
                </a:lnTo>
                <a:lnTo>
                  <a:pt x="5267" y="47292"/>
                </a:lnTo>
                <a:lnTo>
                  <a:pt x="5267" y="45518"/>
                </a:lnTo>
                <a:close/>
                <a:moveTo>
                  <a:pt x="8896" y="45518"/>
                </a:moveTo>
                <a:lnTo>
                  <a:pt x="8896" y="47292"/>
                </a:lnTo>
                <a:lnTo>
                  <a:pt x="7123" y="47292"/>
                </a:lnTo>
                <a:lnTo>
                  <a:pt x="7123" y="45518"/>
                </a:lnTo>
                <a:close/>
                <a:moveTo>
                  <a:pt x="10746" y="45518"/>
                </a:moveTo>
                <a:lnTo>
                  <a:pt x="10746" y="47292"/>
                </a:lnTo>
                <a:lnTo>
                  <a:pt x="8972" y="47292"/>
                </a:lnTo>
                <a:lnTo>
                  <a:pt x="8972" y="45518"/>
                </a:lnTo>
                <a:close/>
                <a:moveTo>
                  <a:pt x="12601" y="45518"/>
                </a:moveTo>
                <a:lnTo>
                  <a:pt x="12601" y="47292"/>
                </a:lnTo>
                <a:lnTo>
                  <a:pt x="10827" y="47292"/>
                </a:lnTo>
                <a:lnTo>
                  <a:pt x="10827" y="45518"/>
                </a:lnTo>
                <a:close/>
                <a:moveTo>
                  <a:pt x="14451" y="45518"/>
                </a:moveTo>
                <a:lnTo>
                  <a:pt x="14451" y="47292"/>
                </a:lnTo>
                <a:lnTo>
                  <a:pt x="12676" y="47292"/>
                </a:lnTo>
                <a:lnTo>
                  <a:pt x="12676" y="45518"/>
                </a:lnTo>
                <a:close/>
                <a:moveTo>
                  <a:pt x="16305" y="45518"/>
                </a:moveTo>
                <a:lnTo>
                  <a:pt x="16305" y="47292"/>
                </a:lnTo>
                <a:lnTo>
                  <a:pt x="14526" y="47292"/>
                </a:lnTo>
                <a:lnTo>
                  <a:pt x="14526" y="45518"/>
                </a:lnTo>
                <a:close/>
                <a:moveTo>
                  <a:pt x="18089" y="45518"/>
                </a:moveTo>
                <a:lnTo>
                  <a:pt x="18089" y="47292"/>
                </a:lnTo>
                <a:lnTo>
                  <a:pt x="16381" y="47292"/>
                </a:lnTo>
                <a:lnTo>
                  <a:pt x="16381" y="45518"/>
                </a:lnTo>
                <a:close/>
                <a:moveTo>
                  <a:pt x="19945" y="45518"/>
                </a:moveTo>
                <a:lnTo>
                  <a:pt x="19945" y="47292"/>
                </a:lnTo>
                <a:lnTo>
                  <a:pt x="18166" y="47292"/>
                </a:lnTo>
                <a:lnTo>
                  <a:pt x="18166" y="45518"/>
                </a:lnTo>
                <a:close/>
                <a:moveTo>
                  <a:pt x="21795" y="45518"/>
                </a:moveTo>
                <a:lnTo>
                  <a:pt x="21795" y="47292"/>
                </a:lnTo>
                <a:lnTo>
                  <a:pt x="20020" y="47292"/>
                </a:lnTo>
                <a:lnTo>
                  <a:pt x="20020" y="45518"/>
                </a:lnTo>
                <a:close/>
                <a:moveTo>
                  <a:pt x="23644" y="45518"/>
                </a:moveTo>
                <a:lnTo>
                  <a:pt x="23644" y="47292"/>
                </a:lnTo>
                <a:lnTo>
                  <a:pt x="21870" y="47292"/>
                </a:lnTo>
                <a:lnTo>
                  <a:pt x="21870" y="45518"/>
                </a:lnTo>
                <a:close/>
                <a:moveTo>
                  <a:pt x="25498" y="45518"/>
                </a:moveTo>
                <a:lnTo>
                  <a:pt x="25498" y="47292"/>
                </a:lnTo>
                <a:lnTo>
                  <a:pt x="23719" y="47292"/>
                </a:lnTo>
                <a:lnTo>
                  <a:pt x="23719" y="45518"/>
                </a:lnTo>
                <a:close/>
                <a:moveTo>
                  <a:pt x="27348" y="45518"/>
                </a:moveTo>
                <a:lnTo>
                  <a:pt x="27348" y="47292"/>
                </a:lnTo>
                <a:lnTo>
                  <a:pt x="25575" y="47292"/>
                </a:lnTo>
                <a:lnTo>
                  <a:pt x="25575" y="45518"/>
                </a:lnTo>
                <a:close/>
                <a:moveTo>
                  <a:pt x="29204" y="45518"/>
                </a:moveTo>
                <a:lnTo>
                  <a:pt x="29204" y="47292"/>
                </a:lnTo>
                <a:lnTo>
                  <a:pt x="27424" y="47292"/>
                </a:lnTo>
                <a:lnTo>
                  <a:pt x="27424" y="45518"/>
                </a:lnTo>
                <a:close/>
                <a:moveTo>
                  <a:pt x="31053" y="45518"/>
                </a:moveTo>
                <a:lnTo>
                  <a:pt x="31053" y="47292"/>
                </a:lnTo>
                <a:lnTo>
                  <a:pt x="29279" y="47292"/>
                </a:lnTo>
                <a:lnTo>
                  <a:pt x="29279" y="45518"/>
                </a:lnTo>
                <a:close/>
                <a:moveTo>
                  <a:pt x="32903" y="45518"/>
                </a:moveTo>
                <a:lnTo>
                  <a:pt x="32903" y="47292"/>
                </a:lnTo>
                <a:lnTo>
                  <a:pt x="31128" y="47292"/>
                </a:lnTo>
                <a:lnTo>
                  <a:pt x="31128" y="45518"/>
                </a:lnTo>
                <a:close/>
                <a:moveTo>
                  <a:pt x="34692" y="45518"/>
                </a:moveTo>
                <a:lnTo>
                  <a:pt x="34692" y="47292"/>
                </a:lnTo>
                <a:lnTo>
                  <a:pt x="32979" y="47292"/>
                </a:lnTo>
                <a:lnTo>
                  <a:pt x="32979" y="45518"/>
                </a:lnTo>
                <a:close/>
                <a:moveTo>
                  <a:pt x="36541" y="45518"/>
                </a:moveTo>
                <a:lnTo>
                  <a:pt x="36541" y="47292"/>
                </a:lnTo>
                <a:lnTo>
                  <a:pt x="34768" y="47292"/>
                </a:lnTo>
                <a:lnTo>
                  <a:pt x="34768" y="45518"/>
                </a:lnTo>
                <a:close/>
                <a:moveTo>
                  <a:pt x="38397" y="45518"/>
                </a:moveTo>
                <a:lnTo>
                  <a:pt x="38397" y="47292"/>
                </a:lnTo>
                <a:lnTo>
                  <a:pt x="36618" y="47292"/>
                </a:lnTo>
                <a:lnTo>
                  <a:pt x="36618" y="45518"/>
                </a:lnTo>
                <a:close/>
                <a:moveTo>
                  <a:pt x="40246" y="45518"/>
                </a:moveTo>
                <a:lnTo>
                  <a:pt x="40246" y="47292"/>
                </a:lnTo>
                <a:lnTo>
                  <a:pt x="38472" y="47292"/>
                </a:lnTo>
                <a:lnTo>
                  <a:pt x="38472" y="45518"/>
                </a:lnTo>
                <a:close/>
                <a:moveTo>
                  <a:pt x="42096" y="45518"/>
                </a:moveTo>
                <a:lnTo>
                  <a:pt x="42096" y="47292"/>
                </a:lnTo>
                <a:lnTo>
                  <a:pt x="40321" y="47292"/>
                </a:lnTo>
                <a:lnTo>
                  <a:pt x="40321" y="45518"/>
                </a:lnTo>
                <a:close/>
                <a:moveTo>
                  <a:pt x="43950" y="45518"/>
                </a:moveTo>
                <a:lnTo>
                  <a:pt x="43950" y="47292"/>
                </a:lnTo>
                <a:lnTo>
                  <a:pt x="42172" y="47292"/>
                </a:lnTo>
                <a:lnTo>
                  <a:pt x="42172" y="45518"/>
                </a:lnTo>
                <a:close/>
                <a:moveTo>
                  <a:pt x="45801" y="45518"/>
                </a:moveTo>
                <a:lnTo>
                  <a:pt x="45801" y="47292"/>
                </a:lnTo>
                <a:lnTo>
                  <a:pt x="44027" y="47292"/>
                </a:lnTo>
                <a:lnTo>
                  <a:pt x="44027" y="45518"/>
                </a:lnTo>
                <a:close/>
                <a:moveTo>
                  <a:pt x="47656" y="45518"/>
                </a:moveTo>
                <a:lnTo>
                  <a:pt x="47656" y="47292"/>
                </a:lnTo>
                <a:lnTo>
                  <a:pt x="45876" y="47292"/>
                </a:lnTo>
                <a:lnTo>
                  <a:pt x="45876" y="45518"/>
                </a:lnTo>
                <a:close/>
                <a:moveTo>
                  <a:pt x="49505" y="45518"/>
                </a:moveTo>
                <a:lnTo>
                  <a:pt x="49505" y="47292"/>
                </a:lnTo>
                <a:lnTo>
                  <a:pt x="47731" y="47292"/>
                </a:lnTo>
                <a:lnTo>
                  <a:pt x="47731" y="45518"/>
                </a:lnTo>
                <a:close/>
                <a:moveTo>
                  <a:pt x="51289" y="45518"/>
                </a:moveTo>
                <a:lnTo>
                  <a:pt x="51289" y="47292"/>
                </a:lnTo>
                <a:lnTo>
                  <a:pt x="49581" y="47292"/>
                </a:lnTo>
                <a:lnTo>
                  <a:pt x="49581" y="45518"/>
                </a:lnTo>
                <a:close/>
                <a:moveTo>
                  <a:pt x="53144" y="45518"/>
                </a:moveTo>
                <a:lnTo>
                  <a:pt x="53144" y="47292"/>
                </a:lnTo>
                <a:lnTo>
                  <a:pt x="51370" y="47292"/>
                </a:lnTo>
                <a:lnTo>
                  <a:pt x="51370" y="45518"/>
                </a:lnTo>
                <a:close/>
                <a:moveTo>
                  <a:pt x="54995" y="45518"/>
                </a:moveTo>
                <a:lnTo>
                  <a:pt x="54995" y="47292"/>
                </a:lnTo>
                <a:lnTo>
                  <a:pt x="53220" y="47292"/>
                </a:lnTo>
                <a:lnTo>
                  <a:pt x="53220" y="45518"/>
                </a:lnTo>
                <a:close/>
                <a:moveTo>
                  <a:pt x="56849" y="45518"/>
                </a:moveTo>
                <a:lnTo>
                  <a:pt x="56849" y="47292"/>
                </a:lnTo>
                <a:lnTo>
                  <a:pt x="55070" y="47292"/>
                </a:lnTo>
                <a:lnTo>
                  <a:pt x="55070" y="45518"/>
                </a:lnTo>
                <a:close/>
                <a:moveTo>
                  <a:pt x="58698" y="45518"/>
                </a:moveTo>
                <a:lnTo>
                  <a:pt x="58698" y="47292"/>
                </a:lnTo>
                <a:lnTo>
                  <a:pt x="56924" y="47292"/>
                </a:lnTo>
                <a:lnTo>
                  <a:pt x="56924" y="45518"/>
                </a:lnTo>
                <a:close/>
                <a:moveTo>
                  <a:pt x="60548" y="45518"/>
                </a:moveTo>
                <a:lnTo>
                  <a:pt x="60548" y="47292"/>
                </a:lnTo>
                <a:lnTo>
                  <a:pt x="58775" y="47292"/>
                </a:lnTo>
                <a:lnTo>
                  <a:pt x="58775" y="45518"/>
                </a:lnTo>
                <a:close/>
                <a:moveTo>
                  <a:pt x="62404" y="45518"/>
                </a:moveTo>
                <a:lnTo>
                  <a:pt x="62404" y="47292"/>
                </a:lnTo>
                <a:lnTo>
                  <a:pt x="60629" y="47292"/>
                </a:lnTo>
                <a:lnTo>
                  <a:pt x="60629" y="45518"/>
                </a:lnTo>
                <a:close/>
                <a:moveTo>
                  <a:pt x="64253" y="45518"/>
                </a:moveTo>
                <a:lnTo>
                  <a:pt x="64253" y="47292"/>
                </a:lnTo>
                <a:lnTo>
                  <a:pt x="62479" y="47292"/>
                </a:lnTo>
                <a:lnTo>
                  <a:pt x="62479" y="45518"/>
                </a:lnTo>
                <a:close/>
                <a:moveTo>
                  <a:pt x="66108" y="45518"/>
                </a:moveTo>
                <a:lnTo>
                  <a:pt x="66108" y="47292"/>
                </a:lnTo>
                <a:lnTo>
                  <a:pt x="64328" y="47292"/>
                </a:lnTo>
                <a:lnTo>
                  <a:pt x="64328" y="45518"/>
                </a:lnTo>
                <a:close/>
                <a:moveTo>
                  <a:pt x="3343" y="47369"/>
                </a:moveTo>
                <a:lnTo>
                  <a:pt x="3343" y="49142"/>
                </a:lnTo>
                <a:lnTo>
                  <a:pt x="1568" y="49142"/>
                </a:lnTo>
                <a:lnTo>
                  <a:pt x="1568" y="47369"/>
                </a:lnTo>
                <a:close/>
                <a:moveTo>
                  <a:pt x="5192" y="47369"/>
                </a:moveTo>
                <a:lnTo>
                  <a:pt x="5192" y="49142"/>
                </a:lnTo>
                <a:lnTo>
                  <a:pt x="3418" y="49142"/>
                </a:lnTo>
                <a:lnTo>
                  <a:pt x="3418" y="47369"/>
                </a:lnTo>
                <a:close/>
                <a:moveTo>
                  <a:pt x="7047" y="47369"/>
                </a:moveTo>
                <a:lnTo>
                  <a:pt x="7047" y="49142"/>
                </a:lnTo>
                <a:lnTo>
                  <a:pt x="5267" y="49142"/>
                </a:lnTo>
                <a:lnTo>
                  <a:pt x="5267" y="47369"/>
                </a:lnTo>
                <a:close/>
                <a:moveTo>
                  <a:pt x="8896" y="47369"/>
                </a:moveTo>
                <a:lnTo>
                  <a:pt x="8896" y="49142"/>
                </a:lnTo>
                <a:lnTo>
                  <a:pt x="7123" y="49142"/>
                </a:lnTo>
                <a:lnTo>
                  <a:pt x="7123" y="47369"/>
                </a:lnTo>
                <a:close/>
                <a:moveTo>
                  <a:pt x="10746" y="47369"/>
                </a:moveTo>
                <a:lnTo>
                  <a:pt x="10746" y="49142"/>
                </a:lnTo>
                <a:lnTo>
                  <a:pt x="8972" y="49142"/>
                </a:lnTo>
                <a:lnTo>
                  <a:pt x="8972" y="47369"/>
                </a:lnTo>
                <a:close/>
                <a:moveTo>
                  <a:pt x="12601" y="47369"/>
                </a:moveTo>
                <a:lnTo>
                  <a:pt x="12601" y="49142"/>
                </a:lnTo>
                <a:lnTo>
                  <a:pt x="10827" y="49142"/>
                </a:lnTo>
                <a:lnTo>
                  <a:pt x="10827" y="47369"/>
                </a:lnTo>
                <a:close/>
                <a:moveTo>
                  <a:pt x="14451" y="47369"/>
                </a:moveTo>
                <a:lnTo>
                  <a:pt x="14451" y="49142"/>
                </a:lnTo>
                <a:lnTo>
                  <a:pt x="12676" y="49142"/>
                </a:lnTo>
                <a:lnTo>
                  <a:pt x="12676" y="47369"/>
                </a:lnTo>
                <a:close/>
                <a:moveTo>
                  <a:pt x="16305" y="47369"/>
                </a:moveTo>
                <a:lnTo>
                  <a:pt x="16305" y="49142"/>
                </a:lnTo>
                <a:lnTo>
                  <a:pt x="14526" y="49142"/>
                </a:lnTo>
                <a:lnTo>
                  <a:pt x="14526" y="47369"/>
                </a:lnTo>
                <a:close/>
                <a:moveTo>
                  <a:pt x="18089" y="47369"/>
                </a:moveTo>
                <a:lnTo>
                  <a:pt x="18089" y="49142"/>
                </a:lnTo>
                <a:lnTo>
                  <a:pt x="16381" y="49142"/>
                </a:lnTo>
                <a:lnTo>
                  <a:pt x="16381" y="47369"/>
                </a:lnTo>
                <a:close/>
                <a:moveTo>
                  <a:pt x="19945" y="47369"/>
                </a:moveTo>
                <a:lnTo>
                  <a:pt x="19945" y="49142"/>
                </a:lnTo>
                <a:lnTo>
                  <a:pt x="18166" y="49142"/>
                </a:lnTo>
                <a:lnTo>
                  <a:pt x="18166" y="47369"/>
                </a:lnTo>
                <a:close/>
                <a:moveTo>
                  <a:pt x="21795" y="47369"/>
                </a:moveTo>
                <a:lnTo>
                  <a:pt x="21795" y="49142"/>
                </a:lnTo>
                <a:lnTo>
                  <a:pt x="20020" y="49142"/>
                </a:lnTo>
                <a:lnTo>
                  <a:pt x="20020" y="47369"/>
                </a:lnTo>
                <a:close/>
                <a:moveTo>
                  <a:pt x="23644" y="47369"/>
                </a:moveTo>
                <a:lnTo>
                  <a:pt x="23644" y="49142"/>
                </a:lnTo>
                <a:lnTo>
                  <a:pt x="21870" y="49142"/>
                </a:lnTo>
                <a:lnTo>
                  <a:pt x="21870" y="47369"/>
                </a:lnTo>
                <a:close/>
                <a:moveTo>
                  <a:pt x="25498" y="47369"/>
                </a:moveTo>
                <a:lnTo>
                  <a:pt x="25498" y="49142"/>
                </a:lnTo>
                <a:lnTo>
                  <a:pt x="23719" y="49142"/>
                </a:lnTo>
                <a:lnTo>
                  <a:pt x="23719" y="47369"/>
                </a:lnTo>
                <a:close/>
                <a:moveTo>
                  <a:pt x="27348" y="47369"/>
                </a:moveTo>
                <a:lnTo>
                  <a:pt x="27348" y="49142"/>
                </a:lnTo>
                <a:lnTo>
                  <a:pt x="25575" y="49142"/>
                </a:lnTo>
                <a:lnTo>
                  <a:pt x="25575" y="47369"/>
                </a:lnTo>
                <a:close/>
                <a:moveTo>
                  <a:pt x="29204" y="47369"/>
                </a:moveTo>
                <a:lnTo>
                  <a:pt x="29204" y="49142"/>
                </a:lnTo>
                <a:lnTo>
                  <a:pt x="27424" y="49142"/>
                </a:lnTo>
                <a:lnTo>
                  <a:pt x="27424" y="47369"/>
                </a:lnTo>
                <a:close/>
                <a:moveTo>
                  <a:pt x="31053" y="47369"/>
                </a:moveTo>
                <a:lnTo>
                  <a:pt x="31053" y="49142"/>
                </a:lnTo>
                <a:lnTo>
                  <a:pt x="29279" y="49142"/>
                </a:lnTo>
                <a:lnTo>
                  <a:pt x="29279" y="47369"/>
                </a:lnTo>
                <a:close/>
                <a:moveTo>
                  <a:pt x="32903" y="47369"/>
                </a:moveTo>
                <a:lnTo>
                  <a:pt x="32903" y="49142"/>
                </a:lnTo>
                <a:lnTo>
                  <a:pt x="31128" y="49142"/>
                </a:lnTo>
                <a:lnTo>
                  <a:pt x="31128" y="47369"/>
                </a:lnTo>
                <a:close/>
                <a:moveTo>
                  <a:pt x="34692" y="47369"/>
                </a:moveTo>
                <a:lnTo>
                  <a:pt x="34692" y="49142"/>
                </a:lnTo>
                <a:lnTo>
                  <a:pt x="32979" y="49142"/>
                </a:lnTo>
                <a:lnTo>
                  <a:pt x="32979" y="47369"/>
                </a:lnTo>
                <a:close/>
                <a:moveTo>
                  <a:pt x="36541" y="47369"/>
                </a:moveTo>
                <a:lnTo>
                  <a:pt x="36541" y="49142"/>
                </a:lnTo>
                <a:lnTo>
                  <a:pt x="34768" y="49142"/>
                </a:lnTo>
                <a:lnTo>
                  <a:pt x="34768" y="47369"/>
                </a:lnTo>
                <a:close/>
                <a:moveTo>
                  <a:pt x="38397" y="47369"/>
                </a:moveTo>
                <a:lnTo>
                  <a:pt x="38397" y="49142"/>
                </a:lnTo>
                <a:lnTo>
                  <a:pt x="36618" y="49142"/>
                </a:lnTo>
                <a:lnTo>
                  <a:pt x="36618" y="47369"/>
                </a:lnTo>
                <a:close/>
                <a:moveTo>
                  <a:pt x="40246" y="47369"/>
                </a:moveTo>
                <a:lnTo>
                  <a:pt x="40246" y="49142"/>
                </a:lnTo>
                <a:lnTo>
                  <a:pt x="38472" y="49142"/>
                </a:lnTo>
                <a:lnTo>
                  <a:pt x="38472" y="47369"/>
                </a:lnTo>
                <a:close/>
                <a:moveTo>
                  <a:pt x="42096" y="47369"/>
                </a:moveTo>
                <a:lnTo>
                  <a:pt x="42096" y="49142"/>
                </a:lnTo>
                <a:lnTo>
                  <a:pt x="40321" y="49142"/>
                </a:lnTo>
                <a:lnTo>
                  <a:pt x="40321" y="47369"/>
                </a:lnTo>
                <a:close/>
                <a:moveTo>
                  <a:pt x="43950" y="47369"/>
                </a:moveTo>
                <a:lnTo>
                  <a:pt x="43950" y="49142"/>
                </a:lnTo>
                <a:lnTo>
                  <a:pt x="42172" y="49142"/>
                </a:lnTo>
                <a:lnTo>
                  <a:pt x="42172" y="47369"/>
                </a:lnTo>
                <a:close/>
                <a:moveTo>
                  <a:pt x="45801" y="47369"/>
                </a:moveTo>
                <a:lnTo>
                  <a:pt x="45801" y="49142"/>
                </a:lnTo>
                <a:lnTo>
                  <a:pt x="44027" y="49142"/>
                </a:lnTo>
                <a:lnTo>
                  <a:pt x="44027" y="47369"/>
                </a:lnTo>
                <a:close/>
                <a:moveTo>
                  <a:pt x="47656" y="47369"/>
                </a:moveTo>
                <a:lnTo>
                  <a:pt x="47656" y="49142"/>
                </a:lnTo>
                <a:lnTo>
                  <a:pt x="45876" y="49142"/>
                </a:lnTo>
                <a:lnTo>
                  <a:pt x="45876" y="47369"/>
                </a:lnTo>
                <a:close/>
                <a:moveTo>
                  <a:pt x="49505" y="47369"/>
                </a:moveTo>
                <a:lnTo>
                  <a:pt x="49505" y="49142"/>
                </a:lnTo>
                <a:lnTo>
                  <a:pt x="47731" y="49142"/>
                </a:lnTo>
                <a:lnTo>
                  <a:pt x="47731" y="47369"/>
                </a:lnTo>
                <a:close/>
                <a:moveTo>
                  <a:pt x="51289" y="47369"/>
                </a:moveTo>
                <a:lnTo>
                  <a:pt x="51289" y="49142"/>
                </a:lnTo>
                <a:lnTo>
                  <a:pt x="49581" y="49142"/>
                </a:lnTo>
                <a:lnTo>
                  <a:pt x="49581" y="47369"/>
                </a:lnTo>
                <a:close/>
                <a:moveTo>
                  <a:pt x="53144" y="47369"/>
                </a:moveTo>
                <a:lnTo>
                  <a:pt x="53144" y="49142"/>
                </a:lnTo>
                <a:lnTo>
                  <a:pt x="51370" y="49142"/>
                </a:lnTo>
                <a:lnTo>
                  <a:pt x="51370" y="47369"/>
                </a:lnTo>
                <a:close/>
                <a:moveTo>
                  <a:pt x="54995" y="47369"/>
                </a:moveTo>
                <a:lnTo>
                  <a:pt x="54995" y="49142"/>
                </a:lnTo>
                <a:lnTo>
                  <a:pt x="53220" y="49142"/>
                </a:lnTo>
                <a:lnTo>
                  <a:pt x="53220" y="47369"/>
                </a:lnTo>
                <a:close/>
                <a:moveTo>
                  <a:pt x="56849" y="47369"/>
                </a:moveTo>
                <a:lnTo>
                  <a:pt x="56849" y="49142"/>
                </a:lnTo>
                <a:lnTo>
                  <a:pt x="55070" y="49142"/>
                </a:lnTo>
                <a:lnTo>
                  <a:pt x="55070" y="47369"/>
                </a:lnTo>
                <a:close/>
                <a:moveTo>
                  <a:pt x="58698" y="47369"/>
                </a:moveTo>
                <a:lnTo>
                  <a:pt x="58698" y="49142"/>
                </a:lnTo>
                <a:lnTo>
                  <a:pt x="56924" y="49142"/>
                </a:lnTo>
                <a:lnTo>
                  <a:pt x="56924" y="47369"/>
                </a:lnTo>
                <a:close/>
                <a:moveTo>
                  <a:pt x="60548" y="47369"/>
                </a:moveTo>
                <a:lnTo>
                  <a:pt x="60548" y="49142"/>
                </a:lnTo>
                <a:lnTo>
                  <a:pt x="58775" y="49142"/>
                </a:lnTo>
                <a:lnTo>
                  <a:pt x="58775" y="47369"/>
                </a:lnTo>
                <a:close/>
                <a:moveTo>
                  <a:pt x="62404" y="47369"/>
                </a:moveTo>
                <a:lnTo>
                  <a:pt x="62404" y="49142"/>
                </a:lnTo>
                <a:lnTo>
                  <a:pt x="60629" y="49142"/>
                </a:lnTo>
                <a:lnTo>
                  <a:pt x="60629" y="47369"/>
                </a:lnTo>
                <a:close/>
                <a:moveTo>
                  <a:pt x="64253" y="47369"/>
                </a:moveTo>
                <a:lnTo>
                  <a:pt x="64253" y="49142"/>
                </a:lnTo>
                <a:lnTo>
                  <a:pt x="62479" y="49142"/>
                </a:lnTo>
                <a:lnTo>
                  <a:pt x="62479" y="47369"/>
                </a:lnTo>
                <a:close/>
                <a:moveTo>
                  <a:pt x="66108" y="47369"/>
                </a:moveTo>
                <a:lnTo>
                  <a:pt x="66108" y="49142"/>
                </a:lnTo>
                <a:lnTo>
                  <a:pt x="64328" y="49142"/>
                </a:lnTo>
                <a:lnTo>
                  <a:pt x="64328" y="47369"/>
                </a:lnTo>
                <a:close/>
                <a:moveTo>
                  <a:pt x="1487" y="0"/>
                </a:moveTo>
                <a:lnTo>
                  <a:pt x="1487" y="1493"/>
                </a:lnTo>
                <a:lnTo>
                  <a:pt x="0" y="1493"/>
                </a:lnTo>
                <a:lnTo>
                  <a:pt x="0" y="1568"/>
                </a:lnTo>
                <a:lnTo>
                  <a:pt x="1487" y="1568"/>
                </a:lnTo>
                <a:lnTo>
                  <a:pt x="1487" y="3343"/>
                </a:lnTo>
                <a:lnTo>
                  <a:pt x="0" y="3343"/>
                </a:lnTo>
                <a:lnTo>
                  <a:pt x="0" y="3422"/>
                </a:lnTo>
                <a:lnTo>
                  <a:pt x="1487" y="3422"/>
                </a:lnTo>
                <a:lnTo>
                  <a:pt x="1487" y="5197"/>
                </a:lnTo>
                <a:lnTo>
                  <a:pt x="0" y="5197"/>
                </a:lnTo>
                <a:lnTo>
                  <a:pt x="0" y="5273"/>
                </a:lnTo>
                <a:lnTo>
                  <a:pt x="1487" y="5273"/>
                </a:lnTo>
                <a:lnTo>
                  <a:pt x="1487" y="7047"/>
                </a:lnTo>
                <a:lnTo>
                  <a:pt x="0" y="7047"/>
                </a:lnTo>
                <a:lnTo>
                  <a:pt x="0" y="7123"/>
                </a:lnTo>
                <a:lnTo>
                  <a:pt x="1487" y="7123"/>
                </a:lnTo>
                <a:lnTo>
                  <a:pt x="1487" y="8902"/>
                </a:lnTo>
                <a:lnTo>
                  <a:pt x="0" y="8902"/>
                </a:lnTo>
                <a:lnTo>
                  <a:pt x="0" y="8977"/>
                </a:lnTo>
                <a:lnTo>
                  <a:pt x="1487" y="8977"/>
                </a:lnTo>
                <a:lnTo>
                  <a:pt x="1487" y="10752"/>
                </a:lnTo>
                <a:lnTo>
                  <a:pt x="0" y="10752"/>
                </a:lnTo>
                <a:lnTo>
                  <a:pt x="0" y="10827"/>
                </a:lnTo>
                <a:lnTo>
                  <a:pt x="1487" y="10827"/>
                </a:lnTo>
                <a:lnTo>
                  <a:pt x="1487" y="12601"/>
                </a:lnTo>
                <a:lnTo>
                  <a:pt x="0" y="12601"/>
                </a:lnTo>
                <a:lnTo>
                  <a:pt x="0" y="12682"/>
                </a:lnTo>
                <a:lnTo>
                  <a:pt x="1487" y="12682"/>
                </a:lnTo>
                <a:lnTo>
                  <a:pt x="1487" y="14456"/>
                </a:lnTo>
                <a:lnTo>
                  <a:pt x="0" y="14456"/>
                </a:lnTo>
                <a:lnTo>
                  <a:pt x="0" y="14532"/>
                </a:lnTo>
                <a:lnTo>
                  <a:pt x="1487" y="14532"/>
                </a:lnTo>
                <a:lnTo>
                  <a:pt x="1487" y="16305"/>
                </a:lnTo>
                <a:lnTo>
                  <a:pt x="0" y="16305"/>
                </a:lnTo>
                <a:lnTo>
                  <a:pt x="0" y="16381"/>
                </a:lnTo>
                <a:lnTo>
                  <a:pt x="1487" y="16381"/>
                </a:lnTo>
                <a:lnTo>
                  <a:pt x="1487" y="16421"/>
                </a:lnTo>
                <a:lnTo>
                  <a:pt x="1487" y="17873"/>
                </a:lnTo>
                <a:lnTo>
                  <a:pt x="1487" y="17914"/>
                </a:lnTo>
                <a:lnTo>
                  <a:pt x="0" y="17914"/>
                </a:lnTo>
                <a:lnTo>
                  <a:pt x="0" y="17989"/>
                </a:lnTo>
                <a:lnTo>
                  <a:pt x="1487" y="17989"/>
                </a:lnTo>
                <a:lnTo>
                  <a:pt x="1487" y="19763"/>
                </a:lnTo>
                <a:lnTo>
                  <a:pt x="0" y="19763"/>
                </a:lnTo>
                <a:lnTo>
                  <a:pt x="0" y="19838"/>
                </a:lnTo>
                <a:lnTo>
                  <a:pt x="1487" y="19838"/>
                </a:lnTo>
                <a:lnTo>
                  <a:pt x="1487" y="21613"/>
                </a:lnTo>
                <a:lnTo>
                  <a:pt x="0" y="21613"/>
                </a:lnTo>
                <a:lnTo>
                  <a:pt x="0" y="21688"/>
                </a:lnTo>
                <a:lnTo>
                  <a:pt x="1487" y="21688"/>
                </a:lnTo>
                <a:lnTo>
                  <a:pt x="1487" y="23467"/>
                </a:lnTo>
                <a:lnTo>
                  <a:pt x="0" y="23467"/>
                </a:lnTo>
                <a:lnTo>
                  <a:pt x="0" y="23544"/>
                </a:lnTo>
                <a:lnTo>
                  <a:pt x="1487" y="23544"/>
                </a:lnTo>
                <a:lnTo>
                  <a:pt x="1487" y="25317"/>
                </a:lnTo>
                <a:lnTo>
                  <a:pt x="0" y="25317"/>
                </a:lnTo>
                <a:lnTo>
                  <a:pt x="0" y="25393"/>
                </a:lnTo>
                <a:lnTo>
                  <a:pt x="1487" y="25393"/>
                </a:lnTo>
                <a:lnTo>
                  <a:pt x="1487" y="27173"/>
                </a:lnTo>
                <a:lnTo>
                  <a:pt x="0" y="27173"/>
                </a:lnTo>
                <a:lnTo>
                  <a:pt x="0" y="27248"/>
                </a:lnTo>
                <a:lnTo>
                  <a:pt x="1487" y="27248"/>
                </a:lnTo>
                <a:lnTo>
                  <a:pt x="1487" y="29022"/>
                </a:lnTo>
                <a:lnTo>
                  <a:pt x="0" y="29022"/>
                </a:lnTo>
                <a:lnTo>
                  <a:pt x="0" y="29097"/>
                </a:lnTo>
                <a:lnTo>
                  <a:pt x="1487" y="29097"/>
                </a:lnTo>
                <a:lnTo>
                  <a:pt x="1487" y="30872"/>
                </a:lnTo>
                <a:lnTo>
                  <a:pt x="0" y="30872"/>
                </a:lnTo>
                <a:lnTo>
                  <a:pt x="0" y="30948"/>
                </a:lnTo>
                <a:lnTo>
                  <a:pt x="1487" y="30948"/>
                </a:lnTo>
                <a:lnTo>
                  <a:pt x="1487" y="32726"/>
                </a:lnTo>
                <a:lnTo>
                  <a:pt x="0" y="32726"/>
                </a:lnTo>
                <a:lnTo>
                  <a:pt x="0" y="32802"/>
                </a:lnTo>
                <a:lnTo>
                  <a:pt x="1487" y="32802"/>
                </a:lnTo>
                <a:lnTo>
                  <a:pt x="1487" y="32837"/>
                </a:lnTo>
                <a:lnTo>
                  <a:pt x="1487" y="34289"/>
                </a:lnTo>
                <a:lnTo>
                  <a:pt x="1487" y="34329"/>
                </a:lnTo>
                <a:lnTo>
                  <a:pt x="0" y="34329"/>
                </a:lnTo>
                <a:lnTo>
                  <a:pt x="0" y="34405"/>
                </a:lnTo>
                <a:lnTo>
                  <a:pt x="1487" y="34405"/>
                </a:lnTo>
                <a:lnTo>
                  <a:pt x="1487" y="36180"/>
                </a:lnTo>
                <a:lnTo>
                  <a:pt x="0" y="36180"/>
                </a:lnTo>
                <a:lnTo>
                  <a:pt x="0" y="36259"/>
                </a:lnTo>
                <a:lnTo>
                  <a:pt x="1487" y="36259"/>
                </a:lnTo>
                <a:lnTo>
                  <a:pt x="1487" y="38034"/>
                </a:lnTo>
                <a:lnTo>
                  <a:pt x="0" y="38034"/>
                </a:lnTo>
                <a:lnTo>
                  <a:pt x="0" y="38109"/>
                </a:lnTo>
                <a:lnTo>
                  <a:pt x="1487" y="38109"/>
                </a:lnTo>
                <a:lnTo>
                  <a:pt x="1487" y="39883"/>
                </a:lnTo>
                <a:lnTo>
                  <a:pt x="0" y="39883"/>
                </a:lnTo>
                <a:lnTo>
                  <a:pt x="0" y="39960"/>
                </a:lnTo>
                <a:lnTo>
                  <a:pt x="1487" y="39960"/>
                </a:lnTo>
                <a:lnTo>
                  <a:pt x="1487" y="41738"/>
                </a:lnTo>
                <a:lnTo>
                  <a:pt x="0" y="41738"/>
                </a:lnTo>
                <a:lnTo>
                  <a:pt x="0" y="41814"/>
                </a:lnTo>
                <a:lnTo>
                  <a:pt x="1487" y="41814"/>
                </a:lnTo>
                <a:lnTo>
                  <a:pt x="1487" y="43589"/>
                </a:lnTo>
                <a:lnTo>
                  <a:pt x="0" y="43589"/>
                </a:lnTo>
                <a:lnTo>
                  <a:pt x="0" y="43664"/>
                </a:lnTo>
                <a:lnTo>
                  <a:pt x="1487" y="43664"/>
                </a:lnTo>
                <a:lnTo>
                  <a:pt x="1487" y="45438"/>
                </a:lnTo>
                <a:lnTo>
                  <a:pt x="0" y="45438"/>
                </a:lnTo>
                <a:lnTo>
                  <a:pt x="0" y="45518"/>
                </a:lnTo>
                <a:lnTo>
                  <a:pt x="1487" y="45518"/>
                </a:lnTo>
                <a:lnTo>
                  <a:pt x="1487" y="47292"/>
                </a:lnTo>
                <a:lnTo>
                  <a:pt x="0" y="47292"/>
                </a:lnTo>
                <a:lnTo>
                  <a:pt x="0" y="47369"/>
                </a:lnTo>
                <a:lnTo>
                  <a:pt x="1487" y="47369"/>
                </a:lnTo>
                <a:lnTo>
                  <a:pt x="1487" y="49142"/>
                </a:lnTo>
                <a:lnTo>
                  <a:pt x="0" y="49142"/>
                </a:lnTo>
                <a:lnTo>
                  <a:pt x="0" y="49218"/>
                </a:lnTo>
                <a:lnTo>
                  <a:pt x="1487" y="49218"/>
                </a:lnTo>
                <a:lnTo>
                  <a:pt x="1487" y="50710"/>
                </a:lnTo>
                <a:lnTo>
                  <a:pt x="1568" y="50710"/>
                </a:lnTo>
                <a:lnTo>
                  <a:pt x="1568" y="49218"/>
                </a:lnTo>
                <a:lnTo>
                  <a:pt x="3343" y="49218"/>
                </a:lnTo>
                <a:lnTo>
                  <a:pt x="3343" y="50710"/>
                </a:lnTo>
                <a:lnTo>
                  <a:pt x="3418" y="50710"/>
                </a:lnTo>
                <a:lnTo>
                  <a:pt x="3418" y="49218"/>
                </a:lnTo>
                <a:lnTo>
                  <a:pt x="5192" y="49218"/>
                </a:lnTo>
                <a:lnTo>
                  <a:pt x="5192" y="50710"/>
                </a:lnTo>
                <a:lnTo>
                  <a:pt x="5267" y="50710"/>
                </a:lnTo>
                <a:lnTo>
                  <a:pt x="5267" y="49218"/>
                </a:lnTo>
                <a:lnTo>
                  <a:pt x="7047" y="49218"/>
                </a:lnTo>
                <a:lnTo>
                  <a:pt x="7047" y="50710"/>
                </a:lnTo>
                <a:lnTo>
                  <a:pt x="7123" y="50710"/>
                </a:lnTo>
                <a:lnTo>
                  <a:pt x="7123" y="49218"/>
                </a:lnTo>
                <a:lnTo>
                  <a:pt x="8896" y="49218"/>
                </a:lnTo>
                <a:lnTo>
                  <a:pt x="8896" y="50710"/>
                </a:lnTo>
                <a:lnTo>
                  <a:pt x="8972" y="50710"/>
                </a:lnTo>
                <a:lnTo>
                  <a:pt x="8972" y="49218"/>
                </a:lnTo>
                <a:lnTo>
                  <a:pt x="10746" y="49218"/>
                </a:lnTo>
                <a:lnTo>
                  <a:pt x="10746" y="50710"/>
                </a:lnTo>
                <a:lnTo>
                  <a:pt x="10827" y="50710"/>
                </a:lnTo>
                <a:lnTo>
                  <a:pt x="10827" y="49218"/>
                </a:lnTo>
                <a:lnTo>
                  <a:pt x="12601" y="49218"/>
                </a:lnTo>
                <a:lnTo>
                  <a:pt x="12601" y="50710"/>
                </a:lnTo>
                <a:lnTo>
                  <a:pt x="12676" y="50710"/>
                </a:lnTo>
                <a:lnTo>
                  <a:pt x="12676" y="49218"/>
                </a:lnTo>
                <a:lnTo>
                  <a:pt x="14451" y="49218"/>
                </a:lnTo>
                <a:lnTo>
                  <a:pt x="14451" y="50710"/>
                </a:lnTo>
                <a:lnTo>
                  <a:pt x="14526" y="50710"/>
                </a:lnTo>
                <a:lnTo>
                  <a:pt x="14526" y="49218"/>
                </a:lnTo>
                <a:lnTo>
                  <a:pt x="16305" y="49218"/>
                </a:lnTo>
                <a:lnTo>
                  <a:pt x="16305" y="50710"/>
                </a:lnTo>
                <a:lnTo>
                  <a:pt x="16381" y="50710"/>
                </a:lnTo>
                <a:lnTo>
                  <a:pt x="16381" y="49218"/>
                </a:lnTo>
                <a:lnTo>
                  <a:pt x="18089" y="49218"/>
                </a:lnTo>
                <a:lnTo>
                  <a:pt x="18089" y="50710"/>
                </a:lnTo>
                <a:lnTo>
                  <a:pt x="18166" y="50710"/>
                </a:lnTo>
                <a:lnTo>
                  <a:pt x="18166" y="49218"/>
                </a:lnTo>
                <a:lnTo>
                  <a:pt x="19945" y="49218"/>
                </a:lnTo>
                <a:lnTo>
                  <a:pt x="19945" y="50710"/>
                </a:lnTo>
                <a:lnTo>
                  <a:pt x="20020" y="50710"/>
                </a:lnTo>
                <a:lnTo>
                  <a:pt x="20020" y="49218"/>
                </a:lnTo>
                <a:lnTo>
                  <a:pt x="21795" y="49218"/>
                </a:lnTo>
                <a:lnTo>
                  <a:pt x="21795" y="50710"/>
                </a:lnTo>
                <a:lnTo>
                  <a:pt x="21870" y="50710"/>
                </a:lnTo>
                <a:lnTo>
                  <a:pt x="21870" y="49218"/>
                </a:lnTo>
                <a:lnTo>
                  <a:pt x="23644" y="49218"/>
                </a:lnTo>
                <a:lnTo>
                  <a:pt x="23644" y="50710"/>
                </a:lnTo>
                <a:lnTo>
                  <a:pt x="23719" y="50710"/>
                </a:lnTo>
                <a:lnTo>
                  <a:pt x="23719" y="49218"/>
                </a:lnTo>
                <a:lnTo>
                  <a:pt x="25498" y="49218"/>
                </a:lnTo>
                <a:lnTo>
                  <a:pt x="25498" y="50710"/>
                </a:lnTo>
                <a:lnTo>
                  <a:pt x="25575" y="50710"/>
                </a:lnTo>
                <a:lnTo>
                  <a:pt x="25575" y="49218"/>
                </a:lnTo>
                <a:lnTo>
                  <a:pt x="27348" y="49218"/>
                </a:lnTo>
                <a:lnTo>
                  <a:pt x="27348" y="50710"/>
                </a:lnTo>
                <a:lnTo>
                  <a:pt x="27424" y="50710"/>
                </a:lnTo>
                <a:lnTo>
                  <a:pt x="27424" y="49218"/>
                </a:lnTo>
                <a:lnTo>
                  <a:pt x="29204" y="49218"/>
                </a:lnTo>
                <a:lnTo>
                  <a:pt x="29204" y="50710"/>
                </a:lnTo>
                <a:lnTo>
                  <a:pt x="29279" y="50710"/>
                </a:lnTo>
                <a:lnTo>
                  <a:pt x="29279" y="49218"/>
                </a:lnTo>
                <a:lnTo>
                  <a:pt x="31053" y="49218"/>
                </a:lnTo>
                <a:lnTo>
                  <a:pt x="31053" y="50710"/>
                </a:lnTo>
                <a:lnTo>
                  <a:pt x="31128" y="50710"/>
                </a:lnTo>
                <a:lnTo>
                  <a:pt x="31128" y="49218"/>
                </a:lnTo>
                <a:lnTo>
                  <a:pt x="32903" y="49218"/>
                </a:lnTo>
                <a:lnTo>
                  <a:pt x="32903" y="50710"/>
                </a:lnTo>
                <a:lnTo>
                  <a:pt x="32979" y="50710"/>
                </a:lnTo>
                <a:lnTo>
                  <a:pt x="32979" y="49218"/>
                </a:lnTo>
                <a:lnTo>
                  <a:pt x="34692" y="49218"/>
                </a:lnTo>
                <a:lnTo>
                  <a:pt x="34692" y="50710"/>
                </a:lnTo>
                <a:lnTo>
                  <a:pt x="34768" y="50710"/>
                </a:lnTo>
                <a:lnTo>
                  <a:pt x="34768" y="49218"/>
                </a:lnTo>
                <a:lnTo>
                  <a:pt x="36541" y="49218"/>
                </a:lnTo>
                <a:lnTo>
                  <a:pt x="36541" y="50710"/>
                </a:lnTo>
                <a:lnTo>
                  <a:pt x="36618" y="50710"/>
                </a:lnTo>
                <a:lnTo>
                  <a:pt x="36618" y="49218"/>
                </a:lnTo>
                <a:lnTo>
                  <a:pt x="38397" y="49218"/>
                </a:lnTo>
                <a:lnTo>
                  <a:pt x="38397" y="50710"/>
                </a:lnTo>
                <a:lnTo>
                  <a:pt x="38472" y="50710"/>
                </a:lnTo>
                <a:lnTo>
                  <a:pt x="38472" y="49218"/>
                </a:lnTo>
                <a:lnTo>
                  <a:pt x="40246" y="49218"/>
                </a:lnTo>
                <a:lnTo>
                  <a:pt x="40246" y="50710"/>
                </a:lnTo>
                <a:lnTo>
                  <a:pt x="40321" y="50710"/>
                </a:lnTo>
                <a:lnTo>
                  <a:pt x="40321" y="49218"/>
                </a:lnTo>
                <a:lnTo>
                  <a:pt x="42096" y="49218"/>
                </a:lnTo>
                <a:lnTo>
                  <a:pt x="42096" y="50710"/>
                </a:lnTo>
                <a:lnTo>
                  <a:pt x="42172" y="50710"/>
                </a:lnTo>
                <a:lnTo>
                  <a:pt x="42172" y="49218"/>
                </a:lnTo>
                <a:lnTo>
                  <a:pt x="43950" y="49218"/>
                </a:lnTo>
                <a:lnTo>
                  <a:pt x="43950" y="50710"/>
                </a:lnTo>
                <a:lnTo>
                  <a:pt x="44027" y="50710"/>
                </a:lnTo>
                <a:lnTo>
                  <a:pt x="44027" y="49218"/>
                </a:lnTo>
                <a:lnTo>
                  <a:pt x="45801" y="49218"/>
                </a:lnTo>
                <a:lnTo>
                  <a:pt x="45801" y="50710"/>
                </a:lnTo>
                <a:lnTo>
                  <a:pt x="45876" y="50710"/>
                </a:lnTo>
                <a:lnTo>
                  <a:pt x="45876" y="49218"/>
                </a:lnTo>
                <a:lnTo>
                  <a:pt x="47656" y="49218"/>
                </a:lnTo>
                <a:lnTo>
                  <a:pt x="47656" y="50710"/>
                </a:lnTo>
                <a:lnTo>
                  <a:pt x="47731" y="50710"/>
                </a:lnTo>
                <a:lnTo>
                  <a:pt x="47731" y="49218"/>
                </a:lnTo>
                <a:lnTo>
                  <a:pt x="49505" y="49218"/>
                </a:lnTo>
                <a:lnTo>
                  <a:pt x="49505" y="50710"/>
                </a:lnTo>
                <a:lnTo>
                  <a:pt x="49581" y="50710"/>
                </a:lnTo>
                <a:lnTo>
                  <a:pt x="49581" y="49218"/>
                </a:lnTo>
                <a:lnTo>
                  <a:pt x="51289" y="49218"/>
                </a:lnTo>
                <a:lnTo>
                  <a:pt x="51289" y="50710"/>
                </a:lnTo>
                <a:lnTo>
                  <a:pt x="51370" y="50710"/>
                </a:lnTo>
                <a:lnTo>
                  <a:pt x="51370" y="49218"/>
                </a:lnTo>
                <a:lnTo>
                  <a:pt x="53144" y="49218"/>
                </a:lnTo>
                <a:lnTo>
                  <a:pt x="53144" y="50710"/>
                </a:lnTo>
                <a:lnTo>
                  <a:pt x="53220" y="50710"/>
                </a:lnTo>
                <a:lnTo>
                  <a:pt x="53220" y="49218"/>
                </a:lnTo>
                <a:lnTo>
                  <a:pt x="54995" y="49218"/>
                </a:lnTo>
                <a:lnTo>
                  <a:pt x="54995" y="50710"/>
                </a:lnTo>
                <a:lnTo>
                  <a:pt x="55070" y="50710"/>
                </a:lnTo>
                <a:lnTo>
                  <a:pt x="55070" y="49218"/>
                </a:lnTo>
                <a:lnTo>
                  <a:pt x="56849" y="49218"/>
                </a:lnTo>
                <a:lnTo>
                  <a:pt x="56849" y="50710"/>
                </a:lnTo>
                <a:lnTo>
                  <a:pt x="56924" y="50710"/>
                </a:lnTo>
                <a:lnTo>
                  <a:pt x="56924" y="49218"/>
                </a:lnTo>
                <a:lnTo>
                  <a:pt x="58698" y="49218"/>
                </a:lnTo>
                <a:lnTo>
                  <a:pt x="58698" y="50710"/>
                </a:lnTo>
                <a:lnTo>
                  <a:pt x="58775" y="50710"/>
                </a:lnTo>
                <a:lnTo>
                  <a:pt x="58775" y="49218"/>
                </a:lnTo>
                <a:lnTo>
                  <a:pt x="60548" y="49218"/>
                </a:lnTo>
                <a:lnTo>
                  <a:pt x="60548" y="50710"/>
                </a:lnTo>
                <a:lnTo>
                  <a:pt x="60629" y="50710"/>
                </a:lnTo>
                <a:lnTo>
                  <a:pt x="60629" y="49218"/>
                </a:lnTo>
                <a:lnTo>
                  <a:pt x="62404" y="49218"/>
                </a:lnTo>
                <a:lnTo>
                  <a:pt x="62404" y="50710"/>
                </a:lnTo>
                <a:lnTo>
                  <a:pt x="62479" y="50710"/>
                </a:lnTo>
                <a:lnTo>
                  <a:pt x="62479" y="49218"/>
                </a:lnTo>
                <a:lnTo>
                  <a:pt x="64253" y="49218"/>
                </a:lnTo>
                <a:lnTo>
                  <a:pt x="64253" y="50710"/>
                </a:lnTo>
                <a:lnTo>
                  <a:pt x="64328" y="50710"/>
                </a:lnTo>
                <a:lnTo>
                  <a:pt x="64328" y="49218"/>
                </a:lnTo>
                <a:lnTo>
                  <a:pt x="66108" y="49218"/>
                </a:lnTo>
                <a:lnTo>
                  <a:pt x="66108" y="50710"/>
                </a:lnTo>
                <a:lnTo>
                  <a:pt x="66184" y="50710"/>
                </a:lnTo>
                <a:lnTo>
                  <a:pt x="66184" y="49218"/>
                </a:lnTo>
                <a:lnTo>
                  <a:pt x="67670" y="49218"/>
                </a:lnTo>
                <a:lnTo>
                  <a:pt x="67670" y="49142"/>
                </a:lnTo>
                <a:lnTo>
                  <a:pt x="66184" y="49142"/>
                </a:lnTo>
                <a:lnTo>
                  <a:pt x="66184" y="47369"/>
                </a:lnTo>
                <a:lnTo>
                  <a:pt x="67670" y="47369"/>
                </a:lnTo>
                <a:lnTo>
                  <a:pt x="67670" y="47292"/>
                </a:lnTo>
                <a:lnTo>
                  <a:pt x="66184" y="47292"/>
                </a:lnTo>
                <a:lnTo>
                  <a:pt x="66184" y="45518"/>
                </a:lnTo>
                <a:lnTo>
                  <a:pt x="67670" y="45518"/>
                </a:lnTo>
                <a:lnTo>
                  <a:pt x="67670" y="45438"/>
                </a:lnTo>
                <a:lnTo>
                  <a:pt x="66184" y="45438"/>
                </a:lnTo>
                <a:lnTo>
                  <a:pt x="66184" y="43664"/>
                </a:lnTo>
                <a:lnTo>
                  <a:pt x="67670" y="43664"/>
                </a:lnTo>
                <a:lnTo>
                  <a:pt x="67670" y="43589"/>
                </a:lnTo>
                <a:lnTo>
                  <a:pt x="66184" y="43589"/>
                </a:lnTo>
                <a:lnTo>
                  <a:pt x="66184" y="41814"/>
                </a:lnTo>
                <a:lnTo>
                  <a:pt x="67670" y="41814"/>
                </a:lnTo>
                <a:lnTo>
                  <a:pt x="67670" y="41738"/>
                </a:lnTo>
                <a:lnTo>
                  <a:pt x="66184" y="41738"/>
                </a:lnTo>
                <a:lnTo>
                  <a:pt x="66184" y="39960"/>
                </a:lnTo>
                <a:lnTo>
                  <a:pt x="67670" y="39960"/>
                </a:lnTo>
                <a:lnTo>
                  <a:pt x="67670" y="39883"/>
                </a:lnTo>
                <a:lnTo>
                  <a:pt x="66184" y="39883"/>
                </a:lnTo>
                <a:lnTo>
                  <a:pt x="66184" y="38109"/>
                </a:lnTo>
                <a:lnTo>
                  <a:pt x="67670" y="38109"/>
                </a:lnTo>
                <a:lnTo>
                  <a:pt x="67670" y="38034"/>
                </a:lnTo>
                <a:lnTo>
                  <a:pt x="66184" y="38034"/>
                </a:lnTo>
                <a:lnTo>
                  <a:pt x="66184" y="36259"/>
                </a:lnTo>
                <a:lnTo>
                  <a:pt x="67670" y="36259"/>
                </a:lnTo>
                <a:lnTo>
                  <a:pt x="67670" y="36180"/>
                </a:lnTo>
                <a:lnTo>
                  <a:pt x="66184" y="36180"/>
                </a:lnTo>
                <a:lnTo>
                  <a:pt x="66184" y="34405"/>
                </a:lnTo>
                <a:lnTo>
                  <a:pt x="67670" y="34405"/>
                </a:lnTo>
                <a:lnTo>
                  <a:pt x="67670" y="34329"/>
                </a:lnTo>
                <a:lnTo>
                  <a:pt x="66184" y="34329"/>
                </a:lnTo>
                <a:lnTo>
                  <a:pt x="66184" y="34289"/>
                </a:lnTo>
                <a:lnTo>
                  <a:pt x="66184" y="32837"/>
                </a:lnTo>
                <a:lnTo>
                  <a:pt x="66184" y="32802"/>
                </a:lnTo>
                <a:lnTo>
                  <a:pt x="67670" y="32802"/>
                </a:lnTo>
                <a:lnTo>
                  <a:pt x="67670" y="32726"/>
                </a:lnTo>
                <a:lnTo>
                  <a:pt x="66184" y="32726"/>
                </a:lnTo>
                <a:lnTo>
                  <a:pt x="66184" y="30948"/>
                </a:lnTo>
                <a:lnTo>
                  <a:pt x="67670" y="30948"/>
                </a:lnTo>
                <a:lnTo>
                  <a:pt x="67670" y="30872"/>
                </a:lnTo>
                <a:lnTo>
                  <a:pt x="66184" y="30872"/>
                </a:lnTo>
                <a:lnTo>
                  <a:pt x="66184" y="29097"/>
                </a:lnTo>
                <a:lnTo>
                  <a:pt x="67670" y="29097"/>
                </a:lnTo>
                <a:lnTo>
                  <a:pt x="67670" y="29022"/>
                </a:lnTo>
                <a:lnTo>
                  <a:pt x="66184" y="29022"/>
                </a:lnTo>
                <a:lnTo>
                  <a:pt x="66184" y="27248"/>
                </a:lnTo>
                <a:lnTo>
                  <a:pt x="67670" y="27248"/>
                </a:lnTo>
                <a:lnTo>
                  <a:pt x="67670" y="27173"/>
                </a:lnTo>
                <a:lnTo>
                  <a:pt x="66184" y="27173"/>
                </a:lnTo>
                <a:lnTo>
                  <a:pt x="66184" y="25393"/>
                </a:lnTo>
                <a:lnTo>
                  <a:pt x="67670" y="25393"/>
                </a:lnTo>
                <a:lnTo>
                  <a:pt x="67670" y="25317"/>
                </a:lnTo>
                <a:lnTo>
                  <a:pt x="66184" y="25317"/>
                </a:lnTo>
                <a:lnTo>
                  <a:pt x="66184" y="23544"/>
                </a:lnTo>
                <a:lnTo>
                  <a:pt x="67670" y="23544"/>
                </a:lnTo>
                <a:lnTo>
                  <a:pt x="67670" y="23467"/>
                </a:lnTo>
                <a:lnTo>
                  <a:pt x="66184" y="23467"/>
                </a:lnTo>
                <a:lnTo>
                  <a:pt x="66184" y="21688"/>
                </a:lnTo>
                <a:lnTo>
                  <a:pt x="67670" y="21688"/>
                </a:lnTo>
                <a:lnTo>
                  <a:pt x="67670" y="21613"/>
                </a:lnTo>
                <a:lnTo>
                  <a:pt x="66184" y="21613"/>
                </a:lnTo>
                <a:lnTo>
                  <a:pt x="66184" y="19838"/>
                </a:lnTo>
                <a:lnTo>
                  <a:pt x="67670" y="19838"/>
                </a:lnTo>
                <a:lnTo>
                  <a:pt x="67670" y="19763"/>
                </a:lnTo>
                <a:lnTo>
                  <a:pt x="66184" y="19763"/>
                </a:lnTo>
                <a:lnTo>
                  <a:pt x="66184" y="17989"/>
                </a:lnTo>
                <a:lnTo>
                  <a:pt x="67670" y="17989"/>
                </a:lnTo>
                <a:lnTo>
                  <a:pt x="67670" y="17914"/>
                </a:lnTo>
                <a:lnTo>
                  <a:pt x="66184" y="17914"/>
                </a:lnTo>
                <a:lnTo>
                  <a:pt x="66184" y="17873"/>
                </a:lnTo>
                <a:lnTo>
                  <a:pt x="66184" y="16421"/>
                </a:lnTo>
                <a:lnTo>
                  <a:pt x="66184" y="16381"/>
                </a:lnTo>
                <a:lnTo>
                  <a:pt x="67670" y="16381"/>
                </a:lnTo>
                <a:lnTo>
                  <a:pt x="67670" y="16305"/>
                </a:lnTo>
                <a:lnTo>
                  <a:pt x="66184" y="16305"/>
                </a:lnTo>
                <a:lnTo>
                  <a:pt x="66184" y="14532"/>
                </a:lnTo>
                <a:lnTo>
                  <a:pt x="67670" y="14532"/>
                </a:lnTo>
                <a:lnTo>
                  <a:pt x="67670" y="14456"/>
                </a:lnTo>
                <a:lnTo>
                  <a:pt x="66184" y="14456"/>
                </a:lnTo>
                <a:lnTo>
                  <a:pt x="66184" y="12682"/>
                </a:lnTo>
                <a:lnTo>
                  <a:pt x="67670" y="12682"/>
                </a:lnTo>
                <a:lnTo>
                  <a:pt x="67670" y="12601"/>
                </a:lnTo>
                <a:lnTo>
                  <a:pt x="66184" y="12601"/>
                </a:lnTo>
                <a:lnTo>
                  <a:pt x="66184" y="10827"/>
                </a:lnTo>
                <a:lnTo>
                  <a:pt x="67670" y="10827"/>
                </a:lnTo>
                <a:lnTo>
                  <a:pt x="67670" y="10752"/>
                </a:lnTo>
                <a:lnTo>
                  <a:pt x="66184" y="10752"/>
                </a:lnTo>
                <a:lnTo>
                  <a:pt x="66184" y="8977"/>
                </a:lnTo>
                <a:lnTo>
                  <a:pt x="67670" y="8977"/>
                </a:lnTo>
                <a:lnTo>
                  <a:pt x="67670" y="8902"/>
                </a:lnTo>
                <a:lnTo>
                  <a:pt x="66184" y="8902"/>
                </a:lnTo>
                <a:lnTo>
                  <a:pt x="66184" y="7123"/>
                </a:lnTo>
                <a:lnTo>
                  <a:pt x="67670" y="7123"/>
                </a:lnTo>
                <a:lnTo>
                  <a:pt x="67670" y="7047"/>
                </a:lnTo>
                <a:lnTo>
                  <a:pt x="66184" y="7047"/>
                </a:lnTo>
                <a:lnTo>
                  <a:pt x="66184" y="5273"/>
                </a:lnTo>
                <a:lnTo>
                  <a:pt x="67670" y="5273"/>
                </a:lnTo>
                <a:lnTo>
                  <a:pt x="67670" y="5197"/>
                </a:lnTo>
                <a:lnTo>
                  <a:pt x="66184" y="5197"/>
                </a:lnTo>
                <a:lnTo>
                  <a:pt x="66184" y="3422"/>
                </a:lnTo>
                <a:lnTo>
                  <a:pt x="67670" y="3422"/>
                </a:lnTo>
                <a:lnTo>
                  <a:pt x="67670" y="3343"/>
                </a:lnTo>
                <a:lnTo>
                  <a:pt x="66184" y="3343"/>
                </a:lnTo>
                <a:lnTo>
                  <a:pt x="66184" y="1568"/>
                </a:lnTo>
                <a:lnTo>
                  <a:pt x="67670" y="1568"/>
                </a:lnTo>
                <a:lnTo>
                  <a:pt x="67670" y="1493"/>
                </a:lnTo>
                <a:lnTo>
                  <a:pt x="66184" y="1493"/>
                </a:lnTo>
                <a:lnTo>
                  <a:pt x="66184" y="0"/>
                </a:lnTo>
                <a:lnTo>
                  <a:pt x="66108" y="0"/>
                </a:lnTo>
                <a:lnTo>
                  <a:pt x="66108" y="1493"/>
                </a:lnTo>
                <a:lnTo>
                  <a:pt x="64328" y="1493"/>
                </a:lnTo>
                <a:lnTo>
                  <a:pt x="64328" y="0"/>
                </a:lnTo>
                <a:lnTo>
                  <a:pt x="64253" y="0"/>
                </a:lnTo>
                <a:lnTo>
                  <a:pt x="64253" y="1493"/>
                </a:lnTo>
                <a:lnTo>
                  <a:pt x="62479" y="1493"/>
                </a:lnTo>
                <a:lnTo>
                  <a:pt x="62479" y="0"/>
                </a:lnTo>
                <a:lnTo>
                  <a:pt x="62404" y="0"/>
                </a:lnTo>
                <a:lnTo>
                  <a:pt x="62404" y="1493"/>
                </a:lnTo>
                <a:lnTo>
                  <a:pt x="60629" y="1493"/>
                </a:lnTo>
                <a:lnTo>
                  <a:pt x="60629" y="0"/>
                </a:lnTo>
                <a:lnTo>
                  <a:pt x="60548" y="0"/>
                </a:lnTo>
                <a:lnTo>
                  <a:pt x="60548" y="1493"/>
                </a:lnTo>
                <a:lnTo>
                  <a:pt x="58775" y="1493"/>
                </a:lnTo>
                <a:lnTo>
                  <a:pt x="58775" y="0"/>
                </a:lnTo>
                <a:lnTo>
                  <a:pt x="58698" y="0"/>
                </a:lnTo>
                <a:lnTo>
                  <a:pt x="58698" y="1493"/>
                </a:lnTo>
                <a:lnTo>
                  <a:pt x="56924" y="1493"/>
                </a:lnTo>
                <a:lnTo>
                  <a:pt x="56924" y="0"/>
                </a:lnTo>
                <a:lnTo>
                  <a:pt x="56849" y="0"/>
                </a:lnTo>
                <a:lnTo>
                  <a:pt x="56849" y="1493"/>
                </a:lnTo>
                <a:lnTo>
                  <a:pt x="55070" y="1493"/>
                </a:lnTo>
                <a:lnTo>
                  <a:pt x="55070" y="0"/>
                </a:lnTo>
                <a:lnTo>
                  <a:pt x="54995" y="0"/>
                </a:lnTo>
                <a:lnTo>
                  <a:pt x="54995" y="1493"/>
                </a:lnTo>
                <a:lnTo>
                  <a:pt x="53220" y="1493"/>
                </a:lnTo>
                <a:lnTo>
                  <a:pt x="53220" y="0"/>
                </a:lnTo>
                <a:lnTo>
                  <a:pt x="53144" y="0"/>
                </a:lnTo>
                <a:lnTo>
                  <a:pt x="53144" y="1493"/>
                </a:lnTo>
                <a:lnTo>
                  <a:pt x="51370" y="1493"/>
                </a:lnTo>
                <a:lnTo>
                  <a:pt x="51370" y="0"/>
                </a:lnTo>
                <a:lnTo>
                  <a:pt x="51289" y="0"/>
                </a:lnTo>
                <a:lnTo>
                  <a:pt x="51289" y="1493"/>
                </a:lnTo>
                <a:lnTo>
                  <a:pt x="49581" y="1493"/>
                </a:lnTo>
                <a:lnTo>
                  <a:pt x="49581" y="0"/>
                </a:lnTo>
                <a:lnTo>
                  <a:pt x="49505" y="0"/>
                </a:lnTo>
                <a:lnTo>
                  <a:pt x="49505" y="1493"/>
                </a:lnTo>
                <a:lnTo>
                  <a:pt x="47731" y="1493"/>
                </a:lnTo>
                <a:lnTo>
                  <a:pt x="47731" y="0"/>
                </a:lnTo>
                <a:lnTo>
                  <a:pt x="47656" y="0"/>
                </a:lnTo>
                <a:lnTo>
                  <a:pt x="47656" y="1493"/>
                </a:lnTo>
                <a:lnTo>
                  <a:pt x="45876" y="1493"/>
                </a:lnTo>
                <a:lnTo>
                  <a:pt x="45876" y="0"/>
                </a:lnTo>
                <a:lnTo>
                  <a:pt x="45801" y="0"/>
                </a:lnTo>
                <a:lnTo>
                  <a:pt x="45801" y="1493"/>
                </a:lnTo>
                <a:lnTo>
                  <a:pt x="44027" y="1493"/>
                </a:lnTo>
                <a:lnTo>
                  <a:pt x="44027" y="0"/>
                </a:lnTo>
                <a:lnTo>
                  <a:pt x="43950" y="0"/>
                </a:lnTo>
                <a:lnTo>
                  <a:pt x="43950" y="1493"/>
                </a:lnTo>
                <a:lnTo>
                  <a:pt x="42172" y="1493"/>
                </a:lnTo>
                <a:lnTo>
                  <a:pt x="42172" y="0"/>
                </a:lnTo>
                <a:lnTo>
                  <a:pt x="42096" y="0"/>
                </a:lnTo>
                <a:lnTo>
                  <a:pt x="42096" y="1493"/>
                </a:lnTo>
                <a:lnTo>
                  <a:pt x="40321" y="1493"/>
                </a:lnTo>
                <a:lnTo>
                  <a:pt x="40321" y="0"/>
                </a:lnTo>
                <a:lnTo>
                  <a:pt x="40246" y="0"/>
                </a:lnTo>
                <a:lnTo>
                  <a:pt x="40246" y="1493"/>
                </a:lnTo>
                <a:lnTo>
                  <a:pt x="38472" y="1493"/>
                </a:lnTo>
                <a:lnTo>
                  <a:pt x="38472" y="0"/>
                </a:lnTo>
                <a:lnTo>
                  <a:pt x="38397" y="0"/>
                </a:lnTo>
                <a:lnTo>
                  <a:pt x="38397" y="1493"/>
                </a:lnTo>
                <a:lnTo>
                  <a:pt x="36618" y="1493"/>
                </a:lnTo>
                <a:lnTo>
                  <a:pt x="36618" y="0"/>
                </a:lnTo>
                <a:lnTo>
                  <a:pt x="36541" y="0"/>
                </a:lnTo>
                <a:lnTo>
                  <a:pt x="36541" y="1493"/>
                </a:lnTo>
                <a:lnTo>
                  <a:pt x="34768" y="1493"/>
                </a:lnTo>
                <a:lnTo>
                  <a:pt x="34768" y="0"/>
                </a:lnTo>
                <a:lnTo>
                  <a:pt x="34692" y="0"/>
                </a:lnTo>
                <a:lnTo>
                  <a:pt x="34692" y="1493"/>
                </a:lnTo>
                <a:lnTo>
                  <a:pt x="32979" y="1493"/>
                </a:lnTo>
                <a:lnTo>
                  <a:pt x="32979" y="0"/>
                </a:lnTo>
                <a:lnTo>
                  <a:pt x="32903" y="0"/>
                </a:lnTo>
                <a:lnTo>
                  <a:pt x="32903" y="1493"/>
                </a:lnTo>
                <a:lnTo>
                  <a:pt x="31128" y="1493"/>
                </a:lnTo>
                <a:lnTo>
                  <a:pt x="31128" y="0"/>
                </a:lnTo>
                <a:lnTo>
                  <a:pt x="31053" y="0"/>
                </a:lnTo>
                <a:lnTo>
                  <a:pt x="31053" y="1493"/>
                </a:lnTo>
                <a:lnTo>
                  <a:pt x="29279" y="1493"/>
                </a:lnTo>
                <a:lnTo>
                  <a:pt x="29279" y="0"/>
                </a:lnTo>
                <a:lnTo>
                  <a:pt x="29204" y="0"/>
                </a:lnTo>
                <a:lnTo>
                  <a:pt x="29204" y="1493"/>
                </a:lnTo>
                <a:lnTo>
                  <a:pt x="27424" y="1493"/>
                </a:lnTo>
                <a:lnTo>
                  <a:pt x="27424" y="0"/>
                </a:lnTo>
                <a:lnTo>
                  <a:pt x="27348" y="0"/>
                </a:lnTo>
                <a:lnTo>
                  <a:pt x="27348" y="1493"/>
                </a:lnTo>
                <a:lnTo>
                  <a:pt x="25575" y="1493"/>
                </a:lnTo>
                <a:lnTo>
                  <a:pt x="25575" y="0"/>
                </a:lnTo>
                <a:lnTo>
                  <a:pt x="25498" y="0"/>
                </a:lnTo>
                <a:lnTo>
                  <a:pt x="25498" y="1493"/>
                </a:lnTo>
                <a:lnTo>
                  <a:pt x="23719" y="1493"/>
                </a:lnTo>
                <a:lnTo>
                  <a:pt x="23719" y="0"/>
                </a:lnTo>
                <a:lnTo>
                  <a:pt x="23644" y="0"/>
                </a:lnTo>
                <a:lnTo>
                  <a:pt x="23644" y="1493"/>
                </a:lnTo>
                <a:lnTo>
                  <a:pt x="21870" y="1493"/>
                </a:lnTo>
                <a:lnTo>
                  <a:pt x="21870" y="0"/>
                </a:lnTo>
                <a:lnTo>
                  <a:pt x="21795" y="0"/>
                </a:lnTo>
                <a:lnTo>
                  <a:pt x="21795" y="1493"/>
                </a:lnTo>
                <a:lnTo>
                  <a:pt x="20020" y="1493"/>
                </a:lnTo>
                <a:lnTo>
                  <a:pt x="20020" y="0"/>
                </a:lnTo>
                <a:lnTo>
                  <a:pt x="19945" y="0"/>
                </a:lnTo>
                <a:lnTo>
                  <a:pt x="19945" y="1493"/>
                </a:lnTo>
                <a:lnTo>
                  <a:pt x="18166" y="1493"/>
                </a:lnTo>
                <a:lnTo>
                  <a:pt x="18166" y="0"/>
                </a:lnTo>
                <a:lnTo>
                  <a:pt x="18089" y="0"/>
                </a:lnTo>
                <a:lnTo>
                  <a:pt x="18089" y="1493"/>
                </a:lnTo>
                <a:lnTo>
                  <a:pt x="16381" y="1493"/>
                </a:lnTo>
                <a:lnTo>
                  <a:pt x="16381" y="0"/>
                </a:lnTo>
                <a:lnTo>
                  <a:pt x="16305" y="0"/>
                </a:lnTo>
                <a:lnTo>
                  <a:pt x="16305" y="1493"/>
                </a:lnTo>
                <a:lnTo>
                  <a:pt x="14526" y="1493"/>
                </a:lnTo>
                <a:lnTo>
                  <a:pt x="14526" y="0"/>
                </a:lnTo>
                <a:lnTo>
                  <a:pt x="14451" y="0"/>
                </a:lnTo>
                <a:lnTo>
                  <a:pt x="14451" y="1493"/>
                </a:lnTo>
                <a:lnTo>
                  <a:pt x="12676" y="1493"/>
                </a:lnTo>
                <a:lnTo>
                  <a:pt x="12676" y="0"/>
                </a:lnTo>
                <a:lnTo>
                  <a:pt x="12601" y="0"/>
                </a:lnTo>
                <a:lnTo>
                  <a:pt x="12601" y="1493"/>
                </a:lnTo>
                <a:lnTo>
                  <a:pt x="10827" y="1493"/>
                </a:lnTo>
                <a:lnTo>
                  <a:pt x="10827" y="0"/>
                </a:lnTo>
                <a:lnTo>
                  <a:pt x="10746" y="0"/>
                </a:lnTo>
                <a:lnTo>
                  <a:pt x="10746" y="1493"/>
                </a:lnTo>
                <a:lnTo>
                  <a:pt x="8972" y="1493"/>
                </a:lnTo>
                <a:lnTo>
                  <a:pt x="8972" y="0"/>
                </a:lnTo>
                <a:lnTo>
                  <a:pt x="8896" y="0"/>
                </a:lnTo>
                <a:lnTo>
                  <a:pt x="8896" y="1493"/>
                </a:lnTo>
                <a:lnTo>
                  <a:pt x="7123" y="1493"/>
                </a:lnTo>
                <a:lnTo>
                  <a:pt x="7123" y="0"/>
                </a:lnTo>
                <a:lnTo>
                  <a:pt x="7047" y="0"/>
                </a:lnTo>
                <a:lnTo>
                  <a:pt x="7047" y="1493"/>
                </a:lnTo>
                <a:lnTo>
                  <a:pt x="5267" y="1493"/>
                </a:lnTo>
                <a:lnTo>
                  <a:pt x="5267" y="0"/>
                </a:lnTo>
                <a:lnTo>
                  <a:pt x="5192" y="0"/>
                </a:lnTo>
                <a:lnTo>
                  <a:pt x="5192" y="1493"/>
                </a:lnTo>
                <a:lnTo>
                  <a:pt x="3418" y="1493"/>
                </a:lnTo>
                <a:lnTo>
                  <a:pt x="3418" y="0"/>
                </a:lnTo>
                <a:lnTo>
                  <a:pt x="3343" y="0"/>
                </a:lnTo>
                <a:lnTo>
                  <a:pt x="3343" y="1493"/>
                </a:lnTo>
                <a:lnTo>
                  <a:pt x="1568" y="1493"/>
                </a:lnTo>
                <a:lnTo>
                  <a:pt x="1568" y="0"/>
                </a:lnTo>
                <a:close/>
              </a:path>
            </a:pathLst>
          </a:custGeom>
          <a:solidFill>
            <a:srgbClr val="0A34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4"/>
          <p:cNvSpPr/>
          <p:nvPr/>
        </p:nvSpPr>
        <p:spPr>
          <a:xfrm>
            <a:off x="-866100" y="-916850"/>
            <a:ext cx="2903700" cy="290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4"/>
          <p:cNvSpPr/>
          <p:nvPr/>
        </p:nvSpPr>
        <p:spPr>
          <a:xfrm>
            <a:off x="2145227" y="3555200"/>
            <a:ext cx="3108000" cy="310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4"/>
          <p:cNvSpPr/>
          <p:nvPr/>
        </p:nvSpPr>
        <p:spPr>
          <a:xfrm>
            <a:off x="7780575" y="694200"/>
            <a:ext cx="2568600" cy="2568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14"/>
          <p:cNvGrpSpPr/>
          <p:nvPr/>
        </p:nvGrpSpPr>
        <p:grpSpPr>
          <a:xfrm>
            <a:off x="185075" y="297950"/>
            <a:ext cx="8591688" cy="4602000"/>
            <a:chOff x="185075" y="297950"/>
            <a:chExt cx="8591688" cy="4602000"/>
          </a:xfrm>
        </p:grpSpPr>
        <p:sp>
          <p:nvSpPr>
            <p:cNvPr id="534" name="Google Shape;534;p14"/>
            <p:cNvSpPr/>
            <p:nvPr/>
          </p:nvSpPr>
          <p:spPr>
            <a:xfrm rot="5400000">
              <a:off x="2260013" y="-1616800"/>
              <a:ext cx="4602000" cy="8431500"/>
            </a:xfrm>
            <a:prstGeom prst="round2SameRect">
              <a:avLst>
                <a:gd name="adj1" fmla="val 6282"/>
                <a:gd name="adj2" fmla="val 0"/>
              </a:avLst>
            </a:prstGeom>
            <a:solidFill>
              <a:schemeClr val="dk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5" name="Google Shape;535;p14"/>
            <p:cNvGrpSpPr/>
            <p:nvPr/>
          </p:nvGrpSpPr>
          <p:grpSpPr>
            <a:xfrm>
              <a:off x="185075" y="866975"/>
              <a:ext cx="460600" cy="3409550"/>
              <a:chOff x="858300" y="894175"/>
              <a:chExt cx="460600" cy="3409550"/>
            </a:xfrm>
          </p:grpSpPr>
          <p:grpSp>
            <p:nvGrpSpPr>
              <p:cNvPr id="536" name="Google Shape;536;p14"/>
              <p:cNvGrpSpPr/>
              <p:nvPr/>
            </p:nvGrpSpPr>
            <p:grpSpPr>
              <a:xfrm>
                <a:off x="858300" y="4097025"/>
                <a:ext cx="460600" cy="206700"/>
                <a:chOff x="858300" y="859025"/>
                <a:chExt cx="460600" cy="206700"/>
              </a:xfrm>
            </p:grpSpPr>
            <p:sp>
              <p:nvSpPr>
                <p:cNvPr id="537" name="Google Shape;537;p1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1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9" name="Google Shape;539;p14"/>
              <p:cNvGrpSpPr/>
              <p:nvPr/>
            </p:nvGrpSpPr>
            <p:grpSpPr>
              <a:xfrm>
                <a:off x="858300" y="3639475"/>
                <a:ext cx="460600" cy="206700"/>
                <a:chOff x="858300" y="859025"/>
                <a:chExt cx="460600" cy="206700"/>
              </a:xfrm>
            </p:grpSpPr>
            <p:sp>
              <p:nvSpPr>
                <p:cNvPr id="540" name="Google Shape;540;p1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1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2" name="Google Shape;542;p14"/>
              <p:cNvGrpSpPr/>
              <p:nvPr/>
            </p:nvGrpSpPr>
            <p:grpSpPr>
              <a:xfrm>
                <a:off x="858300" y="3181925"/>
                <a:ext cx="460600" cy="206700"/>
                <a:chOff x="858300" y="859025"/>
                <a:chExt cx="460600" cy="206700"/>
              </a:xfrm>
            </p:grpSpPr>
            <p:sp>
              <p:nvSpPr>
                <p:cNvPr id="543" name="Google Shape;543;p1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1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5" name="Google Shape;545;p14"/>
              <p:cNvGrpSpPr/>
              <p:nvPr/>
            </p:nvGrpSpPr>
            <p:grpSpPr>
              <a:xfrm>
                <a:off x="858300" y="2724375"/>
                <a:ext cx="460600" cy="206700"/>
                <a:chOff x="858300" y="859025"/>
                <a:chExt cx="460600" cy="206700"/>
              </a:xfrm>
            </p:grpSpPr>
            <p:sp>
              <p:nvSpPr>
                <p:cNvPr id="546" name="Google Shape;546;p1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1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8" name="Google Shape;548;p14"/>
              <p:cNvGrpSpPr/>
              <p:nvPr/>
            </p:nvGrpSpPr>
            <p:grpSpPr>
              <a:xfrm>
                <a:off x="858300" y="2266825"/>
                <a:ext cx="460600" cy="206700"/>
                <a:chOff x="858300" y="859025"/>
                <a:chExt cx="460600" cy="206700"/>
              </a:xfrm>
            </p:grpSpPr>
            <p:sp>
              <p:nvSpPr>
                <p:cNvPr id="549" name="Google Shape;549;p1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1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1" name="Google Shape;551;p14"/>
              <p:cNvGrpSpPr/>
              <p:nvPr/>
            </p:nvGrpSpPr>
            <p:grpSpPr>
              <a:xfrm>
                <a:off x="858300" y="1809275"/>
                <a:ext cx="460600" cy="206700"/>
                <a:chOff x="858300" y="859025"/>
                <a:chExt cx="460600" cy="206700"/>
              </a:xfrm>
            </p:grpSpPr>
            <p:sp>
              <p:nvSpPr>
                <p:cNvPr id="552" name="Google Shape;552;p1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1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4" name="Google Shape;554;p14"/>
              <p:cNvGrpSpPr/>
              <p:nvPr/>
            </p:nvGrpSpPr>
            <p:grpSpPr>
              <a:xfrm>
                <a:off x="858300" y="1351725"/>
                <a:ext cx="460600" cy="206700"/>
                <a:chOff x="858300" y="859025"/>
                <a:chExt cx="460600" cy="206700"/>
              </a:xfrm>
            </p:grpSpPr>
            <p:sp>
              <p:nvSpPr>
                <p:cNvPr id="555" name="Google Shape;555;p1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1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7" name="Google Shape;557;p14"/>
              <p:cNvGrpSpPr/>
              <p:nvPr/>
            </p:nvGrpSpPr>
            <p:grpSpPr>
              <a:xfrm>
                <a:off x="858300" y="894175"/>
                <a:ext cx="460600" cy="206700"/>
                <a:chOff x="858300" y="859025"/>
                <a:chExt cx="460600" cy="206700"/>
              </a:xfrm>
            </p:grpSpPr>
            <p:sp>
              <p:nvSpPr>
                <p:cNvPr id="558" name="Google Shape;558;p14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14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60" name="Google Shape;560;p14"/>
          <p:cNvSpPr txBox="1">
            <a:spLocks noGrp="1"/>
          </p:cNvSpPr>
          <p:nvPr>
            <p:ph type="title"/>
          </p:nvPr>
        </p:nvSpPr>
        <p:spPr>
          <a:xfrm>
            <a:off x="720000" y="323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14"/>
          <p:cNvSpPr/>
          <p:nvPr/>
        </p:nvSpPr>
        <p:spPr>
          <a:xfrm>
            <a:off x="6650814" y="3078697"/>
            <a:ext cx="609123" cy="476493"/>
          </a:xfrm>
          <a:custGeom>
            <a:avLst/>
            <a:gdLst/>
            <a:ahLst/>
            <a:cxnLst/>
            <a:rect l="l" t="t" r="r" b="b"/>
            <a:pathLst>
              <a:path w="10136" h="7929" extrusionOk="0">
                <a:moveTo>
                  <a:pt x="8644" y="1"/>
                </a:moveTo>
                <a:lnTo>
                  <a:pt x="3503" y="4965"/>
                </a:lnTo>
                <a:lnTo>
                  <a:pt x="1466" y="3065"/>
                </a:lnTo>
                <a:lnTo>
                  <a:pt x="0" y="4642"/>
                </a:lnTo>
                <a:lnTo>
                  <a:pt x="3534" y="7929"/>
                </a:lnTo>
                <a:lnTo>
                  <a:pt x="10136" y="1548"/>
                </a:lnTo>
                <a:lnTo>
                  <a:pt x="8644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4"/>
          <p:cNvSpPr/>
          <p:nvPr/>
        </p:nvSpPr>
        <p:spPr>
          <a:xfrm>
            <a:off x="7915835" y="895905"/>
            <a:ext cx="609114" cy="614332"/>
          </a:xfrm>
          <a:custGeom>
            <a:avLst/>
            <a:gdLst/>
            <a:ahLst/>
            <a:cxnLst/>
            <a:rect l="l" t="t" r="r" b="b"/>
            <a:pathLst>
              <a:path w="15405" h="15535" extrusionOk="0">
                <a:moveTo>
                  <a:pt x="6332" y="0"/>
                </a:moveTo>
                <a:lnTo>
                  <a:pt x="5878" y="4209"/>
                </a:lnTo>
                <a:lnTo>
                  <a:pt x="2340" y="1896"/>
                </a:lnTo>
                <a:lnTo>
                  <a:pt x="4230" y="5676"/>
                </a:lnTo>
                <a:lnTo>
                  <a:pt x="1" y="5646"/>
                </a:lnTo>
                <a:lnTo>
                  <a:pt x="3636" y="7807"/>
                </a:lnTo>
                <a:lnTo>
                  <a:pt x="61" y="10066"/>
                </a:lnTo>
                <a:lnTo>
                  <a:pt x="4290" y="9919"/>
                </a:lnTo>
                <a:lnTo>
                  <a:pt x="2501" y="13750"/>
                </a:lnTo>
                <a:lnTo>
                  <a:pt x="2501" y="13750"/>
                </a:lnTo>
                <a:lnTo>
                  <a:pt x="5979" y="11341"/>
                </a:lnTo>
                <a:lnTo>
                  <a:pt x="6549" y="15535"/>
                </a:lnTo>
                <a:lnTo>
                  <a:pt x="8172" y="11627"/>
                </a:lnTo>
                <a:lnTo>
                  <a:pt x="10918" y="14844"/>
                </a:lnTo>
                <a:lnTo>
                  <a:pt x="10168" y="10680"/>
                </a:lnTo>
                <a:lnTo>
                  <a:pt x="14220" y="11900"/>
                </a:lnTo>
                <a:lnTo>
                  <a:pt x="11336" y="8805"/>
                </a:lnTo>
                <a:lnTo>
                  <a:pt x="15404" y="7642"/>
                </a:lnTo>
                <a:lnTo>
                  <a:pt x="11306" y="6593"/>
                </a:lnTo>
                <a:lnTo>
                  <a:pt x="14099" y="3418"/>
                </a:lnTo>
                <a:lnTo>
                  <a:pt x="10087" y="4753"/>
                </a:lnTo>
                <a:lnTo>
                  <a:pt x="10717" y="570"/>
                </a:lnTo>
                <a:lnTo>
                  <a:pt x="8061" y="3862"/>
                </a:lnTo>
                <a:lnTo>
                  <a:pt x="6332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3" name="Google Shape;563;p14"/>
          <p:cNvGrpSpPr/>
          <p:nvPr/>
        </p:nvGrpSpPr>
        <p:grpSpPr>
          <a:xfrm rot="544452">
            <a:off x="7968482" y="3234257"/>
            <a:ext cx="727457" cy="725582"/>
            <a:chOff x="2219535" y="965174"/>
            <a:chExt cx="727519" cy="725645"/>
          </a:xfrm>
        </p:grpSpPr>
        <p:sp>
          <p:nvSpPr>
            <p:cNvPr id="564" name="Google Shape;564;p14"/>
            <p:cNvSpPr/>
            <p:nvPr/>
          </p:nvSpPr>
          <p:spPr>
            <a:xfrm rot="691510">
              <a:off x="2274725" y="1020628"/>
              <a:ext cx="617140" cy="614736"/>
            </a:xfrm>
            <a:custGeom>
              <a:avLst/>
              <a:gdLst/>
              <a:ahLst/>
              <a:cxnLst/>
              <a:rect l="l" t="t" r="r" b="b"/>
              <a:pathLst>
                <a:path w="13866" h="13812" extrusionOk="0">
                  <a:moveTo>
                    <a:pt x="6930" y="1"/>
                  </a:moveTo>
                  <a:cubicBezTo>
                    <a:pt x="3141" y="1"/>
                    <a:pt x="56" y="3059"/>
                    <a:pt x="26" y="6851"/>
                  </a:cubicBezTo>
                  <a:cubicBezTo>
                    <a:pt x="1" y="10666"/>
                    <a:pt x="3065" y="13781"/>
                    <a:pt x="6880" y="13811"/>
                  </a:cubicBezTo>
                  <a:cubicBezTo>
                    <a:pt x="6899" y="13812"/>
                    <a:pt x="6917" y="13812"/>
                    <a:pt x="6936" y="13812"/>
                  </a:cubicBezTo>
                  <a:cubicBezTo>
                    <a:pt x="10721" y="13812"/>
                    <a:pt x="13811" y="10754"/>
                    <a:pt x="13835" y="6956"/>
                  </a:cubicBezTo>
                  <a:cubicBezTo>
                    <a:pt x="13866" y="3146"/>
                    <a:pt x="10797" y="31"/>
                    <a:pt x="6986" y="1"/>
                  </a:cubicBezTo>
                  <a:cubicBezTo>
                    <a:pt x="6968" y="1"/>
                    <a:pt x="6949" y="1"/>
                    <a:pt x="693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4"/>
            <p:cNvSpPr/>
            <p:nvPr/>
          </p:nvSpPr>
          <p:spPr>
            <a:xfrm rot="691510">
              <a:off x="2395904" y="1256097"/>
              <a:ext cx="72236" cy="124087"/>
            </a:xfrm>
            <a:custGeom>
              <a:avLst/>
              <a:gdLst/>
              <a:ahLst/>
              <a:cxnLst/>
              <a:rect l="l" t="t" r="r" b="b"/>
              <a:pathLst>
                <a:path w="1623" h="2788" extrusionOk="0">
                  <a:moveTo>
                    <a:pt x="800" y="0"/>
                  </a:moveTo>
                  <a:cubicBezTo>
                    <a:pt x="296" y="0"/>
                    <a:pt x="10" y="578"/>
                    <a:pt x="6" y="1401"/>
                  </a:cubicBezTo>
                  <a:cubicBezTo>
                    <a:pt x="1" y="2222"/>
                    <a:pt x="292" y="2787"/>
                    <a:pt x="797" y="2787"/>
                  </a:cubicBezTo>
                  <a:cubicBezTo>
                    <a:pt x="799" y="2787"/>
                    <a:pt x="801" y="2787"/>
                    <a:pt x="803" y="2787"/>
                  </a:cubicBezTo>
                  <a:cubicBezTo>
                    <a:pt x="1309" y="2787"/>
                    <a:pt x="1608" y="2234"/>
                    <a:pt x="1613" y="1412"/>
                  </a:cubicBezTo>
                  <a:cubicBezTo>
                    <a:pt x="1623" y="589"/>
                    <a:pt x="1311" y="0"/>
                    <a:pt x="806" y="0"/>
                  </a:cubicBezTo>
                  <a:cubicBezTo>
                    <a:pt x="804" y="0"/>
                    <a:pt x="802" y="0"/>
                    <a:pt x="8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4"/>
            <p:cNvSpPr/>
            <p:nvPr/>
          </p:nvSpPr>
          <p:spPr>
            <a:xfrm rot="691510">
              <a:off x="2689545" y="1318251"/>
              <a:ext cx="72236" cy="124309"/>
            </a:xfrm>
            <a:custGeom>
              <a:avLst/>
              <a:gdLst/>
              <a:ahLst/>
              <a:cxnLst/>
              <a:rect l="l" t="t" r="r" b="b"/>
              <a:pathLst>
                <a:path w="1623" h="2793" extrusionOk="0">
                  <a:moveTo>
                    <a:pt x="798" y="1"/>
                  </a:moveTo>
                  <a:cubicBezTo>
                    <a:pt x="295" y="1"/>
                    <a:pt x="10" y="585"/>
                    <a:pt x="5" y="1402"/>
                  </a:cubicBezTo>
                  <a:cubicBezTo>
                    <a:pt x="1" y="2228"/>
                    <a:pt x="292" y="2788"/>
                    <a:pt x="801" y="2793"/>
                  </a:cubicBezTo>
                  <a:cubicBezTo>
                    <a:pt x="1306" y="2793"/>
                    <a:pt x="1608" y="2239"/>
                    <a:pt x="1613" y="1416"/>
                  </a:cubicBezTo>
                  <a:cubicBezTo>
                    <a:pt x="1623" y="590"/>
                    <a:pt x="1311" y="6"/>
                    <a:pt x="806" y="1"/>
                  </a:cubicBezTo>
                  <a:cubicBezTo>
                    <a:pt x="804" y="1"/>
                    <a:pt x="801" y="1"/>
                    <a:pt x="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 rot="691510">
              <a:off x="2489791" y="1382996"/>
              <a:ext cx="157556" cy="74060"/>
            </a:xfrm>
            <a:custGeom>
              <a:avLst/>
              <a:gdLst/>
              <a:ahLst/>
              <a:cxnLst/>
              <a:rect l="l" t="t" r="r" b="b"/>
              <a:pathLst>
                <a:path w="3540" h="1664" extrusionOk="0">
                  <a:moveTo>
                    <a:pt x="217" y="0"/>
                  </a:moveTo>
                  <a:cubicBezTo>
                    <a:pt x="101" y="0"/>
                    <a:pt x="1" y="91"/>
                    <a:pt x="1" y="212"/>
                  </a:cubicBezTo>
                  <a:lnTo>
                    <a:pt x="1" y="242"/>
                  </a:lnTo>
                  <a:cubicBezTo>
                    <a:pt x="1" y="358"/>
                    <a:pt x="15" y="469"/>
                    <a:pt x="41" y="575"/>
                  </a:cubicBezTo>
                  <a:cubicBezTo>
                    <a:pt x="92" y="756"/>
                    <a:pt x="182" y="923"/>
                    <a:pt x="303" y="1058"/>
                  </a:cubicBezTo>
                  <a:cubicBezTo>
                    <a:pt x="388" y="1165"/>
                    <a:pt x="494" y="1251"/>
                    <a:pt x="611" y="1326"/>
                  </a:cubicBezTo>
                  <a:cubicBezTo>
                    <a:pt x="781" y="1442"/>
                    <a:pt x="973" y="1523"/>
                    <a:pt x="1174" y="1579"/>
                  </a:cubicBezTo>
                  <a:cubicBezTo>
                    <a:pt x="1381" y="1633"/>
                    <a:pt x="1593" y="1663"/>
                    <a:pt x="1805" y="1663"/>
                  </a:cubicBezTo>
                  <a:cubicBezTo>
                    <a:pt x="2011" y="1663"/>
                    <a:pt x="2218" y="1639"/>
                    <a:pt x="2414" y="1583"/>
                  </a:cubicBezTo>
                  <a:cubicBezTo>
                    <a:pt x="2561" y="1542"/>
                    <a:pt x="2702" y="1482"/>
                    <a:pt x="2833" y="1412"/>
                  </a:cubicBezTo>
                  <a:cubicBezTo>
                    <a:pt x="2934" y="1351"/>
                    <a:pt x="3025" y="1286"/>
                    <a:pt x="3110" y="1210"/>
                  </a:cubicBezTo>
                  <a:cubicBezTo>
                    <a:pt x="3231" y="1095"/>
                    <a:pt x="3337" y="953"/>
                    <a:pt x="3412" y="792"/>
                  </a:cubicBezTo>
                  <a:cubicBezTo>
                    <a:pt x="3488" y="630"/>
                    <a:pt x="3528" y="444"/>
                    <a:pt x="3539" y="242"/>
                  </a:cubicBezTo>
                  <a:cubicBezTo>
                    <a:pt x="3539" y="127"/>
                    <a:pt x="3448" y="30"/>
                    <a:pt x="3332" y="25"/>
                  </a:cubicBezTo>
                  <a:cubicBezTo>
                    <a:pt x="3329" y="25"/>
                    <a:pt x="3326" y="25"/>
                    <a:pt x="3324" y="25"/>
                  </a:cubicBezTo>
                  <a:cubicBezTo>
                    <a:pt x="3207" y="25"/>
                    <a:pt x="3116" y="119"/>
                    <a:pt x="3110" y="232"/>
                  </a:cubicBezTo>
                  <a:cubicBezTo>
                    <a:pt x="3105" y="409"/>
                    <a:pt x="3065" y="550"/>
                    <a:pt x="2995" y="676"/>
                  </a:cubicBezTo>
                  <a:cubicBezTo>
                    <a:pt x="2944" y="767"/>
                    <a:pt x="2879" y="847"/>
                    <a:pt x="2798" y="913"/>
                  </a:cubicBezTo>
                  <a:cubicBezTo>
                    <a:pt x="2682" y="1019"/>
                    <a:pt x="2530" y="1100"/>
                    <a:pt x="2360" y="1155"/>
                  </a:cubicBezTo>
                  <a:cubicBezTo>
                    <a:pt x="2188" y="1210"/>
                    <a:pt x="1997" y="1240"/>
                    <a:pt x="1805" y="1240"/>
                  </a:cubicBezTo>
                  <a:cubicBezTo>
                    <a:pt x="1628" y="1240"/>
                    <a:pt x="1446" y="1216"/>
                    <a:pt x="1281" y="1165"/>
                  </a:cubicBezTo>
                  <a:cubicBezTo>
                    <a:pt x="1155" y="1135"/>
                    <a:pt x="1039" y="1084"/>
                    <a:pt x="932" y="1028"/>
                  </a:cubicBezTo>
                  <a:cubicBezTo>
                    <a:pt x="853" y="983"/>
                    <a:pt x="781" y="933"/>
                    <a:pt x="721" y="877"/>
                  </a:cubicBezTo>
                  <a:cubicBezTo>
                    <a:pt x="625" y="797"/>
                    <a:pt x="555" y="702"/>
                    <a:pt x="504" y="595"/>
                  </a:cubicBezTo>
                  <a:cubicBezTo>
                    <a:pt x="455" y="495"/>
                    <a:pt x="424" y="379"/>
                    <a:pt x="424" y="242"/>
                  </a:cubicBezTo>
                  <a:lnTo>
                    <a:pt x="424" y="223"/>
                  </a:lnTo>
                  <a:cubicBezTo>
                    <a:pt x="429" y="102"/>
                    <a:pt x="334" y="6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1_1_1_1_1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7"/>
          <p:cNvSpPr/>
          <p:nvPr/>
        </p:nvSpPr>
        <p:spPr>
          <a:xfrm>
            <a:off x="-22000" y="0"/>
            <a:ext cx="9166037" cy="5143515"/>
          </a:xfrm>
          <a:custGeom>
            <a:avLst/>
            <a:gdLst/>
            <a:ahLst/>
            <a:cxnLst/>
            <a:rect l="l" t="t" r="r" b="b"/>
            <a:pathLst>
              <a:path w="67671" h="50710" extrusionOk="0">
                <a:moveTo>
                  <a:pt x="3343" y="1568"/>
                </a:moveTo>
                <a:lnTo>
                  <a:pt x="3343" y="3343"/>
                </a:lnTo>
                <a:lnTo>
                  <a:pt x="1568" y="3343"/>
                </a:lnTo>
                <a:lnTo>
                  <a:pt x="1568" y="1568"/>
                </a:lnTo>
                <a:close/>
                <a:moveTo>
                  <a:pt x="5192" y="1568"/>
                </a:moveTo>
                <a:lnTo>
                  <a:pt x="5192" y="3343"/>
                </a:lnTo>
                <a:lnTo>
                  <a:pt x="3418" y="3343"/>
                </a:lnTo>
                <a:lnTo>
                  <a:pt x="3418" y="1568"/>
                </a:lnTo>
                <a:close/>
                <a:moveTo>
                  <a:pt x="7047" y="1568"/>
                </a:moveTo>
                <a:lnTo>
                  <a:pt x="7047" y="3343"/>
                </a:lnTo>
                <a:lnTo>
                  <a:pt x="5267" y="3343"/>
                </a:lnTo>
                <a:lnTo>
                  <a:pt x="5267" y="1568"/>
                </a:lnTo>
                <a:close/>
                <a:moveTo>
                  <a:pt x="8896" y="1568"/>
                </a:moveTo>
                <a:lnTo>
                  <a:pt x="8896" y="3343"/>
                </a:lnTo>
                <a:lnTo>
                  <a:pt x="7123" y="3343"/>
                </a:lnTo>
                <a:lnTo>
                  <a:pt x="7123" y="1568"/>
                </a:lnTo>
                <a:close/>
                <a:moveTo>
                  <a:pt x="10746" y="1568"/>
                </a:moveTo>
                <a:lnTo>
                  <a:pt x="10746" y="3343"/>
                </a:lnTo>
                <a:lnTo>
                  <a:pt x="8972" y="3343"/>
                </a:lnTo>
                <a:lnTo>
                  <a:pt x="8972" y="1568"/>
                </a:lnTo>
                <a:close/>
                <a:moveTo>
                  <a:pt x="12601" y="1568"/>
                </a:moveTo>
                <a:lnTo>
                  <a:pt x="12601" y="3343"/>
                </a:lnTo>
                <a:lnTo>
                  <a:pt x="10827" y="3343"/>
                </a:lnTo>
                <a:lnTo>
                  <a:pt x="10827" y="1568"/>
                </a:lnTo>
                <a:close/>
                <a:moveTo>
                  <a:pt x="14451" y="1568"/>
                </a:moveTo>
                <a:lnTo>
                  <a:pt x="14451" y="3343"/>
                </a:lnTo>
                <a:lnTo>
                  <a:pt x="12676" y="3343"/>
                </a:lnTo>
                <a:lnTo>
                  <a:pt x="12676" y="1568"/>
                </a:lnTo>
                <a:close/>
                <a:moveTo>
                  <a:pt x="16305" y="1568"/>
                </a:moveTo>
                <a:lnTo>
                  <a:pt x="16305" y="3343"/>
                </a:lnTo>
                <a:lnTo>
                  <a:pt x="14526" y="3343"/>
                </a:lnTo>
                <a:lnTo>
                  <a:pt x="14526" y="1568"/>
                </a:lnTo>
                <a:close/>
                <a:moveTo>
                  <a:pt x="18089" y="1568"/>
                </a:moveTo>
                <a:lnTo>
                  <a:pt x="18089" y="3343"/>
                </a:lnTo>
                <a:lnTo>
                  <a:pt x="16381" y="3343"/>
                </a:lnTo>
                <a:lnTo>
                  <a:pt x="16381" y="1568"/>
                </a:lnTo>
                <a:close/>
                <a:moveTo>
                  <a:pt x="19945" y="1568"/>
                </a:moveTo>
                <a:lnTo>
                  <a:pt x="19945" y="3343"/>
                </a:lnTo>
                <a:lnTo>
                  <a:pt x="18166" y="3343"/>
                </a:lnTo>
                <a:lnTo>
                  <a:pt x="18166" y="1568"/>
                </a:lnTo>
                <a:close/>
                <a:moveTo>
                  <a:pt x="21795" y="1568"/>
                </a:moveTo>
                <a:lnTo>
                  <a:pt x="21795" y="3343"/>
                </a:lnTo>
                <a:lnTo>
                  <a:pt x="20020" y="3343"/>
                </a:lnTo>
                <a:lnTo>
                  <a:pt x="20020" y="1568"/>
                </a:lnTo>
                <a:close/>
                <a:moveTo>
                  <a:pt x="23644" y="1568"/>
                </a:moveTo>
                <a:lnTo>
                  <a:pt x="23644" y="3343"/>
                </a:lnTo>
                <a:lnTo>
                  <a:pt x="21870" y="3343"/>
                </a:lnTo>
                <a:lnTo>
                  <a:pt x="21870" y="1568"/>
                </a:lnTo>
                <a:close/>
                <a:moveTo>
                  <a:pt x="25498" y="1568"/>
                </a:moveTo>
                <a:lnTo>
                  <a:pt x="25498" y="3343"/>
                </a:lnTo>
                <a:lnTo>
                  <a:pt x="23719" y="3343"/>
                </a:lnTo>
                <a:lnTo>
                  <a:pt x="23719" y="1568"/>
                </a:lnTo>
                <a:close/>
                <a:moveTo>
                  <a:pt x="27348" y="1568"/>
                </a:moveTo>
                <a:lnTo>
                  <a:pt x="27348" y="3343"/>
                </a:lnTo>
                <a:lnTo>
                  <a:pt x="25575" y="3343"/>
                </a:lnTo>
                <a:lnTo>
                  <a:pt x="25575" y="1568"/>
                </a:lnTo>
                <a:close/>
                <a:moveTo>
                  <a:pt x="29204" y="1568"/>
                </a:moveTo>
                <a:lnTo>
                  <a:pt x="29204" y="3343"/>
                </a:lnTo>
                <a:lnTo>
                  <a:pt x="27424" y="3343"/>
                </a:lnTo>
                <a:lnTo>
                  <a:pt x="27424" y="1568"/>
                </a:lnTo>
                <a:close/>
                <a:moveTo>
                  <a:pt x="31053" y="1568"/>
                </a:moveTo>
                <a:lnTo>
                  <a:pt x="31053" y="3343"/>
                </a:lnTo>
                <a:lnTo>
                  <a:pt x="29279" y="3343"/>
                </a:lnTo>
                <a:lnTo>
                  <a:pt x="29279" y="1568"/>
                </a:lnTo>
                <a:close/>
                <a:moveTo>
                  <a:pt x="32903" y="1568"/>
                </a:moveTo>
                <a:lnTo>
                  <a:pt x="32903" y="3343"/>
                </a:lnTo>
                <a:lnTo>
                  <a:pt x="31128" y="3343"/>
                </a:lnTo>
                <a:lnTo>
                  <a:pt x="31128" y="1568"/>
                </a:lnTo>
                <a:close/>
                <a:moveTo>
                  <a:pt x="34692" y="1568"/>
                </a:moveTo>
                <a:lnTo>
                  <a:pt x="34692" y="3343"/>
                </a:lnTo>
                <a:lnTo>
                  <a:pt x="32979" y="3343"/>
                </a:lnTo>
                <a:lnTo>
                  <a:pt x="32979" y="1568"/>
                </a:lnTo>
                <a:close/>
                <a:moveTo>
                  <a:pt x="36541" y="1568"/>
                </a:moveTo>
                <a:lnTo>
                  <a:pt x="36541" y="3343"/>
                </a:lnTo>
                <a:lnTo>
                  <a:pt x="34768" y="3343"/>
                </a:lnTo>
                <a:lnTo>
                  <a:pt x="34768" y="1568"/>
                </a:lnTo>
                <a:close/>
                <a:moveTo>
                  <a:pt x="38397" y="1568"/>
                </a:moveTo>
                <a:lnTo>
                  <a:pt x="38397" y="3343"/>
                </a:lnTo>
                <a:lnTo>
                  <a:pt x="36618" y="3343"/>
                </a:lnTo>
                <a:lnTo>
                  <a:pt x="36618" y="1568"/>
                </a:lnTo>
                <a:close/>
                <a:moveTo>
                  <a:pt x="40246" y="1568"/>
                </a:moveTo>
                <a:lnTo>
                  <a:pt x="40246" y="3343"/>
                </a:lnTo>
                <a:lnTo>
                  <a:pt x="38472" y="3343"/>
                </a:lnTo>
                <a:lnTo>
                  <a:pt x="38472" y="1568"/>
                </a:lnTo>
                <a:close/>
                <a:moveTo>
                  <a:pt x="42096" y="1568"/>
                </a:moveTo>
                <a:lnTo>
                  <a:pt x="42096" y="3343"/>
                </a:lnTo>
                <a:lnTo>
                  <a:pt x="40321" y="3343"/>
                </a:lnTo>
                <a:lnTo>
                  <a:pt x="40321" y="1568"/>
                </a:lnTo>
                <a:close/>
                <a:moveTo>
                  <a:pt x="43950" y="1568"/>
                </a:moveTo>
                <a:lnTo>
                  <a:pt x="43950" y="3343"/>
                </a:lnTo>
                <a:lnTo>
                  <a:pt x="42172" y="3343"/>
                </a:lnTo>
                <a:lnTo>
                  <a:pt x="42172" y="1568"/>
                </a:lnTo>
                <a:close/>
                <a:moveTo>
                  <a:pt x="45801" y="1568"/>
                </a:moveTo>
                <a:lnTo>
                  <a:pt x="45801" y="3343"/>
                </a:lnTo>
                <a:lnTo>
                  <a:pt x="44027" y="3343"/>
                </a:lnTo>
                <a:lnTo>
                  <a:pt x="44027" y="1568"/>
                </a:lnTo>
                <a:close/>
                <a:moveTo>
                  <a:pt x="47656" y="1568"/>
                </a:moveTo>
                <a:lnTo>
                  <a:pt x="47656" y="3343"/>
                </a:lnTo>
                <a:lnTo>
                  <a:pt x="45876" y="3343"/>
                </a:lnTo>
                <a:lnTo>
                  <a:pt x="45876" y="1568"/>
                </a:lnTo>
                <a:close/>
                <a:moveTo>
                  <a:pt x="49505" y="1568"/>
                </a:moveTo>
                <a:lnTo>
                  <a:pt x="49505" y="3343"/>
                </a:lnTo>
                <a:lnTo>
                  <a:pt x="47731" y="3343"/>
                </a:lnTo>
                <a:lnTo>
                  <a:pt x="47731" y="1568"/>
                </a:lnTo>
                <a:close/>
                <a:moveTo>
                  <a:pt x="51289" y="1568"/>
                </a:moveTo>
                <a:lnTo>
                  <a:pt x="51289" y="3343"/>
                </a:lnTo>
                <a:lnTo>
                  <a:pt x="49581" y="3343"/>
                </a:lnTo>
                <a:lnTo>
                  <a:pt x="49581" y="1568"/>
                </a:lnTo>
                <a:close/>
                <a:moveTo>
                  <a:pt x="53144" y="1568"/>
                </a:moveTo>
                <a:lnTo>
                  <a:pt x="53144" y="3343"/>
                </a:lnTo>
                <a:lnTo>
                  <a:pt x="51370" y="3343"/>
                </a:lnTo>
                <a:lnTo>
                  <a:pt x="51370" y="1568"/>
                </a:lnTo>
                <a:close/>
                <a:moveTo>
                  <a:pt x="54995" y="1568"/>
                </a:moveTo>
                <a:lnTo>
                  <a:pt x="54995" y="3343"/>
                </a:lnTo>
                <a:lnTo>
                  <a:pt x="53220" y="3343"/>
                </a:lnTo>
                <a:lnTo>
                  <a:pt x="53220" y="1568"/>
                </a:lnTo>
                <a:close/>
                <a:moveTo>
                  <a:pt x="56849" y="1568"/>
                </a:moveTo>
                <a:lnTo>
                  <a:pt x="56849" y="3343"/>
                </a:lnTo>
                <a:lnTo>
                  <a:pt x="55070" y="3343"/>
                </a:lnTo>
                <a:lnTo>
                  <a:pt x="55070" y="1568"/>
                </a:lnTo>
                <a:close/>
                <a:moveTo>
                  <a:pt x="58698" y="1568"/>
                </a:moveTo>
                <a:lnTo>
                  <a:pt x="58698" y="3343"/>
                </a:lnTo>
                <a:lnTo>
                  <a:pt x="56924" y="3343"/>
                </a:lnTo>
                <a:lnTo>
                  <a:pt x="56924" y="1568"/>
                </a:lnTo>
                <a:close/>
                <a:moveTo>
                  <a:pt x="60548" y="1568"/>
                </a:moveTo>
                <a:lnTo>
                  <a:pt x="60548" y="3343"/>
                </a:lnTo>
                <a:lnTo>
                  <a:pt x="58775" y="3343"/>
                </a:lnTo>
                <a:lnTo>
                  <a:pt x="58775" y="1568"/>
                </a:lnTo>
                <a:close/>
                <a:moveTo>
                  <a:pt x="62404" y="1568"/>
                </a:moveTo>
                <a:lnTo>
                  <a:pt x="62404" y="3343"/>
                </a:lnTo>
                <a:lnTo>
                  <a:pt x="60629" y="3343"/>
                </a:lnTo>
                <a:lnTo>
                  <a:pt x="60629" y="1568"/>
                </a:lnTo>
                <a:close/>
                <a:moveTo>
                  <a:pt x="64253" y="1568"/>
                </a:moveTo>
                <a:lnTo>
                  <a:pt x="64253" y="3343"/>
                </a:lnTo>
                <a:lnTo>
                  <a:pt x="62479" y="3343"/>
                </a:lnTo>
                <a:lnTo>
                  <a:pt x="62479" y="1568"/>
                </a:lnTo>
                <a:close/>
                <a:moveTo>
                  <a:pt x="66108" y="1568"/>
                </a:moveTo>
                <a:lnTo>
                  <a:pt x="66108" y="3343"/>
                </a:lnTo>
                <a:lnTo>
                  <a:pt x="64328" y="3343"/>
                </a:lnTo>
                <a:lnTo>
                  <a:pt x="64328" y="1568"/>
                </a:lnTo>
                <a:close/>
                <a:moveTo>
                  <a:pt x="3343" y="3422"/>
                </a:moveTo>
                <a:lnTo>
                  <a:pt x="3343" y="5197"/>
                </a:lnTo>
                <a:lnTo>
                  <a:pt x="1568" y="5197"/>
                </a:lnTo>
                <a:lnTo>
                  <a:pt x="1568" y="3422"/>
                </a:lnTo>
                <a:close/>
                <a:moveTo>
                  <a:pt x="5192" y="3422"/>
                </a:moveTo>
                <a:lnTo>
                  <a:pt x="5192" y="5197"/>
                </a:lnTo>
                <a:lnTo>
                  <a:pt x="3418" y="5197"/>
                </a:lnTo>
                <a:lnTo>
                  <a:pt x="3418" y="3422"/>
                </a:lnTo>
                <a:close/>
                <a:moveTo>
                  <a:pt x="7047" y="3422"/>
                </a:moveTo>
                <a:lnTo>
                  <a:pt x="7047" y="5197"/>
                </a:lnTo>
                <a:lnTo>
                  <a:pt x="5267" y="5197"/>
                </a:lnTo>
                <a:lnTo>
                  <a:pt x="5267" y="3422"/>
                </a:lnTo>
                <a:close/>
                <a:moveTo>
                  <a:pt x="8896" y="3422"/>
                </a:moveTo>
                <a:lnTo>
                  <a:pt x="8896" y="5197"/>
                </a:lnTo>
                <a:lnTo>
                  <a:pt x="7123" y="5197"/>
                </a:lnTo>
                <a:lnTo>
                  <a:pt x="7123" y="3422"/>
                </a:lnTo>
                <a:close/>
                <a:moveTo>
                  <a:pt x="10746" y="3422"/>
                </a:moveTo>
                <a:lnTo>
                  <a:pt x="10746" y="5197"/>
                </a:lnTo>
                <a:lnTo>
                  <a:pt x="8972" y="5197"/>
                </a:lnTo>
                <a:lnTo>
                  <a:pt x="8972" y="3422"/>
                </a:lnTo>
                <a:close/>
                <a:moveTo>
                  <a:pt x="12601" y="3422"/>
                </a:moveTo>
                <a:lnTo>
                  <a:pt x="12601" y="5197"/>
                </a:lnTo>
                <a:lnTo>
                  <a:pt x="10827" y="5197"/>
                </a:lnTo>
                <a:lnTo>
                  <a:pt x="10827" y="3422"/>
                </a:lnTo>
                <a:close/>
                <a:moveTo>
                  <a:pt x="14451" y="3422"/>
                </a:moveTo>
                <a:lnTo>
                  <a:pt x="14451" y="5197"/>
                </a:lnTo>
                <a:lnTo>
                  <a:pt x="12676" y="5197"/>
                </a:lnTo>
                <a:lnTo>
                  <a:pt x="12676" y="3422"/>
                </a:lnTo>
                <a:close/>
                <a:moveTo>
                  <a:pt x="16305" y="3422"/>
                </a:moveTo>
                <a:lnTo>
                  <a:pt x="16305" y="5197"/>
                </a:lnTo>
                <a:lnTo>
                  <a:pt x="14526" y="5197"/>
                </a:lnTo>
                <a:lnTo>
                  <a:pt x="14526" y="3422"/>
                </a:lnTo>
                <a:close/>
                <a:moveTo>
                  <a:pt x="18089" y="3422"/>
                </a:moveTo>
                <a:lnTo>
                  <a:pt x="18089" y="5197"/>
                </a:lnTo>
                <a:lnTo>
                  <a:pt x="16381" y="5197"/>
                </a:lnTo>
                <a:lnTo>
                  <a:pt x="16381" y="3422"/>
                </a:lnTo>
                <a:close/>
                <a:moveTo>
                  <a:pt x="19945" y="3422"/>
                </a:moveTo>
                <a:lnTo>
                  <a:pt x="19945" y="5197"/>
                </a:lnTo>
                <a:lnTo>
                  <a:pt x="18166" y="5197"/>
                </a:lnTo>
                <a:lnTo>
                  <a:pt x="18166" y="3422"/>
                </a:lnTo>
                <a:close/>
                <a:moveTo>
                  <a:pt x="21795" y="3422"/>
                </a:moveTo>
                <a:lnTo>
                  <a:pt x="21795" y="5197"/>
                </a:lnTo>
                <a:lnTo>
                  <a:pt x="20020" y="5197"/>
                </a:lnTo>
                <a:lnTo>
                  <a:pt x="20020" y="3422"/>
                </a:lnTo>
                <a:close/>
                <a:moveTo>
                  <a:pt x="23644" y="3422"/>
                </a:moveTo>
                <a:lnTo>
                  <a:pt x="23644" y="5197"/>
                </a:lnTo>
                <a:lnTo>
                  <a:pt x="21870" y="5197"/>
                </a:lnTo>
                <a:lnTo>
                  <a:pt x="21870" y="3422"/>
                </a:lnTo>
                <a:close/>
                <a:moveTo>
                  <a:pt x="25498" y="3422"/>
                </a:moveTo>
                <a:lnTo>
                  <a:pt x="25498" y="5197"/>
                </a:lnTo>
                <a:lnTo>
                  <a:pt x="23719" y="5197"/>
                </a:lnTo>
                <a:lnTo>
                  <a:pt x="23719" y="3422"/>
                </a:lnTo>
                <a:close/>
                <a:moveTo>
                  <a:pt x="27348" y="3422"/>
                </a:moveTo>
                <a:lnTo>
                  <a:pt x="27348" y="5197"/>
                </a:lnTo>
                <a:lnTo>
                  <a:pt x="25575" y="5197"/>
                </a:lnTo>
                <a:lnTo>
                  <a:pt x="25575" y="3422"/>
                </a:lnTo>
                <a:close/>
                <a:moveTo>
                  <a:pt x="29204" y="3422"/>
                </a:moveTo>
                <a:lnTo>
                  <a:pt x="29204" y="5197"/>
                </a:lnTo>
                <a:lnTo>
                  <a:pt x="27424" y="5197"/>
                </a:lnTo>
                <a:lnTo>
                  <a:pt x="27424" y="3422"/>
                </a:lnTo>
                <a:close/>
                <a:moveTo>
                  <a:pt x="31053" y="3422"/>
                </a:moveTo>
                <a:lnTo>
                  <a:pt x="31053" y="5197"/>
                </a:lnTo>
                <a:lnTo>
                  <a:pt x="29279" y="5197"/>
                </a:lnTo>
                <a:lnTo>
                  <a:pt x="29279" y="3422"/>
                </a:lnTo>
                <a:close/>
                <a:moveTo>
                  <a:pt x="32903" y="3422"/>
                </a:moveTo>
                <a:lnTo>
                  <a:pt x="32903" y="5197"/>
                </a:lnTo>
                <a:lnTo>
                  <a:pt x="31128" y="5197"/>
                </a:lnTo>
                <a:lnTo>
                  <a:pt x="31128" y="3422"/>
                </a:lnTo>
                <a:close/>
                <a:moveTo>
                  <a:pt x="34692" y="3422"/>
                </a:moveTo>
                <a:lnTo>
                  <a:pt x="34692" y="5197"/>
                </a:lnTo>
                <a:lnTo>
                  <a:pt x="32979" y="5197"/>
                </a:lnTo>
                <a:lnTo>
                  <a:pt x="32979" y="3422"/>
                </a:lnTo>
                <a:close/>
                <a:moveTo>
                  <a:pt x="36541" y="3422"/>
                </a:moveTo>
                <a:lnTo>
                  <a:pt x="36541" y="5197"/>
                </a:lnTo>
                <a:lnTo>
                  <a:pt x="34768" y="5197"/>
                </a:lnTo>
                <a:lnTo>
                  <a:pt x="34768" y="3422"/>
                </a:lnTo>
                <a:close/>
                <a:moveTo>
                  <a:pt x="38397" y="3422"/>
                </a:moveTo>
                <a:lnTo>
                  <a:pt x="38397" y="5197"/>
                </a:lnTo>
                <a:lnTo>
                  <a:pt x="36618" y="5197"/>
                </a:lnTo>
                <a:lnTo>
                  <a:pt x="36618" y="3422"/>
                </a:lnTo>
                <a:close/>
                <a:moveTo>
                  <a:pt x="40246" y="3422"/>
                </a:moveTo>
                <a:lnTo>
                  <a:pt x="40246" y="5197"/>
                </a:lnTo>
                <a:lnTo>
                  <a:pt x="38472" y="5197"/>
                </a:lnTo>
                <a:lnTo>
                  <a:pt x="38472" y="3422"/>
                </a:lnTo>
                <a:close/>
                <a:moveTo>
                  <a:pt x="42096" y="3422"/>
                </a:moveTo>
                <a:lnTo>
                  <a:pt x="42096" y="5197"/>
                </a:lnTo>
                <a:lnTo>
                  <a:pt x="40321" y="5197"/>
                </a:lnTo>
                <a:lnTo>
                  <a:pt x="40321" y="3422"/>
                </a:lnTo>
                <a:close/>
                <a:moveTo>
                  <a:pt x="43950" y="3422"/>
                </a:moveTo>
                <a:lnTo>
                  <a:pt x="43950" y="5197"/>
                </a:lnTo>
                <a:lnTo>
                  <a:pt x="42172" y="5197"/>
                </a:lnTo>
                <a:lnTo>
                  <a:pt x="42172" y="3422"/>
                </a:lnTo>
                <a:close/>
                <a:moveTo>
                  <a:pt x="45801" y="3422"/>
                </a:moveTo>
                <a:lnTo>
                  <a:pt x="45801" y="5197"/>
                </a:lnTo>
                <a:lnTo>
                  <a:pt x="44027" y="5197"/>
                </a:lnTo>
                <a:lnTo>
                  <a:pt x="44027" y="3422"/>
                </a:lnTo>
                <a:close/>
                <a:moveTo>
                  <a:pt x="47656" y="3422"/>
                </a:moveTo>
                <a:lnTo>
                  <a:pt x="47656" y="5197"/>
                </a:lnTo>
                <a:lnTo>
                  <a:pt x="45876" y="5197"/>
                </a:lnTo>
                <a:lnTo>
                  <a:pt x="45876" y="3422"/>
                </a:lnTo>
                <a:close/>
                <a:moveTo>
                  <a:pt x="49505" y="3422"/>
                </a:moveTo>
                <a:lnTo>
                  <a:pt x="49505" y="5197"/>
                </a:lnTo>
                <a:lnTo>
                  <a:pt x="47731" y="5197"/>
                </a:lnTo>
                <a:lnTo>
                  <a:pt x="47731" y="3422"/>
                </a:lnTo>
                <a:close/>
                <a:moveTo>
                  <a:pt x="51289" y="3422"/>
                </a:moveTo>
                <a:lnTo>
                  <a:pt x="51289" y="5197"/>
                </a:lnTo>
                <a:lnTo>
                  <a:pt x="49581" y="5197"/>
                </a:lnTo>
                <a:lnTo>
                  <a:pt x="49581" y="3422"/>
                </a:lnTo>
                <a:close/>
                <a:moveTo>
                  <a:pt x="53144" y="3422"/>
                </a:moveTo>
                <a:lnTo>
                  <a:pt x="53144" y="5197"/>
                </a:lnTo>
                <a:lnTo>
                  <a:pt x="51370" y="5197"/>
                </a:lnTo>
                <a:lnTo>
                  <a:pt x="51370" y="3422"/>
                </a:lnTo>
                <a:close/>
                <a:moveTo>
                  <a:pt x="54995" y="3422"/>
                </a:moveTo>
                <a:lnTo>
                  <a:pt x="54995" y="5197"/>
                </a:lnTo>
                <a:lnTo>
                  <a:pt x="53220" y="5197"/>
                </a:lnTo>
                <a:lnTo>
                  <a:pt x="53220" y="3422"/>
                </a:lnTo>
                <a:close/>
                <a:moveTo>
                  <a:pt x="56849" y="3422"/>
                </a:moveTo>
                <a:lnTo>
                  <a:pt x="56849" y="5197"/>
                </a:lnTo>
                <a:lnTo>
                  <a:pt x="55070" y="5197"/>
                </a:lnTo>
                <a:lnTo>
                  <a:pt x="55070" y="3422"/>
                </a:lnTo>
                <a:close/>
                <a:moveTo>
                  <a:pt x="58698" y="3422"/>
                </a:moveTo>
                <a:lnTo>
                  <a:pt x="58698" y="5197"/>
                </a:lnTo>
                <a:lnTo>
                  <a:pt x="56924" y="5197"/>
                </a:lnTo>
                <a:lnTo>
                  <a:pt x="56924" y="3422"/>
                </a:lnTo>
                <a:close/>
                <a:moveTo>
                  <a:pt x="60548" y="3422"/>
                </a:moveTo>
                <a:lnTo>
                  <a:pt x="60548" y="5197"/>
                </a:lnTo>
                <a:lnTo>
                  <a:pt x="58775" y="5197"/>
                </a:lnTo>
                <a:lnTo>
                  <a:pt x="58775" y="3422"/>
                </a:lnTo>
                <a:close/>
                <a:moveTo>
                  <a:pt x="62404" y="3422"/>
                </a:moveTo>
                <a:lnTo>
                  <a:pt x="62404" y="5197"/>
                </a:lnTo>
                <a:lnTo>
                  <a:pt x="60629" y="5197"/>
                </a:lnTo>
                <a:lnTo>
                  <a:pt x="60629" y="3422"/>
                </a:lnTo>
                <a:close/>
                <a:moveTo>
                  <a:pt x="64253" y="3422"/>
                </a:moveTo>
                <a:lnTo>
                  <a:pt x="64253" y="5197"/>
                </a:lnTo>
                <a:lnTo>
                  <a:pt x="62479" y="5197"/>
                </a:lnTo>
                <a:lnTo>
                  <a:pt x="62479" y="3422"/>
                </a:lnTo>
                <a:close/>
                <a:moveTo>
                  <a:pt x="66108" y="3422"/>
                </a:moveTo>
                <a:lnTo>
                  <a:pt x="66108" y="5197"/>
                </a:lnTo>
                <a:lnTo>
                  <a:pt x="64328" y="5197"/>
                </a:lnTo>
                <a:lnTo>
                  <a:pt x="64328" y="3422"/>
                </a:lnTo>
                <a:close/>
                <a:moveTo>
                  <a:pt x="3343" y="5273"/>
                </a:moveTo>
                <a:lnTo>
                  <a:pt x="3343" y="7047"/>
                </a:lnTo>
                <a:lnTo>
                  <a:pt x="1568" y="7047"/>
                </a:lnTo>
                <a:lnTo>
                  <a:pt x="1568" y="5273"/>
                </a:lnTo>
                <a:close/>
                <a:moveTo>
                  <a:pt x="5192" y="5273"/>
                </a:moveTo>
                <a:lnTo>
                  <a:pt x="5192" y="7047"/>
                </a:lnTo>
                <a:lnTo>
                  <a:pt x="3418" y="7047"/>
                </a:lnTo>
                <a:lnTo>
                  <a:pt x="3418" y="5273"/>
                </a:lnTo>
                <a:close/>
                <a:moveTo>
                  <a:pt x="7047" y="5273"/>
                </a:moveTo>
                <a:lnTo>
                  <a:pt x="7047" y="7047"/>
                </a:lnTo>
                <a:lnTo>
                  <a:pt x="5267" y="7047"/>
                </a:lnTo>
                <a:lnTo>
                  <a:pt x="5267" y="5273"/>
                </a:lnTo>
                <a:close/>
                <a:moveTo>
                  <a:pt x="8896" y="5273"/>
                </a:moveTo>
                <a:lnTo>
                  <a:pt x="8896" y="7047"/>
                </a:lnTo>
                <a:lnTo>
                  <a:pt x="7123" y="7047"/>
                </a:lnTo>
                <a:lnTo>
                  <a:pt x="7123" y="5273"/>
                </a:lnTo>
                <a:close/>
                <a:moveTo>
                  <a:pt x="10746" y="5273"/>
                </a:moveTo>
                <a:lnTo>
                  <a:pt x="10746" y="7047"/>
                </a:lnTo>
                <a:lnTo>
                  <a:pt x="8972" y="7047"/>
                </a:lnTo>
                <a:lnTo>
                  <a:pt x="8972" y="5273"/>
                </a:lnTo>
                <a:close/>
                <a:moveTo>
                  <a:pt x="12601" y="5273"/>
                </a:moveTo>
                <a:lnTo>
                  <a:pt x="12601" y="7047"/>
                </a:lnTo>
                <a:lnTo>
                  <a:pt x="10827" y="7047"/>
                </a:lnTo>
                <a:lnTo>
                  <a:pt x="10827" y="5273"/>
                </a:lnTo>
                <a:close/>
                <a:moveTo>
                  <a:pt x="14451" y="5273"/>
                </a:moveTo>
                <a:lnTo>
                  <a:pt x="14451" y="7047"/>
                </a:lnTo>
                <a:lnTo>
                  <a:pt x="12676" y="7047"/>
                </a:lnTo>
                <a:lnTo>
                  <a:pt x="12676" y="5273"/>
                </a:lnTo>
                <a:close/>
                <a:moveTo>
                  <a:pt x="16305" y="5273"/>
                </a:moveTo>
                <a:lnTo>
                  <a:pt x="16305" y="7047"/>
                </a:lnTo>
                <a:lnTo>
                  <a:pt x="14526" y="7047"/>
                </a:lnTo>
                <a:lnTo>
                  <a:pt x="14526" y="5273"/>
                </a:lnTo>
                <a:close/>
                <a:moveTo>
                  <a:pt x="18089" y="5273"/>
                </a:moveTo>
                <a:lnTo>
                  <a:pt x="18089" y="7047"/>
                </a:lnTo>
                <a:lnTo>
                  <a:pt x="16381" y="7047"/>
                </a:lnTo>
                <a:lnTo>
                  <a:pt x="16381" y="5273"/>
                </a:lnTo>
                <a:close/>
                <a:moveTo>
                  <a:pt x="19945" y="5273"/>
                </a:moveTo>
                <a:lnTo>
                  <a:pt x="19945" y="7047"/>
                </a:lnTo>
                <a:lnTo>
                  <a:pt x="18166" y="7047"/>
                </a:lnTo>
                <a:lnTo>
                  <a:pt x="18166" y="5273"/>
                </a:lnTo>
                <a:close/>
                <a:moveTo>
                  <a:pt x="21795" y="5273"/>
                </a:moveTo>
                <a:lnTo>
                  <a:pt x="21795" y="7047"/>
                </a:lnTo>
                <a:lnTo>
                  <a:pt x="20020" y="7047"/>
                </a:lnTo>
                <a:lnTo>
                  <a:pt x="20020" y="5273"/>
                </a:lnTo>
                <a:close/>
                <a:moveTo>
                  <a:pt x="23644" y="5273"/>
                </a:moveTo>
                <a:lnTo>
                  <a:pt x="23644" y="7047"/>
                </a:lnTo>
                <a:lnTo>
                  <a:pt x="21870" y="7047"/>
                </a:lnTo>
                <a:lnTo>
                  <a:pt x="21870" y="5273"/>
                </a:lnTo>
                <a:close/>
                <a:moveTo>
                  <a:pt x="25498" y="5273"/>
                </a:moveTo>
                <a:lnTo>
                  <a:pt x="25498" y="7047"/>
                </a:lnTo>
                <a:lnTo>
                  <a:pt x="23719" y="7047"/>
                </a:lnTo>
                <a:lnTo>
                  <a:pt x="23719" y="5273"/>
                </a:lnTo>
                <a:close/>
                <a:moveTo>
                  <a:pt x="27348" y="5273"/>
                </a:moveTo>
                <a:lnTo>
                  <a:pt x="27348" y="7047"/>
                </a:lnTo>
                <a:lnTo>
                  <a:pt x="25575" y="7047"/>
                </a:lnTo>
                <a:lnTo>
                  <a:pt x="25575" y="5273"/>
                </a:lnTo>
                <a:close/>
                <a:moveTo>
                  <a:pt x="29204" y="5273"/>
                </a:moveTo>
                <a:lnTo>
                  <a:pt x="29204" y="7047"/>
                </a:lnTo>
                <a:lnTo>
                  <a:pt x="27424" y="7047"/>
                </a:lnTo>
                <a:lnTo>
                  <a:pt x="27424" y="5273"/>
                </a:lnTo>
                <a:close/>
                <a:moveTo>
                  <a:pt x="31053" y="5273"/>
                </a:moveTo>
                <a:lnTo>
                  <a:pt x="31053" y="7047"/>
                </a:lnTo>
                <a:lnTo>
                  <a:pt x="29279" y="7047"/>
                </a:lnTo>
                <a:lnTo>
                  <a:pt x="29279" y="5273"/>
                </a:lnTo>
                <a:close/>
                <a:moveTo>
                  <a:pt x="32903" y="5273"/>
                </a:moveTo>
                <a:lnTo>
                  <a:pt x="32903" y="7047"/>
                </a:lnTo>
                <a:lnTo>
                  <a:pt x="31128" y="7047"/>
                </a:lnTo>
                <a:lnTo>
                  <a:pt x="31128" y="5273"/>
                </a:lnTo>
                <a:close/>
                <a:moveTo>
                  <a:pt x="34692" y="5273"/>
                </a:moveTo>
                <a:lnTo>
                  <a:pt x="34692" y="7047"/>
                </a:lnTo>
                <a:lnTo>
                  <a:pt x="32979" y="7047"/>
                </a:lnTo>
                <a:lnTo>
                  <a:pt x="32979" y="5273"/>
                </a:lnTo>
                <a:close/>
                <a:moveTo>
                  <a:pt x="36541" y="5273"/>
                </a:moveTo>
                <a:lnTo>
                  <a:pt x="36541" y="7047"/>
                </a:lnTo>
                <a:lnTo>
                  <a:pt x="34768" y="7047"/>
                </a:lnTo>
                <a:lnTo>
                  <a:pt x="34768" y="5273"/>
                </a:lnTo>
                <a:close/>
                <a:moveTo>
                  <a:pt x="38397" y="5273"/>
                </a:moveTo>
                <a:lnTo>
                  <a:pt x="38397" y="7047"/>
                </a:lnTo>
                <a:lnTo>
                  <a:pt x="36618" y="7047"/>
                </a:lnTo>
                <a:lnTo>
                  <a:pt x="36618" y="5273"/>
                </a:lnTo>
                <a:close/>
                <a:moveTo>
                  <a:pt x="40246" y="5273"/>
                </a:moveTo>
                <a:lnTo>
                  <a:pt x="40246" y="7047"/>
                </a:lnTo>
                <a:lnTo>
                  <a:pt x="38472" y="7047"/>
                </a:lnTo>
                <a:lnTo>
                  <a:pt x="38472" y="5273"/>
                </a:lnTo>
                <a:close/>
                <a:moveTo>
                  <a:pt x="42096" y="5273"/>
                </a:moveTo>
                <a:lnTo>
                  <a:pt x="42096" y="7047"/>
                </a:lnTo>
                <a:lnTo>
                  <a:pt x="40321" y="7047"/>
                </a:lnTo>
                <a:lnTo>
                  <a:pt x="40321" y="5273"/>
                </a:lnTo>
                <a:close/>
                <a:moveTo>
                  <a:pt x="43950" y="5273"/>
                </a:moveTo>
                <a:lnTo>
                  <a:pt x="43950" y="7047"/>
                </a:lnTo>
                <a:lnTo>
                  <a:pt x="42172" y="7047"/>
                </a:lnTo>
                <a:lnTo>
                  <a:pt x="42172" y="5273"/>
                </a:lnTo>
                <a:close/>
                <a:moveTo>
                  <a:pt x="45801" y="5273"/>
                </a:moveTo>
                <a:lnTo>
                  <a:pt x="45801" y="7047"/>
                </a:lnTo>
                <a:lnTo>
                  <a:pt x="44027" y="7047"/>
                </a:lnTo>
                <a:lnTo>
                  <a:pt x="44027" y="5273"/>
                </a:lnTo>
                <a:close/>
                <a:moveTo>
                  <a:pt x="47656" y="5273"/>
                </a:moveTo>
                <a:lnTo>
                  <a:pt x="47656" y="7047"/>
                </a:lnTo>
                <a:lnTo>
                  <a:pt x="45876" y="7047"/>
                </a:lnTo>
                <a:lnTo>
                  <a:pt x="45876" y="5273"/>
                </a:lnTo>
                <a:close/>
                <a:moveTo>
                  <a:pt x="49505" y="5273"/>
                </a:moveTo>
                <a:lnTo>
                  <a:pt x="49505" y="7047"/>
                </a:lnTo>
                <a:lnTo>
                  <a:pt x="47731" y="7047"/>
                </a:lnTo>
                <a:lnTo>
                  <a:pt x="47731" y="5273"/>
                </a:lnTo>
                <a:close/>
                <a:moveTo>
                  <a:pt x="51289" y="5273"/>
                </a:moveTo>
                <a:lnTo>
                  <a:pt x="51289" y="7047"/>
                </a:lnTo>
                <a:lnTo>
                  <a:pt x="49581" y="7047"/>
                </a:lnTo>
                <a:lnTo>
                  <a:pt x="49581" y="5273"/>
                </a:lnTo>
                <a:close/>
                <a:moveTo>
                  <a:pt x="53144" y="5273"/>
                </a:moveTo>
                <a:lnTo>
                  <a:pt x="53144" y="7047"/>
                </a:lnTo>
                <a:lnTo>
                  <a:pt x="51370" y="7047"/>
                </a:lnTo>
                <a:lnTo>
                  <a:pt x="51370" y="5273"/>
                </a:lnTo>
                <a:close/>
                <a:moveTo>
                  <a:pt x="54995" y="5273"/>
                </a:moveTo>
                <a:lnTo>
                  <a:pt x="54995" y="7047"/>
                </a:lnTo>
                <a:lnTo>
                  <a:pt x="53220" y="7047"/>
                </a:lnTo>
                <a:lnTo>
                  <a:pt x="53220" y="5273"/>
                </a:lnTo>
                <a:close/>
                <a:moveTo>
                  <a:pt x="56849" y="5273"/>
                </a:moveTo>
                <a:lnTo>
                  <a:pt x="56849" y="7047"/>
                </a:lnTo>
                <a:lnTo>
                  <a:pt x="55070" y="7047"/>
                </a:lnTo>
                <a:lnTo>
                  <a:pt x="55070" y="5273"/>
                </a:lnTo>
                <a:close/>
                <a:moveTo>
                  <a:pt x="58698" y="5273"/>
                </a:moveTo>
                <a:lnTo>
                  <a:pt x="58698" y="7047"/>
                </a:lnTo>
                <a:lnTo>
                  <a:pt x="56924" y="7047"/>
                </a:lnTo>
                <a:lnTo>
                  <a:pt x="56924" y="5273"/>
                </a:lnTo>
                <a:close/>
                <a:moveTo>
                  <a:pt x="60548" y="5273"/>
                </a:moveTo>
                <a:lnTo>
                  <a:pt x="60548" y="7047"/>
                </a:lnTo>
                <a:lnTo>
                  <a:pt x="58775" y="7047"/>
                </a:lnTo>
                <a:lnTo>
                  <a:pt x="58775" y="5273"/>
                </a:lnTo>
                <a:close/>
                <a:moveTo>
                  <a:pt x="62404" y="5273"/>
                </a:moveTo>
                <a:lnTo>
                  <a:pt x="62404" y="7047"/>
                </a:lnTo>
                <a:lnTo>
                  <a:pt x="60629" y="7047"/>
                </a:lnTo>
                <a:lnTo>
                  <a:pt x="60629" y="5273"/>
                </a:lnTo>
                <a:close/>
                <a:moveTo>
                  <a:pt x="64253" y="5273"/>
                </a:moveTo>
                <a:lnTo>
                  <a:pt x="64253" y="7047"/>
                </a:lnTo>
                <a:lnTo>
                  <a:pt x="62479" y="7047"/>
                </a:lnTo>
                <a:lnTo>
                  <a:pt x="62479" y="5273"/>
                </a:lnTo>
                <a:close/>
                <a:moveTo>
                  <a:pt x="66108" y="5273"/>
                </a:moveTo>
                <a:lnTo>
                  <a:pt x="66108" y="7047"/>
                </a:lnTo>
                <a:lnTo>
                  <a:pt x="64328" y="7047"/>
                </a:lnTo>
                <a:lnTo>
                  <a:pt x="64328" y="5273"/>
                </a:lnTo>
                <a:close/>
                <a:moveTo>
                  <a:pt x="3343" y="7123"/>
                </a:moveTo>
                <a:lnTo>
                  <a:pt x="3343" y="8902"/>
                </a:lnTo>
                <a:lnTo>
                  <a:pt x="1568" y="8902"/>
                </a:lnTo>
                <a:lnTo>
                  <a:pt x="1568" y="7123"/>
                </a:lnTo>
                <a:close/>
                <a:moveTo>
                  <a:pt x="5192" y="7123"/>
                </a:moveTo>
                <a:lnTo>
                  <a:pt x="5192" y="8902"/>
                </a:lnTo>
                <a:lnTo>
                  <a:pt x="3418" y="8902"/>
                </a:lnTo>
                <a:lnTo>
                  <a:pt x="3418" y="7123"/>
                </a:lnTo>
                <a:close/>
                <a:moveTo>
                  <a:pt x="7047" y="7123"/>
                </a:moveTo>
                <a:lnTo>
                  <a:pt x="7047" y="8902"/>
                </a:lnTo>
                <a:lnTo>
                  <a:pt x="5267" y="8902"/>
                </a:lnTo>
                <a:lnTo>
                  <a:pt x="5267" y="7123"/>
                </a:lnTo>
                <a:close/>
                <a:moveTo>
                  <a:pt x="8896" y="7123"/>
                </a:moveTo>
                <a:lnTo>
                  <a:pt x="8896" y="8902"/>
                </a:lnTo>
                <a:lnTo>
                  <a:pt x="7123" y="8902"/>
                </a:lnTo>
                <a:lnTo>
                  <a:pt x="7123" y="7123"/>
                </a:lnTo>
                <a:close/>
                <a:moveTo>
                  <a:pt x="10746" y="7123"/>
                </a:moveTo>
                <a:lnTo>
                  <a:pt x="10746" y="8902"/>
                </a:lnTo>
                <a:lnTo>
                  <a:pt x="8972" y="8902"/>
                </a:lnTo>
                <a:lnTo>
                  <a:pt x="8972" y="7123"/>
                </a:lnTo>
                <a:close/>
                <a:moveTo>
                  <a:pt x="12601" y="7123"/>
                </a:moveTo>
                <a:lnTo>
                  <a:pt x="12601" y="8902"/>
                </a:lnTo>
                <a:lnTo>
                  <a:pt x="10827" y="8902"/>
                </a:lnTo>
                <a:lnTo>
                  <a:pt x="10827" y="7123"/>
                </a:lnTo>
                <a:close/>
                <a:moveTo>
                  <a:pt x="14451" y="7123"/>
                </a:moveTo>
                <a:lnTo>
                  <a:pt x="14451" y="8902"/>
                </a:lnTo>
                <a:lnTo>
                  <a:pt x="12676" y="8902"/>
                </a:lnTo>
                <a:lnTo>
                  <a:pt x="12676" y="7123"/>
                </a:lnTo>
                <a:close/>
                <a:moveTo>
                  <a:pt x="16305" y="7123"/>
                </a:moveTo>
                <a:lnTo>
                  <a:pt x="16305" y="8902"/>
                </a:lnTo>
                <a:lnTo>
                  <a:pt x="14526" y="8902"/>
                </a:lnTo>
                <a:lnTo>
                  <a:pt x="14526" y="7123"/>
                </a:lnTo>
                <a:close/>
                <a:moveTo>
                  <a:pt x="18089" y="7123"/>
                </a:moveTo>
                <a:lnTo>
                  <a:pt x="18089" y="8902"/>
                </a:lnTo>
                <a:lnTo>
                  <a:pt x="16381" y="8902"/>
                </a:lnTo>
                <a:lnTo>
                  <a:pt x="16381" y="7123"/>
                </a:lnTo>
                <a:close/>
                <a:moveTo>
                  <a:pt x="19945" y="7123"/>
                </a:moveTo>
                <a:lnTo>
                  <a:pt x="19945" y="8902"/>
                </a:lnTo>
                <a:lnTo>
                  <a:pt x="18166" y="8902"/>
                </a:lnTo>
                <a:lnTo>
                  <a:pt x="18166" y="7123"/>
                </a:lnTo>
                <a:close/>
                <a:moveTo>
                  <a:pt x="21795" y="7123"/>
                </a:moveTo>
                <a:lnTo>
                  <a:pt x="21795" y="8902"/>
                </a:lnTo>
                <a:lnTo>
                  <a:pt x="20020" y="8902"/>
                </a:lnTo>
                <a:lnTo>
                  <a:pt x="20020" y="7123"/>
                </a:lnTo>
                <a:close/>
                <a:moveTo>
                  <a:pt x="23644" y="7123"/>
                </a:moveTo>
                <a:lnTo>
                  <a:pt x="23644" y="8902"/>
                </a:lnTo>
                <a:lnTo>
                  <a:pt x="21870" y="8902"/>
                </a:lnTo>
                <a:lnTo>
                  <a:pt x="21870" y="7123"/>
                </a:lnTo>
                <a:close/>
                <a:moveTo>
                  <a:pt x="25498" y="7123"/>
                </a:moveTo>
                <a:lnTo>
                  <a:pt x="25498" y="8902"/>
                </a:lnTo>
                <a:lnTo>
                  <a:pt x="23719" y="8902"/>
                </a:lnTo>
                <a:lnTo>
                  <a:pt x="23719" y="7123"/>
                </a:lnTo>
                <a:close/>
                <a:moveTo>
                  <a:pt x="27348" y="7123"/>
                </a:moveTo>
                <a:lnTo>
                  <a:pt x="27348" y="8902"/>
                </a:lnTo>
                <a:lnTo>
                  <a:pt x="25575" y="8902"/>
                </a:lnTo>
                <a:lnTo>
                  <a:pt x="25575" y="7123"/>
                </a:lnTo>
                <a:close/>
                <a:moveTo>
                  <a:pt x="29204" y="7123"/>
                </a:moveTo>
                <a:lnTo>
                  <a:pt x="29204" y="8902"/>
                </a:lnTo>
                <a:lnTo>
                  <a:pt x="27424" y="8902"/>
                </a:lnTo>
                <a:lnTo>
                  <a:pt x="27424" y="7123"/>
                </a:lnTo>
                <a:close/>
                <a:moveTo>
                  <a:pt x="31053" y="7123"/>
                </a:moveTo>
                <a:lnTo>
                  <a:pt x="31053" y="8902"/>
                </a:lnTo>
                <a:lnTo>
                  <a:pt x="29279" y="8902"/>
                </a:lnTo>
                <a:lnTo>
                  <a:pt x="29279" y="7123"/>
                </a:lnTo>
                <a:close/>
                <a:moveTo>
                  <a:pt x="32903" y="7123"/>
                </a:moveTo>
                <a:lnTo>
                  <a:pt x="32903" y="8902"/>
                </a:lnTo>
                <a:lnTo>
                  <a:pt x="31128" y="8902"/>
                </a:lnTo>
                <a:lnTo>
                  <a:pt x="31128" y="7123"/>
                </a:lnTo>
                <a:close/>
                <a:moveTo>
                  <a:pt x="34692" y="7123"/>
                </a:moveTo>
                <a:lnTo>
                  <a:pt x="34692" y="8902"/>
                </a:lnTo>
                <a:lnTo>
                  <a:pt x="32979" y="8902"/>
                </a:lnTo>
                <a:lnTo>
                  <a:pt x="32979" y="7123"/>
                </a:lnTo>
                <a:close/>
                <a:moveTo>
                  <a:pt x="36541" y="7123"/>
                </a:moveTo>
                <a:lnTo>
                  <a:pt x="36541" y="8902"/>
                </a:lnTo>
                <a:lnTo>
                  <a:pt x="34768" y="8902"/>
                </a:lnTo>
                <a:lnTo>
                  <a:pt x="34768" y="7123"/>
                </a:lnTo>
                <a:close/>
                <a:moveTo>
                  <a:pt x="38397" y="7123"/>
                </a:moveTo>
                <a:lnTo>
                  <a:pt x="38397" y="8902"/>
                </a:lnTo>
                <a:lnTo>
                  <a:pt x="36618" y="8902"/>
                </a:lnTo>
                <a:lnTo>
                  <a:pt x="36618" y="7123"/>
                </a:lnTo>
                <a:close/>
                <a:moveTo>
                  <a:pt x="40246" y="7123"/>
                </a:moveTo>
                <a:lnTo>
                  <a:pt x="40246" y="8902"/>
                </a:lnTo>
                <a:lnTo>
                  <a:pt x="38472" y="8902"/>
                </a:lnTo>
                <a:lnTo>
                  <a:pt x="38472" y="7123"/>
                </a:lnTo>
                <a:close/>
                <a:moveTo>
                  <a:pt x="42096" y="7123"/>
                </a:moveTo>
                <a:lnTo>
                  <a:pt x="42096" y="8902"/>
                </a:lnTo>
                <a:lnTo>
                  <a:pt x="40321" y="8902"/>
                </a:lnTo>
                <a:lnTo>
                  <a:pt x="40321" y="7123"/>
                </a:lnTo>
                <a:close/>
                <a:moveTo>
                  <a:pt x="43950" y="7123"/>
                </a:moveTo>
                <a:lnTo>
                  <a:pt x="43950" y="8902"/>
                </a:lnTo>
                <a:lnTo>
                  <a:pt x="42172" y="8902"/>
                </a:lnTo>
                <a:lnTo>
                  <a:pt x="42172" y="7123"/>
                </a:lnTo>
                <a:close/>
                <a:moveTo>
                  <a:pt x="45801" y="7123"/>
                </a:moveTo>
                <a:lnTo>
                  <a:pt x="45801" y="8902"/>
                </a:lnTo>
                <a:lnTo>
                  <a:pt x="44027" y="8902"/>
                </a:lnTo>
                <a:lnTo>
                  <a:pt x="44027" y="7123"/>
                </a:lnTo>
                <a:close/>
                <a:moveTo>
                  <a:pt x="47656" y="7123"/>
                </a:moveTo>
                <a:lnTo>
                  <a:pt x="47656" y="8902"/>
                </a:lnTo>
                <a:lnTo>
                  <a:pt x="45876" y="8902"/>
                </a:lnTo>
                <a:lnTo>
                  <a:pt x="45876" y="7123"/>
                </a:lnTo>
                <a:close/>
                <a:moveTo>
                  <a:pt x="49505" y="7123"/>
                </a:moveTo>
                <a:lnTo>
                  <a:pt x="49505" y="8902"/>
                </a:lnTo>
                <a:lnTo>
                  <a:pt x="47731" y="8902"/>
                </a:lnTo>
                <a:lnTo>
                  <a:pt x="47731" y="7123"/>
                </a:lnTo>
                <a:close/>
                <a:moveTo>
                  <a:pt x="51289" y="7123"/>
                </a:moveTo>
                <a:lnTo>
                  <a:pt x="51289" y="8902"/>
                </a:lnTo>
                <a:lnTo>
                  <a:pt x="49581" y="8902"/>
                </a:lnTo>
                <a:lnTo>
                  <a:pt x="49581" y="7123"/>
                </a:lnTo>
                <a:close/>
                <a:moveTo>
                  <a:pt x="53144" y="7123"/>
                </a:moveTo>
                <a:lnTo>
                  <a:pt x="53144" y="8902"/>
                </a:lnTo>
                <a:lnTo>
                  <a:pt x="51370" y="8902"/>
                </a:lnTo>
                <a:lnTo>
                  <a:pt x="51370" y="7123"/>
                </a:lnTo>
                <a:close/>
                <a:moveTo>
                  <a:pt x="54995" y="7123"/>
                </a:moveTo>
                <a:lnTo>
                  <a:pt x="54995" y="8902"/>
                </a:lnTo>
                <a:lnTo>
                  <a:pt x="53220" y="8902"/>
                </a:lnTo>
                <a:lnTo>
                  <a:pt x="53220" y="7123"/>
                </a:lnTo>
                <a:close/>
                <a:moveTo>
                  <a:pt x="56849" y="7123"/>
                </a:moveTo>
                <a:lnTo>
                  <a:pt x="56849" y="8902"/>
                </a:lnTo>
                <a:lnTo>
                  <a:pt x="55070" y="8902"/>
                </a:lnTo>
                <a:lnTo>
                  <a:pt x="55070" y="7123"/>
                </a:lnTo>
                <a:close/>
                <a:moveTo>
                  <a:pt x="58698" y="7123"/>
                </a:moveTo>
                <a:lnTo>
                  <a:pt x="58698" y="8902"/>
                </a:lnTo>
                <a:lnTo>
                  <a:pt x="56924" y="8902"/>
                </a:lnTo>
                <a:lnTo>
                  <a:pt x="56924" y="7123"/>
                </a:lnTo>
                <a:close/>
                <a:moveTo>
                  <a:pt x="60548" y="7123"/>
                </a:moveTo>
                <a:lnTo>
                  <a:pt x="60548" y="8902"/>
                </a:lnTo>
                <a:lnTo>
                  <a:pt x="58775" y="8902"/>
                </a:lnTo>
                <a:lnTo>
                  <a:pt x="58775" y="7123"/>
                </a:lnTo>
                <a:close/>
                <a:moveTo>
                  <a:pt x="62404" y="7123"/>
                </a:moveTo>
                <a:lnTo>
                  <a:pt x="62404" y="8902"/>
                </a:lnTo>
                <a:lnTo>
                  <a:pt x="60629" y="8902"/>
                </a:lnTo>
                <a:lnTo>
                  <a:pt x="60629" y="7123"/>
                </a:lnTo>
                <a:close/>
                <a:moveTo>
                  <a:pt x="64253" y="7123"/>
                </a:moveTo>
                <a:lnTo>
                  <a:pt x="64253" y="8902"/>
                </a:lnTo>
                <a:lnTo>
                  <a:pt x="62479" y="8902"/>
                </a:lnTo>
                <a:lnTo>
                  <a:pt x="62479" y="7123"/>
                </a:lnTo>
                <a:close/>
                <a:moveTo>
                  <a:pt x="66108" y="7123"/>
                </a:moveTo>
                <a:lnTo>
                  <a:pt x="66108" y="8902"/>
                </a:lnTo>
                <a:lnTo>
                  <a:pt x="64328" y="8902"/>
                </a:lnTo>
                <a:lnTo>
                  <a:pt x="64328" y="7123"/>
                </a:lnTo>
                <a:close/>
                <a:moveTo>
                  <a:pt x="3343" y="8977"/>
                </a:moveTo>
                <a:lnTo>
                  <a:pt x="3343" y="10752"/>
                </a:lnTo>
                <a:lnTo>
                  <a:pt x="1568" y="10752"/>
                </a:lnTo>
                <a:lnTo>
                  <a:pt x="1568" y="8977"/>
                </a:lnTo>
                <a:close/>
                <a:moveTo>
                  <a:pt x="5192" y="8977"/>
                </a:moveTo>
                <a:lnTo>
                  <a:pt x="5192" y="10752"/>
                </a:lnTo>
                <a:lnTo>
                  <a:pt x="3418" y="10752"/>
                </a:lnTo>
                <a:lnTo>
                  <a:pt x="3418" y="8977"/>
                </a:lnTo>
                <a:close/>
                <a:moveTo>
                  <a:pt x="7047" y="8977"/>
                </a:moveTo>
                <a:lnTo>
                  <a:pt x="7047" y="10752"/>
                </a:lnTo>
                <a:lnTo>
                  <a:pt x="5267" y="10752"/>
                </a:lnTo>
                <a:lnTo>
                  <a:pt x="5267" y="8977"/>
                </a:lnTo>
                <a:close/>
                <a:moveTo>
                  <a:pt x="8896" y="8977"/>
                </a:moveTo>
                <a:lnTo>
                  <a:pt x="8896" y="10752"/>
                </a:lnTo>
                <a:lnTo>
                  <a:pt x="7123" y="10752"/>
                </a:lnTo>
                <a:lnTo>
                  <a:pt x="7123" y="8977"/>
                </a:lnTo>
                <a:close/>
                <a:moveTo>
                  <a:pt x="10746" y="8977"/>
                </a:moveTo>
                <a:lnTo>
                  <a:pt x="10746" y="10752"/>
                </a:lnTo>
                <a:lnTo>
                  <a:pt x="8972" y="10752"/>
                </a:lnTo>
                <a:lnTo>
                  <a:pt x="8972" y="8977"/>
                </a:lnTo>
                <a:close/>
                <a:moveTo>
                  <a:pt x="12601" y="8977"/>
                </a:moveTo>
                <a:lnTo>
                  <a:pt x="12601" y="10752"/>
                </a:lnTo>
                <a:lnTo>
                  <a:pt x="10827" y="10752"/>
                </a:lnTo>
                <a:lnTo>
                  <a:pt x="10827" y="8977"/>
                </a:lnTo>
                <a:close/>
                <a:moveTo>
                  <a:pt x="14451" y="8977"/>
                </a:moveTo>
                <a:lnTo>
                  <a:pt x="14451" y="10752"/>
                </a:lnTo>
                <a:lnTo>
                  <a:pt x="12676" y="10752"/>
                </a:lnTo>
                <a:lnTo>
                  <a:pt x="12676" y="8977"/>
                </a:lnTo>
                <a:close/>
                <a:moveTo>
                  <a:pt x="16305" y="8977"/>
                </a:moveTo>
                <a:lnTo>
                  <a:pt x="16305" y="10752"/>
                </a:lnTo>
                <a:lnTo>
                  <a:pt x="14526" y="10752"/>
                </a:lnTo>
                <a:lnTo>
                  <a:pt x="14526" y="8977"/>
                </a:lnTo>
                <a:close/>
                <a:moveTo>
                  <a:pt x="18089" y="8977"/>
                </a:moveTo>
                <a:lnTo>
                  <a:pt x="18089" y="10752"/>
                </a:lnTo>
                <a:lnTo>
                  <a:pt x="16381" y="10752"/>
                </a:lnTo>
                <a:lnTo>
                  <a:pt x="16381" y="8977"/>
                </a:lnTo>
                <a:close/>
                <a:moveTo>
                  <a:pt x="19945" y="8977"/>
                </a:moveTo>
                <a:lnTo>
                  <a:pt x="19945" y="10752"/>
                </a:lnTo>
                <a:lnTo>
                  <a:pt x="18166" y="10752"/>
                </a:lnTo>
                <a:lnTo>
                  <a:pt x="18166" y="8977"/>
                </a:lnTo>
                <a:close/>
                <a:moveTo>
                  <a:pt x="21795" y="8977"/>
                </a:moveTo>
                <a:lnTo>
                  <a:pt x="21795" y="10752"/>
                </a:lnTo>
                <a:lnTo>
                  <a:pt x="20020" y="10752"/>
                </a:lnTo>
                <a:lnTo>
                  <a:pt x="20020" y="8977"/>
                </a:lnTo>
                <a:close/>
                <a:moveTo>
                  <a:pt x="23644" y="8977"/>
                </a:moveTo>
                <a:lnTo>
                  <a:pt x="23644" y="10752"/>
                </a:lnTo>
                <a:lnTo>
                  <a:pt x="21870" y="10752"/>
                </a:lnTo>
                <a:lnTo>
                  <a:pt x="21870" y="8977"/>
                </a:lnTo>
                <a:close/>
                <a:moveTo>
                  <a:pt x="25498" y="8977"/>
                </a:moveTo>
                <a:lnTo>
                  <a:pt x="25498" y="10752"/>
                </a:lnTo>
                <a:lnTo>
                  <a:pt x="23719" y="10752"/>
                </a:lnTo>
                <a:lnTo>
                  <a:pt x="23719" y="8977"/>
                </a:lnTo>
                <a:close/>
                <a:moveTo>
                  <a:pt x="27348" y="8977"/>
                </a:moveTo>
                <a:lnTo>
                  <a:pt x="27348" y="10752"/>
                </a:lnTo>
                <a:lnTo>
                  <a:pt x="25575" y="10752"/>
                </a:lnTo>
                <a:lnTo>
                  <a:pt x="25575" y="8977"/>
                </a:lnTo>
                <a:close/>
                <a:moveTo>
                  <a:pt x="29204" y="8977"/>
                </a:moveTo>
                <a:lnTo>
                  <a:pt x="29204" y="10752"/>
                </a:lnTo>
                <a:lnTo>
                  <a:pt x="27424" y="10752"/>
                </a:lnTo>
                <a:lnTo>
                  <a:pt x="27424" y="8977"/>
                </a:lnTo>
                <a:close/>
                <a:moveTo>
                  <a:pt x="31053" y="8977"/>
                </a:moveTo>
                <a:lnTo>
                  <a:pt x="31053" y="10752"/>
                </a:lnTo>
                <a:lnTo>
                  <a:pt x="29279" y="10752"/>
                </a:lnTo>
                <a:lnTo>
                  <a:pt x="29279" y="8977"/>
                </a:lnTo>
                <a:close/>
                <a:moveTo>
                  <a:pt x="32903" y="8977"/>
                </a:moveTo>
                <a:lnTo>
                  <a:pt x="32903" y="10752"/>
                </a:lnTo>
                <a:lnTo>
                  <a:pt x="31128" y="10752"/>
                </a:lnTo>
                <a:lnTo>
                  <a:pt x="31128" y="8977"/>
                </a:lnTo>
                <a:close/>
                <a:moveTo>
                  <a:pt x="34692" y="8977"/>
                </a:moveTo>
                <a:lnTo>
                  <a:pt x="34692" y="10752"/>
                </a:lnTo>
                <a:lnTo>
                  <a:pt x="32979" y="10752"/>
                </a:lnTo>
                <a:lnTo>
                  <a:pt x="32979" y="8977"/>
                </a:lnTo>
                <a:close/>
                <a:moveTo>
                  <a:pt x="36541" y="8977"/>
                </a:moveTo>
                <a:lnTo>
                  <a:pt x="36541" y="10752"/>
                </a:lnTo>
                <a:lnTo>
                  <a:pt x="34768" y="10752"/>
                </a:lnTo>
                <a:lnTo>
                  <a:pt x="34768" y="8977"/>
                </a:lnTo>
                <a:close/>
                <a:moveTo>
                  <a:pt x="38397" y="8977"/>
                </a:moveTo>
                <a:lnTo>
                  <a:pt x="38397" y="10752"/>
                </a:lnTo>
                <a:lnTo>
                  <a:pt x="36618" y="10752"/>
                </a:lnTo>
                <a:lnTo>
                  <a:pt x="36618" y="8977"/>
                </a:lnTo>
                <a:close/>
                <a:moveTo>
                  <a:pt x="40246" y="8977"/>
                </a:moveTo>
                <a:lnTo>
                  <a:pt x="40246" y="10752"/>
                </a:lnTo>
                <a:lnTo>
                  <a:pt x="38472" y="10752"/>
                </a:lnTo>
                <a:lnTo>
                  <a:pt x="38472" y="8977"/>
                </a:lnTo>
                <a:close/>
                <a:moveTo>
                  <a:pt x="42096" y="8977"/>
                </a:moveTo>
                <a:lnTo>
                  <a:pt x="42096" y="10752"/>
                </a:lnTo>
                <a:lnTo>
                  <a:pt x="40321" y="10752"/>
                </a:lnTo>
                <a:lnTo>
                  <a:pt x="40321" y="8977"/>
                </a:lnTo>
                <a:close/>
                <a:moveTo>
                  <a:pt x="43950" y="8977"/>
                </a:moveTo>
                <a:lnTo>
                  <a:pt x="43950" y="10752"/>
                </a:lnTo>
                <a:lnTo>
                  <a:pt x="42172" y="10752"/>
                </a:lnTo>
                <a:lnTo>
                  <a:pt x="42172" y="8977"/>
                </a:lnTo>
                <a:close/>
                <a:moveTo>
                  <a:pt x="45801" y="8977"/>
                </a:moveTo>
                <a:lnTo>
                  <a:pt x="45801" y="10752"/>
                </a:lnTo>
                <a:lnTo>
                  <a:pt x="44027" y="10752"/>
                </a:lnTo>
                <a:lnTo>
                  <a:pt x="44027" y="8977"/>
                </a:lnTo>
                <a:close/>
                <a:moveTo>
                  <a:pt x="47656" y="8977"/>
                </a:moveTo>
                <a:lnTo>
                  <a:pt x="47656" y="10752"/>
                </a:lnTo>
                <a:lnTo>
                  <a:pt x="45876" y="10752"/>
                </a:lnTo>
                <a:lnTo>
                  <a:pt x="45876" y="8977"/>
                </a:lnTo>
                <a:close/>
                <a:moveTo>
                  <a:pt x="49505" y="8977"/>
                </a:moveTo>
                <a:lnTo>
                  <a:pt x="49505" y="10752"/>
                </a:lnTo>
                <a:lnTo>
                  <a:pt x="47731" y="10752"/>
                </a:lnTo>
                <a:lnTo>
                  <a:pt x="47731" y="8977"/>
                </a:lnTo>
                <a:close/>
                <a:moveTo>
                  <a:pt x="51289" y="8977"/>
                </a:moveTo>
                <a:lnTo>
                  <a:pt x="51289" y="10752"/>
                </a:lnTo>
                <a:lnTo>
                  <a:pt x="49581" y="10752"/>
                </a:lnTo>
                <a:lnTo>
                  <a:pt x="49581" y="8977"/>
                </a:lnTo>
                <a:close/>
                <a:moveTo>
                  <a:pt x="53144" y="8977"/>
                </a:moveTo>
                <a:lnTo>
                  <a:pt x="53144" y="10752"/>
                </a:lnTo>
                <a:lnTo>
                  <a:pt x="51370" y="10752"/>
                </a:lnTo>
                <a:lnTo>
                  <a:pt x="51370" y="8977"/>
                </a:lnTo>
                <a:close/>
                <a:moveTo>
                  <a:pt x="54995" y="8977"/>
                </a:moveTo>
                <a:lnTo>
                  <a:pt x="54995" y="10752"/>
                </a:lnTo>
                <a:lnTo>
                  <a:pt x="53220" y="10752"/>
                </a:lnTo>
                <a:lnTo>
                  <a:pt x="53220" y="8977"/>
                </a:lnTo>
                <a:close/>
                <a:moveTo>
                  <a:pt x="56849" y="8977"/>
                </a:moveTo>
                <a:lnTo>
                  <a:pt x="56849" y="10752"/>
                </a:lnTo>
                <a:lnTo>
                  <a:pt x="55070" y="10752"/>
                </a:lnTo>
                <a:lnTo>
                  <a:pt x="55070" y="8977"/>
                </a:lnTo>
                <a:close/>
                <a:moveTo>
                  <a:pt x="58698" y="8977"/>
                </a:moveTo>
                <a:lnTo>
                  <a:pt x="58698" y="10752"/>
                </a:lnTo>
                <a:lnTo>
                  <a:pt x="56924" y="10752"/>
                </a:lnTo>
                <a:lnTo>
                  <a:pt x="56924" y="8977"/>
                </a:lnTo>
                <a:close/>
                <a:moveTo>
                  <a:pt x="60548" y="8977"/>
                </a:moveTo>
                <a:lnTo>
                  <a:pt x="60548" y="10752"/>
                </a:lnTo>
                <a:lnTo>
                  <a:pt x="58775" y="10752"/>
                </a:lnTo>
                <a:lnTo>
                  <a:pt x="58775" y="8977"/>
                </a:lnTo>
                <a:close/>
                <a:moveTo>
                  <a:pt x="62404" y="8977"/>
                </a:moveTo>
                <a:lnTo>
                  <a:pt x="62404" y="10752"/>
                </a:lnTo>
                <a:lnTo>
                  <a:pt x="60629" y="10752"/>
                </a:lnTo>
                <a:lnTo>
                  <a:pt x="60629" y="8977"/>
                </a:lnTo>
                <a:close/>
                <a:moveTo>
                  <a:pt x="64253" y="8977"/>
                </a:moveTo>
                <a:lnTo>
                  <a:pt x="64253" y="10752"/>
                </a:lnTo>
                <a:lnTo>
                  <a:pt x="62479" y="10752"/>
                </a:lnTo>
                <a:lnTo>
                  <a:pt x="62479" y="8977"/>
                </a:lnTo>
                <a:close/>
                <a:moveTo>
                  <a:pt x="66108" y="8977"/>
                </a:moveTo>
                <a:lnTo>
                  <a:pt x="66108" y="10752"/>
                </a:lnTo>
                <a:lnTo>
                  <a:pt x="64328" y="10752"/>
                </a:lnTo>
                <a:lnTo>
                  <a:pt x="64328" y="8977"/>
                </a:lnTo>
                <a:close/>
                <a:moveTo>
                  <a:pt x="3343" y="10827"/>
                </a:moveTo>
                <a:lnTo>
                  <a:pt x="3343" y="12601"/>
                </a:lnTo>
                <a:lnTo>
                  <a:pt x="1568" y="12601"/>
                </a:lnTo>
                <a:lnTo>
                  <a:pt x="1568" y="10827"/>
                </a:lnTo>
                <a:close/>
                <a:moveTo>
                  <a:pt x="5192" y="10827"/>
                </a:moveTo>
                <a:lnTo>
                  <a:pt x="5192" y="12601"/>
                </a:lnTo>
                <a:lnTo>
                  <a:pt x="3418" y="12601"/>
                </a:lnTo>
                <a:lnTo>
                  <a:pt x="3418" y="10827"/>
                </a:lnTo>
                <a:close/>
                <a:moveTo>
                  <a:pt x="7047" y="10827"/>
                </a:moveTo>
                <a:lnTo>
                  <a:pt x="7047" y="12601"/>
                </a:lnTo>
                <a:lnTo>
                  <a:pt x="5267" y="12601"/>
                </a:lnTo>
                <a:lnTo>
                  <a:pt x="5267" y="10827"/>
                </a:lnTo>
                <a:close/>
                <a:moveTo>
                  <a:pt x="8896" y="10827"/>
                </a:moveTo>
                <a:lnTo>
                  <a:pt x="8896" y="12601"/>
                </a:lnTo>
                <a:lnTo>
                  <a:pt x="7123" y="12601"/>
                </a:lnTo>
                <a:lnTo>
                  <a:pt x="7123" y="10827"/>
                </a:lnTo>
                <a:close/>
                <a:moveTo>
                  <a:pt x="10746" y="10827"/>
                </a:moveTo>
                <a:lnTo>
                  <a:pt x="10746" y="12601"/>
                </a:lnTo>
                <a:lnTo>
                  <a:pt x="8972" y="12601"/>
                </a:lnTo>
                <a:lnTo>
                  <a:pt x="8972" y="10827"/>
                </a:lnTo>
                <a:close/>
                <a:moveTo>
                  <a:pt x="12601" y="10827"/>
                </a:moveTo>
                <a:lnTo>
                  <a:pt x="12601" y="12601"/>
                </a:lnTo>
                <a:lnTo>
                  <a:pt x="10827" y="12601"/>
                </a:lnTo>
                <a:lnTo>
                  <a:pt x="10827" y="10827"/>
                </a:lnTo>
                <a:close/>
                <a:moveTo>
                  <a:pt x="14451" y="10827"/>
                </a:moveTo>
                <a:lnTo>
                  <a:pt x="14451" y="12601"/>
                </a:lnTo>
                <a:lnTo>
                  <a:pt x="12676" y="12601"/>
                </a:lnTo>
                <a:lnTo>
                  <a:pt x="12676" y="10827"/>
                </a:lnTo>
                <a:close/>
                <a:moveTo>
                  <a:pt x="16305" y="10827"/>
                </a:moveTo>
                <a:lnTo>
                  <a:pt x="16305" y="12601"/>
                </a:lnTo>
                <a:lnTo>
                  <a:pt x="14526" y="12601"/>
                </a:lnTo>
                <a:lnTo>
                  <a:pt x="14526" y="10827"/>
                </a:lnTo>
                <a:close/>
                <a:moveTo>
                  <a:pt x="18089" y="10827"/>
                </a:moveTo>
                <a:lnTo>
                  <a:pt x="18089" y="12601"/>
                </a:lnTo>
                <a:lnTo>
                  <a:pt x="16381" y="12601"/>
                </a:lnTo>
                <a:lnTo>
                  <a:pt x="16381" y="10827"/>
                </a:lnTo>
                <a:close/>
                <a:moveTo>
                  <a:pt x="19945" y="10827"/>
                </a:moveTo>
                <a:lnTo>
                  <a:pt x="19945" y="12601"/>
                </a:lnTo>
                <a:lnTo>
                  <a:pt x="18166" y="12601"/>
                </a:lnTo>
                <a:lnTo>
                  <a:pt x="18166" y="10827"/>
                </a:lnTo>
                <a:close/>
                <a:moveTo>
                  <a:pt x="21795" y="10827"/>
                </a:moveTo>
                <a:lnTo>
                  <a:pt x="21795" y="12601"/>
                </a:lnTo>
                <a:lnTo>
                  <a:pt x="20020" y="12601"/>
                </a:lnTo>
                <a:lnTo>
                  <a:pt x="20020" y="10827"/>
                </a:lnTo>
                <a:close/>
                <a:moveTo>
                  <a:pt x="23644" y="10827"/>
                </a:moveTo>
                <a:lnTo>
                  <a:pt x="23644" y="12601"/>
                </a:lnTo>
                <a:lnTo>
                  <a:pt x="21870" y="12601"/>
                </a:lnTo>
                <a:lnTo>
                  <a:pt x="21870" y="10827"/>
                </a:lnTo>
                <a:close/>
                <a:moveTo>
                  <a:pt x="25498" y="10827"/>
                </a:moveTo>
                <a:lnTo>
                  <a:pt x="25498" y="12601"/>
                </a:lnTo>
                <a:lnTo>
                  <a:pt x="23719" y="12601"/>
                </a:lnTo>
                <a:lnTo>
                  <a:pt x="23719" y="10827"/>
                </a:lnTo>
                <a:close/>
                <a:moveTo>
                  <a:pt x="27348" y="10827"/>
                </a:moveTo>
                <a:lnTo>
                  <a:pt x="27348" y="12601"/>
                </a:lnTo>
                <a:lnTo>
                  <a:pt x="25575" y="12601"/>
                </a:lnTo>
                <a:lnTo>
                  <a:pt x="25575" y="10827"/>
                </a:lnTo>
                <a:close/>
                <a:moveTo>
                  <a:pt x="29204" y="10827"/>
                </a:moveTo>
                <a:lnTo>
                  <a:pt x="29204" y="12601"/>
                </a:lnTo>
                <a:lnTo>
                  <a:pt x="27424" y="12601"/>
                </a:lnTo>
                <a:lnTo>
                  <a:pt x="27424" y="10827"/>
                </a:lnTo>
                <a:close/>
                <a:moveTo>
                  <a:pt x="31053" y="10827"/>
                </a:moveTo>
                <a:lnTo>
                  <a:pt x="31053" y="12601"/>
                </a:lnTo>
                <a:lnTo>
                  <a:pt x="29279" y="12601"/>
                </a:lnTo>
                <a:lnTo>
                  <a:pt x="29279" y="10827"/>
                </a:lnTo>
                <a:close/>
                <a:moveTo>
                  <a:pt x="32903" y="10827"/>
                </a:moveTo>
                <a:lnTo>
                  <a:pt x="32903" y="12601"/>
                </a:lnTo>
                <a:lnTo>
                  <a:pt x="31128" y="12601"/>
                </a:lnTo>
                <a:lnTo>
                  <a:pt x="31128" y="10827"/>
                </a:lnTo>
                <a:close/>
                <a:moveTo>
                  <a:pt x="34692" y="10827"/>
                </a:moveTo>
                <a:lnTo>
                  <a:pt x="34692" y="12601"/>
                </a:lnTo>
                <a:lnTo>
                  <a:pt x="32979" y="12601"/>
                </a:lnTo>
                <a:lnTo>
                  <a:pt x="32979" y="10827"/>
                </a:lnTo>
                <a:close/>
                <a:moveTo>
                  <a:pt x="36541" y="10827"/>
                </a:moveTo>
                <a:lnTo>
                  <a:pt x="36541" y="12601"/>
                </a:lnTo>
                <a:lnTo>
                  <a:pt x="34768" y="12601"/>
                </a:lnTo>
                <a:lnTo>
                  <a:pt x="34768" y="10827"/>
                </a:lnTo>
                <a:close/>
                <a:moveTo>
                  <a:pt x="38397" y="10827"/>
                </a:moveTo>
                <a:lnTo>
                  <a:pt x="38397" y="12601"/>
                </a:lnTo>
                <a:lnTo>
                  <a:pt x="36618" y="12601"/>
                </a:lnTo>
                <a:lnTo>
                  <a:pt x="36618" y="10827"/>
                </a:lnTo>
                <a:close/>
                <a:moveTo>
                  <a:pt x="40246" y="10827"/>
                </a:moveTo>
                <a:lnTo>
                  <a:pt x="40246" y="12601"/>
                </a:lnTo>
                <a:lnTo>
                  <a:pt x="38472" y="12601"/>
                </a:lnTo>
                <a:lnTo>
                  <a:pt x="38472" y="10827"/>
                </a:lnTo>
                <a:close/>
                <a:moveTo>
                  <a:pt x="42096" y="10827"/>
                </a:moveTo>
                <a:lnTo>
                  <a:pt x="42096" y="12601"/>
                </a:lnTo>
                <a:lnTo>
                  <a:pt x="40321" y="12601"/>
                </a:lnTo>
                <a:lnTo>
                  <a:pt x="40321" y="10827"/>
                </a:lnTo>
                <a:close/>
                <a:moveTo>
                  <a:pt x="43950" y="10827"/>
                </a:moveTo>
                <a:lnTo>
                  <a:pt x="43950" y="12601"/>
                </a:lnTo>
                <a:lnTo>
                  <a:pt x="42172" y="12601"/>
                </a:lnTo>
                <a:lnTo>
                  <a:pt x="42172" y="10827"/>
                </a:lnTo>
                <a:close/>
                <a:moveTo>
                  <a:pt x="45801" y="10827"/>
                </a:moveTo>
                <a:lnTo>
                  <a:pt x="45801" y="12601"/>
                </a:lnTo>
                <a:lnTo>
                  <a:pt x="44027" y="12601"/>
                </a:lnTo>
                <a:lnTo>
                  <a:pt x="44027" y="10827"/>
                </a:lnTo>
                <a:close/>
                <a:moveTo>
                  <a:pt x="47656" y="10827"/>
                </a:moveTo>
                <a:lnTo>
                  <a:pt x="47656" y="12601"/>
                </a:lnTo>
                <a:lnTo>
                  <a:pt x="45876" y="12601"/>
                </a:lnTo>
                <a:lnTo>
                  <a:pt x="45876" y="10827"/>
                </a:lnTo>
                <a:close/>
                <a:moveTo>
                  <a:pt x="49505" y="10827"/>
                </a:moveTo>
                <a:lnTo>
                  <a:pt x="49505" y="12601"/>
                </a:lnTo>
                <a:lnTo>
                  <a:pt x="47731" y="12601"/>
                </a:lnTo>
                <a:lnTo>
                  <a:pt x="47731" y="10827"/>
                </a:lnTo>
                <a:close/>
                <a:moveTo>
                  <a:pt x="51289" y="10827"/>
                </a:moveTo>
                <a:lnTo>
                  <a:pt x="51289" y="12601"/>
                </a:lnTo>
                <a:lnTo>
                  <a:pt x="49581" y="12601"/>
                </a:lnTo>
                <a:lnTo>
                  <a:pt x="49581" y="10827"/>
                </a:lnTo>
                <a:close/>
                <a:moveTo>
                  <a:pt x="53144" y="10827"/>
                </a:moveTo>
                <a:lnTo>
                  <a:pt x="53144" y="12601"/>
                </a:lnTo>
                <a:lnTo>
                  <a:pt x="51370" y="12601"/>
                </a:lnTo>
                <a:lnTo>
                  <a:pt x="51370" y="10827"/>
                </a:lnTo>
                <a:close/>
                <a:moveTo>
                  <a:pt x="54995" y="10827"/>
                </a:moveTo>
                <a:lnTo>
                  <a:pt x="54995" y="12601"/>
                </a:lnTo>
                <a:lnTo>
                  <a:pt x="53220" y="12601"/>
                </a:lnTo>
                <a:lnTo>
                  <a:pt x="53220" y="10827"/>
                </a:lnTo>
                <a:close/>
                <a:moveTo>
                  <a:pt x="56849" y="10827"/>
                </a:moveTo>
                <a:lnTo>
                  <a:pt x="56849" y="12601"/>
                </a:lnTo>
                <a:lnTo>
                  <a:pt x="55070" y="12601"/>
                </a:lnTo>
                <a:lnTo>
                  <a:pt x="55070" y="10827"/>
                </a:lnTo>
                <a:close/>
                <a:moveTo>
                  <a:pt x="58698" y="10827"/>
                </a:moveTo>
                <a:lnTo>
                  <a:pt x="58698" y="12601"/>
                </a:lnTo>
                <a:lnTo>
                  <a:pt x="56924" y="12601"/>
                </a:lnTo>
                <a:lnTo>
                  <a:pt x="56924" y="10827"/>
                </a:lnTo>
                <a:close/>
                <a:moveTo>
                  <a:pt x="60548" y="10827"/>
                </a:moveTo>
                <a:lnTo>
                  <a:pt x="60548" y="12601"/>
                </a:lnTo>
                <a:lnTo>
                  <a:pt x="58775" y="12601"/>
                </a:lnTo>
                <a:lnTo>
                  <a:pt x="58775" y="10827"/>
                </a:lnTo>
                <a:close/>
                <a:moveTo>
                  <a:pt x="62404" y="10827"/>
                </a:moveTo>
                <a:lnTo>
                  <a:pt x="62404" y="12601"/>
                </a:lnTo>
                <a:lnTo>
                  <a:pt x="60629" y="12601"/>
                </a:lnTo>
                <a:lnTo>
                  <a:pt x="60629" y="10827"/>
                </a:lnTo>
                <a:close/>
                <a:moveTo>
                  <a:pt x="64253" y="10827"/>
                </a:moveTo>
                <a:lnTo>
                  <a:pt x="64253" y="12601"/>
                </a:lnTo>
                <a:lnTo>
                  <a:pt x="62479" y="12601"/>
                </a:lnTo>
                <a:lnTo>
                  <a:pt x="62479" y="10827"/>
                </a:lnTo>
                <a:close/>
                <a:moveTo>
                  <a:pt x="66108" y="10827"/>
                </a:moveTo>
                <a:lnTo>
                  <a:pt x="66108" y="12601"/>
                </a:lnTo>
                <a:lnTo>
                  <a:pt x="64328" y="12601"/>
                </a:lnTo>
                <a:lnTo>
                  <a:pt x="64328" y="10827"/>
                </a:lnTo>
                <a:close/>
                <a:moveTo>
                  <a:pt x="3343" y="12682"/>
                </a:moveTo>
                <a:lnTo>
                  <a:pt x="3343" y="14456"/>
                </a:lnTo>
                <a:lnTo>
                  <a:pt x="1568" y="14456"/>
                </a:lnTo>
                <a:lnTo>
                  <a:pt x="1568" y="12682"/>
                </a:lnTo>
                <a:close/>
                <a:moveTo>
                  <a:pt x="5192" y="12682"/>
                </a:moveTo>
                <a:lnTo>
                  <a:pt x="5192" y="14456"/>
                </a:lnTo>
                <a:lnTo>
                  <a:pt x="3418" y="14456"/>
                </a:lnTo>
                <a:lnTo>
                  <a:pt x="3418" y="12682"/>
                </a:lnTo>
                <a:close/>
                <a:moveTo>
                  <a:pt x="7047" y="12682"/>
                </a:moveTo>
                <a:lnTo>
                  <a:pt x="7047" y="14456"/>
                </a:lnTo>
                <a:lnTo>
                  <a:pt x="5267" y="14456"/>
                </a:lnTo>
                <a:lnTo>
                  <a:pt x="5267" y="12682"/>
                </a:lnTo>
                <a:close/>
                <a:moveTo>
                  <a:pt x="8896" y="12682"/>
                </a:moveTo>
                <a:lnTo>
                  <a:pt x="8896" y="14456"/>
                </a:lnTo>
                <a:lnTo>
                  <a:pt x="7123" y="14456"/>
                </a:lnTo>
                <a:lnTo>
                  <a:pt x="7123" y="12682"/>
                </a:lnTo>
                <a:close/>
                <a:moveTo>
                  <a:pt x="10746" y="12682"/>
                </a:moveTo>
                <a:lnTo>
                  <a:pt x="10746" y="14456"/>
                </a:lnTo>
                <a:lnTo>
                  <a:pt x="8972" y="14456"/>
                </a:lnTo>
                <a:lnTo>
                  <a:pt x="8972" y="12682"/>
                </a:lnTo>
                <a:close/>
                <a:moveTo>
                  <a:pt x="12601" y="12682"/>
                </a:moveTo>
                <a:lnTo>
                  <a:pt x="12601" y="14456"/>
                </a:lnTo>
                <a:lnTo>
                  <a:pt x="10827" y="14456"/>
                </a:lnTo>
                <a:lnTo>
                  <a:pt x="10827" y="12682"/>
                </a:lnTo>
                <a:close/>
                <a:moveTo>
                  <a:pt x="14451" y="12682"/>
                </a:moveTo>
                <a:lnTo>
                  <a:pt x="14451" y="14456"/>
                </a:lnTo>
                <a:lnTo>
                  <a:pt x="12676" y="14456"/>
                </a:lnTo>
                <a:lnTo>
                  <a:pt x="12676" y="12682"/>
                </a:lnTo>
                <a:close/>
                <a:moveTo>
                  <a:pt x="16305" y="12682"/>
                </a:moveTo>
                <a:lnTo>
                  <a:pt x="16305" y="14456"/>
                </a:lnTo>
                <a:lnTo>
                  <a:pt x="14526" y="14456"/>
                </a:lnTo>
                <a:lnTo>
                  <a:pt x="14526" y="12682"/>
                </a:lnTo>
                <a:close/>
                <a:moveTo>
                  <a:pt x="18089" y="12682"/>
                </a:moveTo>
                <a:lnTo>
                  <a:pt x="18089" y="14456"/>
                </a:lnTo>
                <a:lnTo>
                  <a:pt x="16381" y="14456"/>
                </a:lnTo>
                <a:lnTo>
                  <a:pt x="16381" y="12682"/>
                </a:lnTo>
                <a:close/>
                <a:moveTo>
                  <a:pt x="19945" y="12682"/>
                </a:moveTo>
                <a:lnTo>
                  <a:pt x="19945" y="14456"/>
                </a:lnTo>
                <a:lnTo>
                  <a:pt x="18166" y="14456"/>
                </a:lnTo>
                <a:lnTo>
                  <a:pt x="18166" y="12682"/>
                </a:lnTo>
                <a:close/>
                <a:moveTo>
                  <a:pt x="21795" y="12682"/>
                </a:moveTo>
                <a:lnTo>
                  <a:pt x="21795" y="14456"/>
                </a:lnTo>
                <a:lnTo>
                  <a:pt x="20020" y="14456"/>
                </a:lnTo>
                <a:lnTo>
                  <a:pt x="20020" y="12682"/>
                </a:lnTo>
                <a:close/>
                <a:moveTo>
                  <a:pt x="23644" y="12682"/>
                </a:moveTo>
                <a:lnTo>
                  <a:pt x="23644" y="14456"/>
                </a:lnTo>
                <a:lnTo>
                  <a:pt x="21870" y="14456"/>
                </a:lnTo>
                <a:lnTo>
                  <a:pt x="21870" y="12682"/>
                </a:lnTo>
                <a:close/>
                <a:moveTo>
                  <a:pt x="25498" y="12682"/>
                </a:moveTo>
                <a:lnTo>
                  <a:pt x="25498" y="14456"/>
                </a:lnTo>
                <a:lnTo>
                  <a:pt x="23719" y="14456"/>
                </a:lnTo>
                <a:lnTo>
                  <a:pt x="23719" y="12682"/>
                </a:lnTo>
                <a:close/>
                <a:moveTo>
                  <a:pt x="27348" y="12682"/>
                </a:moveTo>
                <a:lnTo>
                  <a:pt x="27348" y="14456"/>
                </a:lnTo>
                <a:lnTo>
                  <a:pt x="25575" y="14456"/>
                </a:lnTo>
                <a:lnTo>
                  <a:pt x="25575" y="12682"/>
                </a:lnTo>
                <a:close/>
                <a:moveTo>
                  <a:pt x="29204" y="12682"/>
                </a:moveTo>
                <a:lnTo>
                  <a:pt x="29204" y="14456"/>
                </a:lnTo>
                <a:lnTo>
                  <a:pt x="27424" y="14456"/>
                </a:lnTo>
                <a:lnTo>
                  <a:pt x="27424" y="12682"/>
                </a:lnTo>
                <a:close/>
                <a:moveTo>
                  <a:pt x="31053" y="12682"/>
                </a:moveTo>
                <a:lnTo>
                  <a:pt x="31053" y="14456"/>
                </a:lnTo>
                <a:lnTo>
                  <a:pt x="29279" y="14456"/>
                </a:lnTo>
                <a:lnTo>
                  <a:pt x="29279" y="12682"/>
                </a:lnTo>
                <a:close/>
                <a:moveTo>
                  <a:pt x="32903" y="12682"/>
                </a:moveTo>
                <a:lnTo>
                  <a:pt x="32903" y="14456"/>
                </a:lnTo>
                <a:lnTo>
                  <a:pt x="31128" y="14456"/>
                </a:lnTo>
                <a:lnTo>
                  <a:pt x="31128" y="12682"/>
                </a:lnTo>
                <a:close/>
                <a:moveTo>
                  <a:pt x="34692" y="12682"/>
                </a:moveTo>
                <a:lnTo>
                  <a:pt x="34692" y="14456"/>
                </a:lnTo>
                <a:lnTo>
                  <a:pt x="32979" y="14456"/>
                </a:lnTo>
                <a:lnTo>
                  <a:pt x="32979" y="12682"/>
                </a:lnTo>
                <a:close/>
                <a:moveTo>
                  <a:pt x="36541" y="12682"/>
                </a:moveTo>
                <a:lnTo>
                  <a:pt x="36541" y="14456"/>
                </a:lnTo>
                <a:lnTo>
                  <a:pt x="34768" y="14456"/>
                </a:lnTo>
                <a:lnTo>
                  <a:pt x="34768" y="12682"/>
                </a:lnTo>
                <a:close/>
                <a:moveTo>
                  <a:pt x="38397" y="12682"/>
                </a:moveTo>
                <a:lnTo>
                  <a:pt x="38397" y="14456"/>
                </a:lnTo>
                <a:lnTo>
                  <a:pt x="36618" y="14456"/>
                </a:lnTo>
                <a:lnTo>
                  <a:pt x="36618" y="12682"/>
                </a:lnTo>
                <a:close/>
                <a:moveTo>
                  <a:pt x="40246" y="12682"/>
                </a:moveTo>
                <a:lnTo>
                  <a:pt x="40246" y="14456"/>
                </a:lnTo>
                <a:lnTo>
                  <a:pt x="38472" y="14456"/>
                </a:lnTo>
                <a:lnTo>
                  <a:pt x="38472" y="12682"/>
                </a:lnTo>
                <a:close/>
                <a:moveTo>
                  <a:pt x="42096" y="12682"/>
                </a:moveTo>
                <a:lnTo>
                  <a:pt x="42096" y="14456"/>
                </a:lnTo>
                <a:lnTo>
                  <a:pt x="40321" y="14456"/>
                </a:lnTo>
                <a:lnTo>
                  <a:pt x="40321" y="12682"/>
                </a:lnTo>
                <a:close/>
                <a:moveTo>
                  <a:pt x="43950" y="12682"/>
                </a:moveTo>
                <a:lnTo>
                  <a:pt x="43950" y="14456"/>
                </a:lnTo>
                <a:lnTo>
                  <a:pt x="42172" y="14456"/>
                </a:lnTo>
                <a:lnTo>
                  <a:pt x="42172" y="12682"/>
                </a:lnTo>
                <a:close/>
                <a:moveTo>
                  <a:pt x="45801" y="12682"/>
                </a:moveTo>
                <a:lnTo>
                  <a:pt x="45801" y="14456"/>
                </a:lnTo>
                <a:lnTo>
                  <a:pt x="44027" y="14456"/>
                </a:lnTo>
                <a:lnTo>
                  <a:pt x="44027" y="12682"/>
                </a:lnTo>
                <a:close/>
                <a:moveTo>
                  <a:pt x="47656" y="12682"/>
                </a:moveTo>
                <a:lnTo>
                  <a:pt x="47656" y="14456"/>
                </a:lnTo>
                <a:lnTo>
                  <a:pt x="45876" y="14456"/>
                </a:lnTo>
                <a:lnTo>
                  <a:pt x="45876" y="12682"/>
                </a:lnTo>
                <a:close/>
                <a:moveTo>
                  <a:pt x="49505" y="12682"/>
                </a:moveTo>
                <a:lnTo>
                  <a:pt x="49505" y="14456"/>
                </a:lnTo>
                <a:lnTo>
                  <a:pt x="47731" y="14456"/>
                </a:lnTo>
                <a:lnTo>
                  <a:pt x="47731" y="12682"/>
                </a:lnTo>
                <a:close/>
                <a:moveTo>
                  <a:pt x="51289" y="12682"/>
                </a:moveTo>
                <a:lnTo>
                  <a:pt x="51289" y="14456"/>
                </a:lnTo>
                <a:lnTo>
                  <a:pt x="49581" y="14456"/>
                </a:lnTo>
                <a:lnTo>
                  <a:pt x="49581" y="12682"/>
                </a:lnTo>
                <a:close/>
                <a:moveTo>
                  <a:pt x="53144" y="12682"/>
                </a:moveTo>
                <a:lnTo>
                  <a:pt x="53144" y="14456"/>
                </a:lnTo>
                <a:lnTo>
                  <a:pt x="51370" y="14456"/>
                </a:lnTo>
                <a:lnTo>
                  <a:pt x="51370" y="12682"/>
                </a:lnTo>
                <a:close/>
                <a:moveTo>
                  <a:pt x="54995" y="12682"/>
                </a:moveTo>
                <a:lnTo>
                  <a:pt x="54995" y="14456"/>
                </a:lnTo>
                <a:lnTo>
                  <a:pt x="53220" y="14456"/>
                </a:lnTo>
                <a:lnTo>
                  <a:pt x="53220" y="12682"/>
                </a:lnTo>
                <a:close/>
                <a:moveTo>
                  <a:pt x="56849" y="12682"/>
                </a:moveTo>
                <a:lnTo>
                  <a:pt x="56849" y="14456"/>
                </a:lnTo>
                <a:lnTo>
                  <a:pt x="55070" y="14456"/>
                </a:lnTo>
                <a:lnTo>
                  <a:pt x="55070" y="12682"/>
                </a:lnTo>
                <a:close/>
                <a:moveTo>
                  <a:pt x="58698" y="12682"/>
                </a:moveTo>
                <a:lnTo>
                  <a:pt x="58698" y="14456"/>
                </a:lnTo>
                <a:lnTo>
                  <a:pt x="56924" y="14456"/>
                </a:lnTo>
                <a:lnTo>
                  <a:pt x="56924" y="12682"/>
                </a:lnTo>
                <a:close/>
                <a:moveTo>
                  <a:pt x="60548" y="12682"/>
                </a:moveTo>
                <a:lnTo>
                  <a:pt x="60548" y="14456"/>
                </a:lnTo>
                <a:lnTo>
                  <a:pt x="58775" y="14456"/>
                </a:lnTo>
                <a:lnTo>
                  <a:pt x="58775" y="12682"/>
                </a:lnTo>
                <a:close/>
                <a:moveTo>
                  <a:pt x="62404" y="12682"/>
                </a:moveTo>
                <a:lnTo>
                  <a:pt x="62404" y="14456"/>
                </a:lnTo>
                <a:lnTo>
                  <a:pt x="60629" y="14456"/>
                </a:lnTo>
                <a:lnTo>
                  <a:pt x="60629" y="12682"/>
                </a:lnTo>
                <a:close/>
                <a:moveTo>
                  <a:pt x="64253" y="12682"/>
                </a:moveTo>
                <a:lnTo>
                  <a:pt x="64253" y="14456"/>
                </a:lnTo>
                <a:lnTo>
                  <a:pt x="62479" y="14456"/>
                </a:lnTo>
                <a:lnTo>
                  <a:pt x="62479" y="12682"/>
                </a:lnTo>
                <a:close/>
                <a:moveTo>
                  <a:pt x="66108" y="12682"/>
                </a:moveTo>
                <a:lnTo>
                  <a:pt x="66108" y="14456"/>
                </a:lnTo>
                <a:lnTo>
                  <a:pt x="64328" y="14456"/>
                </a:lnTo>
                <a:lnTo>
                  <a:pt x="64328" y="12682"/>
                </a:lnTo>
                <a:close/>
                <a:moveTo>
                  <a:pt x="3343" y="14532"/>
                </a:moveTo>
                <a:lnTo>
                  <a:pt x="3343" y="16305"/>
                </a:lnTo>
                <a:lnTo>
                  <a:pt x="1568" y="16305"/>
                </a:lnTo>
                <a:lnTo>
                  <a:pt x="1568" y="14532"/>
                </a:lnTo>
                <a:close/>
                <a:moveTo>
                  <a:pt x="5192" y="14532"/>
                </a:moveTo>
                <a:lnTo>
                  <a:pt x="5192" y="16305"/>
                </a:lnTo>
                <a:lnTo>
                  <a:pt x="3418" y="16305"/>
                </a:lnTo>
                <a:lnTo>
                  <a:pt x="3418" y="14532"/>
                </a:lnTo>
                <a:close/>
                <a:moveTo>
                  <a:pt x="7047" y="14532"/>
                </a:moveTo>
                <a:lnTo>
                  <a:pt x="7047" y="16305"/>
                </a:lnTo>
                <a:lnTo>
                  <a:pt x="5267" y="16305"/>
                </a:lnTo>
                <a:lnTo>
                  <a:pt x="5267" y="14532"/>
                </a:lnTo>
                <a:close/>
                <a:moveTo>
                  <a:pt x="8896" y="14532"/>
                </a:moveTo>
                <a:lnTo>
                  <a:pt x="8896" y="16305"/>
                </a:lnTo>
                <a:lnTo>
                  <a:pt x="7123" y="16305"/>
                </a:lnTo>
                <a:lnTo>
                  <a:pt x="7123" y="14532"/>
                </a:lnTo>
                <a:close/>
                <a:moveTo>
                  <a:pt x="10746" y="14532"/>
                </a:moveTo>
                <a:lnTo>
                  <a:pt x="10746" y="16305"/>
                </a:lnTo>
                <a:lnTo>
                  <a:pt x="8972" y="16305"/>
                </a:lnTo>
                <a:lnTo>
                  <a:pt x="8972" y="14532"/>
                </a:lnTo>
                <a:close/>
                <a:moveTo>
                  <a:pt x="12601" y="14532"/>
                </a:moveTo>
                <a:lnTo>
                  <a:pt x="12601" y="16305"/>
                </a:lnTo>
                <a:lnTo>
                  <a:pt x="10827" y="16305"/>
                </a:lnTo>
                <a:lnTo>
                  <a:pt x="10827" y="14532"/>
                </a:lnTo>
                <a:close/>
                <a:moveTo>
                  <a:pt x="14451" y="14532"/>
                </a:moveTo>
                <a:lnTo>
                  <a:pt x="14451" y="16305"/>
                </a:lnTo>
                <a:lnTo>
                  <a:pt x="12676" y="16305"/>
                </a:lnTo>
                <a:lnTo>
                  <a:pt x="12676" y="14532"/>
                </a:lnTo>
                <a:close/>
                <a:moveTo>
                  <a:pt x="16305" y="14532"/>
                </a:moveTo>
                <a:lnTo>
                  <a:pt x="16305" y="16305"/>
                </a:lnTo>
                <a:lnTo>
                  <a:pt x="14526" y="16305"/>
                </a:lnTo>
                <a:lnTo>
                  <a:pt x="14526" y="14532"/>
                </a:lnTo>
                <a:close/>
                <a:moveTo>
                  <a:pt x="18089" y="14532"/>
                </a:moveTo>
                <a:lnTo>
                  <a:pt x="18089" y="16305"/>
                </a:lnTo>
                <a:lnTo>
                  <a:pt x="16381" y="16305"/>
                </a:lnTo>
                <a:lnTo>
                  <a:pt x="16381" y="14532"/>
                </a:lnTo>
                <a:close/>
                <a:moveTo>
                  <a:pt x="19945" y="14532"/>
                </a:moveTo>
                <a:lnTo>
                  <a:pt x="19945" y="16305"/>
                </a:lnTo>
                <a:lnTo>
                  <a:pt x="18166" y="16305"/>
                </a:lnTo>
                <a:lnTo>
                  <a:pt x="18166" y="14532"/>
                </a:lnTo>
                <a:close/>
                <a:moveTo>
                  <a:pt x="21795" y="14532"/>
                </a:moveTo>
                <a:lnTo>
                  <a:pt x="21795" y="16305"/>
                </a:lnTo>
                <a:lnTo>
                  <a:pt x="20020" y="16305"/>
                </a:lnTo>
                <a:lnTo>
                  <a:pt x="20020" y="14532"/>
                </a:lnTo>
                <a:close/>
                <a:moveTo>
                  <a:pt x="23644" y="14532"/>
                </a:moveTo>
                <a:lnTo>
                  <a:pt x="23644" y="16305"/>
                </a:lnTo>
                <a:lnTo>
                  <a:pt x="21870" y="16305"/>
                </a:lnTo>
                <a:lnTo>
                  <a:pt x="21870" y="14532"/>
                </a:lnTo>
                <a:close/>
                <a:moveTo>
                  <a:pt x="25498" y="14532"/>
                </a:moveTo>
                <a:lnTo>
                  <a:pt x="25498" y="16305"/>
                </a:lnTo>
                <a:lnTo>
                  <a:pt x="23719" y="16305"/>
                </a:lnTo>
                <a:lnTo>
                  <a:pt x="23719" y="14532"/>
                </a:lnTo>
                <a:close/>
                <a:moveTo>
                  <a:pt x="27348" y="14532"/>
                </a:moveTo>
                <a:lnTo>
                  <a:pt x="27348" y="16305"/>
                </a:lnTo>
                <a:lnTo>
                  <a:pt x="25575" y="16305"/>
                </a:lnTo>
                <a:lnTo>
                  <a:pt x="25575" y="14532"/>
                </a:lnTo>
                <a:close/>
                <a:moveTo>
                  <a:pt x="29204" y="14532"/>
                </a:moveTo>
                <a:lnTo>
                  <a:pt x="29204" y="16305"/>
                </a:lnTo>
                <a:lnTo>
                  <a:pt x="27424" y="16305"/>
                </a:lnTo>
                <a:lnTo>
                  <a:pt x="27424" y="14532"/>
                </a:lnTo>
                <a:close/>
                <a:moveTo>
                  <a:pt x="31053" y="14532"/>
                </a:moveTo>
                <a:lnTo>
                  <a:pt x="31053" y="16305"/>
                </a:lnTo>
                <a:lnTo>
                  <a:pt x="29279" y="16305"/>
                </a:lnTo>
                <a:lnTo>
                  <a:pt x="29279" y="14532"/>
                </a:lnTo>
                <a:close/>
                <a:moveTo>
                  <a:pt x="32903" y="14532"/>
                </a:moveTo>
                <a:lnTo>
                  <a:pt x="32903" y="16305"/>
                </a:lnTo>
                <a:lnTo>
                  <a:pt x="31128" y="16305"/>
                </a:lnTo>
                <a:lnTo>
                  <a:pt x="31128" y="14532"/>
                </a:lnTo>
                <a:close/>
                <a:moveTo>
                  <a:pt x="34692" y="14532"/>
                </a:moveTo>
                <a:lnTo>
                  <a:pt x="34692" y="16305"/>
                </a:lnTo>
                <a:lnTo>
                  <a:pt x="32979" y="16305"/>
                </a:lnTo>
                <a:lnTo>
                  <a:pt x="32979" y="14532"/>
                </a:lnTo>
                <a:close/>
                <a:moveTo>
                  <a:pt x="36541" y="14532"/>
                </a:moveTo>
                <a:lnTo>
                  <a:pt x="36541" y="16305"/>
                </a:lnTo>
                <a:lnTo>
                  <a:pt x="34768" y="16305"/>
                </a:lnTo>
                <a:lnTo>
                  <a:pt x="34768" y="14532"/>
                </a:lnTo>
                <a:close/>
                <a:moveTo>
                  <a:pt x="38397" y="14532"/>
                </a:moveTo>
                <a:lnTo>
                  <a:pt x="38397" y="16305"/>
                </a:lnTo>
                <a:lnTo>
                  <a:pt x="36618" y="16305"/>
                </a:lnTo>
                <a:lnTo>
                  <a:pt x="36618" y="14532"/>
                </a:lnTo>
                <a:close/>
                <a:moveTo>
                  <a:pt x="40246" y="14532"/>
                </a:moveTo>
                <a:lnTo>
                  <a:pt x="40246" y="16305"/>
                </a:lnTo>
                <a:lnTo>
                  <a:pt x="38472" y="16305"/>
                </a:lnTo>
                <a:lnTo>
                  <a:pt x="38472" y="14532"/>
                </a:lnTo>
                <a:close/>
                <a:moveTo>
                  <a:pt x="42096" y="14532"/>
                </a:moveTo>
                <a:lnTo>
                  <a:pt x="42096" y="16305"/>
                </a:lnTo>
                <a:lnTo>
                  <a:pt x="40321" y="16305"/>
                </a:lnTo>
                <a:lnTo>
                  <a:pt x="40321" y="14532"/>
                </a:lnTo>
                <a:close/>
                <a:moveTo>
                  <a:pt x="43950" y="14532"/>
                </a:moveTo>
                <a:lnTo>
                  <a:pt x="43950" y="16305"/>
                </a:lnTo>
                <a:lnTo>
                  <a:pt x="42172" y="16305"/>
                </a:lnTo>
                <a:lnTo>
                  <a:pt x="42172" y="14532"/>
                </a:lnTo>
                <a:close/>
                <a:moveTo>
                  <a:pt x="45801" y="14532"/>
                </a:moveTo>
                <a:lnTo>
                  <a:pt x="45801" y="16305"/>
                </a:lnTo>
                <a:lnTo>
                  <a:pt x="44027" y="16305"/>
                </a:lnTo>
                <a:lnTo>
                  <a:pt x="44027" y="14532"/>
                </a:lnTo>
                <a:close/>
                <a:moveTo>
                  <a:pt x="47656" y="14532"/>
                </a:moveTo>
                <a:lnTo>
                  <a:pt x="47656" y="16305"/>
                </a:lnTo>
                <a:lnTo>
                  <a:pt x="45876" y="16305"/>
                </a:lnTo>
                <a:lnTo>
                  <a:pt x="45876" y="14532"/>
                </a:lnTo>
                <a:close/>
                <a:moveTo>
                  <a:pt x="49505" y="14532"/>
                </a:moveTo>
                <a:lnTo>
                  <a:pt x="49505" y="16305"/>
                </a:lnTo>
                <a:lnTo>
                  <a:pt x="47731" y="16305"/>
                </a:lnTo>
                <a:lnTo>
                  <a:pt x="47731" y="14532"/>
                </a:lnTo>
                <a:close/>
                <a:moveTo>
                  <a:pt x="51289" y="14532"/>
                </a:moveTo>
                <a:lnTo>
                  <a:pt x="51289" y="16305"/>
                </a:lnTo>
                <a:lnTo>
                  <a:pt x="49581" y="16305"/>
                </a:lnTo>
                <a:lnTo>
                  <a:pt x="49581" y="14532"/>
                </a:lnTo>
                <a:close/>
                <a:moveTo>
                  <a:pt x="53144" y="14532"/>
                </a:moveTo>
                <a:lnTo>
                  <a:pt x="53144" y="16305"/>
                </a:lnTo>
                <a:lnTo>
                  <a:pt x="51370" y="16305"/>
                </a:lnTo>
                <a:lnTo>
                  <a:pt x="51370" y="14532"/>
                </a:lnTo>
                <a:close/>
                <a:moveTo>
                  <a:pt x="54995" y="14532"/>
                </a:moveTo>
                <a:lnTo>
                  <a:pt x="54995" y="16305"/>
                </a:lnTo>
                <a:lnTo>
                  <a:pt x="53220" y="16305"/>
                </a:lnTo>
                <a:lnTo>
                  <a:pt x="53220" y="14532"/>
                </a:lnTo>
                <a:close/>
                <a:moveTo>
                  <a:pt x="56849" y="14532"/>
                </a:moveTo>
                <a:lnTo>
                  <a:pt x="56849" y="16305"/>
                </a:lnTo>
                <a:lnTo>
                  <a:pt x="55070" y="16305"/>
                </a:lnTo>
                <a:lnTo>
                  <a:pt x="55070" y="14532"/>
                </a:lnTo>
                <a:close/>
                <a:moveTo>
                  <a:pt x="58698" y="14532"/>
                </a:moveTo>
                <a:lnTo>
                  <a:pt x="58698" y="16305"/>
                </a:lnTo>
                <a:lnTo>
                  <a:pt x="56924" y="16305"/>
                </a:lnTo>
                <a:lnTo>
                  <a:pt x="56924" y="14532"/>
                </a:lnTo>
                <a:close/>
                <a:moveTo>
                  <a:pt x="60548" y="14532"/>
                </a:moveTo>
                <a:lnTo>
                  <a:pt x="60548" y="16305"/>
                </a:lnTo>
                <a:lnTo>
                  <a:pt x="58775" y="16305"/>
                </a:lnTo>
                <a:lnTo>
                  <a:pt x="58775" y="14532"/>
                </a:lnTo>
                <a:close/>
                <a:moveTo>
                  <a:pt x="62404" y="14532"/>
                </a:moveTo>
                <a:lnTo>
                  <a:pt x="62404" y="16305"/>
                </a:lnTo>
                <a:lnTo>
                  <a:pt x="60629" y="16305"/>
                </a:lnTo>
                <a:lnTo>
                  <a:pt x="60629" y="14532"/>
                </a:lnTo>
                <a:close/>
                <a:moveTo>
                  <a:pt x="64253" y="14532"/>
                </a:moveTo>
                <a:lnTo>
                  <a:pt x="64253" y="16305"/>
                </a:lnTo>
                <a:lnTo>
                  <a:pt x="62479" y="16305"/>
                </a:lnTo>
                <a:lnTo>
                  <a:pt x="62479" y="14532"/>
                </a:lnTo>
                <a:close/>
                <a:moveTo>
                  <a:pt x="66108" y="14532"/>
                </a:moveTo>
                <a:lnTo>
                  <a:pt x="66108" y="16305"/>
                </a:lnTo>
                <a:lnTo>
                  <a:pt x="64328" y="16305"/>
                </a:lnTo>
                <a:lnTo>
                  <a:pt x="64328" y="14532"/>
                </a:lnTo>
                <a:close/>
                <a:moveTo>
                  <a:pt x="3343" y="16381"/>
                </a:moveTo>
                <a:lnTo>
                  <a:pt x="3343" y="16421"/>
                </a:lnTo>
                <a:lnTo>
                  <a:pt x="3343" y="17873"/>
                </a:lnTo>
                <a:lnTo>
                  <a:pt x="3343" y="17914"/>
                </a:lnTo>
                <a:lnTo>
                  <a:pt x="1568" y="17914"/>
                </a:lnTo>
                <a:lnTo>
                  <a:pt x="1568" y="17873"/>
                </a:lnTo>
                <a:lnTo>
                  <a:pt x="1568" y="16421"/>
                </a:lnTo>
                <a:lnTo>
                  <a:pt x="1568" y="16381"/>
                </a:lnTo>
                <a:close/>
                <a:moveTo>
                  <a:pt x="5192" y="16381"/>
                </a:moveTo>
                <a:lnTo>
                  <a:pt x="5192" y="16421"/>
                </a:lnTo>
                <a:lnTo>
                  <a:pt x="5192" y="17873"/>
                </a:lnTo>
                <a:lnTo>
                  <a:pt x="5192" y="17914"/>
                </a:lnTo>
                <a:lnTo>
                  <a:pt x="3418" y="17914"/>
                </a:lnTo>
                <a:lnTo>
                  <a:pt x="3418" y="17873"/>
                </a:lnTo>
                <a:lnTo>
                  <a:pt x="3418" y="16421"/>
                </a:lnTo>
                <a:lnTo>
                  <a:pt x="3418" y="16381"/>
                </a:lnTo>
                <a:close/>
                <a:moveTo>
                  <a:pt x="7047" y="16381"/>
                </a:moveTo>
                <a:lnTo>
                  <a:pt x="7047" y="16421"/>
                </a:lnTo>
                <a:lnTo>
                  <a:pt x="7047" y="17873"/>
                </a:lnTo>
                <a:lnTo>
                  <a:pt x="7047" y="17914"/>
                </a:lnTo>
                <a:lnTo>
                  <a:pt x="5267" y="17914"/>
                </a:lnTo>
                <a:lnTo>
                  <a:pt x="5267" y="17873"/>
                </a:lnTo>
                <a:lnTo>
                  <a:pt x="5267" y="16421"/>
                </a:lnTo>
                <a:lnTo>
                  <a:pt x="5267" y="16381"/>
                </a:lnTo>
                <a:close/>
                <a:moveTo>
                  <a:pt x="8896" y="16381"/>
                </a:moveTo>
                <a:lnTo>
                  <a:pt x="8896" y="16421"/>
                </a:lnTo>
                <a:lnTo>
                  <a:pt x="8896" y="17873"/>
                </a:lnTo>
                <a:lnTo>
                  <a:pt x="8896" y="17914"/>
                </a:lnTo>
                <a:lnTo>
                  <a:pt x="7123" y="17914"/>
                </a:lnTo>
                <a:lnTo>
                  <a:pt x="7123" y="17873"/>
                </a:lnTo>
                <a:lnTo>
                  <a:pt x="7123" y="16421"/>
                </a:lnTo>
                <a:lnTo>
                  <a:pt x="7123" y="16381"/>
                </a:lnTo>
                <a:close/>
                <a:moveTo>
                  <a:pt x="10746" y="16381"/>
                </a:moveTo>
                <a:lnTo>
                  <a:pt x="10746" y="16421"/>
                </a:lnTo>
                <a:lnTo>
                  <a:pt x="10746" y="17873"/>
                </a:lnTo>
                <a:lnTo>
                  <a:pt x="10746" y="17914"/>
                </a:lnTo>
                <a:lnTo>
                  <a:pt x="8972" y="17914"/>
                </a:lnTo>
                <a:lnTo>
                  <a:pt x="8972" y="17873"/>
                </a:lnTo>
                <a:lnTo>
                  <a:pt x="8972" y="16421"/>
                </a:lnTo>
                <a:lnTo>
                  <a:pt x="8972" y="16381"/>
                </a:lnTo>
                <a:close/>
                <a:moveTo>
                  <a:pt x="12601" y="16381"/>
                </a:moveTo>
                <a:lnTo>
                  <a:pt x="12601" y="16421"/>
                </a:lnTo>
                <a:lnTo>
                  <a:pt x="12601" y="17873"/>
                </a:lnTo>
                <a:lnTo>
                  <a:pt x="12601" y="17914"/>
                </a:lnTo>
                <a:lnTo>
                  <a:pt x="10827" y="17914"/>
                </a:lnTo>
                <a:lnTo>
                  <a:pt x="10827" y="17873"/>
                </a:lnTo>
                <a:lnTo>
                  <a:pt x="10827" y="16421"/>
                </a:lnTo>
                <a:lnTo>
                  <a:pt x="10827" y="16381"/>
                </a:lnTo>
                <a:close/>
                <a:moveTo>
                  <a:pt x="14451" y="16381"/>
                </a:moveTo>
                <a:lnTo>
                  <a:pt x="14451" y="16421"/>
                </a:lnTo>
                <a:lnTo>
                  <a:pt x="14451" y="17873"/>
                </a:lnTo>
                <a:lnTo>
                  <a:pt x="14451" y="17914"/>
                </a:lnTo>
                <a:lnTo>
                  <a:pt x="12676" y="17914"/>
                </a:lnTo>
                <a:lnTo>
                  <a:pt x="12676" y="17873"/>
                </a:lnTo>
                <a:lnTo>
                  <a:pt x="12676" y="16421"/>
                </a:lnTo>
                <a:lnTo>
                  <a:pt x="12676" y="16381"/>
                </a:lnTo>
                <a:close/>
                <a:moveTo>
                  <a:pt x="16305" y="16381"/>
                </a:moveTo>
                <a:lnTo>
                  <a:pt x="16305" y="16421"/>
                </a:lnTo>
                <a:lnTo>
                  <a:pt x="16305" y="17873"/>
                </a:lnTo>
                <a:lnTo>
                  <a:pt x="16305" y="17914"/>
                </a:lnTo>
                <a:lnTo>
                  <a:pt x="14526" y="17914"/>
                </a:lnTo>
                <a:lnTo>
                  <a:pt x="14526" y="17873"/>
                </a:lnTo>
                <a:lnTo>
                  <a:pt x="14526" y="16421"/>
                </a:lnTo>
                <a:lnTo>
                  <a:pt x="14526" y="16381"/>
                </a:lnTo>
                <a:close/>
                <a:moveTo>
                  <a:pt x="18089" y="16381"/>
                </a:moveTo>
                <a:lnTo>
                  <a:pt x="18089" y="16421"/>
                </a:lnTo>
                <a:lnTo>
                  <a:pt x="18089" y="17873"/>
                </a:lnTo>
                <a:lnTo>
                  <a:pt x="18089" y="17914"/>
                </a:lnTo>
                <a:lnTo>
                  <a:pt x="16381" y="17914"/>
                </a:lnTo>
                <a:lnTo>
                  <a:pt x="16381" y="17873"/>
                </a:lnTo>
                <a:lnTo>
                  <a:pt x="16381" y="16421"/>
                </a:lnTo>
                <a:lnTo>
                  <a:pt x="16381" y="16381"/>
                </a:lnTo>
                <a:close/>
                <a:moveTo>
                  <a:pt x="19945" y="16381"/>
                </a:moveTo>
                <a:lnTo>
                  <a:pt x="19945" y="16421"/>
                </a:lnTo>
                <a:lnTo>
                  <a:pt x="19945" y="17873"/>
                </a:lnTo>
                <a:lnTo>
                  <a:pt x="19945" y="17914"/>
                </a:lnTo>
                <a:lnTo>
                  <a:pt x="18166" y="17914"/>
                </a:lnTo>
                <a:lnTo>
                  <a:pt x="18166" y="17873"/>
                </a:lnTo>
                <a:lnTo>
                  <a:pt x="18166" y="16421"/>
                </a:lnTo>
                <a:lnTo>
                  <a:pt x="18166" y="16381"/>
                </a:lnTo>
                <a:close/>
                <a:moveTo>
                  <a:pt x="21795" y="16381"/>
                </a:moveTo>
                <a:lnTo>
                  <a:pt x="21795" y="16421"/>
                </a:lnTo>
                <a:lnTo>
                  <a:pt x="21795" y="17873"/>
                </a:lnTo>
                <a:lnTo>
                  <a:pt x="21795" y="17914"/>
                </a:lnTo>
                <a:lnTo>
                  <a:pt x="20020" y="17914"/>
                </a:lnTo>
                <a:lnTo>
                  <a:pt x="20020" y="17873"/>
                </a:lnTo>
                <a:lnTo>
                  <a:pt x="20020" y="16421"/>
                </a:lnTo>
                <a:lnTo>
                  <a:pt x="20020" y="16381"/>
                </a:lnTo>
                <a:close/>
                <a:moveTo>
                  <a:pt x="23644" y="16381"/>
                </a:moveTo>
                <a:lnTo>
                  <a:pt x="23644" y="16421"/>
                </a:lnTo>
                <a:lnTo>
                  <a:pt x="23644" y="17873"/>
                </a:lnTo>
                <a:lnTo>
                  <a:pt x="23644" y="17914"/>
                </a:lnTo>
                <a:lnTo>
                  <a:pt x="21870" y="17914"/>
                </a:lnTo>
                <a:lnTo>
                  <a:pt x="21870" y="17873"/>
                </a:lnTo>
                <a:lnTo>
                  <a:pt x="21870" y="16421"/>
                </a:lnTo>
                <a:lnTo>
                  <a:pt x="21870" y="16381"/>
                </a:lnTo>
                <a:close/>
                <a:moveTo>
                  <a:pt x="25498" y="16381"/>
                </a:moveTo>
                <a:lnTo>
                  <a:pt x="25498" y="16421"/>
                </a:lnTo>
                <a:lnTo>
                  <a:pt x="25498" y="17873"/>
                </a:lnTo>
                <a:lnTo>
                  <a:pt x="25498" y="17914"/>
                </a:lnTo>
                <a:lnTo>
                  <a:pt x="23719" y="17914"/>
                </a:lnTo>
                <a:lnTo>
                  <a:pt x="23719" y="17873"/>
                </a:lnTo>
                <a:lnTo>
                  <a:pt x="23719" y="16421"/>
                </a:lnTo>
                <a:lnTo>
                  <a:pt x="23719" y="16381"/>
                </a:lnTo>
                <a:close/>
                <a:moveTo>
                  <a:pt x="27348" y="16381"/>
                </a:moveTo>
                <a:lnTo>
                  <a:pt x="27348" y="16421"/>
                </a:lnTo>
                <a:lnTo>
                  <a:pt x="27348" y="17873"/>
                </a:lnTo>
                <a:lnTo>
                  <a:pt x="27348" y="17914"/>
                </a:lnTo>
                <a:lnTo>
                  <a:pt x="25575" y="17914"/>
                </a:lnTo>
                <a:lnTo>
                  <a:pt x="25575" y="17873"/>
                </a:lnTo>
                <a:lnTo>
                  <a:pt x="25575" y="16421"/>
                </a:lnTo>
                <a:lnTo>
                  <a:pt x="25575" y="16381"/>
                </a:lnTo>
                <a:close/>
                <a:moveTo>
                  <a:pt x="29204" y="16381"/>
                </a:moveTo>
                <a:lnTo>
                  <a:pt x="29204" y="16421"/>
                </a:lnTo>
                <a:lnTo>
                  <a:pt x="29204" y="17873"/>
                </a:lnTo>
                <a:lnTo>
                  <a:pt x="29204" y="17914"/>
                </a:lnTo>
                <a:lnTo>
                  <a:pt x="27424" y="17914"/>
                </a:lnTo>
                <a:lnTo>
                  <a:pt x="27424" y="17873"/>
                </a:lnTo>
                <a:lnTo>
                  <a:pt x="27424" y="16421"/>
                </a:lnTo>
                <a:lnTo>
                  <a:pt x="27424" y="16381"/>
                </a:lnTo>
                <a:close/>
                <a:moveTo>
                  <a:pt x="31053" y="16381"/>
                </a:moveTo>
                <a:lnTo>
                  <a:pt x="31053" y="16421"/>
                </a:lnTo>
                <a:lnTo>
                  <a:pt x="31053" y="17873"/>
                </a:lnTo>
                <a:lnTo>
                  <a:pt x="31053" y="17914"/>
                </a:lnTo>
                <a:lnTo>
                  <a:pt x="29279" y="17914"/>
                </a:lnTo>
                <a:lnTo>
                  <a:pt x="29279" y="17873"/>
                </a:lnTo>
                <a:lnTo>
                  <a:pt x="29279" y="16421"/>
                </a:lnTo>
                <a:lnTo>
                  <a:pt x="29279" y="16381"/>
                </a:lnTo>
                <a:close/>
                <a:moveTo>
                  <a:pt x="32903" y="16381"/>
                </a:moveTo>
                <a:lnTo>
                  <a:pt x="32903" y="16421"/>
                </a:lnTo>
                <a:lnTo>
                  <a:pt x="32903" y="17873"/>
                </a:lnTo>
                <a:lnTo>
                  <a:pt x="32903" y="17914"/>
                </a:lnTo>
                <a:lnTo>
                  <a:pt x="31128" y="17914"/>
                </a:lnTo>
                <a:lnTo>
                  <a:pt x="31128" y="17873"/>
                </a:lnTo>
                <a:lnTo>
                  <a:pt x="31128" y="16421"/>
                </a:lnTo>
                <a:lnTo>
                  <a:pt x="31128" y="16381"/>
                </a:lnTo>
                <a:close/>
                <a:moveTo>
                  <a:pt x="34692" y="16381"/>
                </a:moveTo>
                <a:lnTo>
                  <a:pt x="34692" y="16421"/>
                </a:lnTo>
                <a:lnTo>
                  <a:pt x="34692" y="17873"/>
                </a:lnTo>
                <a:lnTo>
                  <a:pt x="34692" y="17914"/>
                </a:lnTo>
                <a:lnTo>
                  <a:pt x="32979" y="17914"/>
                </a:lnTo>
                <a:lnTo>
                  <a:pt x="32979" y="17873"/>
                </a:lnTo>
                <a:lnTo>
                  <a:pt x="32979" y="16421"/>
                </a:lnTo>
                <a:lnTo>
                  <a:pt x="32979" y="16381"/>
                </a:lnTo>
                <a:close/>
                <a:moveTo>
                  <a:pt x="36541" y="16381"/>
                </a:moveTo>
                <a:lnTo>
                  <a:pt x="36541" y="16421"/>
                </a:lnTo>
                <a:lnTo>
                  <a:pt x="36541" y="17873"/>
                </a:lnTo>
                <a:lnTo>
                  <a:pt x="36541" y="17914"/>
                </a:lnTo>
                <a:lnTo>
                  <a:pt x="34768" y="17914"/>
                </a:lnTo>
                <a:lnTo>
                  <a:pt x="34768" y="17873"/>
                </a:lnTo>
                <a:lnTo>
                  <a:pt x="34768" y="16421"/>
                </a:lnTo>
                <a:lnTo>
                  <a:pt x="34768" y="16381"/>
                </a:lnTo>
                <a:close/>
                <a:moveTo>
                  <a:pt x="38397" y="16381"/>
                </a:moveTo>
                <a:lnTo>
                  <a:pt x="38397" y="16421"/>
                </a:lnTo>
                <a:lnTo>
                  <a:pt x="38397" y="17873"/>
                </a:lnTo>
                <a:lnTo>
                  <a:pt x="38397" y="17914"/>
                </a:lnTo>
                <a:lnTo>
                  <a:pt x="36618" y="17914"/>
                </a:lnTo>
                <a:lnTo>
                  <a:pt x="36618" y="17873"/>
                </a:lnTo>
                <a:lnTo>
                  <a:pt x="36618" y="16421"/>
                </a:lnTo>
                <a:lnTo>
                  <a:pt x="36618" y="16381"/>
                </a:lnTo>
                <a:close/>
                <a:moveTo>
                  <a:pt x="40246" y="16381"/>
                </a:moveTo>
                <a:lnTo>
                  <a:pt x="40246" y="16421"/>
                </a:lnTo>
                <a:lnTo>
                  <a:pt x="40246" y="17873"/>
                </a:lnTo>
                <a:lnTo>
                  <a:pt x="40246" y="17914"/>
                </a:lnTo>
                <a:lnTo>
                  <a:pt x="38472" y="17914"/>
                </a:lnTo>
                <a:lnTo>
                  <a:pt x="38472" y="17873"/>
                </a:lnTo>
                <a:lnTo>
                  <a:pt x="38472" y="16421"/>
                </a:lnTo>
                <a:lnTo>
                  <a:pt x="38472" y="16381"/>
                </a:lnTo>
                <a:close/>
                <a:moveTo>
                  <a:pt x="42096" y="16381"/>
                </a:moveTo>
                <a:lnTo>
                  <a:pt x="42096" y="16421"/>
                </a:lnTo>
                <a:lnTo>
                  <a:pt x="42096" y="17873"/>
                </a:lnTo>
                <a:lnTo>
                  <a:pt x="42096" y="17914"/>
                </a:lnTo>
                <a:lnTo>
                  <a:pt x="40321" y="17914"/>
                </a:lnTo>
                <a:lnTo>
                  <a:pt x="40321" y="17873"/>
                </a:lnTo>
                <a:lnTo>
                  <a:pt x="40321" y="16421"/>
                </a:lnTo>
                <a:lnTo>
                  <a:pt x="40321" y="16381"/>
                </a:lnTo>
                <a:close/>
                <a:moveTo>
                  <a:pt x="43950" y="16381"/>
                </a:moveTo>
                <a:lnTo>
                  <a:pt x="43950" y="16421"/>
                </a:lnTo>
                <a:lnTo>
                  <a:pt x="43950" y="17873"/>
                </a:lnTo>
                <a:lnTo>
                  <a:pt x="43950" y="17914"/>
                </a:lnTo>
                <a:lnTo>
                  <a:pt x="42172" y="17914"/>
                </a:lnTo>
                <a:lnTo>
                  <a:pt x="42172" y="17873"/>
                </a:lnTo>
                <a:lnTo>
                  <a:pt x="42172" y="16421"/>
                </a:lnTo>
                <a:lnTo>
                  <a:pt x="42172" y="16381"/>
                </a:lnTo>
                <a:close/>
                <a:moveTo>
                  <a:pt x="45801" y="16381"/>
                </a:moveTo>
                <a:lnTo>
                  <a:pt x="45801" y="16421"/>
                </a:lnTo>
                <a:lnTo>
                  <a:pt x="45801" y="17873"/>
                </a:lnTo>
                <a:lnTo>
                  <a:pt x="45801" y="17914"/>
                </a:lnTo>
                <a:lnTo>
                  <a:pt x="44027" y="17914"/>
                </a:lnTo>
                <a:lnTo>
                  <a:pt x="44027" y="17873"/>
                </a:lnTo>
                <a:lnTo>
                  <a:pt x="44027" y="16421"/>
                </a:lnTo>
                <a:lnTo>
                  <a:pt x="44027" y="16381"/>
                </a:lnTo>
                <a:close/>
                <a:moveTo>
                  <a:pt x="47656" y="16381"/>
                </a:moveTo>
                <a:lnTo>
                  <a:pt x="47656" y="16421"/>
                </a:lnTo>
                <a:lnTo>
                  <a:pt x="47656" y="17873"/>
                </a:lnTo>
                <a:lnTo>
                  <a:pt x="47656" y="17914"/>
                </a:lnTo>
                <a:lnTo>
                  <a:pt x="45876" y="17914"/>
                </a:lnTo>
                <a:lnTo>
                  <a:pt x="45876" y="17873"/>
                </a:lnTo>
                <a:lnTo>
                  <a:pt x="45876" y="16421"/>
                </a:lnTo>
                <a:lnTo>
                  <a:pt x="45876" y="16381"/>
                </a:lnTo>
                <a:close/>
                <a:moveTo>
                  <a:pt x="49505" y="16381"/>
                </a:moveTo>
                <a:lnTo>
                  <a:pt x="49505" y="16421"/>
                </a:lnTo>
                <a:lnTo>
                  <a:pt x="49505" y="17873"/>
                </a:lnTo>
                <a:lnTo>
                  <a:pt x="49505" y="17914"/>
                </a:lnTo>
                <a:lnTo>
                  <a:pt x="47731" y="17914"/>
                </a:lnTo>
                <a:lnTo>
                  <a:pt x="47731" y="17873"/>
                </a:lnTo>
                <a:lnTo>
                  <a:pt x="47731" y="16421"/>
                </a:lnTo>
                <a:lnTo>
                  <a:pt x="47731" y="16381"/>
                </a:lnTo>
                <a:close/>
                <a:moveTo>
                  <a:pt x="51289" y="16381"/>
                </a:moveTo>
                <a:lnTo>
                  <a:pt x="51289" y="16421"/>
                </a:lnTo>
                <a:lnTo>
                  <a:pt x="51289" y="17873"/>
                </a:lnTo>
                <a:lnTo>
                  <a:pt x="51289" y="17914"/>
                </a:lnTo>
                <a:lnTo>
                  <a:pt x="49581" y="17914"/>
                </a:lnTo>
                <a:lnTo>
                  <a:pt x="49581" y="17873"/>
                </a:lnTo>
                <a:lnTo>
                  <a:pt x="49581" y="16421"/>
                </a:lnTo>
                <a:lnTo>
                  <a:pt x="49581" y="16381"/>
                </a:lnTo>
                <a:close/>
                <a:moveTo>
                  <a:pt x="53144" y="16381"/>
                </a:moveTo>
                <a:lnTo>
                  <a:pt x="53144" y="16421"/>
                </a:lnTo>
                <a:lnTo>
                  <a:pt x="53144" y="17873"/>
                </a:lnTo>
                <a:lnTo>
                  <a:pt x="53144" y="17914"/>
                </a:lnTo>
                <a:lnTo>
                  <a:pt x="51370" y="17914"/>
                </a:lnTo>
                <a:lnTo>
                  <a:pt x="51370" y="17873"/>
                </a:lnTo>
                <a:lnTo>
                  <a:pt x="51370" y="16421"/>
                </a:lnTo>
                <a:lnTo>
                  <a:pt x="51370" y="16381"/>
                </a:lnTo>
                <a:close/>
                <a:moveTo>
                  <a:pt x="54995" y="16381"/>
                </a:moveTo>
                <a:lnTo>
                  <a:pt x="54995" y="16421"/>
                </a:lnTo>
                <a:lnTo>
                  <a:pt x="54995" y="17873"/>
                </a:lnTo>
                <a:lnTo>
                  <a:pt x="54995" y="17914"/>
                </a:lnTo>
                <a:lnTo>
                  <a:pt x="53220" y="17914"/>
                </a:lnTo>
                <a:lnTo>
                  <a:pt x="53220" y="17873"/>
                </a:lnTo>
                <a:lnTo>
                  <a:pt x="53220" y="16421"/>
                </a:lnTo>
                <a:lnTo>
                  <a:pt x="53220" y="16381"/>
                </a:lnTo>
                <a:close/>
                <a:moveTo>
                  <a:pt x="56849" y="16381"/>
                </a:moveTo>
                <a:lnTo>
                  <a:pt x="56849" y="16421"/>
                </a:lnTo>
                <a:lnTo>
                  <a:pt x="56849" y="17873"/>
                </a:lnTo>
                <a:lnTo>
                  <a:pt x="56849" y="17914"/>
                </a:lnTo>
                <a:lnTo>
                  <a:pt x="55070" y="17914"/>
                </a:lnTo>
                <a:lnTo>
                  <a:pt x="55070" y="17873"/>
                </a:lnTo>
                <a:lnTo>
                  <a:pt x="55070" y="16421"/>
                </a:lnTo>
                <a:lnTo>
                  <a:pt x="55070" y="16381"/>
                </a:lnTo>
                <a:close/>
                <a:moveTo>
                  <a:pt x="58698" y="16381"/>
                </a:moveTo>
                <a:lnTo>
                  <a:pt x="58698" y="16421"/>
                </a:lnTo>
                <a:lnTo>
                  <a:pt x="58698" y="17873"/>
                </a:lnTo>
                <a:lnTo>
                  <a:pt x="58698" y="17914"/>
                </a:lnTo>
                <a:lnTo>
                  <a:pt x="56924" y="17914"/>
                </a:lnTo>
                <a:lnTo>
                  <a:pt x="56924" y="17873"/>
                </a:lnTo>
                <a:lnTo>
                  <a:pt x="56924" y="16421"/>
                </a:lnTo>
                <a:lnTo>
                  <a:pt x="56924" y="16381"/>
                </a:lnTo>
                <a:close/>
                <a:moveTo>
                  <a:pt x="60548" y="16381"/>
                </a:moveTo>
                <a:lnTo>
                  <a:pt x="60548" y="16421"/>
                </a:lnTo>
                <a:lnTo>
                  <a:pt x="60548" y="17873"/>
                </a:lnTo>
                <a:lnTo>
                  <a:pt x="60548" y="17914"/>
                </a:lnTo>
                <a:lnTo>
                  <a:pt x="58775" y="17914"/>
                </a:lnTo>
                <a:lnTo>
                  <a:pt x="58775" y="17873"/>
                </a:lnTo>
                <a:lnTo>
                  <a:pt x="58775" y="16421"/>
                </a:lnTo>
                <a:lnTo>
                  <a:pt x="58775" y="16381"/>
                </a:lnTo>
                <a:close/>
                <a:moveTo>
                  <a:pt x="62404" y="16381"/>
                </a:moveTo>
                <a:lnTo>
                  <a:pt x="62404" y="16421"/>
                </a:lnTo>
                <a:lnTo>
                  <a:pt x="62404" y="17873"/>
                </a:lnTo>
                <a:lnTo>
                  <a:pt x="62404" y="17914"/>
                </a:lnTo>
                <a:lnTo>
                  <a:pt x="60629" y="17914"/>
                </a:lnTo>
                <a:lnTo>
                  <a:pt x="60629" y="17873"/>
                </a:lnTo>
                <a:lnTo>
                  <a:pt x="60629" y="16421"/>
                </a:lnTo>
                <a:lnTo>
                  <a:pt x="60629" y="16381"/>
                </a:lnTo>
                <a:close/>
                <a:moveTo>
                  <a:pt x="64253" y="16381"/>
                </a:moveTo>
                <a:lnTo>
                  <a:pt x="64253" y="16421"/>
                </a:lnTo>
                <a:lnTo>
                  <a:pt x="64253" y="17873"/>
                </a:lnTo>
                <a:lnTo>
                  <a:pt x="64253" y="17914"/>
                </a:lnTo>
                <a:lnTo>
                  <a:pt x="62479" y="17914"/>
                </a:lnTo>
                <a:lnTo>
                  <a:pt x="62479" y="17873"/>
                </a:lnTo>
                <a:lnTo>
                  <a:pt x="62479" y="16421"/>
                </a:lnTo>
                <a:lnTo>
                  <a:pt x="62479" y="16381"/>
                </a:lnTo>
                <a:close/>
                <a:moveTo>
                  <a:pt x="66108" y="16381"/>
                </a:moveTo>
                <a:lnTo>
                  <a:pt x="66108" y="16421"/>
                </a:lnTo>
                <a:lnTo>
                  <a:pt x="66108" y="17873"/>
                </a:lnTo>
                <a:lnTo>
                  <a:pt x="66108" y="17914"/>
                </a:lnTo>
                <a:lnTo>
                  <a:pt x="64328" y="17914"/>
                </a:lnTo>
                <a:lnTo>
                  <a:pt x="64328" y="17873"/>
                </a:lnTo>
                <a:lnTo>
                  <a:pt x="64328" y="16421"/>
                </a:lnTo>
                <a:lnTo>
                  <a:pt x="64328" y="16381"/>
                </a:lnTo>
                <a:close/>
                <a:moveTo>
                  <a:pt x="3343" y="17989"/>
                </a:moveTo>
                <a:lnTo>
                  <a:pt x="3343" y="19763"/>
                </a:lnTo>
                <a:lnTo>
                  <a:pt x="1568" y="19763"/>
                </a:lnTo>
                <a:lnTo>
                  <a:pt x="1568" y="17989"/>
                </a:lnTo>
                <a:close/>
                <a:moveTo>
                  <a:pt x="5192" y="17989"/>
                </a:moveTo>
                <a:lnTo>
                  <a:pt x="5192" y="19763"/>
                </a:lnTo>
                <a:lnTo>
                  <a:pt x="3418" y="19763"/>
                </a:lnTo>
                <a:lnTo>
                  <a:pt x="3418" y="17989"/>
                </a:lnTo>
                <a:close/>
                <a:moveTo>
                  <a:pt x="7047" y="17989"/>
                </a:moveTo>
                <a:lnTo>
                  <a:pt x="7047" y="19763"/>
                </a:lnTo>
                <a:lnTo>
                  <a:pt x="5267" y="19763"/>
                </a:lnTo>
                <a:lnTo>
                  <a:pt x="5267" y="17989"/>
                </a:lnTo>
                <a:close/>
                <a:moveTo>
                  <a:pt x="8896" y="17989"/>
                </a:moveTo>
                <a:lnTo>
                  <a:pt x="8896" y="19763"/>
                </a:lnTo>
                <a:lnTo>
                  <a:pt x="7123" y="19763"/>
                </a:lnTo>
                <a:lnTo>
                  <a:pt x="7123" y="17989"/>
                </a:lnTo>
                <a:close/>
                <a:moveTo>
                  <a:pt x="10746" y="17989"/>
                </a:moveTo>
                <a:lnTo>
                  <a:pt x="10746" y="19763"/>
                </a:lnTo>
                <a:lnTo>
                  <a:pt x="8972" y="19763"/>
                </a:lnTo>
                <a:lnTo>
                  <a:pt x="8972" y="17989"/>
                </a:lnTo>
                <a:close/>
                <a:moveTo>
                  <a:pt x="12601" y="17989"/>
                </a:moveTo>
                <a:lnTo>
                  <a:pt x="12601" y="19763"/>
                </a:lnTo>
                <a:lnTo>
                  <a:pt x="10827" y="19763"/>
                </a:lnTo>
                <a:lnTo>
                  <a:pt x="10827" y="17989"/>
                </a:lnTo>
                <a:close/>
                <a:moveTo>
                  <a:pt x="14451" y="17989"/>
                </a:moveTo>
                <a:lnTo>
                  <a:pt x="14451" y="19763"/>
                </a:lnTo>
                <a:lnTo>
                  <a:pt x="12676" y="19763"/>
                </a:lnTo>
                <a:lnTo>
                  <a:pt x="12676" y="17989"/>
                </a:lnTo>
                <a:close/>
                <a:moveTo>
                  <a:pt x="16305" y="17989"/>
                </a:moveTo>
                <a:lnTo>
                  <a:pt x="16305" y="19763"/>
                </a:lnTo>
                <a:lnTo>
                  <a:pt x="14526" y="19763"/>
                </a:lnTo>
                <a:lnTo>
                  <a:pt x="14526" y="17989"/>
                </a:lnTo>
                <a:close/>
                <a:moveTo>
                  <a:pt x="18089" y="17989"/>
                </a:moveTo>
                <a:lnTo>
                  <a:pt x="18089" y="19763"/>
                </a:lnTo>
                <a:lnTo>
                  <a:pt x="16381" y="19763"/>
                </a:lnTo>
                <a:lnTo>
                  <a:pt x="16381" y="17989"/>
                </a:lnTo>
                <a:close/>
                <a:moveTo>
                  <a:pt x="19945" y="17989"/>
                </a:moveTo>
                <a:lnTo>
                  <a:pt x="19945" y="19763"/>
                </a:lnTo>
                <a:lnTo>
                  <a:pt x="18166" y="19763"/>
                </a:lnTo>
                <a:lnTo>
                  <a:pt x="18166" y="17989"/>
                </a:lnTo>
                <a:close/>
                <a:moveTo>
                  <a:pt x="21795" y="17989"/>
                </a:moveTo>
                <a:lnTo>
                  <a:pt x="21795" y="19763"/>
                </a:lnTo>
                <a:lnTo>
                  <a:pt x="20020" y="19763"/>
                </a:lnTo>
                <a:lnTo>
                  <a:pt x="20020" y="17989"/>
                </a:lnTo>
                <a:close/>
                <a:moveTo>
                  <a:pt x="23644" y="17989"/>
                </a:moveTo>
                <a:lnTo>
                  <a:pt x="23644" y="19763"/>
                </a:lnTo>
                <a:lnTo>
                  <a:pt x="21870" y="19763"/>
                </a:lnTo>
                <a:lnTo>
                  <a:pt x="21870" y="17989"/>
                </a:lnTo>
                <a:close/>
                <a:moveTo>
                  <a:pt x="25498" y="17989"/>
                </a:moveTo>
                <a:lnTo>
                  <a:pt x="25498" y="19763"/>
                </a:lnTo>
                <a:lnTo>
                  <a:pt x="23719" y="19763"/>
                </a:lnTo>
                <a:lnTo>
                  <a:pt x="23719" y="17989"/>
                </a:lnTo>
                <a:close/>
                <a:moveTo>
                  <a:pt x="27348" y="17989"/>
                </a:moveTo>
                <a:lnTo>
                  <a:pt x="27348" y="19763"/>
                </a:lnTo>
                <a:lnTo>
                  <a:pt x="25575" y="19763"/>
                </a:lnTo>
                <a:lnTo>
                  <a:pt x="25575" y="17989"/>
                </a:lnTo>
                <a:close/>
                <a:moveTo>
                  <a:pt x="29204" y="17989"/>
                </a:moveTo>
                <a:lnTo>
                  <a:pt x="29204" y="19763"/>
                </a:lnTo>
                <a:lnTo>
                  <a:pt x="27424" y="19763"/>
                </a:lnTo>
                <a:lnTo>
                  <a:pt x="27424" y="17989"/>
                </a:lnTo>
                <a:close/>
                <a:moveTo>
                  <a:pt x="31053" y="17989"/>
                </a:moveTo>
                <a:lnTo>
                  <a:pt x="31053" y="19763"/>
                </a:lnTo>
                <a:lnTo>
                  <a:pt x="29279" y="19763"/>
                </a:lnTo>
                <a:lnTo>
                  <a:pt x="29279" y="17989"/>
                </a:lnTo>
                <a:close/>
                <a:moveTo>
                  <a:pt x="32903" y="17989"/>
                </a:moveTo>
                <a:lnTo>
                  <a:pt x="32903" y="19763"/>
                </a:lnTo>
                <a:lnTo>
                  <a:pt x="31128" y="19763"/>
                </a:lnTo>
                <a:lnTo>
                  <a:pt x="31128" y="17989"/>
                </a:lnTo>
                <a:close/>
                <a:moveTo>
                  <a:pt x="34692" y="17989"/>
                </a:moveTo>
                <a:lnTo>
                  <a:pt x="34692" y="19763"/>
                </a:lnTo>
                <a:lnTo>
                  <a:pt x="32979" y="19763"/>
                </a:lnTo>
                <a:lnTo>
                  <a:pt x="32979" y="17989"/>
                </a:lnTo>
                <a:close/>
                <a:moveTo>
                  <a:pt x="36541" y="17989"/>
                </a:moveTo>
                <a:lnTo>
                  <a:pt x="36541" y="19763"/>
                </a:lnTo>
                <a:lnTo>
                  <a:pt x="34768" y="19763"/>
                </a:lnTo>
                <a:lnTo>
                  <a:pt x="34768" y="17989"/>
                </a:lnTo>
                <a:close/>
                <a:moveTo>
                  <a:pt x="38397" y="17989"/>
                </a:moveTo>
                <a:lnTo>
                  <a:pt x="38397" y="19763"/>
                </a:lnTo>
                <a:lnTo>
                  <a:pt x="36618" y="19763"/>
                </a:lnTo>
                <a:lnTo>
                  <a:pt x="36618" y="17989"/>
                </a:lnTo>
                <a:close/>
                <a:moveTo>
                  <a:pt x="40246" y="17989"/>
                </a:moveTo>
                <a:lnTo>
                  <a:pt x="40246" y="19763"/>
                </a:lnTo>
                <a:lnTo>
                  <a:pt x="38472" y="19763"/>
                </a:lnTo>
                <a:lnTo>
                  <a:pt x="38472" y="17989"/>
                </a:lnTo>
                <a:close/>
                <a:moveTo>
                  <a:pt x="42096" y="17989"/>
                </a:moveTo>
                <a:lnTo>
                  <a:pt x="42096" y="19763"/>
                </a:lnTo>
                <a:lnTo>
                  <a:pt x="40321" y="19763"/>
                </a:lnTo>
                <a:lnTo>
                  <a:pt x="40321" y="17989"/>
                </a:lnTo>
                <a:close/>
                <a:moveTo>
                  <a:pt x="43950" y="17989"/>
                </a:moveTo>
                <a:lnTo>
                  <a:pt x="43950" y="19763"/>
                </a:lnTo>
                <a:lnTo>
                  <a:pt x="42172" y="19763"/>
                </a:lnTo>
                <a:lnTo>
                  <a:pt x="42172" y="17989"/>
                </a:lnTo>
                <a:close/>
                <a:moveTo>
                  <a:pt x="45801" y="17989"/>
                </a:moveTo>
                <a:lnTo>
                  <a:pt x="45801" y="19763"/>
                </a:lnTo>
                <a:lnTo>
                  <a:pt x="44027" y="19763"/>
                </a:lnTo>
                <a:lnTo>
                  <a:pt x="44027" y="17989"/>
                </a:lnTo>
                <a:close/>
                <a:moveTo>
                  <a:pt x="47656" y="17989"/>
                </a:moveTo>
                <a:lnTo>
                  <a:pt x="47656" y="19763"/>
                </a:lnTo>
                <a:lnTo>
                  <a:pt x="45876" y="19763"/>
                </a:lnTo>
                <a:lnTo>
                  <a:pt x="45876" y="17989"/>
                </a:lnTo>
                <a:close/>
                <a:moveTo>
                  <a:pt x="49505" y="17989"/>
                </a:moveTo>
                <a:lnTo>
                  <a:pt x="49505" y="19763"/>
                </a:lnTo>
                <a:lnTo>
                  <a:pt x="47731" y="19763"/>
                </a:lnTo>
                <a:lnTo>
                  <a:pt x="47731" y="17989"/>
                </a:lnTo>
                <a:close/>
                <a:moveTo>
                  <a:pt x="51289" y="17989"/>
                </a:moveTo>
                <a:lnTo>
                  <a:pt x="51289" y="19763"/>
                </a:lnTo>
                <a:lnTo>
                  <a:pt x="49581" y="19763"/>
                </a:lnTo>
                <a:lnTo>
                  <a:pt x="49581" y="17989"/>
                </a:lnTo>
                <a:close/>
                <a:moveTo>
                  <a:pt x="53144" y="17989"/>
                </a:moveTo>
                <a:lnTo>
                  <a:pt x="53144" y="19763"/>
                </a:lnTo>
                <a:lnTo>
                  <a:pt x="51370" y="19763"/>
                </a:lnTo>
                <a:lnTo>
                  <a:pt x="51370" y="17989"/>
                </a:lnTo>
                <a:close/>
                <a:moveTo>
                  <a:pt x="54995" y="17989"/>
                </a:moveTo>
                <a:lnTo>
                  <a:pt x="54995" y="19763"/>
                </a:lnTo>
                <a:lnTo>
                  <a:pt x="53220" y="19763"/>
                </a:lnTo>
                <a:lnTo>
                  <a:pt x="53220" y="17989"/>
                </a:lnTo>
                <a:close/>
                <a:moveTo>
                  <a:pt x="56849" y="17989"/>
                </a:moveTo>
                <a:lnTo>
                  <a:pt x="56849" y="19763"/>
                </a:lnTo>
                <a:lnTo>
                  <a:pt x="55070" y="19763"/>
                </a:lnTo>
                <a:lnTo>
                  <a:pt x="55070" y="17989"/>
                </a:lnTo>
                <a:close/>
                <a:moveTo>
                  <a:pt x="58698" y="17989"/>
                </a:moveTo>
                <a:lnTo>
                  <a:pt x="58698" y="19763"/>
                </a:lnTo>
                <a:lnTo>
                  <a:pt x="56924" y="19763"/>
                </a:lnTo>
                <a:lnTo>
                  <a:pt x="56924" y="17989"/>
                </a:lnTo>
                <a:close/>
                <a:moveTo>
                  <a:pt x="60548" y="17989"/>
                </a:moveTo>
                <a:lnTo>
                  <a:pt x="60548" y="19763"/>
                </a:lnTo>
                <a:lnTo>
                  <a:pt x="58775" y="19763"/>
                </a:lnTo>
                <a:lnTo>
                  <a:pt x="58775" y="17989"/>
                </a:lnTo>
                <a:close/>
                <a:moveTo>
                  <a:pt x="62404" y="17989"/>
                </a:moveTo>
                <a:lnTo>
                  <a:pt x="62404" y="19763"/>
                </a:lnTo>
                <a:lnTo>
                  <a:pt x="60629" y="19763"/>
                </a:lnTo>
                <a:lnTo>
                  <a:pt x="60629" y="17989"/>
                </a:lnTo>
                <a:close/>
                <a:moveTo>
                  <a:pt x="64253" y="17989"/>
                </a:moveTo>
                <a:lnTo>
                  <a:pt x="64253" y="19763"/>
                </a:lnTo>
                <a:lnTo>
                  <a:pt x="62479" y="19763"/>
                </a:lnTo>
                <a:lnTo>
                  <a:pt x="62479" y="17989"/>
                </a:lnTo>
                <a:close/>
                <a:moveTo>
                  <a:pt x="66108" y="17989"/>
                </a:moveTo>
                <a:lnTo>
                  <a:pt x="66108" y="19763"/>
                </a:lnTo>
                <a:lnTo>
                  <a:pt x="64328" y="19763"/>
                </a:lnTo>
                <a:lnTo>
                  <a:pt x="64328" y="17989"/>
                </a:lnTo>
                <a:close/>
                <a:moveTo>
                  <a:pt x="3343" y="19838"/>
                </a:moveTo>
                <a:lnTo>
                  <a:pt x="3343" y="21613"/>
                </a:lnTo>
                <a:lnTo>
                  <a:pt x="1568" y="21613"/>
                </a:lnTo>
                <a:lnTo>
                  <a:pt x="1568" y="19838"/>
                </a:lnTo>
                <a:close/>
                <a:moveTo>
                  <a:pt x="5192" y="19838"/>
                </a:moveTo>
                <a:lnTo>
                  <a:pt x="5192" y="21613"/>
                </a:lnTo>
                <a:lnTo>
                  <a:pt x="3418" y="21613"/>
                </a:lnTo>
                <a:lnTo>
                  <a:pt x="3418" y="19838"/>
                </a:lnTo>
                <a:close/>
                <a:moveTo>
                  <a:pt x="7047" y="19838"/>
                </a:moveTo>
                <a:lnTo>
                  <a:pt x="7047" y="21613"/>
                </a:lnTo>
                <a:lnTo>
                  <a:pt x="5267" y="21613"/>
                </a:lnTo>
                <a:lnTo>
                  <a:pt x="5267" y="19838"/>
                </a:lnTo>
                <a:close/>
                <a:moveTo>
                  <a:pt x="8896" y="19838"/>
                </a:moveTo>
                <a:lnTo>
                  <a:pt x="8896" y="21613"/>
                </a:lnTo>
                <a:lnTo>
                  <a:pt x="7123" y="21613"/>
                </a:lnTo>
                <a:lnTo>
                  <a:pt x="7123" y="19838"/>
                </a:lnTo>
                <a:close/>
                <a:moveTo>
                  <a:pt x="10746" y="19838"/>
                </a:moveTo>
                <a:lnTo>
                  <a:pt x="10746" y="21613"/>
                </a:lnTo>
                <a:lnTo>
                  <a:pt x="8972" y="21613"/>
                </a:lnTo>
                <a:lnTo>
                  <a:pt x="8972" y="19838"/>
                </a:lnTo>
                <a:close/>
                <a:moveTo>
                  <a:pt x="12601" y="19838"/>
                </a:moveTo>
                <a:lnTo>
                  <a:pt x="12601" y="21613"/>
                </a:lnTo>
                <a:lnTo>
                  <a:pt x="10827" y="21613"/>
                </a:lnTo>
                <a:lnTo>
                  <a:pt x="10827" y="19838"/>
                </a:lnTo>
                <a:close/>
                <a:moveTo>
                  <a:pt x="14451" y="19838"/>
                </a:moveTo>
                <a:lnTo>
                  <a:pt x="14451" y="21613"/>
                </a:lnTo>
                <a:lnTo>
                  <a:pt x="12676" y="21613"/>
                </a:lnTo>
                <a:lnTo>
                  <a:pt x="12676" y="19838"/>
                </a:lnTo>
                <a:close/>
                <a:moveTo>
                  <a:pt x="16305" y="19838"/>
                </a:moveTo>
                <a:lnTo>
                  <a:pt x="16305" y="21613"/>
                </a:lnTo>
                <a:lnTo>
                  <a:pt x="14526" y="21613"/>
                </a:lnTo>
                <a:lnTo>
                  <a:pt x="14526" y="19838"/>
                </a:lnTo>
                <a:close/>
                <a:moveTo>
                  <a:pt x="18089" y="19838"/>
                </a:moveTo>
                <a:lnTo>
                  <a:pt x="18089" y="21613"/>
                </a:lnTo>
                <a:lnTo>
                  <a:pt x="16381" y="21613"/>
                </a:lnTo>
                <a:lnTo>
                  <a:pt x="16381" y="19838"/>
                </a:lnTo>
                <a:close/>
                <a:moveTo>
                  <a:pt x="19945" y="19838"/>
                </a:moveTo>
                <a:lnTo>
                  <a:pt x="19945" y="21613"/>
                </a:lnTo>
                <a:lnTo>
                  <a:pt x="18166" y="21613"/>
                </a:lnTo>
                <a:lnTo>
                  <a:pt x="18166" y="19838"/>
                </a:lnTo>
                <a:close/>
                <a:moveTo>
                  <a:pt x="21795" y="19838"/>
                </a:moveTo>
                <a:lnTo>
                  <a:pt x="21795" y="21613"/>
                </a:lnTo>
                <a:lnTo>
                  <a:pt x="20020" y="21613"/>
                </a:lnTo>
                <a:lnTo>
                  <a:pt x="20020" y="19838"/>
                </a:lnTo>
                <a:close/>
                <a:moveTo>
                  <a:pt x="23644" y="19838"/>
                </a:moveTo>
                <a:lnTo>
                  <a:pt x="23644" y="21613"/>
                </a:lnTo>
                <a:lnTo>
                  <a:pt x="21870" y="21613"/>
                </a:lnTo>
                <a:lnTo>
                  <a:pt x="21870" y="19838"/>
                </a:lnTo>
                <a:close/>
                <a:moveTo>
                  <a:pt x="25498" y="19838"/>
                </a:moveTo>
                <a:lnTo>
                  <a:pt x="25498" y="21613"/>
                </a:lnTo>
                <a:lnTo>
                  <a:pt x="23719" y="21613"/>
                </a:lnTo>
                <a:lnTo>
                  <a:pt x="23719" y="19838"/>
                </a:lnTo>
                <a:close/>
                <a:moveTo>
                  <a:pt x="27348" y="19838"/>
                </a:moveTo>
                <a:lnTo>
                  <a:pt x="27348" y="21613"/>
                </a:lnTo>
                <a:lnTo>
                  <a:pt x="25575" y="21613"/>
                </a:lnTo>
                <a:lnTo>
                  <a:pt x="25575" y="19838"/>
                </a:lnTo>
                <a:close/>
                <a:moveTo>
                  <a:pt x="29204" y="19838"/>
                </a:moveTo>
                <a:lnTo>
                  <a:pt x="29204" y="21613"/>
                </a:lnTo>
                <a:lnTo>
                  <a:pt x="27424" y="21613"/>
                </a:lnTo>
                <a:lnTo>
                  <a:pt x="27424" y="19838"/>
                </a:lnTo>
                <a:close/>
                <a:moveTo>
                  <a:pt x="31053" y="19838"/>
                </a:moveTo>
                <a:lnTo>
                  <a:pt x="31053" y="21613"/>
                </a:lnTo>
                <a:lnTo>
                  <a:pt x="29279" y="21613"/>
                </a:lnTo>
                <a:lnTo>
                  <a:pt x="29279" y="19838"/>
                </a:lnTo>
                <a:close/>
                <a:moveTo>
                  <a:pt x="32903" y="19838"/>
                </a:moveTo>
                <a:lnTo>
                  <a:pt x="32903" y="21613"/>
                </a:lnTo>
                <a:lnTo>
                  <a:pt x="31128" y="21613"/>
                </a:lnTo>
                <a:lnTo>
                  <a:pt x="31128" y="19838"/>
                </a:lnTo>
                <a:close/>
                <a:moveTo>
                  <a:pt x="34692" y="19838"/>
                </a:moveTo>
                <a:lnTo>
                  <a:pt x="34692" y="21613"/>
                </a:lnTo>
                <a:lnTo>
                  <a:pt x="32979" y="21613"/>
                </a:lnTo>
                <a:lnTo>
                  <a:pt x="32979" y="19838"/>
                </a:lnTo>
                <a:close/>
                <a:moveTo>
                  <a:pt x="36541" y="19838"/>
                </a:moveTo>
                <a:lnTo>
                  <a:pt x="36541" y="21613"/>
                </a:lnTo>
                <a:lnTo>
                  <a:pt x="34768" y="21613"/>
                </a:lnTo>
                <a:lnTo>
                  <a:pt x="34768" y="19838"/>
                </a:lnTo>
                <a:close/>
                <a:moveTo>
                  <a:pt x="38397" y="19838"/>
                </a:moveTo>
                <a:lnTo>
                  <a:pt x="38397" y="21613"/>
                </a:lnTo>
                <a:lnTo>
                  <a:pt x="36618" y="21613"/>
                </a:lnTo>
                <a:lnTo>
                  <a:pt x="36618" y="19838"/>
                </a:lnTo>
                <a:close/>
                <a:moveTo>
                  <a:pt x="40246" y="19838"/>
                </a:moveTo>
                <a:lnTo>
                  <a:pt x="40246" y="21613"/>
                </a:lnTo>
                <a:lnTo>
                  <a:pt x="38472" y="21613"/>
                </a:lnTo>
                <a:lnTo>
                  <a:pt x="38472" y="19838"/>
                </a:lnTo>
                <a:close/>
                <a:moveTo>
                  <a:pt x="42096" y="19838"/>
                </a:moveTo>
                <a:lnTo>
                  <a:pt x="42096" y="21613"/>
                </a:lnTo>
                <a:lnTo>
                  <a:pt x="40321" y="21613"/>
                </a:lnTo>
                <a:lnTo>
                  <a:pt x="40321" y="19838"/>
                </a:lnTo>
                <a:close/>
                <a:moveTo>
                  <a:pt x="43950" y="19838"/>
                </a:moveTo>
                <a:lnTo>
                  <a:pt x="43950" y="21613"/>
                </a:lnTo>
                <a:lnTo>
                  <a:pt x="42172" y="21613"/>
                </a:lnTo>
                <a:lnTo>
                  <a:pt x="42172" y="19838"/>
                </a:lnTo>
                <a:close/>
                <a:moveTo>
                  <a:pt x="45801" y="19838"/>
                </a:moveTo>
                <a:lnTo>
                  <a:pt x="45801" y="21613"/>
                </a:lnTo>
                <a:lnTo>
                  <a:pt x="44027" y="21613"/>
                </a:lnTo>
                <a:lnTo>
                  <a:pt x="44027" y="19838"/>
                </a:lnTo>
                <a:close/>
                <a:moveTo>
                  <a:pt x="47656" y="19838"/>
                </a:moveTo>
                <a:lnTo>
                  <a:pt x="47656" y="21613"/>
                </a:lnTo>
                <a:lnTo>
                  <a:pt x="45876" y="21613"/>
                </a:lnTo>
                <a:lnTo>
                  <a:pt x="45876" y="19838"/>
                </a:lnTo>
                <a:close/>
                <a:moveTo>
                  <a:pt x="49505" y="19838"/>
                </a:moveTo>
                <a:lnTo>
                  <a:pt x="49505" y="21613"/>
                </a:lnTo>
                <a:lnTo>
                  <a:pt x="47731" y="21613"/>
                </a:lnTo>
                <a:lnTo>
                  <a:pt x="47731" y="19838"/>
                </a:lnTo>
                <a:close/>
                <a:moveTo>
                  <a:pt x="51289" y="19838"/>
                </a:moveTo>
                <a:lnTo>
                  <a:pt x="51289" y="21613"/>
                </a:lnTo>
                <a:lnTo>
                  <a:pt x="49581" y="21613"/>
                </a:lnTo>
                <a:lnTo>
                  <a:pt x="49581" y="19838"/>
                </a:lnTo>
                <a:close/>
                <a:moveTo>
                  <a:pt x="53144" y="19838"/>
                </a:moveTo>
                <a:lnTo>
                  <a:pt x="53144" y="21613"/>
                </a:lnTo>
                <a:lnTo>
                  <a:pt x="51370" y="21613"/>
                </a:lnTo>
                <a:lnTo>
                  <a:pt x="51370" y="19838"/>
                </a:lnTo>
                <a:close/>
                <a:moveTo>
                  <a:pt x="54995" y="19838"/>
                </a:moveTo>
                <a:lnTo>
                  <a:pt x="54995" y="21613"/>
                </a:lnTo>
                <a:lnTo>
                  <a:pt x="53220" y="21613"/>
                </a:lnTo>
                <a:lnTo>
                  <a:pt x="53220" y="19838"/>
                </a:lnTo>
                <a:close/>
                <a:moveTo>
                  <a:pt x="56849" y="19838"/>
                </a:moveTo>
                <a:lnTo>
                  <a:pt x="56849" y="21613"/>
                </a:lnTo>
                <a:lnTo>
                  <a:pt x="55070" y="21613"/>
                </a:lnTo>
                <a:lnTo>
                  <a:pt x="55070" y="19838"/>
                </a:lnTo>
                <a:close/>
                <a:moveTo>
                  <a:pt x="58698" y="19838"/>
                </a:moveTo>
                <a:lnTo>
                  <a:pt x="58698" y="21613"/>
                </a:lnTo>
                <a:lnTo>
                  <a:pt x="56924" y="21613"/>
                </a:lnTo>
                <a:lnTo>
                  <a:pt x="56924" y="19838"/>
                </a:lnTo>
                <a:close/>
                <a:moveTo>
                  <a:pt x="60548" y="19838"/>
                </a:moveTo>
                <a:lnTo>
                  <a:pt x="60548" y="21613"/>
                </a:lnTo>
                <a:lnTo>
                  <a:pt x="58775" y="21613"/>
                </a:lnTo>
                <a:lnTo>
                  <a:pt x="58775" y="19838"/>
                </a:lnTo>
                <a:close/>
                <a:moveTo>
                  <a:pt x="62404" y="19838"/>
                </a:moveTo>
                <a:lnTo>
                  <a:pt x="62404" y="21613"/>
                </a:lnTo>
                <a:lnTo>
                  <a:pt x="60629" y="21613"/>
                </a:lnTo>
                <a:lnTo>
                  <a:pt x="60629" y="19838"/>
                </a:lnTo>
                <a:close/>
                <a:moveTo>
                  <a:pt x="64253" y="19838"/>
                </a:moveTo>
                <a:lnTo>
                  <a:pt x="64253" y="21613"/>
                </a:lnTo>
                <a:lnTo>
                  <a:pt x="62479" y="21613"/>
                </a:lnTo>
                <a:lnTo>
                  <a:pt x="62479" y="19838"/>
                </a:lnTo>
                <a:close/>
                <a:moveTo>
                  <a:pt x="66108" y="19838"/>
                </a:moveTo>
                <a:lnTo>
                  <a:pt x="66108" y="21613"/>
                </a:lnTo>
                <a:lnTo>
                  <a:pt x="64328" y="21613"/>
                </a:lnTo>
                <a:lnTo>
                  <a:pt x="64328" y="19838"/>
                </a:lnTo>
                <a:close/>
                <a:moveTo>
                  <a:pt x="3343" y="21688"/>
                </a:moveTo>
                <a:lnTo>
                  <a:pt x="3343" y="23467"/>
                </a:lnTo>
                <a:lnTo>
                  <a:pt x="1568" y="23467"/>
                </a:lnTo>
                <a:lnTo>
                  <a:pt x="1568" y="21688"/>
                </a:lnTo>
                <a:close/>
                <a:moveTo>
                  <a:pt x="5192" y="21688"/>
                </a:moveTo>
                <a:lnTo>
                  <a:pt x="5192" y="23467"/>
                </a:lnTo>
                <a:lnTo>
                  <a:pt x="3418" y="23467"/>
                </a:lnTo>
                <a:lnTo>
                  <a:pt x="3418" y="21688"/>
                </a:lnTo>
                <a:close/>
                <a:moveTo>
                  <a:pt x="7047" y="21688"/>
                </a:moveTo>
                <a:lnTo>
                  <a:pt x="7047" y="23467"/>
                </a:lnTo>
                <a:lnTo>
                  <a:pt x="5267" y="23467"/>
                </a:lnTo>
                <a:lnTo>
                  <a:pt x="5267" y="21688"/>
                </a:lnTo>
                <a:close/>
                <a:moveTo>
                  <a:pt x="8896" y="21688"/>
                </a:moveTo>
                <a:lnTo>
                  <a:pt x="8896" y="23467"/>
                </a:lnTo>
                <a:lnTo>
                  <a:pt x="7123" y="23467"/>
                </a:lnTo>
                <a:lnTo>
                  <a:pt x="7123" y="21688"/>
                </a:lnTo>
                <a:close/>
                <a:moveTo>
                  <a:pt x="10746" y="21688"/>
                </a:moveTo>
                <a:lnTo>
                  <a:pt x="10746" y="23467"/>
                </a:lnTo>
                <a:lnTo>
                  <a:pt x="8972" y="23467"/>
                </a:lnTo>
                <a:lnTo>
                  <a:pt x="8972" y="21688"/>
                </a:lnTo>
                <a:close/>
                <a:moveTo>
                  <a:pt x="12601" y="21688"/>
                </a:moveTo>
                <a:lnTo>
                  <a:pt x="12601" y="23467"/>
                </a:lnTo>
                <a:lnTo>
                  <a:pt x="10827" y="23467"/>
                </a:lnTo>
                <a:lnTo>
                  <a:pt x="10827" y="21688"/>
                </a:lnTo>
                <a:close/>
                <a:moveTo>
                  <a:pt x="14451" y="21688"/>
                </a:moveTo>
                <a:lnTo>
                  <a:pt x="14451" y="23467"/>
                </a:lnTo>
                <a:lnTo>
                  <a:pt x="12676" y="23467"/>
                </a:lnTo>
                <a:lnTo>
                  <a:pt x="12676" y="21688"/>
                </a:lnTo>
                <a:close/>
                <a:moveTo>
                  <a:pt x="16305" y="21688"/>
                </a:moveTo>
                <a:lnTo>
                  <a:pt x="16305" y="23467"/>
                </a:lnTo>
                <a:lnTo>
                  <a:pt x="14526" y="23467"/>
                </a:lnTo>
                <a:lnTo>
                  <a:pt x="14526" y="21688"/>
                </a:lnTo>
                <a:close/>
                <a:moveTo>
                  <a:pt x="18089" y="21688"/>
                </a:moveTo>
                <a:lnTo>
                  <a:pt x="18089" y="23467"/>
                </a:lnTo>
                <a:lnTo>
                  <a:pt x="16381" y="23467"/>
                </a:lnTo>
                <a:lnTo>
                  <a:pt x="16381" y="21688"/>
                </a:lnTo>
                <a:close/>
                <a:moveTo>
                  <a:pt x="19945" y="21688"/>
                </a:moveTo>
                <a:lnTo>
                  <a:pt x="19945" y="23467"/>
                </a:lnTo>
                <a:lnTo>
                  <a:pt x="18166" y="23467"/>
                </a:lnTo>
                <a:lnTo>
                  <a:pt x="18166" y="21688"/>
                </a:lnTo>
                <a:close/>
                <a:moveTo>
                  <a:pt x="21795" y="21688"/>
                </a:moveTo>
                <a:lnTo>
                  <a:pt x="21795" y="23467"/>
                </a:lnTo>
                <a:lnTo>
                  <a:pt x="20020" y="23467"/>
                </a:lnTo>
                <a:lnTo>
                  <a:pt x="20020" y="21688"/>
                </a:lnTo>
                <a:close/>
                <a:moveTo>
                  <a:pt x="23644" y="21688"/>
                </a:moveTo>
                <a:lnTo>
                  <a:pt x="23644" y="23467"/>
                </a:lnTo>
                <a:lnTo>
                  <a:pt x="21870" y="23467"/>
                </a:lnTo>
                <a:lnTo>
                  <a:pt x="21870" y="21688"/>
                </a:lnTo>
                <a:close/>
                <a:moveTo>
                  <a:pt x="25498" y="21688"/>
                </a:moveTo>
                <a:lnTo>
                  <a:pt x="25498" y="23467"/>
                </a:lnTo>
                <a:lnTo>
                  <a:pt x="23719" y="23467"/>
                </a:lnTo>
                <a:lnTo>
                  <a:pt x="23719" y="21688"/>
                </a:lnTo>
                <a:close/>
                <a:moveTo>
                  <a:pt x="27348" y="21688"/>
                </a:moveTo>
                <a:lnTo>
                  <a:pt x="27348" y="23467"/>
                </a:lnTo>
                <a:lnTo>
                  <a:pt x="25575" y="23467"/>
                </a:lnTo>
                <a:lnTo>
                  <a:pt x="25575" y="21688"/>
                </a:lnTo>
                <a:close/>
                <a:moveTo>
                  <a:pt x="29204" y="21688"/>
                </a:moveTo>
                <a:lnTo>
                  <a:pt x="29204" y="23467"/>
                </a:lnTo>
                <a:lnTo>
                  <a:pt x="27424" y="23467"/>
                </a:lnTo>
                <a:lnTo>
                  <a:pt x="27424" y="21688"/>
                </a:lnTo>
                <a:close/>
                <a:moveTo>
                  <a:pt x="31053" y="21688"/>
                </a:moveTo>
                <a:lnTo>
                  <a:pt x="31053" y="23467"/>
                </a:lnTo>
                <a:lnTo>
                  <a:pt x="29279" y="23467"/>
                </a:lnTo>
                <a:lnTo>
                  <a:pt x="29279" y="21688"/>
                </a:lnTo>
                <a:close/>
                <a:moveTo>
                  <a:pt x="32903" y="21688"/>
                </a:moveTo>
                <a:lnTo>
                  <a:pt x="32903" y="23467"/>
                </a:lnTo>
                <a:lnTo>
                  <a:pt x="31128" y="23467"/>
                </a:lnTo>
                <a:lnTo>
                  <a:pt x="31128" y="21688"/>
                </a:lnTo>
                <a:close/>
                <a:moveTo>
                  <a:pt x="34692" y="21688"/>
                </a:moveTo>
                <a:lnTo>
                  <a:pt x="34692" y="23467"/>
                </a:lnTo>
                <a:lnTo>
                  <a:pt x="32979" y="23467"/>
                </a:lnTo>
                <a:lnTo>
                  <a:pt x="32979" y="21688"/>
                </a:lnTo>
                <a:close/>
                <a:moveTo>
                  <a:pt x="36541" y="21688"/>
                </a:moveTo>
                <a:lnTo>
                  <a:pt x="36541" y="23467"/>
                </a:lnTo>
                <a:lnTo>
                  <a:pt x="34768" y="23467"/>
                </a:lnTo>
                <a:lnTo>
                  <a:pt x="34768" y="21688"/>
                </a:lnTo>
                <a:close/>
                <a:moveTo>
                  <a:pt x="38397" y="21688"/>
                </a:moveTo>
                <a:lnTo>
                  <a:pt x="38397" y="23467"/>
                </a:lnTo>
                <a:lnTo>
                  <a:pt x="36618" y="23467"/>
                </a:lnTo>
                <a:lnTo>
                  <a:pt x="36618" y="21688"/>
                </a:lnTo>
                <a:close/>
                <a:moveTo>
                  <a:pt x="40246" y="21688"/>
                </a:moveTo>
                <a:lnTo>
                  <a:pt x="40246" y="23467"/>
                </a:lnTo>
                <a:lnTo>
                  <a:pt x="38472" y="23467"/>
                </a:lnTo>
                <a:lnTo>
                  <a:pt x="38472" y="21688"/>
                </a:lnTo>
                <a:close/>
                <a:moveTo>
                  <a:pt x="42096" y="21688"/>
                </a:moveTo>
                <a:lnTo>
                  <a:pt x="42096" y="23467"/>
                </a:lnTo>
                <a:lnTo>
                  <a:pt x="40321" y="23467"/>
                </a:lnTo>
                <a:lnTo>
                  <a:pt x="40321" y="21688"/>
                </a:lnTo>
                <a:close/>
                <a:moveTo>
                  <a:pt x="43950" y="21688"/>
                </a:moveTo>
                <a:lnTo>
                  <a:pt x="43950" y="23467"/>
                </a:lnTo>
                <a:lnTo>
                  <a:pt x="42172" y="23467"/>
                </a:lnTo>
                <a:lnTo>
                  <a:pt x="42172" y="21688"/>
                </a:lnTo>
                <a:close/>
                <a:moveTo>
                  <a:pt x="45801" y="21688"/>
                </a:moveTo>
                <a:lnTo>
                  <a:pt x="45801" y="23467"/>
                </a:lnTo>
                <a:lnTo>
                  <a:pt x="44027" y="23467"/>
                </a:lnTo>
                <a:lnTo>
                  <a:pt x="44027" y="21688"/>
                </a:lnTo>
                <a:close/>
                <a:moveTo>
                  <a:pt x="47656" y="21688"/>
                </a:moveTo>
                <a:lnTo>
                  <a:pt x="47656" y="23467"/>
                </a:lnTo>
                <a:lnTo>
                  <a:pt x="45876" y="23467"/>
                </a:lnTo>
                <a:lnTo>
                  <a:pt x="45876" y="21688"/>
                </a:lnTo>
                <a:close/>
                <a:moveTo>
                  <a:pt x="49505" y="21688"/>
                </a:moveTo>
                <a:lnTo>
                  <a:pt x="49505" y="23467"/>
                </a:lnTo>
                <a:lnTo>
                  <a:pt x="47731" y="23467"/>
                </a:lnTo>
                <a:lnTo>
                  <a:pt x="47731" y="21688"/>
                </a:lnTo>
                <a:close/>
                <a:moveTo>
                  <a:pt x="51289" y="21688"/>
                </a:moveTo>
                <a:lnTo>
                  <a:pt x="51289" y="23467"/>
                </a:lnTo>
                <a:lnTo>
                  <a:pt x="49581" y="23467"/>
                </a:lnTo>
                <a:lnTo>
                  <a:pt x="49581" y="21688"/>
                </a:lnTo>
                <a:close/>
                <a:moveTo>
                  <a:pt x="53144" y="21688"/>
                </a:moveTo>
                <a:lnTo>
                  <a:pt x="53144" y="23467"/>
                </a:lnTo>
                <a:lnTo>
                  <a:pt x="51370" y="23467"/>
                </a:lnTo>
                <a:lnTo>
                  <a:pt x="51370" y="21688"/>
                </a:lnTo>
                <a:close/>
                <a:moveTo>
                  <a:pt x="54995" y="21688"/>
                </a:moveTo>
                <a:lnTo>
                  <a:pt x="54995" y="23467"/>
                </a:lnTo>
                <a:lnTo>
                  <a:pt x="53220" y="23467"/>
                </a:lnTo>
                <a:lnTo>
                  <a:pt x="53220" y="21688"/>
                </a:lnTo>
                <a:close/>
                <a:moveTo>
                  <a:pt x="56849" y="21688"/>
                </a:moveTo>
                <a:lnTo>
                  <a:pt x="56849" y="23467"/>
                </a:lnTo>
                <a:lnTo>
                  <a:pt x="55070" y="23467"/>
                </a:lnTo>
                <a:lnTo>
                  <a:pt x="55070" y="21688"/>
                </a:lnTo>
                <a:close/>
                <a:moveTo>
                  <a:pt x="58698" y="21688"/>
                </a:moveTo>
                <a:lnTo>
                  <a:pt x="58698" y="23467"/>
                </a:lnTo>
                <a:lnTo>
                  <a:pt x="56924" y="23467"/>
                </a:lnTo>
                <a:lnTo>
                  <a:pt x="56924" y="21688"/>
                </a:lnTo>
                <a:close/>
                <a:moveTo>
                  <a:pt x="60548" y="21688"/>
                </a:moveTo>
                <a:lnTo>
                  <a:pt x="60548" y="23467"/>
                </a:lnTo>
                <a:lnTo>
                  <a:pt x="58775" y="23467"/>
                </a:lnTo>
                <a:lnTo>
                  <a:pt x="58775" y="21688"/>
                </a:lnTo>
                <a:close/>
                <a:moveTo>
                  <a:pt x="62404" y="21688"/>
                </a:moveTo>
                <a:lnTo>
                  <a:pt x="62404" y="23467"/>
                </a:lnTo>
                <a:lnTo>
                  <a:pt x="60629" y="23467"/>
                </a:lnTo>
                <a:lnTo>
                  <a:pt x="60629" y="21688"/>
                </a:lnTo>
                <a:close/>
                <a:moveTo>
                  <a:pt x="64253" y="21688"/>
                </a:moveTo>
                <a:lnTo>
                  <a:pt x="64253" y="23467"/>
                </a:lnTo>
                <a:lnTo>
                  <a:pt x="62479" y="23467"/>
                </a:lnTo>
                <a:lnTo>
                  <a:pt x="62479" y="21688"/>
                </a:lnTo>
                <a:close/>
                <a:moveTo>
                  <a:pt x="66108" y="21688"/>
                </a:moveTo>
                <a:lnTo>
                  <a:pt x="66108" y="23467"/>
                </a:lnTo>
                <a:lnTo>
                  <a:pt x="64328" y="23467"/>
                </a:lnTo>
                <a:lnTo>
                  <a:pt x="64328" y="21688"/>
                </a:lnTo>
                <a:close/>
                <a:moveTo>
                  <a:pt x="3343" y="23544"/>
                </a:moveTo>
                <a:lnTo>
                  <a:pt x="3343" y="25317"/>
                </a:lnTo>
                <a:lnTo>
                  <a:pt x="1568" y="25317"/>
                </a:lnTo>
                <a:lnTo>
                  <a:pt x="1568" y="23544"/>
                </a:lnTo>
                <a:close/>
                <a:moveTo>
                  <a:pt x="5192" y="23544"/>
                </a:moveTo>
                <a:lnTo>
                  <a:pt x="5192" y="25317"/>
                </a:lnTo>
                <a:lnTo>
                  <a:pt x="3418" y="25317"/>
                </a:lnTo>
                <a:lnTo>
                  <a:pt x="3418" y="23544"/>
                </a:lnTo>
                <a:close/>
                <a:moveTo>
                  <a:pt x="7047" y="23544"/>
                </a:moveTo>
                <a:lnTo>
                  <a:pt x="7047" y="25317"/>
                </a:lnTo>
                <a:lnTo>
                  <a:pt x="5267" y="25317"/>
                </a:lnTo>
                <a:lnTo>
                  <a:pt x="5267" y="23544"/>
                </a:lnTo>
                <a:close/>
                <a:moveTo>
                  <a:pt x="8896" y="23544"/>
                </a:moveTo>
                <a:lnTo>
                  <a:pt x="8896" y="25317"/>
                </a:lnTo>
                <a:lnTo>
                  <a:pt x="7123" y="25317"/>
                </a:lnTo>
                <a:lnTo>
                  <a:pt x="7123" y="23544"/>
                </a:lnTo>
                <a:close/>
                <a:moveTo>
                  <a:pt x="10746" y="23544"/>
                </a:moveTo>
                <a:lnTo>
                  <a:pt x="10746" y="25317"/>
                </a:lnTo>
                <a:lnTo>
                  <a:pt x="8972" y="25317"/>
                </a:lnTo>
                <a:lnTo>
                  <a:pt x="8972" y="23544"/>
                </a:lnTo>
                <a:close/>
                <a:moveTo>
                  <a:pt x="12601" y="23544"/>
                </a:moveTo>
                <a:lnTo>
                  <a:pt x="12601" y="25317"/>
                </a:lnTo>
                <a:lnTo>
                  <a:pt x="10827" y="25317"/>
                </a:lnTo>
                <a:lnTo>
                  <a:pt x="10827" y="23544"/>
                </a:lnTo>
                <a:close/>
                <a:moveTo>
                  <a:pt x="14451" y="23544"/>
                </a:moveTo>
                <a:lnTo>
                  <a:pt x="14451" y="25317"/>
                </a:lnTo>
                <a:lnTo>
                  <a:pt x="12676" y="25317"/>
                </a:lnTo>
                <a:lnTo>
                  <a:pt x="12676" y="23544"/>
                </a:lnTo>
                <a:close/>
                <a:moveTo>
                  <a:pt x="16305" y="23544"/>
                </a:moveTo>
                <a:lnTo>
                  <a:pt x="16305" y="25317"/>
                </a:lnTo>
                <a:lnTo>
                  <a:pt x="14526" y="25317"/>
                </a:lnTo>
                <a:lnTo>
                  <a:pt x="14526" y="23544"/>
                </a:lnTo>
                <a:close/>
                <a:moveTo>
                  <a:pt x="18089" y="23544"/>
                </a:moveTo>
                <a:lnTo>
                  <a:pt x="18089" y="25317"/>
                </a:lnTo>
                <a:lnTo>
                  <a:pt x="16381" y="25317"/>
                </a:lnTo>
                <a:lnTo>
                  <a:pt x="16381" y="23544"/>
                </a:lnTo>
                <a:close/>
                <a:moveTo>
                  <a:pt x="19945" y="23544"/>
                </a:moveTo>
                <a:lnTo>
                  <a:pt x="19945" y="25317"/>
                </a:lnTo>
                <a:lnTo>
                  <a:pt x="18166" y="25317"/>
                </a:lnTo>
                <a:lnTo>
                  <a:pt x="18166" y="23544"/>
                </a:lnTo>
                <a:close/>
                <a:moveTo>
                  <a:pt x="21795" y="23544"/>
                </a:moveTo>
                <a:lnTo>
                  <a:pt x="21795" y="25317"/>
                </a:lnTo>
                <a:lnTo>
                  <a:pt x="20020" y="25317"/>
                </a:lnTo>
                <a:lnTo>
                  <a:pt x="20020" y="23544"/>
                </a:lnTo>
                <a:close/>
                <a:moveTo>
                  <a:pt x="23644" y="23544"/>
                </a:moveTo>
                <a:lnTo>
                  <a:pt x="23644" y="25317"/>
                </a:lnTo>
                <a:lnTo>
                  <a:pt x="21870" y="25317"/>
                </a:lnTo>
                <a:lnTo>
                  <a:pt x="21870" y="23544"/>
                </a:lnTo>
                <a:close/>
                <a:moveTo>
                  <a:pt x="25498" y="23544"/>
                </a:moveTo>
                <a:lnTo>
                  <a:pt x="25498" y="25317"/>
                </a:lnTo>
                <a:lnTo>
                  <a:pt x="23719" y="25317"/>
                </a:lnTo>
                <a:lnTo>
                  <a:pt x="23719" y="23544"/>
                </a:lnTo>
                <a:close/>
                <a:moveTo>
                  <a:pt x="27348" y="23544"/>
                </a:moveTo>
                <a:lnTo>
                  <a:pt x="27348" y="25317"/>
                </a:lnTo>
                <a:lnTo>
                  <a:pt x="25575" y="25317"/>
                </a:lnTo>
                <a:lnTo>
                  <a:pt x="25575" y="23544"/>
                </a:lnTo>
                <a:close/>
                <a:moveTo>
                  <a:pt x="29204" y="23544"/>
                </a:moveTo>
                <a:lnTo>
                  <a:pt x="29204" y="25317"/>
                </a:lnTo>
                <a:lnTo>
                  <a:pt x="27424" y="25317"/>
                </a:lnTo>
                <a:lnTo>
                  <a:pt x="27424" y="23544"/>
                </a:lnTo>
                <a:close/>
                <a:moveTo>
                  <a:pt x="31053" y="23544"/>
                </a:moveTo>
                <a:lnTo>
                  <a:pt x="31053" y="25317"/>
                </a:lnTo>
                <a:lnTo>
                  <a:pt x="29279" y="25317"/>
                </a:lnTo>
                <a:lnTo>
                  <a:pt x="29279" y="23544"/>
                </a:lnTo>
                <a:close/>
                <a:moveTo>
                  <a:pt x="32903" y="23544"/>
                </a:moveTo>
                <a:lnTo>
                  <a:pt x="32903" y="25317"/>
                </a:lnTo>
                <a:lnTo>
                  <a:pt x="31128" y="25317"/>
                </a:lnTo>
                <a:lnTo>
                  <a:pt x="31128" y="23544"/>
                </a:lnTo>
                <a:close/>
                <a:moveTo>
                  <a:pt x="34692" y="23544"/>
                </a:moveTo>
                <a:lnTo>
                  <a:pt x="34692" y="25317"/>
                </a:lnTo>
                <a:lnTo>
                  <a:pt x="32979" y="25317"/>
                </a:lnTo>
                <a:lnTo>
                  <a:pt x="32979" y="23544"/>
                </a:lnTo>
                <a:close/>
                <a:moveTo>
                  <a:pt x="36541" y="23544"/>
                </a:moveTo>
                <a:lnTo>
                  <a:pt x="36541" y="25317"/>
                </a:lnTo>
                <a:lnTo>
                  <a:pt x="34768" y="25317"/>
                </a:lnTo>
                <a:lnTo>
                  <a:pt x="34768" y="23544"/>
                </a:lnTo>
                <a:close/>
                <a:moveTo>
                  <a:pt x="38397" y="23544"/>
                </a:moveTo>
                <a:lnTo>
                  <a:pt x="38397" y="25317"/>
                </a:lnTo>
                <a:lnTo>
                  <a:pt x="36618" y="25317"/>
                </a:lnTo>
                <a:lnTo>
                  <a:pt x="36618" y="23544"/>
                </a:lnTo>
                <a:close/>
                <a:moveTo>
                  <a:pt x="40246" y="23544"/>
                </a:moveTo>
                <a:lnTo>
                  <a:pt x="40246" y="25317"/>
                </a:lnTo>
                <a:lnTo>
                  <a:pt x="38472" y="25317"/>
                </a:lnTo>
                <a:lnTo>
                  <a:pt x="38472" y="23544"/>
                </a:lnTo>
                <a:close/>
                <a:moveTo>
                  <a:pt x="42096" y="23544"/>
                </a:moveTo>
                <a:lnTo>
                  <a:pt x="42096" y="25317"/>
                </a:lnTo>
                <a:lnTo>
                  <a:pt x="40321" y="25317"/>
                </a:lnTo>
                <a:lnTo>
                  <a:pt x="40321" y="23544"/>
                </a:lnTo>
                <a:close/>
                <a:moveTo>
                  <a:pt x="43950" y="23544"/>
                </a:moveTo>
                <a:lnTo>
                  <a:pt x="43950" y="25317"/>
                </a:lnTo>
                <a:lnTo>
                  <a:pt x="42172" y="25317"/>
                </a:lnTo>
                <a:lnTo>
                  <a:pt x="42172" y="23544"/>
                </a:lnTo>
                <a:close/>
                <a:moveTo>
                  <a:pt x="45801" y="23544"/>
                </a:moveTo>
                <a:lnTo>
                  <a:pt x="45801" y="25317"/>
                </a:lnTo>
                <a:lnTo>
                  <a:pt x="44027" y="25317"/>
                </a:lnTo>
                <a:lnTo>
                  <a:pt x="44027" y="23544"/>
                </a:lnTo>
                <a:close/>
                <a:moveTo>
                  <a:pt x="47656" y="23544"/>
                </a:moveTo>
                <a:lnTo>
                  <a:pt x="47656" y="25317"/>
                </a:lnTo>
                <a:lnTo>
                  <a:pt x="45876" y="25317"/>
                </a:lnTo>
                <a:lnTo>
                  <a:pt x="45876" y="23544"/>
                </a:lnTo>
                <a:close/>
                <a:moveTo>
                  <a:pt x="49505" y="23544"/>
                </a:moveTo>
                <a:lnTo>
                  <a:pt x="49505" y="25317"/>
                </a:lnTo>
                <a:lnTo>
                  <a:pt x="47731" y="25317"/>
                </a:lnTo>
                <a:lnTo>
                  <a:pt x="47731" y="23544"/>
                </a:lnTo>
                <a:close/>
                <a:moveTo>
                  <a:pt x="51289" y="23544"/>
                </a:moveTo>
                <a:lnTo>
                  <a:pt x="51289" y="25317"/>
                </a:lnTo>
                <a:lnTo>
                  <a:pt x="49581" y="25317"/>
                </a:lnTo>
                <a:lnTo>
                  <a:pt x="49581" y="23544"/>
                </a:lnTo>
                <a:close/>
                <a:moveTo>
                  <a:pt x="53144" y="23544"/>
                </a:moveTo>
                <a:lnTo>
                  <a:pt x="53144" y="25317"/>
                </a:lnTo>
                <a:lnTo>
                  <a:pt x="51370" y="25317"/>
                </a:lnTo>
                <a:lnTo>
                  <a:pt x="51370" y="23544"/>
                </a:lnTo>
                <a:close/>
                <a:moveTo>
                  <a:pt x="54995" y="23544"/>
                </a:moveTo>
                <a:lnTo>
                  <a:pt x="54995" y="25317"/>
                </a:lnTo>
                <a:lnTo>
                  <a:pt x="53220" y="25317"/>
                </a:lnTo>
                <a:lnTo>
                  <a:pt x="53220" y="23544"/>
                </a:lnTo>
                <a:close/>
                <a:moveTo>
                  <a:pt x="56849" y="23544"/>
                </a:moveTo>
                <a:lnTo>
                  <a:pt x="56849" y="25317"/>
                </a:lnTo>
                <a:lnTo>
                  <a:pt x="55070" y="25317"/>
                </a:lnTo>
                <a:lnTo>
                  <a:pt x="55070" y="23544"/>
                </a:lnTo>
                <a:close/>
                <a:moveTo>
                  <a:pt x="58698" y="23544"/>
                </a:moveTo>
                <a:lnTo>
                  <a:pt x="58698" y="25317"/>
                </a:lnTo>
                <a:lnTo>
                  <a:pt x="56924" y="25317"/>
                </a:lnTo>
                <a:lnTo>
                  <a:pt x="56924" y="23544"/>
                </a:lnTo>
                <a:close/>
                <a:moveTo>
                  <a:pt x="60548" y="23544"/>
                </a:moveTo>
                <a:lnTo>
                  <a:pt x="60548" y="25317"/>
                </a:lnTo>
                <a:lnTo>
                  <a:pt x="58775" y="25317"/>
                </a:lnTo>
                <a:lnTo>
                  <a:pt x="58775" y="23544"/>
                </a:lnTo>
                <a:close/>
                <a:moveTo>
                  <a:pt x="62404" y="23544"/>
                </a:moveTo>
                <a:lnTo>
                  <a:pt x="62404" y="25317"/>
                </a:lnTo>
                <a:lnTo>
                  <a:pt x="60629" y="25317"/>
                </a:lnTo>
                <a:lnTo>
                  <a:pt x="60629" y="23544"/>
                </a:lnTo>
                <a:close/>
                <a:moveTo>
                  <a:pt x="64253" y="23544"/>
                </a:moveTo>
                <a:lnTo>
                  <a:pt x="64253" y="25317"/>
                </a:lnTo>
                <a:lnTo>
                  <a:pt x="62479" y="25317"/>
                </a:lnTo>
                <a:lnTo>
                  <a:pt x="62479" y="23544"/>
                </a:lnTo>
                <a:close/>
                <a:moveTo>
                  <a:pt x="66108" y="23544"/>
                </a:moveTo>
                <a:lnTo>
                  <a:pt x="66108" y="25317"/>
                </a:lnTo>
                <a:lnTo>
                  <a:pt x="64328" y="25317"/>
                </a:lnTo>
                <a:lnTo>
                  <a:pt x="64328" y="23544"/>
                </a:lnTo>
                <a:close/>
                <a:moveTo>
                  <a:pt x="3343" y="25393"/>
                </a:moveTo>
                <a:lnTo>
                  <a:pt x="3343" y="27173"/>
                </a:lnTo>
                <a:lnTo>
                  <a:pt x="1568" y="27173"/>
                </a:lnTo>
                <a:lnTo>
                  <a:pt x="1568" y="25393"/>
                </a:lnTo>
                <a:close/>
                <a:moveTo>
                  <a:pt x="5192" y="25393"/>
                </a:moveTo>
                <a:lnTo>
                  <a:pt x="5192" y="27173"/>
                </a:lnTo>
                <a:lnTo>
                  <a:pt x="3418" y="27173"/>
                </a:lnTo>
                <a:lnTo>
                  <a:pt x="3418" y="25393"/>
                </a:lnTo>
                <a:close/>
                <a:moveTo>
                  <a:pt x="7047" y="25393"/>
                </a:moveTo>
                <a:lnTo>
                  <a:pt x="7047" y="27173"/>
                </a:lnTo>
                <a:lnTo>
                  <a:pt x="5267" y="27173"/>
                </a:lnTo>
                <a:lnTo>
                  <a:pt x="5267" y="25393"/>
                </a:lnTo>
                <a:close/>
                <a:moveTo>
                  <a:pt x="8896" y="25393"/>
                </a:moveTo>
                <a:lnTo>
                  <a:pt x="8896" y="27173"/>
                </a:lnTo>
                <a:lnTo>
                  <a:pt x="7123" y="27173"/>
                </a:lnTo>
                <a:lnTo>
                  <a:pt x="7123" y="25393"/>
                </a:lnTo>
                <a:close/>
                <a:moveTo>
                  <a:pt x="10746" y="25393"/>
                </a:moveTo>
                <a:lnTo>
                  <a:pt x="10746" y="27173"/>
                </a:lnTo>
                <a:lnTo>
                  <a:pt x="8972" y="27173"/>
                </a:lnTo>
                <a:lnTo>
                  <a:pt x="8972" y="25393"/>
                </a:lnTo>
                <a:close/>
                <a:moveTo>
                  <a:pt x="12601" y="25393"/>
                </a:moveTo>
                <a:lnTo>
                  <a:pt x="12601" y="27173"/>
                </a:lnTo>
                <a:lnTo>
                  <a:pt x="10827" y="27173"/>
                </a:lnTo>
                <a:lnTo>
                  <a:pt x="10827" y="25393"/>
                </a:lnTo>
                <a:close/>
                <a:moveTo>
                  <a:pt x="14451" y="25393"/>
                </a:moveTo>
                <a:lnTo>
                  <a:pt x="14451" y="27173"/>
                </a:lnTo>
                <a:lnTo>
                  <a:pt x="12676" y="27173"/>
                </a:lnTo>
                <a:lnTo>
                  <a:pt x="12676" y="25393"/>
                </a:lnTo>
                <a:close/>
                <a:moveTo>
                  <a:pt x="16305" y="25393"/>
                </a:moveTo>
                <a:lnTo>
                  <a:pt x="16305" y="27173"/>
                </a:lnTo>
                <a:lnTo>
                  <a:pt x="14526" y="27173"/>
                </a:lnTo>
                <a:lnTo>
                  <a:pt x="14526" y="25393"/>
                </a:lnTo>
                <a:close/>
                <a:moveTo>
                  <a:pt x="18089" y="25393"/>
                </a:moveTo>
                <a:lnTo>
                  <a:pt x="18089" y="27173"/>
                </a:lnTo>
                <a:lnTo>
                  <a:pt x="16381" y="27173"/>
                </a:lnTo>
                <a:lnTo>
                  <a:pt x="16381" y="25393"/>
                </a:lnTo>
                <a:close/>
                <a:moveTo>
                  <a:pt x="19945" y="25393"/>
                </a:moveTo>
                <a:lnTo>
                  <a:pt x="19945" y="27173"/>
                </a:lnTo>
                <a:lnTo>
                  <a:pt x="18166" y="27173"/>
                </a:lnTo>
                <a:lnTo>
                  <a:pt x="18166" y="25393"/>
                </a:lnTo>
                <a:close/>
                <a:moveTo>
                  <a:pt x="21795" y="25393"/>
                </a:moveTo>
                <a:lnTo>
                  <a:pt x="21795" y="27173"/>
                </a:lnTo>
                <a:lnTo>
                  <a:pt x="20020" y="27173"/>
                </a:lnTo>
                <a:lnTo>
                  <a:pt x="20020" y="25393"/>
                </a:lnTo>
                <a:close/>
                <a:moveTo>
                  <a:pt x="23644" y="25393"/>
                </a:moveTo>
                <a:lnTo>
                  <a:pt x="23644" y="27173"/>
                </a:lnTo>
                <a:lnTo>
                  <a:pt x="21870" y="27173"/>
                </a:lnTo>
                <a:lnTo>
                  <a:pt x="21870" y="25393"/>
                </a:lnTo>
                <a:close/>
                <a:moveTo>
                  <a:pt x="25498" y="25393"/>
                </a:moveTo>
                <a:lnTo>
                  <a:pt x="25498" y="27173"/>
                </a:lnTo>
                <a:lnTo>
                  <a:pt x="23719" y="27173"/>
                </a:lnTo>
                <a:lnTo>
                  <a:pt x="23719" y="25393"/>
                </a:lnTo>
                <a:close/>
                <a:moveTo>
                  <a:pt x="27348" y="25393"/>
                </a:moveTo>
                <a:lnTo>
                  <a:pt x="27348" y="27173"/>
                </a:lnTo>
                <a:lnTo>
                  <a:pt x="25575" y="27173"/>
                </a:lnTo>
                <a:lnTo>
                  <a:pt x="25575" y="25393"/>
                </a:lnTo>
                <a:close/>
                <a:moveTo>
                  <a:pt x="29204" y="25393"/>
                </a:moveTo>
                <a:lnTo>
                  <a:pt x="29204" y="27173"/>
                </a:lnTo>
                <a:lnTo>
                  <a:pt x="27424" y="27173"/>
                </a:lnTo>
                <a:lnTo>
                  <a:pt x="27424" y="25393"/>
                </a:lnTo>
                <a:close/>
                <a:moveTo>
                  <a:pt x="31053" y="25393"/>
                </a:moveTo>
                <a:lnTo>
                  <a:pt x="31053" y="27173"/>
                </a:lnTo>
                <a:lnTo>
                  <a:pt x="29279" y="27173"/>
                </a:lnTo>
                <a:lnTo>
                  <a:pt x="29279" y="25393"/>
                </a:lnTo>
                <a:close/>
                <a:moveTo>
                  <a:pt x="32903" y="25393"/>
                </a:moveTo>
                <a:lnTo>
                  <a:pt x="32903" y="27173"/>
                </a:lnTo>
                <a:lnTo>
                  <a:pt x="31128" y="27173"/>
                </a:lnTo>
                <a:lnTo>
                  <a:pt x="31128" y="25393"/>
                </a:lnTo>
                <a:close/>
                <a:moveTo>
                  <a:pt x="34692" y="25393"/>
                </a:moveTo>
                <a:lnTo>
                  <a:pt x="34692" y="27173"/>
                </a:lnTo>
                <a:lnTo>
                  <a:pt x="32979" y="27173"/>
                </a:lnTo>
                <a:lnTo>
                  <a:pt x="32979" y="25393"/>
                </a:lnTo>
                <a:close/>
                <a:moveTo>
                  <a:pt x="36541" y="25393"/>
                </a:moveTo>
                <a:lnTo>
                  <a:pt x="36541" y="27173"/>
                </a:lnTo>
                <a:lnTo>
                  <a:pt x="34768" y="27173"/>
                </a:lnTo>
                <a:lnTo>
                  <a:pt x="34768" y="25393"/>
                </a:lnTo>
                <a:close/>
                <a:moveTo>
                  <a:pt x="38397" y="25393"/>
                </a:moveTo>
                <a:lnTo>
                  <a:pt x="38397" y="27173"/>
                </a:lnTo>
                <a:lnTo>
                  <a:pt x="36618" y="27173"/>
                </a:lnTo>
                <a:lnTo>
                  <a:pt x="36618" y="25393"/>
                </a:lnTo>
                <a:close/>
                <a:moveTo>
                  <a:pt x="40246" y="25393"/>
                </a:moveTo>
                <a:lnTo>
                  <a:pt x="40246" y="27173"/>
                </a:lnTo>
                <a:lnTo>
                  <a:pt x="38472" y="27173"/>
                </a:lnTo>
                <a:lnTo>
                  <a:pt x="38472" y="25393"/>
                </a:lnTo>
                <a:close/>
                <a:moveTo>
                  <a:pt x="42096" y="25393"/>
                </a:moveTo>
                <a:lnTo>
                  <a:pt x="42096" y="27173"/>
                </a:lnTo>
                <a:lnTo>
                  <a:pt x="40321" y="27173"/>
                </a:lnTo>
                <a:lnTo>
                  <a:pt x="40321" y="25393"/>
                </a:lnTo>
                <a:close/>
                <a:moveTo>
                  <a:pt x="43950" y="25393"/>
                </a:moveTo>
                <a:lnTo>
                  <a:pt x="43950" y="27173"/>
                </a:lnTo>
                <a:lnTo>
                  <a:pt x="42172" y="27173"/>
                </a:lnTo>
                <a:lnTo>
                  <a:pt x="42172" y="25393"/>
                </a:lnTo>
                <a:close/>
                <a:moveTo>
                  <a:pt x="45801" y="25393"/>
                </a:moveTo>
                <a:lnTo>
                  <a:pt x="45801" y="27173"/>
                </a:lnTo>
                <a:lnTo>
                  <a:pt x="44027" y="27173"/>
                </a:lnTo>
                <a:lnTo>
                  <a:pt x="44027" y="25393"/>
                </a:lnTo>
                <a:close/>
                <a:moveTo>
                  <a:pt x="47656" y="25393"/>
                </a:moveTo>
                <a:lnTo>
                  <a:pt x="47656" y="27173"/>
                </a:lnTo>
                <a:lnTo>
                  <a:pt x="45876" y="27173"/>
                </a:lnTo>
                <a:lnTo>
                  <a:pt x="45876" y="25393"/>
                </a:lnTo>
                <a:close/>
                <a:moveTo>
                  <a:pt x="49505" y="25393"/>
                </a:moveTo>
                <a:lnTo>
                  <a:pt x="49505" y="27173"/>
                </a:lnTo>
                <a:lnTo>
                  <a:pt x="47731" y="27173"/>
                </a:lnTo>
                <a:lnTo>
                  <a:pt x="47731" y="25393"/>
                </a:lnTo>
                <a:close/>
                <a:moveTo>
                  <a:pt x="51289" y="25393"/>
                </a:moveTo>
                <a:lnTo>
                  <a:pt x="51289" y="27173"/>
                </a:lnTo>
                <a:lnTo>
                  <a:pt x="49581" y="27173"/>
                </a:lnTo>
                <a:lnTo>
                  <a:pt x="49581" y="25393"/>
                </a:lnTo>
                <a:close/>
                <a:moveTo>
                  <a:pt x="53144" y="25393"/>
                </a:moveTo>
                <a:lnTo>
                  <a:pt x="53144" y="27173"/>
                </a:lnTo>
                <a:lnTo>
                  <a:pt x="51370" y="27173"/>
                </a:lnTo>
                <a:lnTo>
                  <a:pt x="51370" y="25393"/>
                </a:lnTo>
                <a:close/>
                <a:moveTo>
                  <a:pt x="54995" y="25393"/>
                </a:moveTo>
                <a:lnTo>
                  <a:pt x="54995" y="27173"/>
                </a:lnTo>
                <a:lnTo>
                  <a:pt x="53220" y="27173"/>
                </a:lnTo>
                <a:lnTo>
                  <a:pt x="53220" y="25393"/>
                </a:lnTo>
                <a:close/>
                <a:moveTo>
                  <a:pt x="56849" y="25393"/>
                </a:moveTo>
                <a:lnTo>
                  <a:pt x="56849" y="27173"/>
                </a:lnTo>
                <a:lnTo>
                  <a:pt x="55070" y="27173"/>
                </a:lnTo>
                <a:lnTo>
                  <a:pt x="55070" y="25393"/>
                </a:lnTo>
                <a:close/>
                <a:moveTo>
                  <a:pt x="58698" y="25393"/>
                </a:moveTo>
                <a:lnTo>
                  <a:pt x="58698" y="27173"/>
                </a:lnTo>
                <a:lnTo>
                  <a:pt x="56924" y="27173"/>
                </a:lnTo>
                <a:lnTo>
                  <a:pt x="56924" y="25393"/>
                </a:lnTo>
                <a:close/>
                <a:moveTo>
                  <a:pt x="60548" y="25393"/>
                </a:moveTo>
                <a:lnTo>
                  <a:pt x="60548" y="27173"/>
                </a:lnTo>
                <a:lnTo>
                  <a:pt x="58775" y="27173"/>
                </a:lnTo>
                <a:lnTo>
                  <a:pt x="58775" y="25393"/>
                </a:lnTo>
                <a:close/>
                <a:moveTo>
                  <a:pt x="62404" y="25393"/>
                </a:moveTo>
                <a:lnTo>
                  <a:pt x="62404" y="27173"/>
                </a:lnTo>
                <a:lnTo>
                  <a:pt x="60629" y="27173"/>
                </a:lnTo>
                <a:lnTo>
                  <a:pt x="60629" y="25393"/>
                </a:lnTo>
                <a:close/>
                <a:moveTo>
                  <a:pt x="64253" y="25393"/>
                </a:moveTo>
                <a:lnTo>
                  <a:pt x="64253" y="27173"/>
                </a:lnTo>
                <a:lnTo>
                  <a:pt x="62479" y="27173"/>
                </a:lnTo>
                <a:lnTo>
                  <a:pt x="62479" y="25393"/>
                </a:lnTo>
                <a:close/>
                <a:moveTo>
                  <a:pt x="66108" y="25393"/>
                </a:moveTo>
                <a:lnTo>
                  <a:pt x="66108" y="27173"/>
                </a:lnTo>
                <a:lnTo>
                  <a:pt x="64328" y="27173"/>
                </a:lnTo>
                <a:lnTo>
                  <a:pt x="64328" y="25393"/>
                </a:lnTo>
                <a:close/>
                <a:moveTo>
                  <a:pt x="3343" y="27248"/>
                </a:moveTo>
                <a:lnTo>
                  <a:pt x="3343" y="29022"/>
                </a:lnTo>
                <a:lnTo>
                  <a:pt x="1568" y="29022"/>
                </a:lnTo>
                <a:lnTo>
                  <a:pt x="1568" y="27248"/>
                </a:lnTo>
                <a:close/>
                <a:moveTo>
                  <a:pt x="5192" y="27248"/>
                </a:moveTo>
                <a:lnTo>
                  <a:pt x="5192" y="29022"/>
                </a:lnTo>
                <a:lnTo>
                  <a:pt x="3418" y="29022"/>
                </a:lnTo>
                <a:lnTo>
                  <a:pt x="3418" y="27248"/>
                </a:lnTo>
                <a:close/>
                <a:moveTo>
                  <a:pt x="7047" y="27248"/>
                </a:moveTo>
                <a:lnTo>
                  <a:pt x="7047" y="29022"/>
                </a:lnTo>
                <a:lnTo>
                  <a:pt x="5267" y="29022"/>
                </a:lnTo>
                <a:lnTo>
                  <a:pt x="5267" y="27248"/>
                </a:lnTo>
                <a:close/>
                <a:moveTo>
                  <a:pt x="8896" y="27248"/>
                </a:moveTo>
                <a:lnTo>
                  <a:pt x="8896" y="29022"/>
                </a:lnTo>
                <a:lnTo>
                  <a:pt x="7123" y="29022"/>
                </a:lnTo>
                <a:lnTo>
                  <a:pt x="7123" y="27248"/>
                </a:lnTo>
                <a:close/>
                <a:moveTo>
                  <a:pt x="10746" y="27248"/>
                </a:moveTo>
                <a:lnTo>
                  <a:pt x="10746" y="29022"/>
                </a:lnTo>
                <a:lnTo>
                  <a:pt x="8972" y="29022"/>
                </a:lnTo>
                <a:lnTo>
                  <a:pt x="8972" y="27248"/>
                </a:lnTo>
                <a:close/>
                <a:moveTo>
                  <a:pt x="12601" y="27248"/>
                </a:moveTo>
                <a:lnTo>
                  <a:pt x="12601" y="29022"/>
                </a:lnTo>
                <a:lnTo>
                  <a:pt x="10827" y="29022"/>
                </a:lnTo>
                <a:lnTo>
                  <a:pt x="10827" y="27248"/>
                </a:lnTo>
                <a:close/>
                <a:moveTo>
                  <a:pt x="14451" y="27248"/>
                </a:moveTo>
                <a:lnTo>
                  <a:pt x="14451" y="29022"/>
                </a:lnTo>
                <a:lnTo>
                  <a:pt x="12676" y="29022"/>
                </a:lnTo>
                <a:lnTo>
                  <a:pt x="12676" y="27248"/>
                </a:lnTo>
                <a:close/>
                <a:moveTo>
                  <a:pt x="16305" y="27248"/>
                </a:moveTo>
                <a:lnTo>
                  <a:pt x="16305" y="29022"/>
                </a:lnTo>
                <a:lnTo>
                  <a:pt x="14526" y="29022"/>
                </a:lnTo>
                <a:lnTo>
                  <a:pt x="14526" y="27248"/>
                </a:lnTo>
                <a:close/>
                <a:moveTo>
                  <a:pt x="18089" y="27248"/>
                </a:moveTo>
                <a:lnTo>
                  <a:pt x="18089" y="29022"/>
                </a:lnTo>
                <a:lnTo>
                  <a:pt x="16381" y="29022"/>
                </a:lnTo>
                <a:lnTo>
                  <a:pt x="16381" y="27248"/>
                </a:lnTo>
                <a:close/>
                <a:moveTo>
                  <a:pt x="19945" y="27248"/>
                </a:moveTo>
                <a:lnTo>
                  <a:pt x="19945" y="29022"/>
                </a:lnTo>
                <a:lnTo>
                  <a:pt x="18166" y="29022"/>
                </a:lnTo>
                <a:lnTo>
                  <a:pt x="18166" y="27248"/>
                </a:lnTo>
                <a:close/>
                <a:moveTo>
                  <a:pt x="21795" y="27248"/>
                </a:moveTo>
                <a:lnTo>
                  <a:pt x="21795" y="29022"/>
                </a:lnTo>
                <a:lnTo>
                  <a:pt x="20020" y="29022"/>
                </a:lnTo>
                <a:lnTo>
                  <a:pt x="20020" y="27248"/>
                </a:lnTo>
                <a:close/>
                <a:moveTo>
                  <a:pt x="23644" y="27248"/>
                </a:moveTo>
                <a:lnTo>
                  <a:pt x="23644" y="29022"/>
                </a:lnTo>
                <a:lnTo>
                  <a:pt x="21870" y="29022"/>
                </a:lnTo>
                <a:lnTo>
                  <a:pt x="21870" y="27248"/>
                </a:lnTo>
                <a:close/>
                <a:moveTo>
                  <a:pt x="25498" y="27248"/>
                </a:moveTo>
                <a:lnTo>
                  <a:pt x="25498" y="29022"/>
                </a:lnTo>
                <a:lnTo>
                  <a:pt x="23719" y="29022"/>
                </a:lnTo>
                <a:lnTo>
                  <a:pt x="23719" y="27248"/>
                </a:lnTo>
                <a:close/>
                <a:moveTo>
                  <a:pt x="27348" y="27248"/>
                </a:moveTo>
                <a:lnTo>
                  <a:pt x="27348" y="29022"/>
                </a:lnTo>
                <a:lnTo>
                  <a:pt x="25575" y="29022"/>
                </a:lnTo>
                <a:lnTo>
                  <a:pt x="25575" y="27248"/>
                </a:lnTo>
                <a:close/>
                <a:moveTo>
                  <a:pt x="29204" y="27248"/>
                </a:moveTo>
                <a:lnTo>
                  <a:pt x="29204" y="29022"/>
                </a:lnTo>
                <a:lnTo>
                  <a:pt x="27424" y="29022"/>
                </a:lnTo>
                <a:lnTo>
                  <a:pt x="27424" y="27248"/>
                </a:lnTo>
                <a:close/>
                <a:moveTo>
                  <a:pt x="31053" y="27248"/>
                </a:moveTo>
                <a:lnTo>
                  <a:pt x="31053" y="29022"/>
                </a:lnTo>
                <a:lnTo>
                  <a:pt x="29279" y="29022"/>
                </a:lnTo>
                <a:lnTo>
                  <a:pt x="29279" y="27248"/>
                </a:lnTo>
                <a:close/>
                <a:moveTo>
                  <a:pt x="32903" y="27248"/>
                </a:moveTo>
                <a:lnTo>
                  <a:pt x="32903" y="29022"/>
                </a:lnTo>
                <a:lnTo>
                  <a:pt x="31128" y="29022"/>
                </a:lnTo>
                <a:lnTo>
                  <a:pt x="31128" y="27248"/>
                </a:lnTo>
                <a:close/>
                <a:moveTo>
                  <a:pt x="34692" y="27248"/>
                </a:moveTo>
                <a:lnTo>
                  <a:pt x="34692" y="29022"/>
                </a:lnTo>
                <a:lnTo>
                  <a:pt x="32979" y="29022"/>
                </a:lnTo>
                <a:lnTo>
                  <a:pt x="32979" y="27248"/>
                </a:lnTo>
                <a:close/>
                <a:moveTo>
                  <a:pt x="36541" y="27248"/>
                </a:moveTo>
                <a:lnTo>
                  <a:pt x="36541" y="29022"/>
                </a:lnTo>
                <a:lnTo>
                  <a:pt x="34768" y="29022"/>
                </a:lnTo>
                <a:lnTo>
                  <a:pt x="34768" y="27248"/>
                </a:lnTo>
                <a:close/>
                <a:moveTo>
                  <a:pt x="38397" y="27248"/>
                </a:moveTo>
                <a:lnTo>
                  <a:pt x="38397" y="29022"/>
                </a:lnTo>
                <a:lnTo>
                  <a:pt x="36618" y="29022"/>
                </a:lnTo>
                <a:lnTo>
                  <a:pt x="36618" y="27248"/>
                </a:lnTo>
                <a:close/>
                <a:moveTo>
                  <a:pt x="40246" y="27248"/>
                </a:moveTo>
                <a:lnTo>
                  <a:pt x="40246" y="29022"/>
                </a:lnTo>
                <a:lnTo>
                  <a:pt x="38472" y="29022"/>
                </a:lnTo>
                <a:lnTo>
                  <a:pt x="38472" y="27248"/>
                </a:lnTo>
                <a:close/>
                <a:moveTo>
                  <a:pt x="42096" y="27248"/>
                </a:moveTo>
                <a:lnTo>
                  <a:pt x="42096" y="29022"/>
                </a:lnTo>
                <a:lnTo>
                  <a:pt x="40321" y="29022"/>
                </a:lnTo>
                <a:lnTo>
                  <a:pt x="40321" y="27248"/>
                </a:lnTo>
                <a:close/>
                <a:moveTo>
                  <a:pt x="43950" y="27248"/>
                </a:moveTo>
                <a:lnTo>
                  <a:pt x="43950" y="29022"/>
                </a:lnTo>
                <a:lnTo>
                  <a:pt x="42172" y="29022"/>
                </a:lnTo>
                <a:lnTo>
                  <a:pt x="42172" y="27248"/>
                </a:lnTo>
                <a:close/>
                <a:moveTo>
                  <a:pt x="45801" y="27248"/>
                </a:moveTo>
                <a:lnTo>
                  <a:pt x="45801" y="29022"/>
                </a:lnTo>
                <a:lnTo>
                  <a:pt x="44027" y="29022"/>
                </a:lnTo>
                <a:lnTo>
                  <a:pt x="44027" y="27248"/>
                </a:lnTo>
                <a:close/>
                <a:moveTo>
                  <a:pt x="47656" y="27248"/>
                </a:moveTo>
                <a:lnTo>
                  <a:pt x="47656" y="29022"/>
                </a:lnTo>
                <a:lnTo>
                  <a:pt x="45876" y="29022"/>
                </a:lnTo>
                <a:lnTo>
                  <a:pt x="45876" y="27248"/>
                </a:lnTo>
                <a:close/>
                <a:moveTo>
                  <a:pt x="49505" y="27248"/>
                </a:moveTo>
                <a:lnTo>
                  <a:pt x="49505" y="29022"/>
                </a:lnTo>
                <a:lnTo>
                  <a:pt x="47731" y="29022"/>
                </a:lnTo>
                <a:lnTo>
                  <a:pt x="47731" y="27248"/>
                </a:lnTo>
                <a:close/>
                <a:moveTo>
                  <a:pt x="51289" y="27248"/>
                </a:moveTo>
                <a:lnTo>
                  <a:pt x="51289" y="29022"/>
                </a:lnTo>
                <a:lnTo>
                  <a:pt x="49581" y="29022"/>
                </a:lnTo>
                <a:lnTo>
                  <a:pt x="49581" y="27248"/>
                </a:lnTo>
                <a:close/>
                <a:moveTo>
                  <a:pt x="53144" y="27248"/>
                </a:moveTo>
                <a:lnTo>
                  <a:pt x="53144" y="29022"/>
                </a:lnTo>
                <a:lnTo>
                  <a:pt x="51370" y="29022"/>
                </a:lnTo>
                <a:lnTo>
                  <a:pt x="51370" y="27248"/>
                </a:lnTo>
                <a:close/>
                <a:moveTo>
                  <a:pt x="54995" y="27248"/>
                </a:moveTo>
                <a:lnTo>
                  <a:pt x="54995" y="29022"/>
                </a:lnTo>
                <a:lnTo>
                  <a:pt x="53220" y="29022"/>
                </a:lnTo>
                <a:lnTo>
                  <a:pt x="53220" y="27248"/>
                </a:lnTo>
                <a:close/>
                <a:moveTo>
                  <a:pt x="56849" y="27248"/>
                </a:moveTo>
                <a:lnTo>
                  <a:pt x="56849" y="29022"/>
                </a:lnTo>
                <a:lnTo>
                  <a:pt x="55070" y="29022"/>
                </a:lnTo>
                <a:lnTo>
                  <a:pt x="55070" y="27248"/>
                </a:lnTo>
                <a:close/>
                <a:moveTo>
                  <a:pt x="58698" y="27248"/>
                </a:moveTo>
                <a:lnTo>
                  <a:pt x="58698" y="29022"/>
                </a:lnTo>
                <a:lnTo>
                  <a:pt x="56924" y="29022"/>
                </a:lnTo>
                <a:lnTo>
                  <a:pt x="56924" y="27248"/>
                </a:lnTo>
                <a:close/>
                <a:moveTo>
                  <a:pt x="60548" y="27248"/>
                </a:moveTo>
                <a:lnTo>
                  <a:pt x="60548" y="29022"/>
                </a:lnTo>
                <a:lnTo>
                  <a:pt x="58775" y="29022"/>
                </a:lnTo>
                <a:lnTo>
                  <a:pt x="58775" y="27248"/>
                </a:lnTo>
                <a:close/>
                <a:moveTo>
                  <a:pt x="62404" y="27248"/>
                </a:moveTo>
                <a:lnTo>
                  <a:pt x="62404" y="29022"/>
                </a:lnTo>
                <a:lnTo>
                  <a:pt x="60629" y="29022"/>
                </a:lnTo>
                <a:lnTo>
                  <a:pt x="60629" y="27248"/>
                </a:lnTo>
                <a:close/>
                <a:moveTo>
                  <a:pt x="64253" y="27248"/>
                </a:moveTo>
                <a:lnTo>
                  <a:pt x="64253" y="29022"/>
                </a:lnTo>
                <a:lnTo>
                  <a:pt x="62479" y="29022"/>
                </a:lnTo>
                <a:lnTo>
                  <a:pt x="62479" y="27248"/>
                </a:lnTo>
                <a:close/>
                <a:moveTo>
                  <a:pt x="66108" y="27248"/>
                </a:moveTo>
                <a:lnTo>
                  <a:pt x="66108" y="29022"/>
                </a:lnTo>
                <a:lnTo>
                  <a:pt x="64328" y="29022"/>
                </a:lnTo>
                <a:lnTo>
                  <a:pt x="64328" y="27248"/>
                </a:lnTo>
                <a:close/>
                <a:moveTo>
                  <a:pt x="3343" y="29097"/>
                </a:moveTo>
                <a:lnTo>
                  <a:pt x="3343" y="30872"/>
                </a:lnTo>
                <a:lnTo>
                  <a:pt x="1568" y="30872"/>
                </a:lnTo>
                <a:lnTo>
                  <a:pt x="1568" y="29097"/>
                </a:lnTo>
                <a:close/>
                <a:moveTo>
                  <a:pt x="5192" y="29097"/>
                </a:moveTo>
                <a:lnTo>
                  <a:pt x="5192" y="30872"/>
                </a:lnTo>
                <a:lnTo>
                  <a:pt x="3418" y="30872"/>
                </a:lnTo>
                <a:lnTo>
                  <a:pt x="3418" y="29097"/>
                </a:lnTo>
                <a:close/>
                <a:moveTo>
                  <a:pt x="7047" y="29097"/>
                </a:moveTo>
                <a:lnTo>
                  <a:pt x="7047" y="30872"/>
                </a:lnTo>
                <a:lnTo>
                  <a:pt x="5267" y="30872"/>
                </a:lnTo>
                <a:lnTo>
                  <a:pt x="5267" y="29097"/>
                </a:lnTo>
                <a:close/>
                <a:moveTo>
                  <a:pt x="8896" y="29097"/>
                </a:moveTo>
                <a:lnTo>
                  <a:pt x="8896" y="30872"/>
                </a:lnTo>
                <a:lnTo>
                  <a:pt x="7123" y="30872"/>
                </a:lnTo>
                <a:lnTo>
                  <a:pt x="7123" y="29097"/>
                </a:lnTo>
                <a:close/>
                <a:moveTo>
                  <a:pt x="10746" y="29097"/>
                </a:moveTo>
                <a:lnTo>
                  <a:pt x="10746" y="30872"/>
                </a:lnTo>
                <a:lnTo>
                  <a:pt x="8972" y="30872"/>
                </a:lnTo>
                <a:lnTo>
                  <a:pt x="8972" y="29097"/>
                </a:lnTo>
                <a:close/>
                <a:moveTo>
                  <a:pt x="12601" y="29097"/>
                </a:moveTo>
                <a:lnTo>
                  <a:pt x="12601" y="30872"/>
                </a:lnTo>
                <a:lnTo>
                  <a:pt x="10827" y="30872"/>
                </a:lnTo>
                <a:lnTo>
                  <a:pt x="10827" y="29097"/>
                </a:lnTo>
                <a:close/>
                <a:moveTo>
                  <a:pt x="14451" y="29097"/>
                </a:moveTo>
                <a:lnTo>
                  <a:pt x="14451" y="30872"/>
                </a:lnTo>
                <a:lnTo>
                  <a:pt x="12676" y="30872"/>
                </a:lnTo>
                <a:lnTo>
                  <a:pt x="12676" y="29097"/>
                </a:lnTo>
                <a:close/>
                <a:moveTo>
                  <a:pt x="16305" y="29097"/>
                </a:moveTo>
                <a:lnTo>
                  <a:pt x="16305" y="30872"/>
                </a:lnTo>
                <a:lnTo>
                  <a:pt x="14526" y="30872"/>
                </a:lnTo>
                <a:lnTo>
                  <a:pt x="14526" y="29097"/>
                </a:lnTo>
                <a:close/>
                <a:moveTo>
                  <a:pt x="18089" y="29097"/>
                </a:moveTo>
                <a:lnTo>
                  <a:pt x="18089" y="30872"/>
                </a:lnTo>
                <a:lnTo>
                  <a:pt x="16381" y="30872"/>
                </a:lnTo>
                <a:lnTo>
                  <a:pt x="16381" y="29097"/>
                </a:lnTo>
                <a:close/>
                <a:moveTo>
                  <a:pt x="19945" y="29097"/>
                </a:moveTo>
                <a:lnTo>
                  <a:pt x="19945" y="30872"/>
                </a:lnTo>
                <a:lnTo>
                  <a:pt x="18166" y="30872"/>
                </a:lnTo>
                <a:lnTo>
                  <a:pt x="18166" y="29097"/>
                </a:lnTo>
                <a:close/>
                <a:moveTo>
                  <a:pt x="21795" y="29097"/>
                </a:moveTo>
                <a:lnTo>
                  <a:pt x="21795" y="30872"/>
                </a:lnTo>
                <a:lnTo>
                  <a:pt x="20020" y="30872"/>
                </a:lnTo>
                <a:lnTo>
                  <a:pt x="20020" y="29097"/>
                </a:lnTo>
                <a:close/>
                <a:moveTo>
                  <a:pt x="23644" y="29097"/>
                </a:moveTo>
                <a:lnTo>
                  <a:pt x="23644" y="30872"/>
                </a:lnTo>
                <a:lnTo>
                  <a:pt x="21870" y="30872"/>
                </a:lnTo>
                <a:lnTo>
                  <a:pt x="21870" y="29097"/>
                </a:lnTo>
                <a:close/>
                <a:moveTo>
                  <a:pt x="25498" y="29097"/>
                </a:moveTo>
                <a:lnTo>
                  <a:pt x="25498" y="30872"/>
                </a:lnTo>
                <a:lnTo>
                  <a:pt x="23719" y="30872"/>
                </a:lnTo>
                <a:lnTo>
                  <a:pt x="23719" y="29097"/>
                </a:lnTo>
                <a:close/>
                <a:moveTo>
                  <a:pt x="27348" y="29097"/>
                </a:moveTo>
                <a:lnTo>
                  <a:pt x="27348" y="30872"/>
                </a:lnTo>
                <a:lnTo>
                  <a:pt x="25575" y="30872"/>
                </a:lnTo>
                <a:lnTo>
                  <a:pt x="25575" y="29097"/>
                </a:lnTo>
                <a:close/>
                <a:moveTo>
                  <a:pt x="29204" y="29097"/>
                </a:moveTo>
                <a:lnTo>
                  <a:pt x="29204" y="30872"/>
                </a:lnTo>
                <a:lnTo>
                  <a:pt x="27424" y="30872"/>
                </a:lnTo>
                <a:lnTo>
                  <a:pt x="27424" y="29097"/>
                </a:lnTo>
                <a:close/>
                <a:moveTo>
                  <a:pt x="31053" y="29097"/>
                </a:moveTo>
                <a:lnTo>
                  <a:pt x="31053" y="30872"/>
                </a:lnTo>
                <a:lnTo>
                  <a:pt x="29279" y="30872"/>
                </a:lnTo>
                <a:lnTo>
                  <a:pt x="29279" y="29097"/>
                </a:lnTo>
                <a:close/>
                <a:moveTo>
                  <a:pt x="32903" y="29097"/>
                </a:moveTo>
                <a:lnTo>
                  <a:pt x="32903" y="30872"/>
                </a:lnTo>
                <a:lnTo>
                  <a:pt x="31128" y="30872"/>
                </a:lnTo>
                <a:lnTo>
                  <a:pt x="31128" y="29097"/>
                </a:lnTo>
                <a:close/>
                <a:moveTo>
                  <a:pt x="34692" y="29097"/>
                </a:moveTo>
                <a:lnTo>
                  <a:pt x="34692" y="30872"/>
                </a:lnTo>
                <a:lnTo>
                  <a:pt x="32979" y="30872"/>
                </a:lnTo>
                <a:lnTo>
                  <a:pt x="32979" y="29097"/>
                </a:lnTo>
                <a:close/>
                <a:moveTo>
                  <a:pt x="36541" y="29097"/>
                </a:moveTo>
                <a:lnTo>
                  <a:pt x="36541" y="30872"/>
                </a:lnTo>
                <a:lnTo>
                  <a:pt x="34768" y="30872"/>
                </a:lnTo>
                <a:lnTo>
                  <a:pt x="34768" y="29097"/>
                </a:lnTo>
                <a:close/>
                <a:moveTo>
                  <a:pt x="38397" y="29097"/>
                </a:moveTo>
                <a:lnTo>
                  <a:pt x="38397" y="30872"/>
                </a:lnTo>
                <a:lnTo>
                  <a:pt x="36618" y="30872"/>
                </a:lnTo>
                <a:lnTo>
                  <a:pt x="36618" y="29097"/>
                </a:lnTo>
                <a:close/>
                <a:moveTo>
                  <a:pt x="40246" y="29097"/>
                </a:moveTo>
                <a:lnTo>
                  <a:pt x="40246" y="30872"/>
                </a:lnTo>
                <a:lnTo>
                  <a:pt x="38472" y="30872"/>
                </a:lnTo>
                <a:lnTo>
                  <a:pt x="38472" y="29097"/>
                </a:lnTo>
                <a:close/>
                <a:moveTo>
                  <a:pt x="42096" y="29097"/>
                </a:moveTo>
                <a:lnTo>
                  <a:pt x="42096" y="30872"/>
                </a:lnTo>
                <a:lnTo>
                  <a:pt x="40321" y="30872"/>
                </a:lnTo>
                <a:lnTo>
                  <a:pt x="40321" y="29097"/>
                </a:lnTo>
                <a:close/>
                <a:moveTo>
                  <a:pt x="43950" y="29097"/>
                </a:moveTo>
                <a:lnTo>
                  <a:pt x="43950" y="30872"/>
                </a:lnTo>
                <a:lnTo>
                  <a:pt x="42172" y="30872"/>
                </a:lnTo>
                <a:lnTo>
                  <a:pt x="42172" y="29097"/>
                </a:lnTo>
                <a:close/>
                <a:moveTo>
                  <a:pt x="45801" y="29097"/>
                </a:moveTo>
                <a:lnTo>
                  <a:pt x="45801" y="30872"/>
                </a:lnTo>
                <a:lnTo>
                  <a:pt x="44027" y="30872"/>
                </a:lnTo>
                <a:lnTo>
                  <a:pt x="44027" y="29097"/>
                </a:lnTo>
                <a:close/>
                <a:moveTo>
                  <a:pt x="47656" y="29097"/>
                </a:moveTo>
                <a:lnTo>
                  <a:pt x="47656" y="30872"/>
                </a:lnTo>
                <a:lnTo>
                  <a:pt x="45876" y="30872"/>
                </a:lnTo>
                <a:lnTo>
                  <a:pt x="45876" y="29097"/>
                </a:lnTo>
                <a:close/>
                <a:moveTo>
                  <a:pt x="49505" y="29097"/>
                </a:moveTo>
                <a:lnTo>
                  <a:pt x="49505" y="30872"/>
                </a:lnTo>
                <a:lnTo>
                  <a:pt x="47731" y="30872"/>
                </a:lnTo>
                <a:lnTo>
                  <a:pt x="47731" y="29097"/>
                </a:lnTo>
                <a:close/>
                <a:moveTo>
                  <a:pt x="51289" y="29097"/>
                </a:moveTo>
                <a:lnTo>
                  <a:pt x="51289" y="30872"/>
                </a:lnTo>
                <a:lnTo>
                  <a:pt x="49581" y="30872"/>
                </a:lnTo>
                <a:lnTo>
                  <a:pt x="49581" y="29097"/>
                </a:lnTo>
                <a:close/>
                <a:moveTo>
                  <a:pt x="53144" y="29097"/>
                </a:moveTo>
                <a:lnTo>
                  <a:pt x="53144" y="30872"/>
                </a:lnTo>
                <a:lnTo>
                  <a:pt x="51370" y="30872"/>
                </a:lnTo>
                <a:lnTo>
                  <a:pt x="51370" y="29097"/>
                </a:lnTo>
                <a:close/>
                <a:moveTo>
                  <a:pt x="54995" y="29097"/>
                </a:moveTo>
                <a:lnTo>
                  <a:pt x="54995" y="30872"/>
                </a:lnTo>
                <a:lnTo>
                  <a:pt x="53220" y="30872"/>
                </a:lnTo>
                <a:lnTo>
                  <a:pt x="53220" y="29097"/>
                </a:lnTo>
                <a:close/>
                <a:moveTo>
                  <a:pt x="56849" y="29097"/>
                </a:moveTo>
                <a:lnTo>
                  <a:pt x="56849" y="30872"/>
                </a:lnTo>
                <a:lnTo>
                  <a:pt x="55070" y="30872"/>
                </a:lnTo>
                <a:lnTo>
                  <a:pt x="55070" y="29097"/>
                </a:lnTo>
                <a:close/>
                <a:moveTo>
                  <a:pt x="58698" y="29097"/>
                </a:moveTo>
                <a:lnTo>
                  <a:pt x="58698" y="30872"/>
                </a:lnTo>
                <a:lnTo>
                  <a:pt x="56924" y="30872"/>
                </a:lnTo>
                <a:lnTo>
                  <a:pt x="56924" y="29097"/>
                </a:lnTo>
                <a:close/>
                <a:moveTo>
                  <a:pt x="60548" y="29097"/>
                </a:moveTo>
                <a:lnTo>
                  <a:pt x="60548" y="30872"/>
                </a:lnTo>
                <a:lnTo>
                  <a:pt x="58775" y="30872"/>
                </a:lnTo>
                <a:lnTo>
                  <a:pt x="58775" y="29097"/>
                </a:lnTo>
                <a:close/>
                <a:moveTo>
                  <a:pt x="62404" y="29097"/>
                </a:moveTo>
                <a:lnTo>
                  <a:pt x="62404" y="30872"/>
                </a:lnTo>
                <a:lnTo>
                  <a:pt x="60629" y="30872"/>
                </a:lnTo>
                <a:lnTo>
                  <a:pt x="60629" y="29097"/>
                </a:lnTo>
                <a:close/>
                <a:moveTo>
                  <a:pt x="64253" y="29097"/>
                </a:moveTo>
                <a:lnTo>
                  <a:pt x="64253" y="30872"/>
                </a:lnTo>
                <a:lnTo>
                  <a:pt x="62479" y="30872"/>
                </a:lnTo>
                <a:lnTo>
                  <a:pt x="62479" y="29097"/>
                </a:lnTo>
                <a:close/>
                <a:moveTo>
                  <a:pt x="66108" y="29097"/>
                </a:moveTo>
                <a:lnTo>
                  <a:pt x="66108" y="30872"/>
                </a:lnTo>
                <a:lnTo>
                  <a:pt x="64328" y="30872"/>
                </a:lnTo>
                <a:lnTo>
                  <a:pt x="64328" y="29097"/>
                </a:lnTo>
                <a:close/>
                <a:moveTo>
                  <a:pt x="3343" y="30948"/>
                </a:moveTo>
                <a:lnTo>
                  <a:pt x="3343" y="32726"/>
                </a:lnTo>
                <a:lnTo>
                  <a:pt x="1568" y="32726"/>
                </a:lnTo>
                <a:lnTo>
                  <a:pt x="1568" y="30948"/>
                </a:lnTo>
                <a:close/>
                <a:moveTo>
                  <a:pt x="5192" y="30948"/>
                </a:moveTo>
                <a:lnTo>
                  <a:pt x="5192" y="32726"/>
                </a:lnTo>
                <a:lnTo>
                  <a:pt x="3418" y="32726"/>
                </a:lnTo>
                <a:lnTo>
                  <a:pt x="3418" y="30948"/>
                </a:lnTo>
                <a:close/>
                <a:moveTo>
                  <a:pt x="7047" y="30948"/>
                </a:moveTo>
                <a:lnTo>
                  <a:pt x="7047" y="32726"/>
                </a:lnTo>
                <a:lnTo>
                  <a:pt x="5267" y="32726"/>
                </a:lnTo>
                <a:lnTo>
                  <a:pt x="5267" y="30948"/>
                </a:lnTo>
                <a:close/>
                <a:moveTo>
                  <a:pt x="8896" y="30948"/>
                </a:moveTo>
                <a:lnTo>
                  <a:pt x="8896" y="32726"/>
                </a:lnTo>
                <a:lnTo>
                  <a:pt x="7123" y="32726"/>
                </a:lnTo>
                <a:lnTo>
                  <a:pt x="7123" y="30948"/>
                </a:lnTo>
                <a:close/>
                <a:moveTo>
                  <a:pt x="10746" y="30948"/>
                </a:moveTo>
                <a:lnTo>
                  <a:pt x="10746" y="32726"/>
                </a:lnTo>
                <a:lnTo>
                  <a:pt x="8972" y="32726"/>
                </a:lnTo>
                <a:lnTo>
                  <a:pt x="8972" y="30948"/>
                </a:lnTo>
                <a:close/>
                <a:moveTo>
                  <a:pt x="12601" y="30948"/>
                </a:moveTo>
                <a:lnTo>
                  <a:pt x="12601" y="32726"/>
                </a:lnTo>
                <a:lnTo>
                  <a:pt x="10827" y="32726"/>
                </a:lnTo>
                <a:lnTo>
                  <a:pt x="10827" y="30948"/>
                </a:lnTo>
                <a:close/>
                <a:moveTo>
                  <a:pt x="14451" y="30948"/>
                </a:moveTo>
                <a:lnTo>
                  <a:pt x="14451" y="32726"/>
                </a:lnTo>
                <a:lnTo>
                  <a:pt x="12676" y="32726"/>
                </a:lnTo>
                <a:lnTo>
                  <a:pt x="12676" y="30948"/>
                </a:lnTo>
                <a:close/>
                <a:moveTo>
                  <a:pt x="16305" y="30948"/>
                </a:moveTo>
                <a:lnTo>
                  <a:pt x="16305" y="32726"/>
                </a:lnTo>
                <a:lnTo>
                  <a:pt x="14526" y="32726"/>
                </a:lnTo>
                <a:lnTo>
                  <a:pt x="14526" y="30948"/>
                </a:lnTo>
                <a:close/>
                <a:moveTo>
                  <a:pt x="18089" y="30948"/>
                </a:moveTo>
                <a:lnTo>
                  <a:pt x="18089" y="32726"/>
                </a:lnTo>
                <a:lnTo>
                  <a:pt x="16381" y="32726"/>
                </a:lnTo>
                <a:lnTo>
                  <a:pt x="16381" y="30948"/>
                </a:lnTo>
                <a:close/>
                <a:moveTo>
                  <a:pt x="19945" y="30948"/>
                </a:moveTo>
                <a:lnTo>
                  <a:pt x="19945" y="32726"/>
                </a:lnTo>
                <a:lnTo>
                  <a:pt x="18166" y="32726"/>
                </a:lnTo>
                <a:lnTo>
                  <a:pt x="18166" y="30948"/>
                </a:lnTo>
                <a:close/>
                <a:moveTo>
                  <a:pt x="21795" y="30948"/>
                </a:moveTo>
                <a:lnTo>
                  <a:pt x="21795" y="32726"/>
                </a:lnTo>
                <a:lnTo>
                  <a:pt x="20020" y="32726"/>
                </a:lnTo>
                <a:lnTo>
                  <a:pt x="20020" y="30948"/>
                </a:lnTo>
                <a:close/>
                <a:moveTo>
                  <a:pt x="23644" y="30948"/>
                </a:moveTo>
                <a:lnTo>
                  <a:pt x="23644" y="32726"/>
                </a:lnTo>
                <a:lnTo>
                  <a:pt x="21870" y="32726"/>
                </a:lnTo>
                <a:lnTo>
                  <a:pt x="21870" y="30948"/>
                </a:lnTo>
                <a:close/>
                <a:moveTo>
                  <a:pt x="25498" y="30948"/>
                </a:moveTo>
                <a:lnTo>
                  <a:pt x="25498" y="32726"/>
                </a:lnTo>
                <a:lnTo>
                  <a:pt x="23719" y="32726"/>
                </a:lnTo>
                <a:lnTo>
                  <a:pt x="23719" y="30948"/>
                </a:lnTo>
                <a:close/>
                <a:moveTo>
                  <a:pt x="27348" y="30948"/>
                </a:moveTo>
                <a:lnTo>
                  <a:pt x="27348" y="32726"/>
                </a:lnTo>
                <a:lnTo>
                  <a:pt x="25575" y="32726"/>
                </a:lnTo>
                <a:lnTo>
                  <a:pt x="25575" y="30948"/>
                </a:lnTo>
                <a:close/>
                <a:moveTo>
                  <a:pt x="29204" y="30948"/>
                </a:moveTo>
                <a:lnTo>
                  <a:pt x="29204" y="32726"/>
                </a:lnTo>
                <a:lnTo>
                  <a:pt x="27424" y="32726"/>
                </a:lnTo>
                <a:lnTo>
                  <a:pt x="27424" y="30948"/>
                </a:lnTo>
                <a:close/>
                <a:moveTo>
                  <a:pt x="31053" y="30948"/>
                </a:moveTo>
                <a:lnTo>
                  <a:pt x="31053" y="32726"/>
                </a:lnTo>
                <a:lnTo>
                  <a:pt x="29279" y="32726"/>
                </a:lnTo>
                <a:lnTo>
                  <a:pt x="29279" y="30948"/>
                </a:lnTo>
                <a:close/>
                <a:moveTo>
                  <a:pt x="32903" y="30948"/>
                </a:moveTo>
                <a:lnTo>
                  <a:pt x="32903" y="32726"/>
                </a:lnTo>
                <a:lnTo>
                  <a:pt x="31128" y="32726"/>
                </a:lnTo>
                <a:lnTo>
                  <a:pt x="31128" y="30948"/>
                </a:lnTo>
                <a:close/>
                <a:moveTo>
                  <a:pt x="34692" y="30948"/>
                </a:moveTo>
                <a:lnTo>
                  <a:pt x="34692" y="32726"/>
                </a:lnTo>
                <a:lnTo>
                  <a:pt x="32979" y="32726"/>
                </a:lnTo>
                <a:lnTo>
                  <a:pt x="32979" y="30948"/>
                </a:lnTo>
                <a:close/>
                <a:moveTo>
                  <a:pt x="36541" y="30948"/>
                </a:moveTo>
                <a:lnTo>
                  <a:pt x="36541" y="32726"/>
                </a:lnTo>
                <a:lnTo>
                  <a:pt x="34768" y="32726"/>
                </a:lnTo>
                <a:lnTo>
                  <a:pt x="34768" y="30948"/>
                </a:lnTo>
                <a:close/>
                <a:moveTo>
                  <a:pt x="38397" y="30948"/>
                </a:moveTo>
                <a:lnTo>
                  <a:pt x="38397" y="32726"/>
                </a:lnTo>
                <a:lnTo>
                  <a:pt x="36618" y="32726"/>
                </a:lnTo>
                <a:lnTo>
                  <a:pt x="36618" y="30948"/>
                </a:lnTo>
                <a:close/>
                <a:moveTo>
                  <a:pt x="40246" y="30948"/>
                </a:moveTo>
                <a:lnTo>
                  <a:pt x="40246" y="32726"/>
                </a:lnTo>
                <a:lnTo>
                  <a:pt x="38472" y="32726"/>
                </a:lnTo>
                <a:lnTo>
                  <a:pt x="38472" y="30948"/>
                </a:lnTo>
                <a:close/>
                <a:moveTo>
                  <a:pt x="42096" y="30948"/>
                </a:moveTo>
                <a:lnTo>
                  <a:pt x="42096" y="32726"/>
                </a:lnTo>
                <a:lnTo>
                  <a:pt x="40321" y="32726"/>
                </a:lnTo>
                <a:lnTo>
                  <a:pt x="40321" y="30948"/>
                </a:lnTo>
                <a:close/>
                <a:moveTo>
                  <a:pt x="43950" y="30948"/>
                </a:moveTo>
                <a:lnTo>
                  <a:pt x="43950" y="32726"/>
                </a:lnTo>
                <a:lnTo>
                  <a:pt x="42172" y="32726"/>
                </a:lnTo>
                <a:lnTo>
                  <a:pt x="42172" y="30948"/>
                </a:lnTo>
                <a:close/>
                <a:moveTo>
                  <a:pt x="45801" y="30948"/>
                </a:moveTo>
                <a:lnTo>
                  <a:pt x="45801" y="32726"/>
                </a:lnTo>
                <a:lnTo>
                  <a:pt x="44027" y="32726"/>
                </a:lnTo>
                <a:lnTo>
                  <a:pt x="44027" y="30948"/>
                </a:lnTo>
                <a:close/>
                <a:moveTo>
                  <a:pt x="47656" y="30948"/>
                </a:moveTo>
                <a:lnTo>
                  <a:pt x="47656" y="32726"/>
                </a:lnTo>
                <a:lnTo>
                  <a:pt x="45876" y="32726"/>
                </a:lnTo>
                <a:lnTo>
                  <a:pt x="45876" y="30948"/>
                </a:lnTo>
                <a:close/>
                <a:moveTo>
                  <a:pt x="49505" y="30948"/>
                </a:moveTo>
                <a:lnTo>
                  <a:pt x="49505" y="32726"/>
                </a:lnTo>
                <a:lnTo>
                  <a:pt x="47731" y="32726"/>
                </a:lnTo>
                <a:lnTo>
                  <a:pt x="47731" y="30948"/>
                </a:lnTo>
                <a:close/>
                <a:moveTo>
                  <a:pt x="51289" y="30948"/>
                </a:moveTo>
                <a:lnTo>
                  <a:pt x="51289" y="32726"/>
                </a:lnTo>
                <a:lnTo>
                  <a:pt x="49581" y="32726"/>
                </a:lnTo>
                <a:lnTo>
                  <a:pt x="49581" y="30948"/>
                </a:lnTo>
                <a:close/>
                <a:moveTo>
                  <a:pt x="53144" y="30948"/>
                </a:moveTo>
                <a:lnTo>
                  <a:pt x="53144" y="32726"/>
                </a:lnTo>
                <a:lnTo>
                  <a:pt x="51370" y="32726"/>
                </a:lnTo>
                <a:lnTo>
                  <a:pt x="51370" y="30948"/>
                </a:lnTo>
                <a:close/>
                <a:moveTo>
                  <a:pt x="54995" y="30948"/>
                </a:moveTo>
                <a:lnTo>
                  <a:pt x="54995" y="32726"/>
                </a:lnTo>
                <a:lnTo>
                  <a:pt x="53220" y="32726"/>
                </a:lnTo>
                <a:lnTo>
                  <a:pt x="53220" y="30948"/>
                </a:lnTo>
                <a:close/>
                <a:moveTo>
                  <a:pt x="56849" y="30948"/>
                </a:moveTo>
                <a:lnTo>
                  <a:pt x="56849" y="32726"/>
                </a:lnTo>
                <a:lnTo>
                  <a:pt x="55070" y="32726"/>
                </a:lnTo>
                <a:lnTo>
                  <a:pt x="55070" y="30948"/>
                </a:lnTo>
                <a:close/>
                <a:moveTo>
                  <a:pt x="58698" y="30948"/>
                </a:moveTo>
                <a:lnTo>
                  <a:pt x="58698" y="32726"/>
                </a:lnTo>
                <a:lnTo>
                  <a:pt x="56924" y="32726"/>
                </a:lnTo>
                <a:lnTo>
                  <a:pt x="56924" y="30948"/>
                </a:lnTo>
                <a:close/>
                <a:moveTo>
                  <a:pt x="60548" y="30948"/>
                </a:moveTo>
                <a:lnTo>
                  <a:pt x="60548" y="32726"/>
                </a:lnTo>
                <a:lnTo>
                  <a:pt x="58775" y="32726"/>
                </a:lnTo>
                <a:lnTo>
                  <a:pt x="58775" y="30948"/>
                </a:lnTo>
                <a:close/>
                <a:moveTo>
                  <a:pt x="62404" y="30948"/>
                </a:moveTo>
                <a:lnTo>
                  <a:pt x="62404" y="32726"/>
                </a:lnTo>
                <a:lnTo>
                  <a:pt x="60629" y="32726"/>
                </a:lnTo>
                <a:lnTo>
                  <a:pt x="60629" y="30948"/>
                </a:lnTo>
                <a:close/>
                <a:moveTo>
                  <a:pt x="64253" y="30948"/>
                </a:moveTo>
                <a:lnTo>
                  <a:pt x="64253" y="32726"/>
                </a:lnTo>
                <a:lnTo>
                  <a:pt x="62479" y="32726"/>
                </a:lnTo>
                <a:lnTo>
                  <a:pt x="62479" y="30948"/>
                </a:lnTo>
                <a:close/>
                <a:moveTo>
                  <a:pt x="66108" y="30948"/>
                </a:moveTo>
                <a:lnTo>
                  <a:pt x="66108" y="32726"/>
                </a:lnTo>
                <a:lnTo>
                  <a:pt x="64328" y="32726"/>
                </a:lnTo>
                <a:lnTo>
                  <a:pt x="64328" y="30948"/>
                </a:lnTo>
                <a:close/>
                <a:moveTo>
                  <a:pt x="3343" y="32802"/>
                </a:moveTo>
                <a:lnTo>
                  <a:pt x="3343" y="32837"/>
                </a:lnTo>
                <a:lnTo>
                  <a:pt x="3343" y="34289"/>
                </a:lnTo>
                <a:lnTo>
                  <a:pt x="3343" y="34329"/>
                </a:lnTo>
                <a:lnTo>
                  <a:pt x="1568" y="34329"/>
                </a:lnTo>
                <a:lnTo>
                  <a:pt x="1568" y="34289"/>
                </a:lnTo>
                <a:lnTo>
                  <a:pt x="1568" y="32837"/>
                </a:lnTo>
                <a:lnTo>
                  <a:pt x="1568" y="32802"/>
                </a:lnTo>
                <a:close/>
                <a:moveTo>
                  <a:pt x="5192" y="32802"/>
                </a:moveTo>
                <a:lnTo>
                  <a:pt x="5192" y="32837"/>
                </a:lnTo>
                <a:lnTo>
                  <a:pt x="5192" y="34289"/>
                </a:lnTo>
                <a:lnTo>
                  <a:pt x="5192" y="34329"/>
                </a:lnTo>
                <a:lnTo>
                  <a:pt x="3418" y="34329"/>
                </a:lnTo>
                <a:lnTo>
                  <a:pt x="3418" y="34289"/>
                </a:lnTo>
                <a:lnTo>
                  <a:pt x="3418" y="32837"/>
                </a:lnTo>
                <a:lnTo>
                  <a:pt x="3418" y="32802"/>
                </a:lnTo>
                <a:close/>
                <a:moveTo>
                  <a:pt x="7047" y="32802"/>
                </a:moveTo>
                <a:lnTo>
                  <a:pt x="7047" y="32837"/>
                </a:lnTo>
                <a:lnTo>
                  <a:pt x="7047" y="34289"/>
                </a:lnTo>
                <a:lnTo>
                  <a:pt x="7047" y="34329"/>
                </a:lnTo>
                <a:lnTo>
                  <a:pt x="5267" y="34329"/>
                </a:lnTo>
                <a:lnTo>
                  <a:pt x="5267" y="34289"/>
                </a:lnTo>
                <a:lnTo>
                  <a:pt x="5267" y="32837"/>
                </a:lnTo>
                <a:lnTo>
                  <a:pt x="5267" y="32802"/>
                </a:lnTo>
                <a:close/>
                <a:moveTo>
                  <a:pt x="8896" y="32802"/>
                </a:moveTo>
                <a:lnTo>
                  <a:pt x="8896" y="32837"/>
                </a:lnTo>
                <a:lnTo>
                  <a:pt x="8896" y="34289"/>
                </a:lnTo>
                <a:lnTo>
                  <a:pt x="8896" y="34329"/>
                </a:lnTo>
                <a:lnTo>
                  <a:pt x="7123" y="34329"/>
                </a:lnTo>
                <a:lnTo>
                  <a:pt x="7123" y="34289"/>
                </a:lnTo>
                <a:lnTo>
                  <a:pt x="7123" y="32837"/>
                </a:lnTo>
                <a:lnTo>
                  <a:pt x="7123" y="32802"/>
                </a:lnTo>
                <a:close/>
                <a:moveTo>
                  <a:pt x="10746" y="32802"/>
                </a:moveTo>
                <a:lnTo>
                  <a:pt x="10746" y="32837"/>
                </a:lnTo>
                <a:lnTo>
                  <a:pt x="10746" y="34289"/>
                </a:lnTo>
                <a:lnTo>
                  <a:pt x="10746" y="34329"/>
                </a:lnTo>
                <a:lnTo>
                  <a:pt x="8972" y="34329"/>
                </a:lnTo>
                <a:lnTo>
                  <a:pt x="8972" y="34289"/>
                </a:lnTo>
                <a:lnTo>
                  <a:pt x="8972" y="32837"/>
                </a:lnTo>
                <a:lnTo>
                  <a:pt x="8972" y="32802"/>
                </a:lnTo>
                <a:close/>
                <a:moveTo>
                  <a:pt x="12601" y="32802"/>
                </a:moveTo>
                <a:lnTo>
                  <a:pt x="12601" y="32837"/>
                </a:lnTo>
                <a:lnTo>
                  <a:pt x="12601" y="34289"/>
                </a:lnTo>
                <a:lnTo>
                  <a:pt x="12601" y="34329"/>
                </a:lnTo>
                <a:lnTo>
                  <a:pt x="10827" y="34329"/>
                </a:lnTo>
                <a:lnTo>
                  <a:pt x="10827" y="34289"/>
                </a:lnTo>
                <a:lnTo>
                  <a:pt x="10827" y="32837"/>
                </a:lnTo>
                <a:lnTo>
                  <a:pt x="10827" y="32802"/>
                </a:lnTo>
                <a:close/>
                <a:moveTo>
                  <a:pt x="14451" y="32802"/>
                </a:moveTo>
                <a:lnTo>
                  <a:pt x="14451" y="32837"/>
                </a:lnTo>
                <a:lnTo>
                  <a:pt x="14451" y="34289"/>
                </a:lnTo>
                <a:lnTo>
                  <a:pt x="14451" y="34329"/>
                </a:lnTo>
                <a:lnTo>
                  <a:pt x="12676" y="34329"/>
                </a:lnTo>
                <a:lnTo>
                  <a:pt x="12676" y="34289"/>
                </a:lnTo>
                <a:lnTo>
                  <a:pt x="12676" y="32837"/>
                </a:lnTo>
                <a:lnTo>
                  <a:pt x="12676" y="32802"/>
                </a:lnTo>
                <a:close/>
                <a:moveTo>
                  <a:pt x="16305" y="32802"/>
                </a:moveTo>
                <a:lnTo>
                  <a:pt x="16305" y="32837"/>
                </a:lnTo>
                <a:lnTo>
                  <a:pt x="16305" y="34289"/>
                </a:lnTo>
                <a:lnTo>
                  <a:pt x="16305" y="34329"/>
                </a:lnTo>
                <a:lnTo>
                  <a:pt x="14526" y="34329"/>
                </a:lnTo>
                <a:lnTo>
                  <a:pt x="14526" y="34289"/>
                </a:lnTo>
                <a:lnTo>
                  <a:pt x="14526" y="32837"/>
                </a:lnTo>
                <a:lnTo>
                  <a:pt x="14526" y="32802"/>
                </a:lnTo>
                <a:close/>
                <a:moveTo>
                  <a:pt x="18089" y="32802"/>
                </a:moveTo>
                <a:lnTo>
                  <a:pt x="18089" y="32837"/>
                </a:lnTo>
                <a:lnTo>
                  <a:pt x="18089" y="34289"/>
                </a:lnTo>
                <a:lnTo>
                  <a:pt x="18089" y="34329"/>
                </a:lnTo>
                <a:lnTo>
                  <a:pt x="16381" y="34329"/>
                </a:lnTo>
                <a:lnTo>
                  <a:pt x="16381" y="34289"/>
                </a:lnTo>
                <a:lnTo>
                  <a:pt x="16381" y="32837"/>
                </a:lnTo>
                <a:lnTo>
                  <a:pt x="16381" y="32802"/>
                </a:lnTo>
                <a:close/>
                <a:moveTo>
                  <a:pt x="19945" y="32802"/>
                </a:moveTo>
                <a:lnTo>
                  <a:pt x="19945" y="32837"/>
                </a:lnTo>
                <a:lnTo>
                  <a:pt x="19945" y="34289"/>
                </a:lnTo>
                <a:lnTo>
                  <a:pt x="19945" y="34329"/>
                </a:lnTo>
                <a:lnTo>
                  <a:pt x="18166" y="34329"/>
                </a:lnTo>
                <a:lnTo>
                  <a:pt x="18166" y="34289"/>
                </a:lnTo>
                <a:lnTo>
                  <a:pt x="18166" y="32837"/>
                </a:lnTo>
                <a:lnTo>
                  <a:pt x="18166" y="32802"/>
                </a:lnTo>
                <a:close/>
                <a:moveTo>
                  <a:pt x="21795" y="32802"/>
                </a:moveTo>
                <a:lnTo>
                  <a:pt x="21795" y="32837"/>
                </a:lnTo>
                <a:lnTo>
                  <a:pt x="21795" y="34289"/>
                </a:lnTo>
                <a:lnTo>
                  <a:pt x="21795" y="34329"/>
                </a:lnTo>
                <a:lnTo>
                  <a:pt x="20020" y="34329"/>
                </a:lnTo>
                <a:lnTo>
                  <a:pt x="20020" y="34289"/>
                </a:lnTo>
                <a:lnTo>
                  <a:pt x="20020" y="32837"/>
                </a:lnTo>
                <a:lnTo>
                  <a:pt x="20020" y="32802"/>
                </a:lnTo>
                <a:close/>
                <a:moveTo>
                  <a:pt x="23644" y="32802"/>
                </a:moveTo>
                <a:lnTo>
                  <a:pt x="23644" y="32837"/>
                </a:lnTo>
                <a:lnTo>
                  <a:pt x="23644" y="34289"/>
                </a:lnTo>
                <a:lnTo>
                  <a:pt x="23644" y="34329"/>
                </a:lnTo>
                <a:lnTo>
                  <a:pt x="21870" y="34329"/>
                </a:lnTo>
                <a:lnTo>
                  <a:pt x="21870" y="34289"/>
                </a:lnTo>
                <a:lnTo>
                  <a:pt x="21870" y="32837"/>
                </a:lnTo>
                <a:lnTo>
                  <a:pt x="21870" y="32802"/>
                </a:lnTo>
                <a:close/>
                <a:moveTo>
                  <a:pt x="25498" y="32802"/>
                </a:moveTo>
                <a:lnTo>
                  <a:pt x="25498" y="32837"/>
                </a:lnTo>
                <a:lnTo>
                  <a:pt x="25498" y="34289"/>
                </a:lnTo>
                <a:lnTo>
                  <a:pt x="25498" y="34329"/>
                </a:lnTo>
                <a:lnTo>
                  <a:pt x="23719" y="34329"/>
                </a:lnTo>
                <a:lnTo>
                  <a:pt x="23719" y="34289"/>
                </a:lnTo>
                <a:lnTo>
                  <a:pt x="23719" y="32837"/>
                </a:lnTo>
                <a:lnTo>
                  <a:pt x="23719" y="32802"/>
                </a:lnTo>
                <a:close/>
                <a:moveTo>
                  <a:pt x="27348" y="32802"/>
                </a:moveTo>
                <a:lnTo>
                  <a:pt x="27348" y="32837"/>
                </a:lnTo>
                <a:lnTo>
                  <a:pt x="27348" y="34289"/>
                </a:lnTo>
                <a:lnTo>
                  <a:pt x="27348" y="34329"/>
                </a:lnTo>
                <a:lnTo>
                  <a:pt x="25575" y="34329"/>
                </a:lnTo>
                <a:lnTo>
                  <a:pt x="25575" y="34289"/>
                </a:lnTo>
                <a:lnTo>
                  <a:pt x="25575" y="32837"/>
                </a:lnTo>
                <a:lnTo>
                  <a:pt x="25575" y="32802"/>
                </a:lnTo>
                <a:close/>
                <a:moveTo>
                  <a:pt x="29204" y="32802"/>
                </a:moveTo>
                <a:lnTo>
                  <a:pt x="29204" y="32837"/>
                </a:lnTo>
                <a:lnTo>
                  <a:pt x="29204" y="34289"/>
                </a:lnTo>
                <a:lnTo>
                  <a:pt x="29204" y="34329"/>
                </a:lnTo>
                <a:lnTo>
                  <a:pt x="27424" y="34329"/>
                </a:lnTo>
                <a:lnTo>
                  <a:pt x="27424" y="34289"/>
                </a:lnTo>
                <a:lnTo>
                  <a:pt x="27424" y="32837"/>
                </a:lnTo>
                <a:lnTo>
                  <a:pt x="27424" y="32802"/>
                </a:lnTo>
                <a:close/>
                <a:moveTo>
                  <a:pt x="31053" y="32802"/>
                </a:moveTo>
                <a:lnTo>
                  <a:pt x="31053" y="32837"/>
                </a:lnTo>
                <a:lnTo>
                  <a:pt x="31053" y="34289"/>
                </a:lnTo>
                <a:lnTo>
                  <a:pt x="31053" y="34329"/>
                </a:lnTo>
                <a:lnTo>
                  <a:pt x="29279" y="34329"/>
                </a:lnTo>
                <a:lnTo>
                  <a:pt x="29279" y="34289"/>
                </a:lnTo>
                <a:lnTo>
                  <a:pt x="29279" y="32837"/>
                </a:lnTo>
                <a:lnTo>
                  <a:pt x="29279" y="32802"/>
                </a:lnTo>
                <a:close/>
                <a:moveTo>
                  <a:pt x="32903" y="32802"/>
                </a:moveTo>
                <a:lnTo>
                  <a:pt x="32903" y="32837"/>
                </a:lnTo>
                <a:lnTo>
                  <a:pt x="32903" y="34289"/>
                </a:lnTo>
                <a:lnTo>
                  <a:pt x="32903" y="34329"/>
                </a:lnTo>
                <a:lnTo>
                  <a:pt x="31128" y="34329"/>
                </a:lnTo>
                <a:lnTo>
                  <a:pt x="31128" y="34289"/>
                </a:lnTo>
                <a:lnTo>
                  <a:pt x="31128" y="32837"/>
                </a:lnTo>
                <a:lnTo>
                  <a:pt x="31128" y="32802"/>
                </a:lnTo>
                <a:close/>
                <a:moveTo>
                  <a:pt x="34692" y="32802"/>
                </a:moveTo>
                <a:lnTo>
                  <a:pt x="34692" y="32837"/>
                </a:lnTo>
                <a:lnTo>
                  <a:pt x="34692" y="34289"/>
                </a:lnTo>
                <a:lnTo>
                  <a:pt x="34692" y="34329"/>
                </a:lnTo>
                <a:lnTo>
                  <a:pt x="32979" y="34329"/>
                </a:lnTo>
                <a:lnTo>
                  <a:pt x="32979" y="34289"/>
                </a:lnTo>
                <a:lnTo>
                  <a:pt x="32979" y="32837"/>
                </a:lnTo>
                <a:lnTo>
                  <a:pt x="32979" y="32802"/>
                </a:lnTo>
                <a:close/>
                <a:moveTo>
                  <a:pt x="36541" y="32802"/>
                </a:moveTo>
                <a:lnTo>
                  <a:pt x="36541" y="32837"/>
                </a:lnTo>
                <a:lnTo>
                  <a:pt x="36541" y="34289"/>
                </a:lnTo>
                <a:lnTo>
                  <a:pt x="36541" y="34329"/>
                </a:lnTo>
                <a:lnTo>
                  <a:pt x="34768" y="34329"/>
                </a:lnTo>
                <a:lnTo>
                  <a:pt x="34768" y="34289"/>
                </a:lnTo>
                <a:lnTo>
                  <a:pt x="34768" y="32837"/>
                </a:lnTo>
                <a:lnTo>
                  <a:pt x="34768" y="32802"/>
                </a:lnTo>
                <a:close/>
                <a:moveTo>
                  <a:pt x="38397" y="32802"/>
                </a:moveTo>
                <a:lnTo>
                  <a:pt x="38397" y="32837"/>
                </a:lnTo>
                <a:lnTo>
                  <a:pt x="38397" y="34289"/>
                </a:lnTo>
                <a:lnTo>
                  <a:pt x="38397" y="34329"/>
                </a:lnTo>
                <a:lnTo>
                  <a:pt x="36618" y="34329"/>
                </a:lnTo>
                <a:lnTo>
                  <a:pt x="36618" y="34289"/>
                </a:lnTo>
                <a:lnTo>
                  <a:pt x="36618" y="32837"/>
                </a:lnTo>
                <a:lnTo>
                  <a:pt x="36618" y="32802"/>
                </a:lnTo>
                <a:close/>
                <a:moveTo>
                  <a:pt x="40246" y="32802"/>
                </a:moveTo>
                <a:lnTo>
                  <a:pt x="40246" y="32837"/>
                </a:lnTo>
                <a:lnTo>
                  <a:pt x="40246" y="34289"/>
                </a:lnTo>
                <a:lnTo>
                  <a:pt x="40246" y="34329"/>
                </a:lnTo>
                <a:lnTo>
                  <a:pt x="38472" y="34329"/>
                </a:lnTo>
                <a:lnTo>
                  <a:pt x="38472" y="34289"/>
                </a:lnTo>
                <a:lnTo>
                  <a:pt x="38472" y="32837"/>
                </a:lnTo>
                <a:lnTo>
                  <a:pt x="38472" y="32802"/>
                </a:lnTo>
                <a:close/>
                <a:moveTo>
                  <a:pt x="42096" y="32802"/>
                </a:moveTo>
                <a:lnTo>
                  <a:pt x="42096" y="32837"/>
                </a:lnTo>
                <a:lnTo>
                  <a:pt x="42096" y="34289"/>
                </a:lnTo>
                <a:lnTo>
                  <a:pt x="42096" y="34329"/>
                </a:lnTo>
                <a:lnTo>
                  <a:pt x="40321" y="34329"/>
                </a:lnTo>
                <a:lnTo>
                  <a:pt x="40321" y="34289"/>
                </a:lnTo>
                <a:lnTo>
                  <a:pt x="40321" y="32837"/>
                </a:lnTo>
                <a:lnTo>
                  <a:pt x="40321" y="32802"/>
                </a:lnTo>
                <a:close/>
                <a:moveTo>
                  <a:pt x="43950" y="32802"/>
                </a:moveTo>
                <a:lnTo>
                  <a:pt x="43950" y="32837"/>
                </a:lnTo>
                <a:lnTo>
                  <a:pt x="43950" y="34289"/>
                </a:lnTo>
                <a:lnTo>
                  <a:pt x="43950" y="34329"/>
                </a:lnTo>
                <a:lnTo>
                  <a:pt x="42172" y="34329"/>
                </a:lnTo>
                <a:lnTo>
                  <a:pt x="42172" y="34289"/>
                </a:lnTo>
                <a:lnTo>
                  <a:pt x="42172" y="32837"/>
                </a:lnTo>
                <a:lnTo>
                  <a:pt x="42172" y="32802"/>
                </a:lnTo>
                <a:close/>
                <a:moveTo>
                  <a:pt x="45801" y="32802"/>
                </a:moveTo>
                <a:lnTo>
                  <a:pt x="45801" y="32837"/>
                </a:lnTo>
                <a:lnTo>
                  <a:pt x="45801" y="34289"/>
                </a:lnTo>
                <a:lnTo>
                  <a:pt x="45801" y="34329"/>
                </a:lnTo>
                <a:lnTo>
                  <a:pt x="44027" y="34329"/>
                </a:lnTo>
                <a:lnTo>
                  <a:pt x="44027" y="34289"/>
                </a:lnTo>
                <a:lnTo>
                  <a:pt x="44027" y="32837"/>
                </a:lnTo>
                <a:lnTo>
                  <a:pt x="44027" y="32802"/>
                </a:lnTo>
                <a:close/>
                <a:moveTo>
                  <a:pt x="47656" y="32802"/>
                </a:moveTo>
                <a:lnTo>
                  <a:pt x="47656" y="32837"/>
                </a:lnTo>
                <a:lnTo>
                  <a:pt x="47656" y="34289"/>
                </a:lnTo>
                <a:lnTo>
                  <a:pt x="47656" y="34329"/>
                </a:lnTo>
                <a:lnTo>
                  <a:pt x="45876" y="34329"/>
                </a:lnTo>
                <a:lnTo>
                  <a:pt x="45876" y="34289"/>
                </a:lnTo>
                <a:lnTo>
                  <a:pt x="45876" y="32837"/>
                </a:lnTo>
                <a:lnTo>
                  <a:pt x="45876" y="32802"/>
                </a:lnTo>
                <a:close/>
                <a:moveTo>
                  <a:pt x="49505" y="32802"/>
                </a:moveTo>
                <a:lnTo>
                  <a:pt x="49505" y="32837"/>
                </a:lnTo>
                <a:lnTo>
                  <a:pt x="49505" y="34289"/>
                </a:lnTo>
                <a:lnTo>
                  <a:pt x="49505" y="34329"/>
                </a:lnTo>
                <a:lnTo>
                  <a:pt x="47731" y="34329"/>
                </a:lnTo>
                <a:lnTo>
                  <a:pt x="47731" y="34289"/>
                </a:lnTo>
                <a:lnTo>
                  <a:pt x="47731" y="32837"/>
                </a:lnTo>
                <a:lnTo>
                  <a:pt x="47731" y="32802"/>
                </a:lnTo>
                <a:close/>
                <a:moveTo>
                  <a:pt x="51289" y="32802"/>
                </a:moveTo>
                <a:lnTo>
                  <a:pt x="51289" y="32837"/>
                </a:lnTo>
                <a:lnTo>
                  <a:pt x="51289" y="34289"/>
                </a:lnTo>
                <a:lnTo>
                  <a:pt x="51289" y="34329"/>
                </a:lnTo>
                <a:lnTo>
                  <a:pt x="49581" y="34329"/>
                </a:lnTo>
                <a:lnTo>
                  <a:pt x="49581" y="34289"/>
                </a:lnTo>
                <a:lnTo>
                  <a:pt x="49581" y="32837"/>
                </a:lnTo>
                <a:lnTo>
                  <a:pt x="49581" y="32802"/>
                </a:lnTo>
                <a:close/>
                <a:moveTo>
                  <a:pt x="53144" y="32802"/>
                </a:moveTo>
                <a:lnTo>
                  <a:pt x="53144" y="32837"/>
                </a:lnTo>
                <a:lnTo>
                  <a:pt x="53144" y="34289"/>
                </a:lnTo>
                <a:lnTo>
                  <a:pt x="53144" y="34329"/>
                </a:lnTo>
                <a:lnTo>
                  <a:pt x="51370" y="34329"/>
                </a:lnTo>
                <a:lnTo>
                  <a:pt x="51370" y="34289"/>
                </a:lnTo>
                <a:lnTo>
                  <a:pt x="51370" y="32837"/>
                </a:lnTo>
                <a:lnTo>
                  <a:pt x="51370" y="32802"/>
                </a:lnTo>
                <a:close/>
                <a:moveTo>
                  <a:pt x="54995" y="32802"/>
                </a:moveTo>
                <a:lnTo>
                  <a:pt x="54995" y="32837"/>
                </a:lnTo>
                <a:lnTo>
                  <a:pt x="54995" y="34289"/>
                </a:lnTo>
                <a:lnTo>
                  <a:pt x="54995" y="34329"/>
                </a:lnTo>
                <a:lnTo>
                  <a:pt x="53220" y="34329"/>
                </a:lnTo>
                <a:lnTo>
                  <a:pt x="53220" y="34289"/>
                </a:lnTo>
                <a:lnTo>
                  <a:pt x="53220" y="32837"/>
                </a:lnTo>
                <a:lnTo>
                  <a:pt x="53220" y="32802"/>
                </a:lnTo>
                <a:close/>
                <a:moveTo>
                  <a:pt x="56849" y="32802"/>
                </a:moveTo>
                <a:lnTo>
                  <a:pt x="56849" y="32837"/>
                </a:lnTo>
                <a:lnTo>
                  <a:pt x="56849" y="34289"/>
                </a:lnTo>
                <a:lnTo>
                  <a:pt x="56849" y="34329"/>
                </a:lnTo>
                <a:lnTo>
                  <a:pt x="55070" y="34329"/>
                </a:lnTo>
                <a:lnTo>
                  <a:pt x="55070" y="34289"/>
                </a:lnTo>
                <a:lnTo>
                  <a:pt x="55070" y="32837"/>
                </a:lnTo>
                <a:lnTo>
                  <a:pt x="55070" y="32802"/>
                </a:lnTo>
                <a:close/>
                <a:moveTo>
                  <a:pt x="58698" y="32802"/>
                </a:moveTo>
                <a:lnTo>
                  <a:pt x="58698" y="32837"/>
                </a:lnTo>
                <a:lnTo>
                  <a:pt x="58698" y="34289"/>
                </a:lnTo>
                <a:lnTo>
                  <a:pt x="58698" y="34329"/>
                </a:lnTo>
                <a:lnTo>
                  <a:pt x="56924" y="34329"/>
                </a:lnTo>
                <a:lnTo>
                  <a:pt x="56924" y="34289"/>
                </a:lnTo>
                <a:lnTo>
                  <a:pt x="56924" y="32837"/>
                </a:lnTo>
                <a:lnTo>
                  <a:pt x="56924" y="32802"/>
                </a:lnTo>
                <a:close/>
                <a:moveTo>
                  <a:pt x="60548" y="32802"/>
                </a:moveTo>
                <a:lnTo>
                  <a:pt x="60548" y="32837"/>
                </a:lnTo>
                <a:lnTo>
                  <a:pt x="60548" y="34289"/>
                </a:lnTo>
                <a:lnTo>
                  <a:pt x="60548" y="34329"/>
                </a:lnTo>
                <a:lnTo>
                  <a:pt x="58775" y="34329"/>
                </a:lnTo>
                <a:lnTo>
                  <a:pt x="58775" y="34289"/>
                </a:lnTo>
                <a:lnTo>
                  <a:pt x="58775" y="32837"/>
                </a:lnTo>
                <a:lnTo>
                  <a:pt x="58775" y="32802"/>
                </a:lnTo>
                <a:close/>
                <a:moveTo>
                  <a:pt x="62404" y="32802"/>
                </a:moveTo>
                <a:lnTo>
                  <a:pt x="62404" y="32837"/>
                </a:lnTo>
                <a:lnTo>
                  <a:pt x="62404" y="34289"/>
                </a:lnTo>
                <a:lnTo>
                  <a:pt x="62404" y="34329"/>
                </a:lnTo>
                <a:lnTo>
                  <a:pt x="60629" y="34329"/>
                </a:lnTo>
                <a:lnTo>
                  <a:pt x="60629" y="34289"/>
                </a:lnTo>
                <a:lnTo>
                  <a:pt x="60629" y="32837"/>
                </a:lnTo>
                <a:lnTo>
                  <a:pt x="60629" y="32802"/>
                </a:lnTo>
                <a:close/>
                <a:moveTo>
                  <a:pt x="64253" y="32802"/>
                </a:moveTo>
                <a:lnTo>
                  <a:pt x="64253" y="32837"/>
                </a:lnTo>
                <a:lnTo>
                  <a:pt x="64253" y="34289"/>
                </a:lnTo>
                <a:lnTo>
                  <a:pt x="64253" y="34329"/>
                </a:lnTo>
                <a:lnTo>
                  <a:pt x="62479" y="34329"/>
                </a:lnTo>
                <a:lnTo>
                  <a:pt x="62479" y="34289"/>
                </a:lnTo>
                <a:lnTo>
                  <a:pt x="62479" y="32837"/>
                </a:lnTo>
                <a:lnTo>
                  <a:pt x="62479" y="32802"/>
                </a:lnTo>
                <a:close/>
                <a:moveTo>
                  <a:pt x="66108" y="32802"/>
                </a:moveTo>
                <a:lnTo>
                  <a:pt x="66108" y="32837"/>
                </a:lnTo>
                <a:lnTo>
                  <a:pt x="66108" y="34289"/>
                </a:lnTo>
                <a:lnTo>
                  <a:pt x="66108" y="34329"/>
                </a:lnTo>
                <a:lnTo>
                  <a:pt x="64328" y="34329"/>
                </a:lnTo>
                <a:lnTo>
                  <a:pt x="64328" y="34289"/>
                </a:lnTo>
                <a:lnTo>
                  <a:pt x="64328" y="32837"/>
                </a:lnTo>
                <a:lnTo>
                  <a:pt x="64328" y="32802"/>
                </a:lnTo>
                <a:close/>
                <a:moveTo>
                  <a:pt x="3343" y="34405"/>
                </a:moveTo>
                <a:lnTo>
                  <a:pt x="3343" y="36180"/>
                </a:lnTo>
                <a:lnTo>
                  <a:pt x="1568" y="36180"/>
                </a:lnTo>
                <a:lnTo>
                  <a:pt x="1568" y="34405"/>
                </a:lnTo>
                <a:close/>
                <a:moveTo>
                  <a:pt x="5192" y="34405"/>
                </a:moveTo>
                <a:lnTo>
                  <a:pt x="5192" y="36180"/>
                </a:lnTo>
                <a:lnTo>
                  <a:pt x="3418" y="36180"/>
                </a:lnTo>
                <a:lnTo>
                  <a:pt x="3418" y="34405"/>
                </a:lnTo>
                <a:close/>
                <a:moveTo>
                  <a:pt x="7047" y="34405"/>
                </a:moveTo>
                <a:lnTo>
                  <a:pt x="7047" y="36180"/>
                </a:lnTo>
                <a:lnTo>
                  <a:pt x="5267" y="36180"/>
                </a:lnTo>
                <a:lnTo>
                  <a:pt x="5267" y="34405"/>
                </a:lnTo>
                <a:close/>
                <a:moveTo>
                  <a:pt x="8896" y="34405"/>
                </a:moveTo>
                <a:lnTo>
                  <a:pt x="8896" y="36180"/>
                </a:lnTo>
                <a:lnTo>
                  <a:pt x="7123" y="36180"/>
                </a:lnTo>
                <a:lnTo>
                  <a:pt x="7123" y="34405"/>
                </a:lnTo>
                <a:close/>
                <a:moveTo>
                  <a:pt x="10746" y="34405"/>
                </a:moveTo>
                <a:lnTo>
                  <a:pt x="10746" y="36180"/>
                </a:lnTo>
                <a:lnTo>
                  <a:pt x="8972" y="36180"/>
                </a:lnTo>
                <a:lnTo>
                  <a:pt x="8972" y="34405"/>
                </a:lnTo>
                <a:close/>
                <a:moveTo>
                  <a:pt x="12601" y="34405"/>
                </a:moveTo>
                <a:lnTo>
                  <a:pt x="12601" y="36180"/>
                </a:lnTo>
                <a:lnTo>
                  <a:pt x="10827" y="36180"/>
                </a:lnTo>
                <a:lnTo>
                  <a:pt x="10827" y="34405"/>
                </a:lnTo>
                <a:close/>
                <a:moveTo>
                  <a:pt x="14451" y="34405"/>
                </a:moveTo>
                <a:lnTo>
                  <a:pt x="14451" y="36180"/>
                </a:lnTo>
                <a:lnTo>
                  <a:pt x="12676" y="36180"/>
                </a:lnTo>
                <a:lnTo>
                  <a:pt x="12676" y="34405"/>
                </a:lnTo>
                <a:close/>
                <a:moveTo>
                  <a:pt x="16305" y="34405"/>
                </a:moveTo>
                <a:lnTo>
                  <a:pt x="16305" y="36180"/>
                </a:lnTo>
                <a:lnTo>
                  <a:pt x="14526" y="36180"/>
                </a:lnTo>
                <a:lnTo>
                  <a:pt x="14526" y="34405"/>
                </a:lnTo>
                <a:close/>
                <a:moveTo>
                  <a:pt x="18089" y="34405"/>
                </a:moveTo>
                <a:lnTo>
                  <a:pt x="18089" y="36180"/>
                </a:lnTo>
                <a:lnTo>
                  <a:pt x="16381" y="36180"/>
                </a:lnTo>
                <a:lnTo>
                  <a:pt x="16381" y="34405"/>
                </a:lnTo>
                <a:close/>
                <a:moveTo>
                  <a:pt x="19945" y="34405"/>
                </a:moveTo>
                <a:lnTo>
                  <a:pt x="19945" y="36180"/>
                </a:lnTo>
                <a:lnTo>
                  <a:pt x="18166" y="36180"/>
                </a:lnTo>
                <a:lnTo>
                  <a:pt x="18166" y="34405"/>
                </a:lnTo>
                <a:close/>
                <a:moveTo>
                  <a:pt x="21795" y="34405"/>
                </a:moveTo>
                <a:lnTo>
                  <a:pt x="21795" y="36180"/>
                </a:lnTo>
                <a:lnTo>
                  <a:pt x="20020" y="36180"/>
                </a:lnTo>
                <a:lnTo>
                  <a:pt x="20020" y="34405"/>
                </a:lnTo>
                <a:close/>
                <a:moveTo>
                  <a:pt x="23644" y="34405"/>
                </a:moveTo>
                <a:lnTo>
                  <a:pt x="23644" y="36180"/>
                </a:lnTo>
                <a:lnTo>
                  <a:pt x="21870" y="36180"/>
                </a:lnTo>
                <a:lnTo>
                  <a:pt x="21870" y="34405"/>
                </a:lnTo>
                <a:close/>
                <a:moveTo>
                  <a:pt x="25498" y="34405"/>
                </a:moveTo>
                <a:lnTo>
                  <a:pt x="25498" y="36180"/>
                </a:lnTo>
                <a:lnTo>
                  <a:pt x="23719" y="36180"/>
                </a:lnTo>
                <a:lnTo>
                  <a:pt x="23719" y="34405"/>
                </a:lnTo>
                <a:close/>
                <a:moveTo>
                  <a:pt x="27348" y="34405"/>
                </a:moveTo>
                <a:lnTo>
                  <a:pt x="27348" y="36180"/>
                </a:lnTo>
                <a:lnTo>
                  <a:pt x="25575" y="36180"/>
                </a:lnTo>
                <a:lnTo>
                  <a:pt x="25575" y="34405"/>
                </a:lnTo>
                <a:close/>
                <a:moveTo>
                  <a:pt x="29204" y="34405"/>
                </a:moveTo>
                <a:lnTo>
                  <a:pt x="29204" y="36180"/>
                </a:lnTo>
                <a:lnTo>
                  <a:pt x="27424" y="36180"/>
                </a:lnTo>
                <a:lnTo>
                  <a:pt x="27424" y="34405"/>
                </a:lnTo>
                <a:close/>
                <a:moveTo>
                  <a:pt x="31053" y="34405"/>
                </a:moveTo>
                <a:lnTo>
                  <a:pt x="31053" y="36180"/>
                </a:lnTo>
                <a:lnTo>
                  <a:pt x="29279" y="36180"/>
                </a:lnTo>
                <a:lnTo>
                  <a:pt x="29279" y="34405"/>
                </a:lnTo>
                <a:close/>
                <a:moveTo>
                  <a:pt x="32903" y="34405"/>
                </a:moveTo>
                <a:lnTo>
                  <a:pt x="32903" y="36180"/>
                </a:lnTo>
                <a:lnTo>
                  <a:pt x="31128" y="36180"/>
                </a:lnTo>
                <a:lnTo>
                  <a:pt x="31128" y="34405"/>
                </a:lnTo>
                <a:close/>
                <a:moveTo>
                  <a:pt x="34692" y="34405"/>
                </a:moveTo>
                <a:lnTo>
                  <a:pt x="34692" y="36180"/>
                </a:lnTo>
                <a:lnTo>
                  <a:pt x="32979" y="36180"/>
                </a:lnTo>
                <a:lnTo>
                  <a:pt x="32979" y="34405"/>
                </a:lnTo>
                <a:close/>
                <a:moveTo>
                  <a:pt x="36541" y="34405"/>
                </a:moveTo>
                <a:lnTo>
                  <a:pt x="36541" y="36180"/>
                </a:lnTo>
                <a:lnTo>
                  <a:pt x="34768" y="36180"/>
                </a:lnTo>
                <a:lnTo>
                  <a:pt x="34768" y="34405"/>
                </a:lnTo>
                <a:close/>
                <a:moveTo>
                  <a:pt x="38397" y="34405"/>
                </a:moveTo>
                <a:lnTo>
                  <a:pt x="38397" y="36180"/>
                </a:lnTo>
                <a:lnTo>
                  <a:pt x="36618" y="36180"/>
                </a:lnTo>
                <a:lnTo>
                  <a:pt x="36618" y="34405"/>
                </a:lnTo>
                <a:close/>
                <a:moveTo>
                  <a:pt x="40246" y="34405"/>
                </a:moveTo>
                <a:lnTo>
                  <a:pt x="40246" y="36180"/>
                </a:lnTo>
                <a:lnTo>
                  <a:pt x="38472" y="36180"/>
                </a:lnTo>
                <a:lnTo>
                  <a:pt x="38472" y="34405"/>
                </a:lnTo>
                <a:close/>
                <a:moveTo>
                  <a:pt x="42096" y="34405"/>
                </a:moveTo>
                <a:lnTo>
                  <a:pt x="42096" y="36180"/>
                </a:lnTo>
                <a:lnTo>
                  <a:pt x="40321" y="36180"/>
                </a:lnTo>
                <a:lnTo>
                  <a:pt x="40321" y="34405"/>
                </a:lnTo>
                <a:close/>
                <a:moveTo>
                  <a:pt x="43950" y="34405"/>
                </a:moveTo>
                <a:lnTo>
                  <a:pt x="43950" y="36180"/>
                </a:lnTo>
                <a:lnTo>
                  <a:pt x="42172" y="36180"/>
                </a:lnTo>
                <a:lnTo>
                  <a:pt x="42172" y="34405"/>
                </a:lnTo>
                <a:close/>
                <a:moveTo>
                  <a:pt x="45801" y="34405"/>
                </a:moveTo>
                <a:lnTo>
                  <a:pt x="45801" y="36180"/>
                </a:lnTo>
                <a:lnTo>
                  <a:pt x="44027" y="36180"/>
                </a:lnTo>
                <a:lnTo>
                  <a:pt x="44027" y="34405"/>
                </a:lnTo>
                <a:close/>
                <a:moveTo>
                  <a:pt x="47656" y="34405"/>
                </a:moveTo>
                <a:lnTo>
                  <a:pt x="47656" y="36180"/>
                </a:lnTo>
                <a:lnTo>
                  <a:pt x="45876" y="36180"/>
                </a:lnTo>
                <a:lnTo>
                  <a:pt x="45876" y="34405"/>
                </a:lnTo>
                <a:close/>
                <a:moveTo>
                  <a:pt x="49505" y="34405"/>
                </a:moveTo>
                <a:lnTo>
                  <a:pt x="49505" y="36180"/>
                </a:lnTo>
                <a:lnTo>
                  <a:pt x="47731" y="36180"/>
                </a:lnTo>
                <a:lnTo>
                  <a:pt x="47731" y="34405"/>
                </a:lnTo>
                <a:close/>
                <a:moveTo>
                  <a:pt x="51289" y="34405"/>
                </a:moveTo>
                <a:lnTo>
                  <a:pt x="51289" y="36180"/>
                </a:lnTo>
                <a:lnTo>
                  <a:pt x="49581" y="36180"/>
                </a:lnTo>
                <a:lnTo>
                  <a:pt x="49581" y="34405"/>
                </a:lnTo>
                <a:close/>
                <a:moveTo>
                  <a:pt x="53144" y="34405"/>
                </a:moveTo>
                <a:lnTo>
                  <a:pt x="53144" y="36180"/>
                </a:lnTo>
                <a:lnTo>
                  <a:pt x="51370" y="36180"/>
                </a:lnTo>
                <a:lnTo>
                  <a:pt x="51370" y="34405"/>
                </a:lnTo>
                <a:close/>
                <a:moveTo>
                  <a:pt x="54995" y="34405"/>
                </a:moveTo>
                <a:lnTo>
                  <a:pt x="54995" y="36180"/>
                </a:lnTo>
                <a:lnTo>
                  <a:pt x="53220" y="36180"/>
                </a:lnTo>
                <a:lnTo>
                  <a:pt x="53220" y="34405"/>
                </a:lnTo>
                <a:close/>
                <a:moveTo>
                  <a:pt x="56849" y="34405"/>
                </a:moveTo>
                <a:lnTo>
                  <a:pt x="56849" y="36180"/>
                </a:lnTo>
                <a:lnTo>
                  <a:pt x="55070" y="36180"/>
                </a:lnTo>
                <a:lnTo>
                  <a:pt x="55070" y="34405"/>
                </a:lnTo>
                <a:close/>
                <a:moveTo>
                  <a:pt x="58698" y="34405"/>
                </a:moveTo>
                <a:lnTo>
                  <a:pt x="58698" y="36180"/>
                </a:lnTo>
                <a:lnTo>
                  <a:pt x="56924" y="36180"/>
                </a:lnTo>
                <a:lnTo>
                  <a:pt x="56924" y="34405"/>
                </a:lnTo>
                <a:close/>
                <a:moveTo>
                  <a:pt x="60548" y="34405"/>
                </a:moveTo>
                <a:lnTo>
                  <a:pt x="60548" y="36180"/>
                </a:lnTo>
                <a:lnTo>
                  <a:pt x="58775" y="36180"/>
                </a:lnTo>
                <a:lnTo>
                  <a:pt x="58775" y="34405"/>
                </a:lnTo>
                <a:close/>
                <a:moveTo>
                  <a:pt x="62404" y="34405"/>
                </a:moveTo>
                <a:lnTo>
                  <a:pt x="62404" y="36180"/>
                </a:lnTo>
                <a:lnTo>
                  <a:pt x="60629" y="36180"/>
                </a:lnTo>
                <a:lnTo>
                  <a:pt x="60629" y="34405"/>
                </a:lnTo>
                <a:close/>
                <a:moveTo>
                  <a:pt x="64253" y="34405"/>
                </a:moveTo>
                <a:lnTo>
                  <a:pt x="64253" y="36180"/>
                </a:lnTo>
                <a:lnTo>
                  <a:pt x="62479" y="36180"/>
                </a:lnTo>
                <a:lnTo>
                  <a:pt x="62479" y="34405"/>
                </a:lnTo>
                <a:close/>
                <a:moveTo>
                  <a:pt x="66108" y="34405"/>
                </a:moveTo>
                <a:lnTo>
                  <a:pt x="66108" y="36180"/>
                </a:lnTo>
                <a:lnTo>
                  <a:pt x="64328" y="36180"/>
                </a:lnTo>
                <a:lnTo>
                  <a:pt x="64328" y="34405"/>
                </a:lnTo>
                <a:close/>
                <a:moveTo>
                  <a:pt x="3343" y="36259"/>
                </a:moveTo>
                <a:lnTo>
                  <a:pt x="3343" y="38034"/>
                </a:lnTo>
                <a:lnTo>
                  <a:pt x="1568" y="38034"/>
                </a:lnTo>
                <a:lnTo>
                  <a:pt x="1568" y="36259"/>
                </a:lnTo>
                <a:close/>
                <a:moveTo>
                  <a:pt x="5192" y="36259"/>
                </a:moveTo>
                <a:lnTo>
                  <a:pt x="5192" y="38034"/>
                </a:lnTo>
                <a:lnTo>
                  <a:pt x="3418" y="38034"/>
                </a:lnTo>
                <a:lnTo>
                  <a:pt x="3418" y="36259"/>
                </a:lnTo>
                <a:close/>
                <a:moveTo>
                  <a:pt x="7047" y="36259"/>
                </a:moveTo>
                <a:lnTo>
                  <a:pt x="7047" y="38034"/>
                </a:lnTo>
                <a:lnTo>
                  <a:pt x="5267" y="38034"/>
                </a:lnTo>
                <a:lnTo>
                  <a:pt x="5267" y="36259"/>
                </a:lnTo>
                <a:close/>
                <a:moveTo>
                  <a:pt x="8896" y="36259"/>
                </a:moveTo>
                <a:lnTo>
                  <a:pt x="8896" y="38034"/>
                </a:lnTo>
                <a:lnTo>
                  <a:pt x="7123" y="38034"/>
                </a:lnTo>
                <a:lnTo>
                  <a:pt x="7123" y="36259"/>
                </a:lnTo>
                <a:close/>
                <a:moveTo>
                  <a:pt x="10746" y="36259"/>
                </a:moveTo>
                <a:lnTo>
                  <a:pt x="10746" y="38034"/>
                </a:lnTo>
                <a:lnTo>
                  <a:pt x="8972" y="38034"/>
                </a:lnTo>
                <a:lnTo>
                  <a:pt x="8972" y="36259"/>
                </a:lnTo>
                <a:close/>
                <a:moveTo>
                  <a:pt x="12601" y="36259"/>
                </a:moveTo>
                <a:lnTo>
                  <a:pt x="12601" y="38034"/>
                </a:lnTo>
                <a:lnTo>
                  <a:pt x="10827" y="38034"/>
                </a:lnTo>
                <a:lnTo>
                  <a:pt x="10827" y="36259"/>
                </a:lnTo>
                <a:close/>
                <a:moveTo>
                  <a:pt x="14451" y="36259"/>
                </a:moveTo>
                <a:lnTo>
                  <a:pt x="14451" y="38034"/>
                </a:lnTo>
                <a:lnTo>
                  <a:pt x="12676" y="38034"/>
                </a:lnTo>
                <a:lnTo>
                  <a:pt x="12676" y="36259"/>
                </a:lnTo>
                <a:close/>
                <a:moveTo>
                  <a:pt x="16305" y="36259"/>
                </a:moveTo>
                <a:lnTo>
                  <a:pt x="16305" y="38034"/>
                </a:lnTo>
                <a:lnTo>
                  <a:pt x="14526" y="38034"/>
                </a:lnTo>
                <a:lnTo>
                  <a:pt x="14526" y="36259"/>
                </a:lnTo>
                <a:close/>
                <a:moveTo>
                  <a:pt x="18089" y="36259"/>
                </a:moveTo>
                <a:lnTo>
                  <a:pt x="18089" y="38034"/>
                </a:lnTo>
                <a:lnTo>
                  <a:pt x="16381" y="38034"/>
                </a:lnTo>
                <a:lnTo>
                  <a:pt x="16381" y="36259"/>
                </a:lnTo>
                <a:close/>
                <a:moveTo>
                  <a:pt x="19945" y="36259"/>
                </a:moveTo>
                <a:lnTo>
                  <a:pt x="19945" y="38034"/>
                </a:lnTo>
                <a:lnTo>
                  <a:pt x="18166" y="38034"/>
                </a:lnTo>
                <a:lnTo>
                  <a:pt x="18166" y="36259"/>
                </a:lnTo>
                <a:close/>
                <a:moveTo>
                  <a:pt x="21795" y="36259"/>
                </a:moveTo>
                <a:lnTo>
                  <a:pt x="21795" y="38034"/>
                </a:lnTo>
                <a:lnTo>
                  <a:pt x="20020" y="38034"/>
                </a:lnTo>
                <a:lnTo>
                  <a:pt x="20020" y="36259"/>
                </a:lnTo>
                <a:close/>
                <a:moveTo>
                  <a:pt x="23644" y="36259"/>
                </a:moveTo>
                <a:lnTo>
                  <a:pt x="23644" y="38034"/>
                </a:lnTo>
                <a:lnTo>
                  <a:pt x="21870" y="38034"/>
                </a:lnTo>
                <a:lnTo>
                  <a:pt x="21870" y="36259"/>
                </a:lnTo>
                <a:close/>
                <a:moveTo>
                  <a:pt x="25498" y="36259"/>
                </a:moveTo>
                <a:lnTo>
                  <a:pt x="25498" y="38034"/>
                </a:lnTo>
                <a:lnTo>
                  <a:pt x="23719" y="38034"/>
                </a:lnTo>
                <a:lnTo>
                  <a:pt x="23719" y="36259"/>
                </a:lnTo>
                <a:close/>
                <a:moveTo>
                  <a:pt x="27348" y="36259"/>
                </a:moveTo>
                <a:lnTo>
                  <a:pt x="27348" y="38034"/>
                </a:lnTo>
                <a:lnTo>
                  <a:pt x="25575" y="38034"/>
                </a:lnTo>
                <a:lnTo>
                  <a:pt x="25575" y="36259"/>
                </a:lnTo>
                <a:close/>
                <a:moveTo>
                  <a:pt x="29204" y="36259"/>
                </a:moveTo>
                <a:lnTo>
                  <a:pt x="29204" y="38034"/>
                </a:lnTo>
                <a:lnTo>
                  <a:pt x="27424" y="38034"/>
                </a:lnTo>
                <a:lnTo>
                  <a:pt x="27424" y="36259"/>
                </a:lnTo>
                <a:close/>
                <a:moveTo>
                  <a:pt x="31053" y="36259"/>
                </a:moveTo>
                <a:lnTo>
                  <a:pt x="31053" y="38034"/>
                </a:lnTo>
                <a:lnTo>
                  <a:pt x="29279" y="38034"/>
                </a:lnTo>
                <a:lnTo>
                  <a:pt x="29279" y="36259"/>
                </a:lnTo>
                <a:close/>
                <a:moveTo>
                  <a:pt x="32903" y="36259"/>
                </a:moveTo>
                <a:lnTo>
                  <a:pt x="32903" y="38034"/>
                </a:lnTo>
                <a:lnTo>
                  <a:pt x="31128" y="38034"/>
                </a:lnTo>
                <a:lnTo>
                  <a:pt x="31128" y="36259"/>
                </a:lnTo>
                <a:close/>
                <a:moveTo>
                  <a:pt x="34692" y="36259"/>
                </a:moveTo>
                <a:lnTo>
                  <a:pt x="34692" y="38034"/>
                </a:lnTo>
                <a:lnTo>
                  <a:pt x="32979" y="38034"/>
                </a:lnTo>
                <a:lnTo>
                  <a:pt x="32979" y="36259"/>
                </a:lnTo>
                <a:close/>
                <a:moveTo>
                  <a:pt x="36541" y="36259"/>
                </a:moveTo>
                <a:lnTo>
                  <a:pt x="36541" y="38034"/>
                </a:lnTo>
                <a:lnTo>
                  <a:pt x="34768" y="38034"/>
                </a:lnTo>
                <a:lnTo>
                  <a:pt x="34768" y="36259"/>
                </a:lnTo>
                <a:close/>
                <a:moveTo>
                  <a:pt x="38397" y="36259"/>
                </a:moveTo>
                <a:lnTo>
                  <a:pt x="38397" y="38034"/>
                </a:lnTo>
                <a:lnTo>
                  <a:pt x="36618" y="38034"/>
                </a:lnTo>
                <a:lnTo>
                  <a:pt x="36618" y="36259"/>
                </a:lnTo>
                <a:close/>
                <a:moveTo>
                  <a:pt x="40246" y="36259"/>
                </a:moveTo>
                <a:lnTo>
                  <a:pt x="40246" y="38034"/>
                </a:lnTo>
                <a:lnTo>
                  <a:pt x="38472" y="38034"/>
                </a:lnTo>
                <a:lnTo>
                  <a:pt x="38472" y="36259"/>
                </a:lnTo>
                <a:close/>
                <a:moveTo>
                  <a:pt x="42096" y="36259"/>
                </a:moveTo>
                <a:lnTo>
                  <a:pt x="42096" y="38034"/>
                </a:lnTo>
                <a:lnTo>
                  <a:pt x="40321" y="38034"/>
                </a:lnTo>
                <a:lnTo>
                  <a:pt x="40321" y="36259"/>
                </a:lnTo>
                <a:close/>
                <a:moveTo>
                  <a:pt x="43950" y="36259"/>
                </a:moveTo>
                <a:lnTo>
                  <a:pt x="43950" y="38034"/>
                </a:lnTo>
                <a:lnTo>
                  <a:pt x="42172" y="38034"/>
                </a:lnTo>
                <a:lnTo>
                  <a:pt x="42172" y="36259"/>
                </a:lnTo>
                <a:close/>
                <a:moveTo>
                  <a:pt x="45801" y="36259"/>
                </a:moveTo>
                <a:lnTo>
                  <a:pt x="45801" y="38034"/>
                </a:lnTo>
                <a:lnTo>
                  <a:pt x="44027" y="38034"/>
                </a:lnTo>
                <a:lnTo>
                  <a:pt x="44027" y="36259"/>
                </a:lnTo>
                <a:close/>
                <a:moveTo>
                  <a:pt x="47656" y="36259"/>
                </a:moveTo>
                <a:lnTo>
                  <a:pt x="47656" y="38034"/>
                </a:lnTo>
                <a:lnTo>
                  <a:pt x="45876" y="38034"/>
                </a:lnTo>
                <a:lnTo>
                  <a:pt x="45876" y="36259"/>
                </a:lnTo>
                <a:close/>
                <a:moveTo>
                  <a:pt x="49505" y="36259"/>
                </a:moveTo>
                <a:lnTo>
                  <a:pt x="49505" y="38034"/>
                </a:lnTo>
                <a:lnTo>
                  <a:pt x="47731" y="38034"/>
                </a:lnTo>
                <a:lnTo>
                  <a:pt x="47731" y="36259"/>
                </a:lnTo>
                <a:close/>
                <a:moveTo>
                  <a:pt x="51289" y="36259"/>
                </a:moveTo>
                <a:lnTo>
                  <a:pt x="51289" y="38034"/>
                </a:lnTo>
                <a:lnTo>
                  <a:pt x="49581" y="38034"/>
                </a:lnTo>
                <a:lnTo>
                  <a:pt x="49581" y="36259"/>
                </a:lnTo>
                <a:close/>
                <a:moveTo>
                  <a:pt x="53144" y="36259"/>
                </a:moveTo>
                <a:lnTo>
                  <a:pt x="53144" y="38034"/>
                </a:lnTo>
                <a:lnTo>
                  <a:pt x="51370" y="38034"/>
                </a:lnTo>
                <a:lnTo>
                  <a:pt x="51370" y="36259"/>
                </a:lnTo>
                <a:close/>
                <a:moveTo>
                  <a:pt x="54995" y="36259"/>
                </a:moveTo>
                <a:lnTo>
                  <a:pt x="54995" y="38034"/>
                </a:lnTo>
                <a:lnTo>
                  <a:pt x="53220" y="38034"/>
                </a:lnTo>
                <a:lnTo>
                  <a:pt x="53220" y="36259"/>
                </a:lnTo>
                <a:close/>
                <a:moveTo>
                  <a:pt x="56849" y="36259"/>
                </a:moveTo>
                <a:lnTo>
                  <a:pt x="56849" y="38034"/>
                </a:lnTo>
                <a:lnTo>
                  <a:pt x="55070" y="38034"/>
                </a:lnTo>
                <a:lnTo>
                  <a:pt x="55070" y="36259"/>
                </a:lnTo>
                <a:close/>
                <a:moveTo>
                  <a:pt x="58698" y="36259"/>
                </a:moveTo>
                <a:lnTo>
                  <a:pt x="58698" y="38034"/>
                </a:lnTo>
                <a:lnTo>
                  <a:pt x="56924" y="38034"/>
                </a:lnTo>
                <a:lnTo>
                  <a:pt x="56924" y="36259"/>
                </a:lnTo>
                <a:close/>
                <a:moveTo>
                  <a:pt x="60548" y="36259"/>
                </a:moveTo>
                <a:lnTo>
                  <a:pt x="60548" y="38034"/>
                </a:lnTo>
                <a:lnTo>
                  <a:pt x="58775" y="38034"/>
                </a:lnTo>
                <a:lnTo>
                  <a:pt x="58775" y="36259"/>
                </a:lnTo>
                <a:close/>
                <a:moveTo>
                  <a:pt x="62404" y="36259"/>
                </a:moveTo>
                <a:lnTo>
                  <a:pt x="62404" y="38034"/>
                </a:lnTo>
                <a:lnTo>
                  <a:pt x="60629" y="38034"/>
                </a:lnTo>
                <a:lnTo>
                  <a:pt x="60629" y="36259"/>
                </a:lnTo>
                <a:close/>
                <a:moveTo>
                  <a:pt x="64253" y="36259"/>
                </a:moveTo>
                <a:lnTo>
                  <a:pt x="64253" y="38034"/>
                </a:lnTo>
                <a:lnTo>
                  <a:pt x="62479" y="38034"/>
                </a:lnTo>
                <a:lnTo>
                  <a:pt x="62479" y="36259"/>
                </a:lnTo>
                <a:close/>
                <a:moveTo>
                  <a:pt x="66108" y="36259"/>
                </a:moveTo>
                <a:lnTo>
                  <a:pt x="66108" y="38034"/>
                </a:lnTo>
                <a:lnTo>
                  <a:pt x="64328" y="38034"/>
                </a:lnTo>
                <a:lnTo>
                  <a:pt x="64328" y="36259"/>
                </a:lnTo>
                <a:close/>
                <a:moveTo>
                  <a:pt x="3343" y="38109"/>
                </a:moveTo>
                <a:lnTo>
                  <a:pt x="3343" y="39883"/>
                </a:lnTo>
                <a:lnTo>
                  <a:pt x="1568" y="39883"/>
                </a:lnTo>
                <a:lnTo>
                  <a:pt x="1568" y="38109"/>
                </a:lnTo>
                <a:close/>
                <a:moveTo>
                  <a:pt x="5192" y="38109"/>
                </a:moveTo>
                <a:lnTo>
                  <a:pt x="5192" y="39883"/>
                </a:lnTo>
                <a:lnTo>
                  <a:pt x="3418" y="39883"/>
                </a:lnTo>
                <a:lnTo>
                  <a:pt x="3418" y="38109"/>
                </a:lnTo>
                <a:close/>
                <a:moveTo>
                  <a:pt x="7047" y="38109"/>
                </a:moveTo>
                <a:lnTo>
                  <a:pt x="7047" y="39883"/>
                </a:lnTo>
                <a:lnTo>
                  <a:pt x="5267" y="39883"/>
                </a:lnTo>
                <a:lnTo>
                  <a:pt x="5267" y="38109"/>
                </a:lnTo>
                <a:close/>
                <a:moveTo>
                  <a:pt x="8896" y="38109"/>
                </a:moveTo>
                <a:lnTo>
                  <a:pt x="8896" y="39883"/>
                </a:lnTo>
                <a:lnTo>
                  <a:pt x="7123" y="39883"/>
                </a:lnTo>
                <a:lnTo>
                  <a:pt x="7123" y="38109"/>
                </a:lnTo>
                <a:close/>
                <a:moveTo>
                  <a:pt x="10746" y="38109"/>
                </a:moveTo>
                <a:lnTo>
                  <a:pt x="10746" y="39883"/>
                </a:lnTo>
                <a:lnTo>
                  <a:pt x="8972" y="39883"/>
                </a:lnTo>
                <a:lnTo>
                  <a:pt x="8972" y="38109"/>
                </a:lnTo>
                <a:close/>
                <a:moveTo>
                  <a:pt x="12601" y="38109"/>
                </a:moveTo>
                <a:lnTo>
                  <a:pt x="12601" y="39883"/>
                </a:lnTo>
                <a:lnTo>
                  <a:pt x="10827" y="39883"/>
                </a:lnTo>
                <a:lnTo>
                  <a:pt x="10827" y="38109"/>
                </a:lnTo>
                <a:close/>
                <a:moveTo>
                  <a:pt x="14451" y="38109"/>
                </a:moveTo>
                <a:lnTo>
                  <a:pt x="14451" y="39883"/>
                </a:lnTo>
                <a:lnTo>
                  <a:pt x="12676" y="39883"/>
                </a:lnTo>
                <a:lnTo>
                  <a:pt x="12676" y="38109"/>
                </a:lnTo>
                <a:close/>
                <a:moveTo>
                  <a:pt x="16305" y="38109"/>
                </a:moveTo>
                <a:lnTo>
                  <a:pt x="16305" y="39883"/>
                </a:lnTo>
                <a:lnTo>
                  <a:pt x="14526" y="39883"/>
                </a:lnTo>
                <a:lnTo>
                  <a:pt x="14526" y="38109"/>
                </a:lnTo>
                <a:close/>
                <a:moveTo>
                  <a:pt x="18089" y="38109"/>
                </a:moveTo>
                <a:lnTo>
                  <a:pt x="18089" y="39883"/>
                </a:lnTo>
                <a:lnTo>
                  <a:pt x="16381" y="39883"/>
                </a:lnTo>
                <a:lnTo>
                  <a:pt x="16381" y="38109"/>
                </a:lnTo>
                <a:close/>
                <a:moveTo>
                  <a:pt x="19945" y="38109"/>
                </a:moveTo>
                <a:lnTo>
                  <a:pt x="19945" y="39883"/>
                </a:lnTo>
                <a:lnTo>
                  <a:pt x="18166" y="39883"/>
                </a:lnTo>
                <a:lnTo>
                  <a:pt x="18166" y="38109"/>
                </a:lnTo>
                <a:close/>
                <a:moveTo>
                  <a:pt x="21795" y="38109"/>
                </a:moveTo>
                <a:lnTo>
                  <a:pt x="21795" y="39883"/>
                </a:lnTo>
                <a:lnTo>
                  <a:pt x="20020" y="39883"/>
                </a:lnTo>
                <a:lnTo>
                  <a:pt x="20020" y="38109"/>
                </a:lnTo>
                <a:close/>
                <a:moveTo>
                  <a:pt x="23644" y="38109"/>
                </a:moveTo>
                <a:lnTo>
                  <a:pt x="23644" y="39883"/>
                </a:lnTo>
                <a:lnTo>
                  <a:pt x="21870" y="39883"/>
                </a:lnTo>
                <a:lnTo>
                  <a:pt x="21870" y="38109"/>
                </a:lnTo>
                <a:close/>
                <a:moveTo>
                  <a:pt x="25498" y="38109"/>
                </a:moveTo>
                <a:lnTo>
                  <a:pt x="25498" y="39883"/>
                </a:lnTo>
                <a:lnTo>
                  <a:pt x="23719" y="39883"/>
                </a:lnTo>
                <a:lnTo>
                  <a:pt x="23719" y="38109"/>
                </a:lnTo>
                <a:close/>
                <a:moveTo>
                  <a:pt x="27348" y="38109"/>
                </a:moveTo>
                <a:lnTo>
                  <a:pt x="27348" y="39883"/>
                </a:lnTo>
                <a:lnTo>
                  <a:pt x="25575" y="39883"/>
                </a:lnTo>
                <a:lnTo>
                  <a:pt x="25575" y="38109"/>
                </a:lnTo>
                <a:close/>
                <a:moveTo>
                  <a:pt x="29204" y="38109"/>
                </a:moveTo>
                <a:lnTo>
                  <a:pt x="29204" y="39883"/>
                </a:lnTo>
                <a:lnTo>
                  <a:pt x="27424" y="39883"/>
                </a:lnTo>
                <a:lnTo>
                  <a:pt x="27424" y="38109"/>
                </a:lnTo>
                <a:close/>
                <a:moveTo>
                  <a:pt x="31053" y="38109"/>
                </a:moveTo>
                <a:lnTo>
                  <a:pt x="31053" y="39883"/>
                </a:lnTo>
                <a:lnTo>
                  <a:pt x="29279" y="39883"/>
                </a:lnTo>
                <a:lnTo>
                  <a:pt x="29279" y="38109"/>
                </a:lnTo>
                <a:close/>
                <a:moveTo>
                  <a:pt x="32903" y="38109"/>
                </a:moveTo>
                <a:lnTo>
                  <a:pt x="32903" y="39883"/>
                </a:lnTo>
                <a:lnTo>
                  <a:pt x="31128" y="39883"/>
                </a:lnTo>
                <a:lnTo>
                  <a:pt x="31128" y="38109"/>
                </a:lnTo>
                <a:close/>
                <a:moveTo>
                  <a:pt x="34692" y="38109"/>
                </a:moveTo>
                <a:lnTo>
                  <a:pt x="34692" y="39883"/>
                </a:lnTo>
                <a:lnTo>
                  <a:pt x="32979" y="39883"/>
                </a:lnTo>
                <a:lnTo>
                  <a:pt x="32979" y="38109"/>
                </a:lnTo>
                <a:close/>
                <a:moveTo>
                  <a:pt x="36541" y="38109"/>
                </a:moveTo>
                <a:lnTo>
                  <a:pt x="36541" y="39883"/>
                </a:lnTo>
                <a:lnTo>
                  <a:pt x="34768" y="39883"/>
                </a:lnTo>
                <a:lnTo>
                  <a:pt x="34768" y="38109"/>
                </a:lnTo>
                <a:close/>
                <a:moveTo>
                  <a:pt x="38397" y="38109"/>
                </a:moveTo>
                <a:lnTo>
                  <a:pt x="38397" y="39883"/>
                </a:lnTo>
                <a:lnTo>
                  <a:pt x="36618" y="39883"/>
                </a:lnTo>
                <a:lnTo>
                  <a:pt x="36618" y="38109"/>
                </a:lnTo>
                <a:close/>
                <a:moveTo>
                  <a:pt x="40246" y="38109"/>
                </a:moveTo>
                <a:lnTo>
                  <a:pt x="40246" y="39883"/>
                </a:lnTo>
                <a:lnTo>
                  <a:pt x="38472" y="39883"/>
                </a:lnTo>
                <a:lnTo>
                  <a:pt x="38472" y="38109"/>
                </a:lnTo>
                <a:close/>
                <a:moveTo>
                  <a:pt x="42096" y="38109"/>
                </a:moveTo>
                <a:lnTo>
                  <a:pt x="42096" y="39883"/>
                </a:lnTo>
                <a:lnTo>
                  <a:pt x="40321" y="39883"/>
                </a:lnTo>
                <a:lnTo>
                  <a:pt x="40321" y="38109"/>
                </a:lnTo>
                <a:close/>
                <a:moveTo>
                  <a:pt x="43950" y="38109"/>
                </a:moveTo>
                <a:lnTo>
                  <a:pt x="43950" y="39883"/>
                </a:lnTo>
                <a:lnTo>
                  <a:pt x="42172" y="39883"/>
                </a:lnTo>
                <a:lnTo>
                  <a:pt x="42172" y="38109"/>
                </a:lnTo>
                <a:close/>
                <a:moveTo>
                  <a:pt x="45801" y="38109"/>
                </a:moveTo>
                <a:lnTo>
                  <a:pt x="45801" y="39883"/>
                </a:lnTo>
                <a:lnTo>
                  <a:pt x="44027" y="39883"/>
                </a:lnTo>
                <a:lnTo>
                  <a:pt x="44027" y="38109"/>
                </a:lnTo>
                <a:close/>
                <a:moveTo>
                  <a:pt x="47656" y="38109"/>
                </a:moveTo>
                <a:lnTo>
                  <a:pt x="47656" y="39883"/>
                </a:lnTo>
                <a:lnTo>
                  <a:pt x="45876" y="39883"/>
                </a:lnTo>
                <a:lnTo>
                  <a:pt x="45876" y="38109"/>
                </a:lnTo>
                <a:close/>
                <a:moveTo>
                  <a:pt x="49505" y="38109"/>
                </a:moveTo>
                <a:lnTo>
                  <a:pt x="49505" y="39883"/>
                </a:lnTo>
                <a:lnTo>
                  <a:pt x="47731" y="39883"/>
                </a:lnTo>
                <a:lnTo>
                  <a:pt x="47731" y="38109"/>
                </a:lnTo>
                <a:close/>
                <a:moveTo>
                  <a:pt x="51289" y="38109"/>
                </a:moveTo>
                <a:lnTo>
                  <a:pt x="51289" y="39883"/>
                </a:lnTo>
                <a:lnTo>
                  <a:pt x="49581" y="39883"/>
                </a:lnTo>
                <a:lnTo>
                  <a:pt x="49581" y="38109"/>
                </a:lnTo>
                <a:close/>
                <a:moveTo>
                  <a:pt x="53144" y="38109"/>
                </a:moveTo>
                <a:lnTo>
                  <a:pt x="53144" y="39883"/>
                </a:lnTo>
                <a:lnTo>
                  <a:pt x="51370" y="39883"/>
                </a:lnTo>
                <a:lnTo>
                  <a:pt x="51370" y="38109"/>
                </a:lnTo>
                <a:close/>
                <a:moveTo>
                  <a:pt x="54995" y="38109"/>
                </a:moveTo>
                <a:lnTo>
                  <a:pt x="54995" y="39883"/>
                </a:lnTo>
                <a:lnTo>
                  <a:pt x="53220" y="39883"/>
                </a:lnTo>
                <a:lnTo>
                  <a:pt x="53220" y="38109"/>
                </a:lnTo>
                <a:close/>
                <a:moveTo>
                  <a:pt x="56849" y="38109"/>
                </a:moveTo>
                <a:lnTo>
                  <a:pt x="56849" y="39883"/>
                </a:lnTo>
                <a:lnTo>
                  <a:pt x="55070" y="39883"/>
                </a:lnTo>
                <a:lnTo>
                  <a:pt x="55070" y="38109"/>
                </a:lnTo>
                <a:close/>
                <a:moveTo>
                  <a:pt x="58698" y="38109"/>
                </a:moveTo>
                <a:lnTo>
                  <a:pt x="58698" y="39883"/>
                </a:lnTo>
                <a:lnTo>
                  <a:pt x="56924" y="39883"/>
                </a:lnTo>
                <a:lnTo>
                  <a:pt x="56924" y="38109"/>
                </a:lnTo>
                <a:close/>
                <a:moveTo>
                  <a:pt x="60548" y="38109"/>
                </a:moveTo>
                <a:lnTo>
                  <a:pt x="60548" y="39883"/>
                </a:lnTo>
                <a:lnTo>
                  <a:pt x="58775" y="39883"/>
                </a:lnTo>
                <a:lnTo>
                  <a:pt x="58775" y="38109"/>
                </a:lnTo>
                <a:close/>
                <a:moveTo>
                  <a:pt x="62404" y="38109"/>
                </a:moveTo>
                <a:lnTo>
                  <a:pt x="62404" y="39883"/>
                </a:lnTo>
                <a:lnTo>
                  <a:pt x="60629" y="39883"/>
                </a:lnTo>
                <a:lnTo>
                  <a:pt x="60629" y="38109"/>
                </a:lnTo>
                <a:close/>
                <a:moveTo>
                  <a:pt x="64253" y="38109"/>
                </a:moveTo>
                <a:lnTo>
                  <a:pt x="64253" y="39883"/>
                </a:lnTo>
                <a:lnTo>
                  <a:pt x="62479" y="39883"/>
                </a:lnTo>
                <a:lnTo>
                  <a:pt x="62479" y="38109"/>
                </a:lnTo>
                <a:close/>
                <a:moveTo>
                  <a:pt x="66108" y="38109"/>
                </a:moveTo>
                <a:lnTo>
                  <a:pt x="66108" y="39883"/>
                </a:lnTo>
                <a:lnTo>
                  <a:pt x="64328" y="39883"/>
                </a:lnTo>
                <a:lnTo>
                  <a:pt x="64328" y="38109"/>
                </a:lnTo>
                <a:close/>
                <a:moveTo>
                  <a:pt x="3343" y="39960"/>
                </a:moveTo>
                <a:lnTo>
                  <a:pt x="3343" y="41738"/>
                </a:lnTo>
                <a:lnTo>
                  <a:pt x="1568" y="41738"/>
                </a:lnTo>
                <a:lnTo>
                  <a:pt x="1568" y="39960"/>
                </a:lnTo>
                <a:close/>
                <a:moveTo>
                  <a:pt x="5192" y="39960"/>
                </a:moveTo>
                <a:lnTo>
                  <a:pt x="5192" y="41738"/>
                </a:lnTo>
                <a:lnTo>
                  <a:pt x="3418" y="41738"/>
                </a:lnTo>
                <a:lnTo>
                  <a:pt x="3418" y="39960"/>
                </a:lnTo>
                <a:close/>
                <a:moveTo>
                  <a:pt x="7047" y="39960"/>
                </a:moveTo>
                <a:lnTo>
                  <a:pt x="7047" y="41738"/>
                </a:lnTo>
                <a:lnTo>
                  <a:pt x="5267" y="41738"/>
                </a:lnTo>
                <a:lnTo>
                  <a:pt x="5267" y="39960"/>
                </a:lnTo>
                <a:close/>
                <a:moveTo>
                  <a:pt x="8896" y="39960"/>
                </a:moveTo>
                <a:lnTo>
                  <a:pt x="8896" y="41738"/>
                </a:lnTo>
                <a:lnTo>
                  <a:pt x="7123" y="41738"/>
                </a:lnTo>
                <a:lnTo>
                  <a:pt x="7123" y="39960"/>
                </a:lnTo>
                <a:close/>
                <a:moveTo>
                  <a:pt x="10746" y="39960"/>
                </a:moveTo>
                <a:lnTo>
                  <a:pt x="10746" y="41738"/>
                </a:lnTo>
                <a:lnTo>
                  <a:pt x="8972" y="41738"/>
                </a:lnTo>
                <a:lnTo>
                  <a:pt x="8972" y="39960"/>
                </a:lnTo>
                <a:close/>
                <a:moveTo>
                  <a:pt x="12601" y="39960"/>
                </a:moveTo>
                <a:lnTo>
                  <a:pt x="12601" y="41738"/>
                </a:lnTo>
                <a:lnTo>
                  <a:pt x="10827" y="41738"/>
                </a:lnTo>
                <a:lnTo>
                  <a:pt x="10827" y="39960"/>
                </a:lnTo>
                <a:close/>
                <a:moveTo>
                  <a:pt x="14451" y="39960"/>
                </a:moveTo>
                <a:lnTo>
                  <a:pt x="14451" y="41738"/>
                </a:lnTo>
                <a:lnTo>
                  <a:pt x="12676" y="41738"/>
                </a:lnTo>
                <a:lnTo>
                  <a:pt x="12676" y="39960"/>
                </a:lnTo>
                <a:close/>
                <a:moveTo>
                  <a:pt x="16305" y="39960"/>
                </a:moveTo>
                <a:lnTo>
                  <a:pt x="16305" y="41738"/>
                </a:lnTo>
                <a:lnTo>
                  <a:pt x="14526" y="41738"/>
                </a:lnTo>
                <a:lnTo>
                  <a:pt x="14526" y="39960"/>
                </a:lnTo>
                <a:close/>
                <a:moveTo>
                  <a:pt x="18089" y="39960"/>
                </a:moveTo>
                <a:lnTo>
                  <a:pt x="18089" y="41738"/>
                </a:lnTo>
                <a:lnTo>
                  <a:pt x="16381" y="41738"/>
                </a:lnTo>
                <a:lnTo>
                  <a:pt x="16381" y="39960"/>
                </a:lnTo>
                <a:close/>
                <a:moveTo>
                  <a:pt x="19945" y="39960"/>
                </a:moveTo>
                <a:lnTo>
                  <a:pt x="19945" y="41738"/>
                </a:lnTo>
                <a:lnTo>
                  <a:pt x="18166" y="41738"/>
                </a:lnTo>
                <a:lnTo>
                  <a:pt x="18166" y="39960"/>
                </a:lnTo>
                <a:close/>
                <a:moveTo>
                  <a:pt x="21795" y="39960"/>
                </a:moveTo>
                <a:lnTo>
                  <a:pt x="21795" y="41738"/>
                </a:lnTo>
                <a:lnTo>
                  <a:pt x="20020" y="41738"/>
                </a:lnTo>
                <a:lnTo>
                  <a:pt x="20020" y="39960"/>
                </a:lnTo>
                <a:close/>
                <a:moveTo>
                  <a:pt x="23644" y="39960"/>
                </a:moveTo>
                <a:lnTo>
                  <a:pt x="23644" y="41738"/>
                </a:lnTo>
                <a:lnTo>
                  <a:pt x="21870" y="41738"/>
                </a:lnTo>
                <a:lnTo>
                  <a:pt x="21870" y="39960"/>
                </a:lnTo>
                <a:close/>
                <a:moveTo>
                  <a:pt x="25498" y="39960"/>
                </a:moveTo>
                <a:lnTo>
                  <a:pt x="25498" y="41738"/>
                </a:lnTo>
                <a:lnTo>
                  <a:pt x="23719" y="41738"/>
                </a:lnTo>
                <a:lnTo>
                  <a:pt x="23719" y="39960"/>
                </a:lnTo>
                <a:close/>
                <a:moveTo>
                  <a:pt x="27348" y="39960"/>
                </a:moveTo>
                <a:lnTo>
                  <a:pt x="27348" y="41738"/>
                </a:lnTo>
                <a:lnTo>
                  <a:pt x="25575" y="41738"/>
                </a:lnTo>
                <a:lnTo>
                  <a:pt x="25575" y="39960"/>
                </a:lnTo>
                <a:close/>
                <a:moveTo>
                  <a:pt x="29204" y="39960"/>
                </a:moveTo>
                <a:lnTo>
                  <a:pt x="29204" y="41738"/>
                </a:lnTo>
                <a:lnTo>
                  <a:pt x="27424" y="41738"/>
                </a:lnTo>
                <a:lnTo>
                  <a:pt x="27424" y="39960"/>
                </a:lnTo>
                <a:close/>
                <a:moveTo>
                  <a:pt x="31053" y="39960"/>
                </a:moveTo>
                <a:lnTo>
                  <a:pt x="31053" y="41738"/>
                </a:lnTo>
                <a:lnTo>
                  <a:pt x="29279" y="41738"/>
                </a:lnTo>
                <a:lnTo>
                  <a:pt x="29279" y="39960"/>
                </a:lnTo>
                <a:close/>
                <a:moveTo>
                  <a:pt x="32903" y="39960"/>
                </a:moveTo>
                <a:lnTo>
                  <a:pt x="32903" y="41738"/>
                </a:lnTo>
                <a:lnTo>
                  <a:pt x="31128" y="41738"/>
                </a:lnTo>
                <a:lnTo>
                  <a:pt x="31128" y="39960"/>
                </a:lnTo>
                <a:close/>
                <a:moveTo>
                  <a:pt x="34692" y="39960"/>
                </a:moveTo>
                <a:lnTo>
                  <a:pt x="34692" y="41738"/>
                </a:lnTo>
                <a:lnTo>
                  <a:pt x="32979" y="41738"/>
                </a:lnTo>
                <a:lnTo>
                  <a:pt x="32979" y="39960"/>
                </a:lnTo>
                <a:close/>
                <a:moveTo>
                  <a:pt x="36541" y="39960"/>
                </a:moveTo>
                <a:lnTo>
                  <a:pt x="36541" y="41738"/>
                </a:lnTo>
                <a:lnTo>
                  <a:pt x="34768" y="41738"/>
                </a:lnTo>
                <a:lnTo>
                  <a:pt x="34768" y="39960"/>
                </a:lnTo>
                <a:close/>
                <a:moveTo>
                  <a:pt x="38397" y="39960"/>
                </a:moveTo>
                <a:lnTo>
                  <a:pt x="38397" y="41738"/>
                </a:lnTo>
                <a:lnTo>
                  <a:pt x="36618" y="41738"/>
                </a:lnTo>
                <a:lnTo>
                  <a:pt x="36618" y="39960"/>
                </a:lnTo>
                <a:close/>
                <a:moveTo>
                  <a:pt x="40246" y="39960"/>
                </a:moveTo>
                <a:lnTo>
                  <a:pt x="40246" y="41738"/>
                </a:lnTo>
                <a:lnTo>
                  <a:pt x="38472" y="41738"/>
                </a:lnTo>
                <a:lnTo>
                  <a:pt x="38472" y="39960"/>
                </a:lnTo>
                <a:close/>
                <a:moveTo>
                  <a:pt x="42096" y="39960"/>
                </a:moveTo>
                <a:lnTo>
                  <a:pt x="42096" y="41738"/>
                </a:lnTo>
                <a:lnTo>
                  <a:pt x="40321" y="41738"/>
                </a:lnTo>
                <a:lnTo>
                  <a:pt x="40321" y="39960"/>
                </a:lnTo>
                <a:close/>
                <a:moveTo>
                  <a:pt x="43950" y="39960"/>
                </a:moveTo>
                <a:lnTo>
                  <a:pt x="43950" y="41738"/>
                </a:lnTo>
                <a:lnTo>
                  <a:pt x="42172" y="41738"/>
                </a:lnTo>
                <a:lnTo>
                  <a:pt x="42172" y="39960"/>
                </a:lnTo>
                <a:close/>
                <a:moveTo>
                  <a:pt x="45801" y="39960"/>
                </a:moveTo>
                <a:lnTo>
                  <a:pt x="45801" y="41738"/>
                </a:lnTo>
                <a:lnTo>
                  <a:pt x="44027" y="41738"/>
                </a:lnTo>
                <a:lnTo>
                  <a:pt x="44027" y="39960"/>
                </a:lnTo>
                <a:close/>
                <a:moveTo>
                  <a:pt x="47656" y="39960"/>
                </a:moveTo>
                <a:lnTo>
                  <a:pt x="47656" y="41738"/>
                </a:lnTo>
                <a:lnTo>
                  <a:pt x="45876" y="41738"/>
                </a:lnTo>
                <a:lnTo>
                  <a:pt x="45876" y="39960"/>
                </a:lnTo>
                <a:close/>
                <a:moveTo>
                  <a:pt x="49505" y="39960"/>
                </a:moveTo>
                <a:lnTo>
                  <a:pt x="49505" y="41738"/>
                </a:lnTo>
                <a:lnTo>
                  <a:pt x="47731" y="41738"/>
                </a:lnTo>
                <a:lnTo>
                  <a:pt x="47731" y="39960"/>
                </a:lnTo>
                <a:close/>
                <a:moveTo>
                  <a:pt x="51289" y="39960"/>
                </a:moveTo>
                <a:lnTo>
                  <a:pt x="51289" y="41738"/>
                </a:lnTo>
                <a:lnTo>
                  <a:pt x="49581" y="41738"/>
                </a:lnTo>
                <a:lnTo>
                  <a:pt x="49581" y="39960"/>
                </a:lnTo>
                <a:close/>
                <a:moveTo>
                  <a:pt x="53144" y="39960"/>
                </a:moveTo>
                <a:lnTo>
                  <a:pt x="53144" y="41738"/>
                </a:lnTo>
                <a:lnTo>
                  <a:pt x="51370" y="41738"/>
                </a:lnTo>
                <a:lnTo>
                  <a:pt x="51370" y="39960"/>
                </a:lnTo>
                <a:close/>
                <a:moveTo>
                  <a:pt x="54995" y="39960"/>
                </a:moveTo>
                <a:lnTo>
                  <a:pt x="54995" y="41738"/>
                </a:lnTo>
                <a:lnTo>
                  <a:pt x="53220" y="41738"/>
                </a:lnTo>
                <a:lnTo>
                  <a:pt x="53220" y="39960"/>
                </a:lnTo>
                <a:close/>
                <a:moveTo>
                  <a:pt x="56849" y="39960"/>
                </a:moveTo>
                <a:lnTo>
                  <a:pt x="56849" y="41738"/>
                </a:lnTo>
                <a:lnTo>
                  <a:pt x="55070" y="41738"/>
                </a:lnTo>
                <a:lnTo>
                  <a:pt x="55070" y="39960"/>
                </a:lnTo>
                <a:close/>
                <a:moveTo>
                  <a:pt x="58698" y="39960"/>
                </a:moveTo>
                <a:lnTo>
                  <a:pt x="58698" y="41738"/>
                </a:lnTo>
                <a:lnTo>
                  <a:pt x="56924" y="41738"/>
                </a:lnTo>
                <a:lnTo>
                  <a:pt x="56924" y="39960"/>
                </a:lnTo>
                <a:close/>
                <a:moveTo>
                  <a:pt x="60548" y="39960"/>
                </a:moveTo>
                <a:lnTo>
                  <a:pt x="60548" y="41738"/>
                </a:lnTo>
                <a:lnTo>
                  <a:pt x="58775" y="41738"/>
                </a:lnTo>
                <a:lnTo>
                  <a:pt x="58775" y="39960"/>
                </a:lnTo>
                <a:close/>
                <a:moveTo>
                  <a:pt x="62404" y="39960"/>
                </a:moveTo>
                <a:lnTo>
                  <a:pt x="62404" y="41738"/>
                </a:lnTo>
                <a:lnTo>
                  <a:pt x="60629" y="41738"/>
                </a:lnTo>
                <a:lnTo>
                  <a:pt x="60629" y="39960"/>
                </a:lnTo>
                <a:close/>
                <a:moveTo>
                  <a:pt x="64253" y="39960"/>
                </a:moveTo>
                <a:lnTo>
                  <a:pt x="64253" y="41738"/>
                </a:lnTo>
                <a:lnTo>
                  <a:pt x="62479" y="41738"/>
                </a:lnTo>
                <a:lnTo>
                  <a:pt x="62479" y="39960"/>
                </a:lnTo>
                <a:close/>
                <a:moveTo>
                  <a:pt x="66108" y="39960"/>
                </a:moveTo>
                <a:lnTo>
                  <a:pt x="66108" y="41738"/>
                </a:lnTo>
                <a:lnTo>
                  <a:pt x="64328" y="41738"/>
                </a:lnTo>
                <a:lnTo>
                  <a:pt x="64328" y="39960"/>
                </a:lnTo>
                <a:close/>
                <a:moveTo>
                  <a:pt x="3343" y="41814"/>
                </a:moveTo>
                <a:lnTo>
                  <a:pt x="3343" y="43589"/>
                </a:lnTo>
                <a:lnTo>
                  <a:pt x="1568" y="43589"/>
                </a:lnTo>
                <a:lnTo>
                  <a:pt x="1568" y="41814"/>
                </a:lnTo>
                <a:close/>
                <a:moveTo>
                  <a:pt x="5192" y="41814"/>
                </a:moveTo>
                <a:lnTo>
                  <a:pt x="5192" y="43589"/>
                </a:lnTo>
                <a:lnTo>
                  <a:pt x="3418" y="43589"/>
                </a:lnTo>
                <a:lnTo>
                  <a:pt x="3418" y="41814"/>
                </a:lnTo>
                <a:close/>
                <a:moveTo>
                  <a:pt x="7047" y="41814"/>
                </a:moveTo>
                <a:lnTo>
                  <a:pt x="7047" y="43589"/>
                </a:lnTo>
                <a:lnTo>
                  <a:pt x="5267" y="43589"/>
                </a:lnTo>
                <a:lnTo>
                  <a:pt x="5267" y="41814"/>
                </a:lnTo>
                <a:close/>
                <a:moveTo>
                  <a:pt x="8896" y="41814"/>
                </a:moveTo>
                <a:lnTo>
                  <a:pt x="8896" y="43589"/>
                </a:lnTo>
                <a:lnTo>
                  <a:pt x="7123" y="43589"/>
                </a:lnTo>
                <a:lnTo>
                  <a:pt x="7123" y="41814"/>
                </a:lnTo>
                <a:close/>
                <a:moveTo>
                  <a:pt x="10746" y="41814"/>
                </a:moveTo>
                <a:lnTo>
                  <a:pt x="10746" y="43589"/>
                </a:lnTo>
                <a:lnTo>
                  <a:pt x="8972" y="43589"/>
                </a:lnTo>
                <a:lnTo>
                  <a:pt x="8972" y="41814"/>
                </a:lnTo>
                <a:close/>
                <a:moveTo>
                  <a:pt x="12601" y="41814"/>
                </a:moveTo>
                <a:lnTo>
                  <a:pt x="12601" y="43589"/>
                </a:lnTo>
                <a:lnTo>
                  <a:pt x="10827" y="43589"/>
                </a:lnTo>
                <a:lnTo>
                  <a:pt x="10827" y="41814"/>
                </a:lnTo>
                <a:close/>
                <a:moveTo>
                  <a:pt x="14451" y="41814"/>
                </a:moveTo>
                <a:lnTo>
                  <a:pt x="14451" y="43589"/>
                </a:lnTo>
                <a:lnTo>
                  <a:pt x="12676" y="43589"/>
                </a:lnTo>
                <a:lnTo>
                  <a:pt x="12676" y="41814"/>
                </a:lnTo>
                <a:close/>
                <a:moveTo>
                  <a:pt x="16305" y="41814"/>
                </a:moveTo>
                <a:lnTo>
                  <a:pt x="16305" y="43589"/>
                </a:lnTo>
                <a:lnTo>
                  <a:pt x="14526" y="43589"/>
                </a:lnTo>
                <a:lnTo>
                  <a:pt x="14526" y="41814"/>
                </a:lnTo>
                <a:close/>
                <a:moveTo>
                  <a:pt x="18089" y="41814"/>
                </a:moveTo>
                <a:lnTo>
                  <a:pt x="18089" y="43589"/>
                </a:lnTo>
                <a:lnTo>
                  <a:pt x="16381" y="43589"/>
                </a:lnTo>
                <a:lnTo>
                  <a:pt x="16381" y="41814"/>
                </a:lnTo>
                <a:close/>
                <a:moveTo>
                  <a:pt x="19945" y="41814"/>
                </a:moveTo>
                <a:lnTo>
                  <a:pt x="19945" y="43589"/>
                </a:lnTo>
                <a:lnTo>
                  <a:pt x="18166" y="43589"/>
                </a:lnTo>
                <a:lnTo>
                  <a:pt x="18166" y="41814"/>
                </a:lnTo>
                <a:close/>
                <a:moveTo>
                  <a:pt x="21795" y="41814"/>
                </a:moveTo>
                <a:lnTo>
                  <a:pt x="21795" y="43589"/>
                </a:lnTo>
                <a:lnTo>
                  <a:pt x="20020" y="43589"/>
                </a:lnTo>
                <a:lnTo>
                  <a:pt x="20020" y="41814"/>
                </a:lnTo>
                <a:close/>
                <a:moveTo>
                  <a:pt x="23644" y="41814"/>
                </a:moveTo>
                <a:lnTo>
                  <a:pt x="23644" y="43589"/>
                </a:lnTo>
                <a:lnTo>
                  <a:pt x="21870" y="43589"/>
                </a:lnTo>
                <a:lnTo>
                  <a:pt x="21870" y="41814"/>
                </a:lnTo>
                <a:close/>
                <a:moveTo>
                  <a:pt x="25498" y="41814"/>
                </a:moveTo>
                <a:lnTo>
                  <a:pt x="25498" y="43589"/>
                </a:lnTo>
                <a:lnTo>
                  <a:pt x="23719" y="43589"/>
                </a:lnTo>
                <a:lnTo>
                  <a:pt x="23719" y="41814"/>
                </a:lnTo>
                <a:close/>
                <a:moveTo>
                  <a:pt x="27348" y="41814"/>
                </a:moveTo>
                <a:lnTo>
                  <a:pt x="27348" y="43589"/>
                </a:lnTo>
                <a:lnTo>
                  <a:pt x="25575" y="43589"/>
                </a:lnTo>
                <a:lnTo>
                  <a:pt x="25575" y="41814"/>
                </a:lnTo>
                <a:close/>
                <a:moveTo>
                  <a:pt x="29204" y="41814"/>
                </a:moveTo>
                <a:lnTo>
                  <a:pt x="29204" y="43589"/>
                </a:lnTo>
                <a:lnTo>
                  <a:pt x="27424" y="43589"/>
                </a:lnTo>
                <a:lnTo>
                  <a:pt x="27424" y="41814"/>
                </a:lnTo>
                <a:close/>
                <a:moveTo>
                  <a:pt x="31053" y="41814"/>
                </a:moveTo>
                <a:lnTo>
                  <a:pt x="31053" y="43589"/>
                </a:lnTo>
                <a:lnTo>
                  <a:pt x="29279" y="43589"/>
                </a:lnTo>
                <a:lnTo>
                  <a:pt x="29279" y="41814"/>
                </a:lnTo>
                <a:close/>
                <a:moveTo>
                  <a:pt x="32903" y="41814"/>
                </a:moveTo>
                <a:lnTo>
                  <a:pt x="32903" y="43589"/>
                </a:lnTo>
                <a:lnTo>
                  <a:pt x="31128" y="43589"/>
                </a:lnTo>
                <a:lnTo>
                  <a:pt x="31128" y="41814"/>
                </a:lnTo>
                <a:close/>
                <a:moveTo>
                  <a:pt x="34692" y="41814"/>
                </a:moveTo>
                <a:lnTo>
                  <a:pt x="34692" y="43589"/>
                </a:lnTo>
                <a:lnTo>
                  <a:pt x="32979" y="43589"/>
                </a:lnTo>
                <a:lnTo>
                  <a:pt x="32979" y="41814"/>
                </a:lnTo>
                <a:close/>
                <a:moveTo>
                  <a:pt x="36541" y="41814"/>
                </a:moveTo>
                <a:lnTo>
                  <a:pt x="36541" y="43589"/>
                </a:lnTo>
                <a:lnTo>
                  <a:pt x="34768" y="43589"/>
                </a:lnTo>
                <a:lnTo>
                  <a:pt x="34768" y="41814"/>
                </a:lnTo>
                <a:close/>
                <a:moveTo>
                  <a:pt x="38397" y="41814"/>
                </a:moveTo>
                <a:lnTo>
                  <a:pt x="38397" y="43589"/>
                </a:lnTo>
                <a:lnTo>
                  <a:pt x="36618" y="43589"/>
                </a:lnTo>
                <a:lnTo>
                  <a:pt x="36618" y="41814"/>
                </a:lnTo>
                <a:close/>
                <a:moveTo>
                  <a:pt x="40246" y="41814"/>
                </a:moveTo>
                <a:lnTo>
                  <a:pt x="40246" y="43589"/>
                </a:lnTo>
                <a:lnTo>
                  <a:pt x="38472" y="43589"/>
                </a:lnTo>
                <a:lnTo>
                  <a:pt x="38472" y="41814"/>
                </a:lnTo>
                <a:close/>
                <a:moveTo>
                  <a:pt x="42096" y="41814"/>
                </a:moveTo>
                <a:lnTo>
                  <a:pt x="42096" y="43589"/>
                </a:lnTo>
                <a:lnTo>
                  <a:pt x="40321" y="43589"/>
                </a:lnTo>
                <a:lnTo>
                  <a:pt x="40321" y="41814"/>
                </a:lnTo>
                <a:close/>
                <a:moveTo>
                  <a:pt x="43950" y="41814"/>
                </a:moveTo>
                <a:lnTo>
                  <a:pt x="43950" y="43589"/>
                </a:lnTo>
                <a:lnTo>
                  <a:pt x="42172" y="43589"/>
                </a:lnTo>
                <a:lnTo>
                  <a:pt x="42172" y="41814"/>
                </a:lnTo>
                <a:close/>
                <a:moveTo>
                  <a:pt x="45801" y="41814"/>
                </a:moveTo>
                <a:lnTo>
                  <a:pt x="45801" y="43589"/>
                </a:lnTo>
                <a:lnTo>
                  <a:pt x="44027" y="43589"/>
                </a:lnTo>
                <a:lnTo>
                  <a:pt x="44027" y="41814"/>
                </a:lnTo>
                <a:close/>
                <a:moveTo>
                  <a:pt x="47656" y="41814"/>
                </a:moveTo>
                <a:lnTo>
                  <a:pt x="47656" y="43589"/>
                </a:lnTo>
                <a:lnTo>
                  <a:pt x="45876" y="43589"/>
                </a:lnTo>
                <a:lnTo>
                  <a:pt x="45876" y="41814"/>
                </a:lnTo>
                <a:close/>
                <a:moveTo>
                  <a:pt x="49505" y="41814"/>
                </a:moveTo>
                <a:lnTo>
                  <a:pt x="49505" y="43589"/>
                </a:lnTo>
                <a:lnTo>
                  <a:pt x="47731" y="43589"/>
                </a:lnTo>
                <a:lnTo>
                  <a:pt x="47731" y="41814"/>
                </a:lnTo>
                <a:close/>
                <a:moveTo>
                  <a:pt x="51289" y="41814"/>
                </a:moveTo>
                <a:lnTo>
                  <a:pt x="51289" y="43589"/>
                </a:lnTo>
                <a:lnTo>
                  <a:pt x="49581" y="43589"/>
                </a:lnTo>
                <a:lnTo>
                  <a:pt x="49581" y="41814"/>
                </a:lnTo>
                <a:close/>
                <a:moveTo>
                  <a:pt x="53144" y="41814"/>
                </a:moveTo>
                <a:lnTo>
                  <a:pt x="53144" y="43589"/>
                </a:lnTo>
                <a:lnTo>
                  <a:pt x="51370" y="43589"/>
                </a:lnTo>
                <a:lnTo>
                  <a:pt x="51370" y="41814"/>
                </a:lnTo>
                <a:close/>
                <a:moveTo>
                  <a:pt x="54995" y="41814"/>
                </a:moveTo>
                <a:lnTo>
                  <a:pt x="54995" y="43589"/>
                </a:lnTo>
                <a:lnTo>
                  <a:pt x="53220" y="43589"/>
                </a:lnTo>
                <a:lnTo>
                  <a:pt x="53220" y="41814"/>
                </a:lnTo>
                <a:close/>
                <a:moveTo>
                  <a:pt x="56849" y="41814"/>
                </a:moveTo>
                <a:lnTo>
                  <a:pt x="56849" y="43589"/>
                </a:lnTo>
                <a:lnTo>
                  <a:pt x="55070" y="43589"/>
                </a:lnTo>
                <a:lnTo>
                  <a:pt x="55070" y="41814"/>
                </a:lnTo>
                <a:close/>
                <a:moveTo>
                  <a:pt x="58698" y="41814"/>
                </a:moveTo>
                <a:lnTo>
                  <a:pt x="58698" y="43589"/>
                </a:lnTo>
                <a:lnTo>
                  <a:pt x="56924" y="43589"/>
                </a:lnTo>
                <a:lnTo>
                  <a:pt x="56924" y="41814"/>
                </a:lnTo>
                <a:close/>
                <a:moveTo>
                  <a:pt x="60548" y="41814"/>
                </a:moveTo>
                <a:lnTo>
                  <a:pt x="60548" y="43589"/>
                </a:lnTo>
                <a:lnTo>
                  <a:pt x="58775" y="43589"/>
                </a:lnTo>
                <a:lnTo>
                  <a:pt x="58775" y="41814"/>
                </a:lnTo>
                <a:close/>
                <a:moveTo>
                  <a:pt x="62404" y="41814"/>
                </a:moveTo>
                <a:lnTo>
                  <a:pt x="62404" y="43589"/>
                </a:lnTo>
                <a:lnTo>
                  <a:pt x="60629" y="43589"/>
                </a:lnTo>
                <a:lnTo>
                  <a:pt x="60629" y="41814"/>
                </a:lnTo>
                <a:close/>
                <a:moveTo>
                  <a:pt x="64253" y="41814"/>
                </a:moveTo>
                <a:lnTo>
                  <a:pt x="64253" y="43589"/>
                </a:lnTo>
                <a:lnTo>
                  <a:pt x="62479" y="43589"/>
                </a:lnTo>
                <a:lnTo>
                  <a:pt x="62479" y="41814"/>
                </a:lnTo>
                <a:close/>
                <a:moveTo>
                  <a:pt x="66108" y="41814"/>
                </a:moveTo>
                <a:lnTo>
                  <a:pt x="66108" y="43589"/>
                </a:lnTo>
                <a:lnTo>
                  <a:pt x="64328" y="43589"/>
                </a:lnTo>
                <a:lnTo>
                  <a:pt x="64328" y="41814"/>
                </a:lnTo>
                <a:close/>
                <a:moveTo>
                  <a:pt x="3343" y="43664"/>
                </a:moveTo>
                <a:lnTo>
                  <a:pt x="3343" y="45438"/>
                </a:lnTo>
                <a:lnTo>
                  <a:pt x="1568" y="45438"/>
                </a:lnTo>
                <a:lnTo>
                  <a:pt x="1568" y="43664"/>
                </a:lnTo>
                <a:close/>
                <a:moveTo>
                  <a:pt x="5192" y="43664"/>
                </a:moveTo>
                <a:lnTo>
                  <a:pt x="5192" y="45438"/>
                </a:lnTo>
                <a:lnTo>
                  <a:pt x="3418" y="45438"/>
                </a:lnTo>
                <a:lnTo>
                  <a:pt x="3418" y="43664"/>
                </a:lnTo>
                <a:close/>
                <a:moveTo>
                  <a:pt x="7047" y="43664"/>
                </a:moveTo>
                <a:lnTo>
                  <a:pt x="7047" y="45438"/>
                </a:lnTo>
                <a:lnTo>
                  <a:pt x="5267" y="45438"/>
                </a:lnTo>
                <a:lnTo>
                  <a:pt x="5267" y="43664"/>
                </a:lnTo>
                <a:close/>
                <a:moveTo>
                  <a:pt x="8896" y="43664"/>
                </a:moveTo>
                <a:lnTo>
                  <a:pt x="8896" y="45438"/>
                </a:lnTo>
                <a:lnTo>
                  <a:pt x="7123" y="45438"/>
                </a:lnTo>
                <a:lnTo>
                  <a:pt x="7123" y="43664"/>
                </a:lnTo>
                <a:close/>
                <a:moveTo>
                  <a:pt x="10746" y="43664"/>
                </a:moveTo>
                <a:lnTo>
                  <a:pt x="10746" y="45438"/>
                </a:lnTo>
                <a:lnTo>
                  <a:pt x="8972" y="45438"/>
                </a:lnTo>
                <a:lnTo>
                  <a:pt x="8972" y="43664"/>
                </a:lnTo>
                <a:close/>
                <a:moveTo>
                  <a:pt x="12601" y="43664"/>
                </a:moveTo>
                <a:lnTo>
                  <a:pt x="12601" y="45438"/>
                </a:lnTo>
                <a:lnTo>
                  <a:pt x="10827" y="45438"/>
                </a:lnTo>
                <a:lnTo>
                  <a:pt x="10827" y="43664"/>
                </a:lnTo>
                <a:close/>
                <a:moveTo>
                  <a:pt x="14451" y="43664"/>
                </a:moveTo>
                <a:lnTo>
                  <a:pt x="14451" y="45438"/>
                </a:lnTo>
                <a:lnTo>
                  <a:pt x="12676" y="45438"/>
                </a:lnTo>
                <a:lnTo>
                  <a:pt x="12676" y="43664"/>
                </a:lnTo>
                <a:close/>
                <a:moveTo>
                  <a:pt x="16305" y="43664"/>
                </a:moveTo>
                <a:lnTo>
                  <a:pt x="16305" y="45438"/>
                </a:lnTo>
                <a:lnTo>
                  <a:pt x="14526" y="45438"/>
                </a:lnTo>
                <a:lnTo>
                  <a:pt x="14526" y="43664"/>
                </a:lnTo>
                <a:close/>
                <a:moveTo>
                  <a:pt x="18089" y="43664"/>
                </a:moveTo>
                <a:lnTo>
                  <a:pt x="18089" y="45438"/>
                </a:lnTo>
                <a:lnTo>
                  <a:pt x="16381" y="45438"/>
                </a:lnTo>
                <a:lnTo>
                  <a:pt x="16381" y="43664"/>
                </a:lnTo>
                <a:close/>
                <a:moveTo>
                  <a:pt x="19945" y="43664"/>
                </a:moveTo>
                <a:lnTo>
                  <a:pt x="19945" y="45438"/>
                </a:lnTo>
                <a:lnTo>
                  <a:pt x="18166" y="45438"/>
                </a:lnTo>
                <a:lnTo>
                  <a:pt x="18166" y="43664"/>
                </a:lnTo>
                <a:close/>
                <a:moveTo>
                  <a:pt x="21795" y="43664"/>
                </a:moveTo>
                <a:lnTo>
                  <a:pt x="21795" y="45438"/>
                </a:lnTo>
                <a:lnTo>
                  <a:pt x="20020" y="45438"/>
                </a:lnTo>
                <a:lnTo>
                  <a:pt x="20020" y="43664"/>
                </a:lnTo>
                <a:close/>
                <a:moveTo>
                  <a:pt x="23644" y="43664"/>
                </a:moveTo>
                <a:lnTo>
                  <a:pt x="23644" y="45438"/>
                </a:lnTo>
                <a:lnTo>
                  <a:pt x="21870" y="45438"/>
                </a:lnTo>
                <a:lnTo>
                  <a:pt x="21870" y="43664"/>
                </a:lnTo>
                <a:close/>
                <a:moveTo>
                  <a:pt x="25498" y="43664"/>
                </a:moveTo>
                <a:lnTo>
                  <a:pt x="25498" y="45438"/>
                </a:lnTo>
                <a:lnTo>
                  <a:pt x="23719" y="45438"/>
                </a:lnTo>
                <a:lnTo>
                  <a:pt x="23719" y="43664"/>
                </a:lnTo>
                <a:close/>
                <a:moveTo>
                  <a:pt x="27348" y="43664"/>
                </a:moveTo>
                <a:lnTo>
                  <a:pt x="27348" y="45438"/>
                </a:lnTo>
                <a:lnTo>
                  <a:pt x="25575" y="45438"/>
                </a:lnTo>
                <a:lnTo>
                  <a:pt x="25575" y="43664"/>
                </a:lnTo>
                <a:close/>
                <a:moveTo>
                  <a:pt x="29204" y="43664"/>
                </a:moveTo>
                <a:lnTo>
                  <a:pt x="29204" y="45438"/>
                </a:lnTo>
                <a:lnTo>
                  <a:pt x="27424" y="45438"/>
                </a:lnTo>
                <a:lnTo>
                  <a:pt x="27424" y="43664"/>
                </a:lnTo>
                <a:close/>
                <a:moveTo>
                  <a:pt x="31053" y="43664"/>
                </a:moveTo>
                <a:lnTo>
                  <a:pt x="31053" y="45438"/>
                </a:lnTo>
                <a:lnTo>
                  <a:pt x="29279" y="45438"/>
                </a:lnTo>
                <a:lnTo>
                  <a:pt x="29279" y="43664"/>
                </a:lnTo>
                <a:close/>
                <a:moveTo>
                  <a:pt x="32903" y="43664"/>
                </a:moveTo>
                <a:lnTo>
                  <a:pt x="32903" y="45438"/>
                </a:lnTo>
                <a:lnTo>
                  <a:pt x="31128" y="45438"/>
                </a:lnTo>
                <a:lnTo>
                  <a:pt x="31128" y="43664"/>
                </a:lnTo>
                <a:close/>
                <a:moveTo>
                  <a:pt x="34692" y="43664"/>
                </a:moveTo>
                <a:lnTo>
                  <a:pt x="34692" y="45438"/>
                </a:lnTo>
                <a:lnTo>
                  <a:pt x="32979" y="45438"/>
                </a:lnTo>
                <a:lnTo>
                  <a:pt x="32979" y="43664"/>
                </a:lnTo>
                <a:close/>
                <a:moveTo>
                  <a:pt x="36541" y="43664"/>
                </a:moveTo>
                <a:lnTo>
                  <a:pt x="36541" y="45438"/>
                </a:lnTo>
                <a:lnTo>
                  <a:pt x="34768" y="45438"/>
                </a:lnTo>
                <a:lnTo>
                  <a:pt x="34768" y="43664"/>
                </a:lnTo>
                <a:close/>
                <a:moveTo>
                  <a:pt x="38397" y="43664"/>
                </a:moveTo>
                <a:lnTo>
                  <a:pt x="38397" y="45438"/>
                </a:lnTo>
                <a:lnTo>
                  <a:pt x="36618" y="45438"/>
                </a:lnTo>
                <a:lnTo>
                  <a:pt x="36618" y="43664"/>
                </a:lnTo>
                <a:close/>
                <a:moveTo>
                  <a:pt x="40246" y="43664"/>
                </a:moveTo>
                <a:lnTo>
                  <a:pt x="40246" y="45438"/>
                </a:lnTo>
                <a:lnTo>
                  <a:pt x="38472" y="45438"/>
                </a:lnTo>
                <a:lnTo>
                  <a:pt x="38472" y="43664"/>
                </a:lnTo>
                <a:close/>
                <a:moveTo>
                  <a:pt x="42096" y="43664"/>
                </a:moveTo>
                <a:lnTo>
                  <a:pt x="42096" y="45438"/>
                </a:lnTo>
                <a:lnTo>
                  <a:pt x="40321" y="45438"/>
                </a:lnTo>
                <a:lnTo>
                  <a:pt x="40321" y="43664"/>
                </a:lnTo>
                <a:close/>
                <a:moveTo>
                  <a:pt x="43950" y="43664"/>
                </a:moveTo>
                <a:lnTo>
                  <a:pt x="43950" y="45438"/>
                </a:lnTo>
                <a:lnTo>
                  <a:pt x="42172" y="45438"/>
                </a:lnTo>
                <a:lnTo>
                  <a:pt x="42172" y="43664"/>
                </a:lnTo>
                <a:close/>
                <a:moveTo>
                  <a:pt x="45801" y="43664"/>
                </a:moveTo>
                <a:lnTo>
                  <a:pt x="45801" y="45438"/>
                </a:lnTo>
                <a:lnTo>
                  <a:pt x="44027" y="45438"/>
                </a:lnTo>
                <a:lnTo>
                  <a:pt x="44027" y="43664"/>
                </a:lnTo>
                <a:close/>
                <a:moveTo>
                  <a:pt x="47656" y="43664"/>
                </a:moveTo>
                <a:lnTo>
                  <a:pt x="47656" y="45438"/>
                </a:lnTo>
                <a:lnTo>
                  <a:pt x="45876" y="45438"/>
                </a:lnTo>
                <a:lnTo>
                  <a:pt x="45876" y="43664"/>
                </a:lnTo>
                <a:close/>
                <a:moveTo>
                  <a:pt x="49505" y="43664"/>
                </a:moveTo>
                <a:lnTo>
                  <a:pt x="49505" y="45438"/>
                </a:lnTo>
                <a:lnTo>
                  <a:pt x="47731" y="45438"/>
                </a:lnTo>
                <a:lnTo>
                  <a:pt x="47731" y="43664"/>
                </a:lnTo>
                <a:close/>
                <a:moveTo>
                  <a:pt x="51289" y="43664"/>
                </a:moveTo>
                <a:lnTo>
                  <a:pt x="51289" y="45438"/>
                </a:lnTo>
                <a:lnTo>
                  <a:pt x="49581" y="45438"/>
                </a:lnTo>
                <a:lnTo>
                  <a:pt x="49581" y="43664"/>
                </a:lnTo>
                <a:close/>
                <a:moveTo>
                  <a:pt x="53144" y="43664"/>
                </a:moveTo>
                <a:lnTo>
                  <a:pt x="53144" y="45438"/>
                </a:lnTo>
                <a:lnTo>
                  <a:pt x="51370" y="45438"/>
                </a:lnTo>
                <a:lnTo>
                  <a:pt x="51370" y="43664"/>
                </a:lnTo>
                <a:close/>
                <a:moveTo>
                  <a:pt x="54995" y="43664"/>
                </a:moveTo>
                <a:lnTo>
                  <a:pt x="54995" y="45438"/>
                </a:lnTo>
                <a:lnTo>
                  <a:pt x="53220" y="45438"/>
                </a:lnTo>
                <a:lnTo>
                  <a:pt x="53220" y="43664"/>
                </a:lnTo>
                <a:close/>
                <a:moveTo>
                  <a:pt x="56849" y="43664"/>
                </a:moveTo>
                <a:lnTo>
                  <a:pt x="56849" y="45438"/>
                </a:lnTo>
                <a:lnTo>
                  <a:pt x="55070" y="45438"/>
                </a:lnTo>
                <a:lnTo>
                  <a:pt x="55070" y="43664"/>
                </a:lnTo>
                <a:close/>
                <a:moveTo>
                  <a:pt x="58698" y="43664"/>
                </a:moveTo>
                <a:lnTo>
                  <a:pt x="58698" y="45438"/>
                </a:lnTo>
                <a:lnTo>
                  <a:pt x="56924" y="45438"/>
                </a:lnTo>
                <a:lnTo>
                  <a:pt x="56924" y="43664"/>
                </a:lnTo>
                <a:close/>
                <a:moveTo>
                  <a:pt x="60548" y="43664"/>
                </a:moveTo>
                <a:lnTo>
                  <a:pt x="60548" y="45438"/>
                </a:lnTo>
                <a:lnTo>
                  <a:pt x="58775" y="45438"/>
                </a:lnTo>
                <a:lnTo>
                  <a:pt x="58775" y="43664"/>
                </a:lnTo>
                <a:close/>
                <a:moveTo>
                  <a:pt x="62404" y="43664"/>
                </a:moveTo>
                <a:lnTo>
                  <a:pt x="62404" y="45438"/>
                </a:lnTo>
                <a:lnTo>
                  <a:pt x="60629" y="45438"/>
                </a:lnTo>
                <a:lnTo>
                  <a:pt x="60629" y="43664"/>
                </a:lnTo>
                <a:close/>
                <a:moveTo>
                  <a:pt x="64253" y="43664"/>
                </a:moveTo>
                <a:lnTo>
                  <a:pt x="64253" y="45438"/>
                </a:lnTo>
                <a:lnTo>
                  <a:pt x="62479" y="45438"/>
                </a:lnTo>
                <a:lnTo>
                  <a:pt x="62479" y="43664"/>
                </a:lnTo>
                <a:close/>
                <a:moveTo>
                  <a:pt x="66108" y="43664"/>
                </a:moveTo>
                <a:lnTo>
                  <a:pt x="66108" y="45438"/>
                </a:lnTo>
                <a:lnTo>
                  <a:pt x="64328" y="45438"/>
                </a:lnTo>
                <a:lnTo>
                  <a:pt x="64328" y="43664"/>
                </a:lnTo>
                <a:close/>
                <a:moveTo>
                  <a:pt x="3343" y="45518"/>
                </a:moveTo>
                <a:lnTo>
                  <a:pt x="3343" y="47292"/>
                </a:lnTo>
                <a:lnTo>
                  <a:pt x="1568" y="47292"/>
                </a:lnTo>
                <a:lnTo>
                  <a:pt x="1568" y="45518"/>
                </a:lnTo>
                <a:close/>
                <a:moveTo>
                  <a:pt x="5192" y="45518"/>
                </a:moveTo>
                <a:lnTo>
                  <a:pt x="5192" y="47292"/>
                </a:lnTo>
                <a:lnTo>
                  <a:pt x="3418" y="47292"/>
                </a:lnTo>
                <a:lnTo>
                  <a:pt x="3418" y="45518"/>
                </a:lnTo>
                <a:close/>
                <a:moveTo>
                  <a:pt x="7047" y="45518"/>
                </a:moveTo>
                <a:lnTo>
                  <a:pt x="7047" y="47292"/>
                </a:lnTo>
                <a:lnTo>
                  <a:pt x="5267" y="47292"/>
                </a:lnTo>
                <a:lnTo>
                  <a:pt x="5267" y="45518"/>
                </a:lnTo>
                <a:close/>
                <a:moveTo>
                  <a:pt x="8896" y="45518"/>
                </a:moveTo>
                <a:lnTo>
                  <a:pt x="8896" y="47292"/>
                </a:lnTo>
                <a:lnTo>
                  <a:pt x="7123" y="47292"/>
                </a:lnTo>
                <a:lnTo>
                  <a:pt x="7123" y="45518"/>
                </a:lnTo>
                <a:close/>
                <a:moveTo>
                  <a:pt x="10746" y="45518"/>
                </a:moveTo>
                <a:lnTo>
                  <a:pt x="10746" y="47292"/>
                </a:lnTo>
                <a:lnTo>
                  <a:pt x="8972" y="47292"/>
                </a:lnTo>
                <a:lnTo>
                  <a:pt x="8972" y="45518"/>
                </a:lnTo>
                <a:close/>
                <a:moveTo>
                  <a:pt x="12601" y="45518"/>
                </a:moveTo>
                <a:lnTo>
                  <a:pt x="12601" y="47292"/>
                </a:lnTo>
                <a:lnTo>
                  <a:pt x="10827" y="47292"/>
                </a:lnTo>
                <a:lnTo>
                  <a:pt x="10827" y="45518"/>
                </a:lnTo>
                <a:close/>
                <a:moveTo>
                  <a:pt x="14451" y="45518"/>
                </a:moveTo>
                <a:lnTo>
                  <a:pt x="14451" y="47292"/>
                </a:lnTo>
                <a:lnTo>
                  <a:pt x="12676" y="47292"/>
                </a:lnTo>
                <a:lnTo>
                  <a:pt x="12676" y="45518"/>
                </a:lnTo>
                <a:close/>
                <a:moveTo>
                  <a:pt x="16305" y="45518"/>
                </a:moveTo>
                <a:lnTo>
                  <a:pt x="16305" y="47292"/>
                </a:lnTo>
                <a:lnTo>
                  <a:pt x="14526" y="47292"/>
                </a:lnTo>
                <a:lnTo>
                  <a:pt x="14526" y="45518"/>
                </a:lnTo>
                <a:close/>
                <a:moveTo>
                  <a:pt x="18089" y="45518"/>
                </a:moveTo>
                <a:lnTo>
                  <a:pt x="18089" y="47292"/>
                </a:lnTo>
                <a:lnTo>
                  <a:pt x="16381" y="47292"/>
                </a:lnTo>
                <a:lnTo>
                  <a:pt x="16381" y="45518"/>
                </a:lnTo>
                <a:close/>
                <a:moveTo>
                  <a:pt x="19945" y="45518"/>
                </a:moveTo>
                <a:lnTo>
                  <a:pt x="19945" y="47292"/>
                </a:lnTo>
                <a:lnTo>
                  <a:pt x="18166" y="47292"/>
                </a:lnTo>
                <a:lnTo>
                  <a:pt x="18166" y="45518"/>
                </a:lnTo>
                <a:close/>
                <a:moveTo>
                  <a:pt x="21795" y="45518"/>
                </a:moveTo>
                <a:lnTo>
                  <a:pt x="21795" y="47292"/>
                </a:lnTo>
                <a:lnTo>
                  <a:pt x="20020" y="47292"/>
                </a:lnTo>
                <a:lnTo>
                  <a:pt x="20020" y="45518"/>
                </a:lnTo>
                <a:close/>
                <a:moveTo>
                  <a:pt x="23644" y="45518"/>
                </a:moveTo>
                <a:lnTo>
                  <a:pt x="23644" y="47292"/>
                </a:lnTo>
                <a:lnTo>
                  <a:pt x="21870" y="47292"/>
                </a:lnTo>
                <a:lnTo>
                  <a:pt x="21870" y="45518"/>
                </a:lnTo>
                <a:close/>
                <a:moveTo>
                  <a:pt x="25498" y="45518"/>
                </a:moveTo>
                <a:lnTo>
                  <a:pt x="25498" y="47292"/>
                </a:lnTo>
                <a:lnTo>
                  <a:pt x="23719" y="47292"/>
                </a:lnTo>
                <a:lnTo>
                  <a:pt x="23719" y="45518"/>
                </a:lnTo>
                <a:close/>
                <a:moveTo>
                  <a:pt x="27348" y="45518"/>
                </a:moveTo>
                <a:lnTo>
                  <a:pt x="27348" y="47292"/>
                </a:lnTo>
                <a:lnTo>
                  <a:pt x="25575" y="47292"/>
                </a:lnTo>
                <a:lnTo>
                  <a:pt x="25575" y="45518"/>
                </a:lnTo>
                <a:close/>
                <a:moveTo>
                  <a:pt x="29204" y="45518"/>
                </a:moveTo>
                <a:lnTo>
                  <a:pt x="29204" y="47292"/>
                </a:lnTo>
                <a:lnTo>
                  <a:pt x="27424" y="47292"/>
                </a:lnTo>
                <a:lnTo>
                  <a:pt x="27424" y="45518"/>
                </a:lnTo>
                <a:close/>
                <a:moveTo>
                  <a:pt x="31053" y="45518"/>
                </a:moveTo>
                <a:lnTo>
                  <a:pt x="31053" y="47292"/>
                </a:lnTo>
                <a:lnTo>
                  <a:pt x="29279" y="47292"/>
                </a:lnTo>
                <a:lnTo>
                  <a:pt x="29279" y="45518"/>
                </a:lnTo>
                <a:close/>
                <a:moveTo>
                  <a:pt x="32903" y="45518"/>
                </a:moveTo>
                <a:lnTo>
                  <a:pt x="32903" y="47292"/>
                </a:lnTo>
                <a:lnTo>
                  <a:pt x="31128" y="47292"/>
                </a:lnTo>
                <a:lnTo>
                  <a:pt x="31128" y="45518"/>
                </a:lnTo>
                <a:close/>
                <a:moveTo>
                  <a:pt x="34692" y="45518"/>
                </a:moveTo>
                <a:lnTo>
                  <a:pt x="34692" y="47292"/>
                </a:lnTo>
                <a:lnTo>
                  <a:pt x="32979" y="47292"/>
                </a:lnTo>
                <a:lnTo>
                  <a:pt x="32979" y="45518"/>
                </a:lnTo>
                <a:close/>
                <a:moveTo>
                  <a:pt x="36541" y="45518"/>
                </a:moveTo>
                <a:lnTo>
                  <a:pt x="36541" y="47292"/>
                </a:lnTo>
                <a:lnTo>
                  <a:pt x="34768" y="47292"/>
                </a:lnTo>
                <a:lnTo>
                  <a:pt x="34768" y="45518"/>
                </a:lnTo>
                <a:close/>
                <a:moveTo>
                  <a:pt x="38397" y="45518"/>
                </a:moveTo>
                <a:lnTo>
                  <a:pt x="38397" y="47292"/>
                </a:lnTo>
                <a:lnTo>
                  <a:pt x="36618" y="47292"/>
                </a:lnTo>
                <a:lnTo>
                  <a:pt x="36618" y="45518"/>
                </a:lnTo>
                <a:close/>
                <a:moveTo>
                  <a:pt x="40246" y="45518"/>
                </a:moveTo>
                <a:lnTo>
                  <a:pt x="40246" y="47292"/>
                </a:lnTo>
                <a:lnTo>
                  <a:pt x="38472" y="47292"/>
                </a:lnTo>
                <a:lnTo>
                  <a:pt x="38472" y="45518"/>
                </a:lnTo>
                <a:close/>
                <a:moveTo>
                  <a:pt x="42096" y="45518"/>
                </a:moveTo>
                <a:lnTo>
                  <a:pt x="42096" y="47292"/>
                </a:lnTo>
                <a:lnTo>
                  <a:pt x="40321" y="47292"/>
                </a:lnTo>
                <a:lnTo>
                  <a:pt x="40321" y="45518"/>
                </a:lnTo>
                <a:close/>
                <a:moveTo>
                  <a:pt x="43950" y="45518"/>
                </a:moveTo>
                <a:lnTo>
                  <a:pt x="43950" y="47292"/>
                </a:lnTo>
                <a:lnTo>
                  <a:pt x="42172" y="47292"/>
                </a:lnTo>
                <a:lnTo>
                  <a:pt x="42172" y="45518"/>
                </a:lnTo>
                <a:close/>
                <a:moveTo>
                  <a:pt x="45801" y="45518"/>
                </a:moveTo>
                <a:lnTo>
                  <a:pt x="45801" y="47292"/>
                </a:lnTo>
                <a:lnTo>
                  <a:pt x="44027" y="47292"/>
                </a:lnTo>
                <a:lnTo>
                  <a:pt x="44027" y="45518"/>
                </a:lnTo>
                <a:close/>
                <a:moveTo>
                  <a:pt x="47656" y="45518"/>
                </a:moveTo>
                <a:lnTo>
                  <a:pt x="47656" y="47292"/>
                </a:lnTo>
                <a:lnTo>
                  <a:pt x="45876" y="47292"/>
                </a:lnTo>
                <a:lnTo>
                  <a:pt x="45876" y="45518"/>
                </a:lnTo>
                <a:close/>
                <a:moveTo>
                  <a:pt x="49505" y="45518"/>
                </a:moveTo>
                <a:lnTo>
                  <a:pt x="49505" y="47292"/>
                </a:lnTo>
                <a:lnTo>
                  <a:pt x="47731" y="47292"/>
                </a:lnTo>
                <a:lnTo>
                  <a:pt x="47731" y="45518"/>
                </a:lnTo>
                <a:close/>
                <a:moveTo>
                  <a:pt x="51289" y="45518"/>
                </a:moveTo>
                <a:lnTo>
                  <a:pt x="51289" y="47292"/>
                </a:lnTo>
                <a:lnTo>
                  <a:pt x="49581" y="47292"/>
                </a:lnTo>
                <a:lnTo>
                  <a:pt x="49581" y="45518"/>
                </a:lnTo>
                <a:close/>
                <a:moveTo>
                  <a:pt x="53144" y="45518"/>
                </a:moveTo>
                <a:lnTo>
                  <a:pt x="53144" y="47292"/>
                </a:lnTo>
                <a:lnTo>
                  <a:pt x="51370" y="47292"/>
                </a:lnTo>
                <a:lnTo>
                  <a:pt x="51370" y="45518"/>
                </a:lnTo>
                <a:close/>
                <a:moveTo>
                  <a:pt x="54995" y="45518"/>
                </a:moveTo>
                <a:lnTo>
                  <a:pt x="54995" y="47292"/>
                </a:lnTo>
                <a:lnTo>
                  <a:pt x="53220" y="47292"/>
                </a:lnTo>
                <a:lnTo>
                  <a:pt x="53220" y="45518"/>
                </a:lnTo>
                <a:close/>
                <a:moveTo>
                  <a:pt x="56849" y="45518"/>
                </a:moveTo>
                <a:lnTo>
                  <a:pt x="56849" y="47292"/>
                </a:lnTo>
                <a:lnTo>
                  <a:pt x="55070" y="47292"/>
                </a:lnTo>
                <a:lnTo>
                  <a:pt x="55070" y="45518"/>
                </a:lnTo>
                <a:close/>
                <a:moveTo>
                  <a:pt x="58698" y="45518"/>
                </a:moveTo>
                <a:lnTo>
                  <a:pt x="58698" y="47292"/>
                </a:lnTo>
                <a:lnTo>
                  <a:pt x="56924" y="47292"/>
                </a:lnTo>
                <a:lnTo>
                  <a:pt x="56924" y="45518"/>
                </a:lnTo>
                <a:close/>
                <a:moveTo>
                  <a:pt x="60548" y="45518"/>
                </a:moveTo>
                <a:lnTo>
                  <a:pt x="60548" y="47292"/>
                </a:lnTo>
                <a:lnTo>
                  <a:pt x="58775" y="47292"/>
                </a:lnTo>
                <a:lnTo>
                  <a:pt x="58775" y="45518"/>
                </a:lnTo>
                <a:close/>
                <a:moveTo>
                  <a:pt x="62404" y="45518"/>
                </a:moveTo>
                <a:lnTo>
                  <a:pt x="62404" y="47292"/>
                </a:lnTo>
                <a:lnTo>
                  <a:pt x="60629" y="47292"/>
                </a:lnTo>
                <a:lnTo>
                  <a:pt x="60629" y="45518"/>
                </a:lnTo>
                <a:close/>
                <a:moveTo>
                  <a:pt x="64253" y="45518"/>
                </a:moveTo>
                <a:lnTo>
                  <a:pt x="64253" y="47292"/>
                </a:lnTo>
                <a:lnTo>
                  <a:pt x="62479" y="47292"/>
                </a:lnTo>
                <a:lnTo>
                  <a:pt x="62479" y="45518"/>
                </a:lnTo>
                <a:close/>
                <a:moveTo>
                  <a:pt x="66108" y="45518"/>
                </a:moveTo>
                <a:lnTo>
                  <a:pt x="66108" y="47292"/>
                </a:lnTo>
                <a:lnTo>
                  <a:pt x="64328" y="47292"/>
                </a:lnTo>
                <a:lnTo>
                  <a:pt x="64328" y="45518"/>
                </a:lnTo>
                <a:close/>
                <a:moveTo>
                  <a:pt x="3343" y="47369"/>
                </a:moveTo>
                <a:lnTo>
                  <a:pt x="3343" y="49142"/>
                </a:lnTo>
                <a:lnTo>
                  <a:pt x="1568" y="49142"/>
                </a:lnTo>
                <a:lnTo>
                  <a:pt x="1568" y="47369"/>
                </a:lnTo>
                <a:close/>
                <a:moveTo>
                  <a:pt x="5192" y="47369"/>
                </a:moveTo>
                <a:lnTo>
                  <a:pt x="5192" y="49142"/>
                </a:lnTo>
                <a:lnTo>
                  <a:pt x="3418" y="49142"/>
                </a:lnTo>
                <a:lnTo>
                  <a:pt x="3418" y="47369"/>
                </a:lnTo>
                <a:close/>
                <a:moveTo>
                  <a:pt x="7047" y="47369"/>
                </a:moveTo>
                <a:lnTo>
                  <a:pt x="7047" y="49142"/>
                </a:lnTo>
                <a:lnTo>
                  <a:pt x="5267" y="49142"/>
                </a:lnTo>
                <a:lnTo>
                  <a:pt x="5267" y="47369"/>
                </a:lnTo>
                <a:close/>
                <a:moveTo>
                  <a:pt x="8896" y="47369"/>
                </a:moveTo>
                <a:lnTo>
                  <a:pt x="8896" y="49142"/>
                </a:lnTo>
                <a:lnTo>
                  <a:pt x="7123" y="49142"/>
                </a:lnTo>
                <a:lnTo>
                  <a:pt x="7123" y="47369"/>
                </a:lnTo>
                <a:close/>
                <a:moveTo>
                  <a:pt x="10746" y="47369"/>
                </a:moveTo>
                <a:lnTo>
                  <a:pt x="10746" y="49142"/>
                </a:lnTo>
                <a:lnTo>
                  <a:pt x="8972" y="49142"/>
                </a:lnTo>
                <a:lnTo>
                  <a:pt x="8972" y="47369"/>
                </a:lnTo>
                <a:close/>
                <a:moveTo>
                  <a:pt x="12601" y="47369"/>
                </a:moveTo>
                <a:lnTo>
                  <a:pt x="12601" y="49142"/>
                </a:lnTo>
                <a:lnTo>
                  <a:pt x="10827" y="49142"/>
                </a:lnTo>
                <a:lnTo>
                  <a:pt x="10827" y="47369"/>
                </a:lnTo>
                <a:close/>
                <a:moveTo>
                  <a:pt x="14451" y="47369"/>
                </a:moveTo>
                <a:lnTo>
                  <a:pt x="14451" y="49142"/>
                </a:lnTo>
                <a:lnTo>
                  <a:pt x="12676" y="49142"/>
                </a:lnTo>
                <a:lnTo>
                  <a:pt x="12676" y="47369"/>
                </a:lnTo>
                <a:close/>
                <a:moveTo>
                  <a:pt x="16305" y="47369"/>
                </a:moveTo>
                <a:lnTo>
                  <a:pt x="16305" y="49142"/>
                </a:lnTo>
                <a:lnTo>
                  <a:pt x="14526" y="49142"/>
                </a:lnTo>
                <a:lnTo>
                  <a:pt x="14526" y="47369"/>
                </a:lnTo>
                <a:close/>
                <a:moveTo>
                  <a:pt x="18089" y="47369"/>
                </a:moveTo>
                <a:lnTo>
                  <a:pt x="18089" y="49142"/>
                </a:lnTo>
                <a:lnTo>
                  <a:pt x="16381" y="49142"/>
                </a:lnTo>
                <a:lnTo>
                  <a:pt x="16381" y="47369"/>
                </a:lnTo>
                <a:close/>
                <a:moveTo>
                  <a:pt x="19945" y="47369"/>
                </a:moveTo>
                <a:lnTo>
                  <a:pt x="19945" y="49142"/>
                </a:lnTo>
                <a:lnTo>
                  <a:pt x="18166" y="49142"/>
                </a:lnTo>
                <a:lnTo>
                  <a:pt x="18166" y="47369"/>
                </a:lnTo>
                <a:close/>
                <a:moveTo>
                  <a:pt x="21795" y="47369"/>
                </a:moveTo>
                <a:lnTo>
                  <a:pt x="21795" y="49142"/>
                </a:lnTo>
                <a:lnTo>
                  <a:pt x="20020" y="49142"/>
                </a:lnTo>
                <a:lnTo>
                  <a:pt x="20020" y="47369"/>
                </a:lnTo>
                <a:close/>
                <a:moveTo>
                  <a:pt x="23644" y="47369"/>
                </a:moveTo>
                <a:lnTo>
                  <a:pt x="23644" y="49142"/>
                </a:lnTo>
                <a:lnTo>
                  <a:pt x="21870" y="49142"/>
                </a:lnTo>
                <a:lnTo>
                  <a:pt x="21870" y="47369"/>
                </a:lnTo>
                <a:close/>
                <a:moveTo>
                  <a:pt x="25498" y="47369"/>
                </a:moveTo>
                <a:lnTo>
                  <a:pt x="25498" y="49142"/>
                </a:lnTo>
                <a:lnTo>
                  <a:pt x="23719" y="49142"/>
                </a:lnTo>
                <a:lnTo>
                  <a:pt x="23719" y="47369"/>
                </a:lnTo>
                <a:close/>
                <a:moveTo>
                  <a:pt x="27348" y="47369"/>
                </a:moveTo>
                <a:lnTo>
                  <a:pt x="27348" y="49142"/>
                </a:lnTo>
                <a:lnTo>
                  <a:pt x="25575" y="49142"/>
                </a:lnTo>
                <a:lnTo>
                  <a:pt x="25575" y="47369"/>
                </a:lnTo>
                <a:close/>
                <a:moveTo>
                  <a:pt x="29204" y="47369"/>
                </a:moveTo>
                <a:lnTo>
                  <a:pt x="29204" y="49142"/>
                </a:lnTo>
                <a:lnTo>
                  <a:pt x="27424" y="49142"/>
                </a:lnTo>
                <a:lnTo>
                  <a:pt x="27424" y="47369"/>
                </a:lnTo>
                <a:close/>
                <a:moveTo>
                  <a:pt x="31053" y="47369"/>
                </a:moveTo>
                <a:lnTo>
                  <a:pt x="31053" y="49142"/>
                </a:lnTo>
                <a:lnTo>
                  <a:pt x="29279" y="49142"/>
                </a:lnTo>
                <a:lnTo>
                  <a:pt x="29279" y="47369"/>
                </a:lnTo>
                <a:close/>
                <a:moveTo>
                  <a:pt x="32903" y="47369"/>
                </a:moveTo>
                <a:lnTo>
                  <a:pt x="32903" y="49142"/>
                </a:lnTo>
                <a:lnTo>
                  <a:pt x="31128" y="49142"/>
                </a:lnTo>
                <a:lnTo>
                  <a:pt x="31128" y="47369"/>
                </a:lnTo>
                <a:close/>
                <a:moveTo>
                  <a:pt x="34692" y="47369"/>
                </a:moveTo>
                <a:lnTo>
                  <a:pt x="34692" y="49142"/>
                </a:lnTo>
                <a:lnTo>
                  <a:pt x="32979" y="49142"/>
                </a:lnTo>
                <a:lnTo>
                  <a:pt x="32979" y="47369"/>
                </a:lnTo>
                <a:close/>
                <a:moveTo>
                  <a:pt x="36541" y="47369"/>
                </a:moveTo>
                <a:lnTo>
                  <a:pt x="36541" y="49142"/>
                </a:lnTo>
                <a:lnTo>
                  <a:pt x="34768" y="49142"/>
                </a:lnTo>
                <a:lnTo>
                  <a:pt x="34768" y="47369"/>
                </a:lnTo>
                <a:close/>
                <a:moveTo>
                  <a:pt x="38397" y="47369"/>
                </a:moveTo>
                <a:lnTo>
                  <a:pt x="38397" y="49142"/>
                </a:lnTo>
                <a:lnTo>
                  <a:pt x="36618" y="49142"/>
                </a:lnTo>
                <a:lnTo>
                  <a:pt x="36618" y="47369"/>
                </a:lnTo>
                <a:close/>
                <a:moveTo>
                  <a:pt x="40246" y="47369"/>
                </a:moveTo>
                <a:lnTo>
                  <a:pt x="40246" y="49142"/>
                </a:lnTo>
                <a:lnTo>
                  <a:pt x="38472" y="49142"/>
                </a:lnTo>
                <a:lnTo>
                  <a:pt x="38472" y="47369"/>
                </a:lnTo>
                <a:close/>
                <a:moveTo>
                  <a:pt x="42096" y="47369"/>
                </a:moveTo>
                <a:lnTo>
                  <a:pt x="42096" y="49142"/>
                </a:lnTo>
                <a:lnTo>
                  <a:pt x="40321" y="49142"/>
                </a:lnTo>
                <a:lnTo>
                  <a:pt x="40321" y="47369"/>
                </a:lnTo>
                <a:close/>
                <a:moveTo>
                  <a:pt x="43950" y="47369"/>
                </a:moveTo>
                <a:lnTo>
                  <a:pt x="43950" y="49142"/>
                </a:lnTo>
                <a:lnTo>
                  <a:pt x="42172" y="49142"/>
                </a:lnTo>
                <a:lnTo>
                  <a:pt x="42172" y="47369"/>
                </a:lnTo>
                <a:close/>
                <a:moveTo>
                  <a:pt x="45801" y="47369"/>
                </a:moveTo>
                <a:lnTo>
                  <a:pt x="45801" y="49142"/>
                </a:lnTo>
                <a:lnTo>
                  <a:pt x="44027" y="49142"/>
                </a:lnTo>
                <a:lnTo>
                  <a:pt x="44027" y="47369"/>
                </a:lnTo>
                <a:close/>
                <a:moveTo>
                  <a:pt x="47656" y="47369"/>
                </a:moveTo>
                <a:lnTo>
                  <a:pt x="47656" y="49142"/>
                </a:lnTo>
                <a:lnTo>
                  <a:pt x="45876" y="49142"/>
                </a:lnTo>
                <a:lnTo>
                  <a:pt x="45876" y="47369"/>
                </a:lnTo>
                <a:close/>
                <a:moveTo>
                  <a:pt x="49505" y="47369"/>
                </a:moveTo>
                <a:lnTo>
                  <a:pt x="49505" y="49142"/>
                </a:lnTo>
                <a:lnTo>
                  <a:pt x="47731" y="49142"/>
                </a:lnTo>
                <a:lnTo>
                  <a:pt x="47731" y="47369"/>
                </a:lnTo>
                <a:close/>
                <a:moveTo>
                  <a:pt x="51289" y="47369"/>
                </a:moveTo>
                <a:lnTo>
                  <a:pt x="51289" y="49142"/>
                </a:lnTo>
                <a:lnTo>
                  <a:pt x="49581" y="49142"/>
                </a:lnTo>
                <a:lnTo>
                  <a:pt x="49581" y="47369"/>
                </a:lnTo>
                <a:close/>
                <a:moveTo>
                  <a:pt x="53144" y="47369"/>
                </a:moveTo>
                <a:lnTo>
                  <a:pt x="53144" y="49142"/>
                </a:lnTo>
                <a:lnTo>
                  <a:pt x="51370" y="49142"/>
                </a:lnTo>
                <a:lnTo>
                  <a:pt x="51370" y="47369"/>
                </a:lnTo>
                <a:close/>
                <a:moveTo>
                  <a:pt x="54995" y="47369"/>
                </a:moveTo>
                <a:lnTo>
                  <a:pt x="54995" y="49142"/>
                </a:lnTo>
                <a:lnTo>
                  <a:pt x="53220" y="49142"/>
                </a:lnTo>
                <a:lnTo>
                  <a:pt x="53220" y="47369"/>
                </a:lnTo>
                <a:close/>
                <a:moveTo>
                  <a:pt x="56849" y="47369"/>
                </a:moveTo>
                <a:lnTo>
                  <a:pt x="56849" y="49142"/>
                </a:lnTo>
                <a:lnTo>
                  <a:pt x="55070" y="49142"/>
                </a:lnTo>
                <a:lnTo>
                  <a:pt x="55070" y="47369"/>
                </a:lnTo>
                <a:close/>
                <a:moveTo>
                  <a:pt x="58698" y="47369"/>
                </a:moveTo>
                <a:lnTo>
                  <a:pt x="58698" y="49142"/>
                </a:lnTo>
                <a:lnTo>
                  <a:pt x="56924" y="49142"/>
                </a:lnTo>
                <a:lnTo>
                  <a:pt x="56924" y="47369"/>
                </a:lnTo>
                <a:close/>
                <a:moveTo>
                  <a:pt x="60548" y="47369"/>
                </a:moveTo>
                <a:lnTo>
                  <a:pt x="60548" y="49142"/>
                </a:lnTo>
                <a:lnTo>
                  <a:pt x="58775" y="49142"/>
                </a:lnTo>
                <a:lnTo>
                  <a:pt x="58775" y="47369"/>
                </a:lnTo>
                <a:close/>
                <a:moveTo>
                  <a:pt x="62404" y="47369"/>
                </a:moveTo>
                <a:lnTo>
                  <a:pt x="62404" y="49142"/>
                </a:lnTo>
                <a:lnTo>
                  <a:pt x="60629" y="49142"/>
                </a:lnTo>
                <a:lnTo>
                  <a:pt x="60629" y="47369"/>
                </a:lnTo>
                <a:close/>
                <a:moveTo>
                  <a:pt x="64253" y="47369"/>
                </a:moveTo>
                <a:lnTo>
                  <a:pt x="64253" y="49142"/>
                </a:lnTo>
                <a:lnTo>
                  <a:pt x="62479" y="49142"/>
                </a:lnTo>
                <a:lnTo>
                  <a:pt x="62479" y="47369"/>
                </a:lnTo>
                <a:close/>
                <a:moveTo>
                  <a:pt x="66108" y="47369"/>
                </a:moveTo>
                <a:lnTo>
                  <a:pt x="66108" y="49142"/>
                </a:lnTo>
                <a:lnTo>
                  <a:pt x="64328" y="49142"/>
                </a:lnTo>
                <a:lnTo>
                  <a:pt x="64328" y="47369"/>
                </a:lnTo>
                <a:close/>
                <a:moveTo>
                  <a:pt x="1487" y="0"/>
                </a:moveTo>
                <a:lnTo>
                  <a:pt x="1487" y="1493"/>
                </a:lnTo>
                <a:lnTo>
                  <a:pt x="0" y="1493"/>
                </a:lnTo>
                <a:lnTo>
                  <a:pt x="0" y="1568"/>
                </a:lnTo>
                <a:lnTo>
                  <a:pt x="1487" y="1568"/>
                </a:lnTo>
                <a:lnTo>
                  <a:pt x="1487" y="3343"/>
                </a:lnTo>
                <a:lnTo>
                  <a:pt x="0" y="3343"/>
                </a:lnTo>
                <a:lnTo>
                  <a:pt x="0" y="3422"/>
                </a:lnTo>
                <a:lnTo>
                  <a:pt x="1487" y="3422"/>
                </a:lnTo>
                <a:lnTo>
                  <a:pt x="1487" y="5197"/>
                </a:lnTo>
                <a:lnTo>
                  <a:pt x="0" y="5197"/>
                </a:lnTo>
                <a:lnTo>
                  <a:pt x="0" y="5273"/>
                </a:lnTo>
                <a:lnTo>
                  <a:pt x="1487" y="5273"/>
                </a:lnTo>
                <a:lnTo>
                  <a:pt x="1487" y="7047"/>
                </a:lnTo>
                <a:lnTo>
                  <a:pt x="0" y="7047"/>
                </a:lnTo>
                <a:lnTo>
                  <a:pt x="0" y="7123"/>
                </a:lnTo>
                <a:lnTo>
                  <a:pt x="1487" y="7123"/>
                </a:lnTo>
                <a:lnTo>
                  <a:pt x="1487" y="8902"/>
                </a:lnTo>
                <a:lnTo>
                  <a:pt x="0" y="8902"/>
                </a:lnTo>
                <a:lnTo>
                  <a:pt x="0" y="8977"/>
                </a:lnTo>
                <a:lnTo>
                  <a:pt x="1487" y="8977"/>
                </a:lnTo>
                <a:lnTo>
                  <a:pt x="1487" y="10752"/>
                </a:lnTo>
                <a:lnTo>
                  <a:pt x="0" y="10752"/>
                </a:lnTo>
                <a:lnTo>
                  <a:pt x="0" y="10827"/>
                </a:lnTo>
                <a:lnTo>
                  <a:pt x="1487" y="10827"/>
                </a:lnTo>
                <a:lnTo>
                  <a:pt x="1487" y="12601"/>
                </a:lnTo>
                <a:lnTo>
                  <a:pt x="0" y="12601"/>
                </a:lnTo>
                <a:lnTo>
                  <a:pt x="0" y="12682"/>
                </a:lnTo>
                <a:lnTo>
                  <a:pt x="1487" y="12682"/>
                </a:lnTo>
                <a:lnTo>
                  <a:pt x="1487" y="14456"/>
                </a:lnTo>
                <a:lnTo>
                  <a:pt x="0" y="14456"/>
                </a:lnTo>
                <a:lnTo>
                  <a:pt x="0" y="14532"/>
                </a:lnTo>
                <a:lnTo>
                  <a:pt x="1487" y="14532"/>
                </a:lnTo>
                <a:lnTo>
                  <a:pt x="1487" y="16305"/>
                </a:lnTo>
                <a:lnTo>
                  <a:pt x="0" y="16305"/>
                </a:lnTo>
                <a:lnTo>
                  <a:pt x="0" y="16381"/>
                </a:lnTo>
                <a:lnTo>
                  <a:pt x="1487" y="16381"/>
                </a:lnTo>
                <a:lnTo>
                  <a:pt x="1487" y="16421"/>
                </a:lnTo>
                <a:lnTo>
                  <a:pt x="1487" y="17873"/>
                </a:lnTo>
                <a:lnTo>
                  <a:pt x="1487" y="17914"/>
                </a:lnTo>
                <a:lnTo>
                  <a:pt x="0" y="17914"/>
                </a:lnTo>
                <a:lnTo>
                  <a:pt x="0" y="17989"/>
                </a:lnTo>
                <a:lnTo>
                  <a:pt x="1487" y="17989"/>
                </a:lnTo>
                <a:lnTo>
                  <a:pt x="1487" y="19763"/>
                </a:lnTo>
                <a:lnTo>
                  <a:pt x="0" y="19763"/>
                </a:lnTo>
                <a:lnTo>
                  <a:pt x="0" y="19838"/>
                </a:lnTo>
                <a:lnTo>
                  <a:pt x="1487" y="19838"/>
                </a:lnTo>
                <a:lnTo>
                  <a:pt x="1487" y="21613"/>
                </a:lnTo>
                <a:lnTo>
                  <a:pt x="0" y="21613"/>
                </a:lnTo>
                <a:lnTo>
                  <a:pt x="0" y="21688"/>
                </a:lnTo>
                <a:lnTo>
                  <a:pt x="1487" y="21688"/>
                </a:lnTo>
                <a:lnTo>
                  <a:pt x="1487" y="23467"/>
                </a:lnTo>
                <a:lnTo>
                  <a:pt x="0" y="23467"/>
                </a:lnTo>
                <a:lnTo>
                  <a:pt x="0" y="23544"/>
                </a:lnTo>
                <a:lnTo>
                  <a:pt x="1487" y="23544"/>
                </a:lnTo>
                <a:lnTo>
                  <a:pt x="1487" y="25317"/>
                </a:lnTo>
                <a:lnTo>
                  <a:pt x="0" y="25317"/>
                </a:lnTo>
                <a:lnTo>
                  <a:pt x="0" y="25393"/>
                </a:lnTo>
                <a:lnTo>
                  <a:pt x="1487" y="25393"/>
                </a:lnTo>
                <a:lnTo>
                  <a:pt x="1487" y="27173"/>
                </a:lnTo>
                <a:lnTo>
                  <a:pt x="0" y="27173"/>
                </a:lnTo>
                <a:lnTo>
                  <a:pt x="0" y="27248"/>
                </a:lnTo>
                <a:lnTo>
                  <a:pt x="1487" y="27248"/>
                </a:lnTo>
                <a:lnTo>
                  <a:pt x="1487" y="29022"/>
                </a:lnTo>
                <a:lnTo>
                  <a:pt x="0" y="29022"/>
                </a:lnTo>
                <a:lnTo>
                  <a:pt x="0" y="29097"/>
                </a:lnTo>
                <a:lnTo>
                  <a:pt x="1487" y="29097"/>
                </a:lnTo>
                <a:lnTo>
                  <a:pt x="1487" y="30872"/>
                </a:lnTo>
                <a:lnTo>
                  <a:pt x="0" y="30872"/>
                </a:lnTo>
                <a:lnTo>
                  <a:pt x="0" y="30948"/>
                </a:lnTo>
                <a:lnTo>
                  <a:pt x="1487" y="30948"/>
                </a:lnTo>
                <a:lnTo>
                  <a:pt x="1487" y="32726"/>
                </a:lnTo>
                <a:lnTo>
                  <a:pt x="0" y="32726"/>
                </a:lnTo>
                <a:lnTo>
                  <a:pt x="0" y="32802"/>
                </a:lnTo>
                <a:lnTo>
                  <a:pt x="1487" y="32802"/>
                </a:lnTo>
                <a:lnTo>
                  <a:pt x="1487" y="32837"/>
                </a:lnTo>
                <a:lnTo>
                  <a:pt x="1487" y="34289"/>
                </a:lnTo>
                <a:lnTo>
                  <a:pt x="1487" y="34329"/>
                </a:lnTo>
                <a:lnTo>
                  <a:pt x="0" y="34329"/>
                </a:lnTo>
                <a:lnTo>
                  <a:pt x="0" y="34405"/>
                </a:lnTo>
                <a:lnTo>
                  <a:pt x="1487" y="34405"/>
                </a:lnTo>
                <a:lnTo>
                  <a:pt x="1487" y="36180"/>
                </a:lnTo>
                <a:lnTo>
                  <a:pt x="0" y="36180"/>
                </a:lnTo>
                <a:lnTo>
                  <a:pt x="0" y="36259"/>
                </a:lnTo>
                <a:lnTo>
                  <a:pt x="1487" y="36259"/>
                </a:lnTo>
                <a:lnTo>
                  <a:pt x="1487" y="38034"/>
                </a:lnTo>
                <a:lnTo>
                  <a:pt x="0" y="38034"/>
                </a:lnTo>
                <a:lnTo>
                  <a:pt x="0" y="38109"/>
                </a:lnTo>
                <a:lnTo>
                  <a:pt x="1487" y="38109"/>
                </a:lnTo>
                <a:lnTo>
                  <a:pt x="1487" y="39883"/>
                </a:lnTo>
                <a:lnTo>
                  <a:pt x="0" y="39883"/>
                </a:lnTo>
                <a:lnTo>
                  <a:pt x="0" y="39960"/>
                </a:lnTo>
                <a:lnTo>
                  <a:pt x="1487" y="39960"/>
                </a:lnTo>
                <a:lnTo>
                  <a:pt x="1487" y="41738"/>
                </a:lnTo>
                <a:lnTo>
                  <a:pt x="0" y="41738"/>
                </a:lnTo>
                <a:lnTo>
                  <a:pt x="0" y="41814"/>
                </a:lnTo>
                <a:lnTo>
                  <a:pt x="1487" y="41814"/>
                </a:lnTo>
                <a:lnTo>
                  <a:pt x="1487" y="43589"/>
                </a:lnTo>
                <a:lnTo>
                  <a:pt x="0" y="43589"/>
                </a:lnTo>
                <a:lnTo>
                  <a:pt x="0" y="43664"/>
                </a:lnTo>
                <a:lnTo>
                  <a:pt x="1487" y="43664"/>
                </a:lnTo>
                <a:lnTo>
                  <a:pt x="1487" y="45438"/>
                </a:lnTo>
                <a:lnTo>
                  <a:pt x="0" y="45438"/>
                </a:lnTo>
                <a:lnTo>
                  <a:pt x="0" y="45518"/>
                </a:lnTo>
                <a:lnTo>
                  <a:pt x="1487" y="45518"/>
                </a:lnTo>
                <a:lnTo>
                  <a:pt x="1487" y="47292"/>
                </a:lnTo>
                <a:lnTo>
                  <a:pt x="0" y="47292"/>
                </a:lnTo>
                <a:lnTo>
                  <a:pt x="0" y="47369"/>
                </a:lnTo>
                <a:lnTo>
                  <a:pt x="1487" y="47369"/>
                </a:lnTo>
                <a:lnTo>
                  <a:pt x="1487" y="49142"/>
                </a:lnTo>
                <a:lnTo>
                  <a:pt x="0" y="49142"/>
                </a:lnTo>
                <a:lnTo>
                  <a:pt x="0" y="49218"/>
                </a:lnTo>
                <a:lnTo>
                  <a:pt x="1487" y="49218"/>
                </a:lnTo>
                <a:lnTo>
                  <a:pt x="1487" y="50710"/>
                </a:lnTo>
                <a:lnTo>
                  <a:pt x="1568" y="50710"/>
                </a:lnTo>
                <a:lnTo>
                  <a:pt x="1568" y="49218"/>
                </a:lnTo>
                <a:lnTo>
                  <a:pt x="3343" y="49218"/>
                </a:lnTo>
                <a:lnTo>
                  <a:pt x="3343" y="50710"/>
                </a:lnTo>
                <a:lnTo>
                  <a:pt x="3418" y="50710"/>
                </a:lnTo>
                <a:lnTo>
                  <a:pt x="3418" y="49218"/>
                </a:lnTo>
                <a:lnTo>
                  <a:pt x="5192" y="49218"/>
                </a:lnTo>
                <a:lnTo>
                  <a:pt x="5192" y="50710"/>
                </a:lnTo>
                <a:lnTo>
                  <a:pt x="5267" y="50710"/>
                </a:lnTo>
                <a:lnTo>
                  <a:pt x="5267" y="49218"/>
                </a:lnTo>
                <a:lnTo>
                  <a:pt x="7047" y="49218"/>
                </a:lnTo>
                <a:lnTo>
                  <a:pt x="7047" y="50710"/>
                </a:lnTo>
                <a:lnTo>
                  <a:pt x="7123" y="50710"/>
                </a:lnTo>
                <a:lnTo>
                  <a:pt x="7123" y="49218"/>
                </a:lnTo>
                <a:lnTo>
                  <a:pt x="8896" y="49218"/>
                </a:lnTo>
                <a:lnTo>
                  <a:pt x="8896" y="50710"/>
                </a:lnTo>
                <a:lnTo>
                  <a:pt x="8972" y="50710"/>
                </a:lnTo>
                <a:lnTo>
                  <a:pt x="8972" y="49218"/>
                </a:lnTo>
                <a:lnTo>
                  <a:pt x="10746" y="49218"/>
                </a:lnTo>
                <a:lnTo>
                  <a:pt x="10746" y="50710"/>
                </a:lnTo>
                <a:lnTo>
                  <a:pt x="10827" y="50710"/>
                </a:lnTo>
                <a:lnTo>
                  <a:pt x="10827" y="49218"/>
                </a:lnTo>
                <a:lnTo>
                  <a:pt x="12601" y="49218"/>
                </a:lnTo>
                <a:lnTo>
                  <a:pt x="12601" y="50710"/>
                </a:lnTo>
                <a:lnTo>
                  <a:pt x="12676" y="50710"/>
                </a:lnTo>
                <a:lnTo>
                  <a:pt x="12676" y="49218"/>
                </a:lnTo>
                <a:lnTo>
                  <a:pt x="14451" y="49218"/>
                </a:lnTo>
                <a:lnTo>
                  <a:pt x="14451" y="50710"/>
                </a:lnTo>
                <a:lnTo>
                  <a:pt x="14526" y="50710"/>
                </a:lnTo>
                <a:lnTo>
                  <a:pt x="14526" y="49218"/>
                </a:lnTo>
                <a:lnTo>
                  <a:pt x="16305" y="49218"/>
                </a:lnTo>
                <a:lnTo>
                  <a:pt x="16305" y="50710"/>
                </a:lnTo>
                <a:lnTo>
                  <a:pt x="16381" y="50710"/>
                </a:lnTo>
                <a:lnTo>
                  <a:pt x="16381" y="49218"/>
                </a:lnTo>
                <a:lnTo>
                  <a:pt x="18089" y="49218"/>
                </a:lnTo>
                <a:lnTo>
                  <a:pt x="18089" y="50710"/>
                </a:lnTo>
                <a:lnTo>
                  <a:pt x="18166" y="50710"/>
                </a:lnTo>
                <a:lnTo>
                  <a:pt x="18166" y="49218"/>
                </a:lnTo>
                <a:lnTo>
                  <a:pt x="19945" y="49218"/>
                </a:lnTo>
                <a:lnTo>
                  <a:pt x="19945" y="50710"/>
                </a:lnTo>
                <a:lnTo>
                  <a:pt x="20020" y="50710"/>
                </a:lnTo>
                <a:lnTo>
                  <a:pt x="20020" y="49218"/>
                </a:lnTo>
                <a:lnTo>
                  <a:pt x="21795" y="49218"/>
                </a:lnTo>
                <a:lnTo>
                  <a:pt x="21795" y="50710"/>
                </a:lnTo>
                <a:lnTo>
                  <a:pt x="21870" y="50710"/>
                </a:lnTo>
                <a:lnTo>
                  <a:pt x="21870" y="49218"/>
                </a:lnTo>
                <a:lnTo>
                  <a:pt x="23644" y="49218"/>
                </a:lnTo>
                <a:lnTo>
                  <a:pt x="23644" y="50710"/>
                </a:lnTo>
                <a:lnTo>
                  <a:pt x="23719" y="50710"/>
                </a:lnTo>
                <a:lnTo>
                  <a:pt x="23719" y="49218"/>
                </a:lnTo>
                <a:lnTo>
                  <a:pt x="25498" y="49218"/>
                </a:lnTo>
                <a:lnTo>
                  <a:pt x="25498" y="50710"/>
                </a:lnTo>
                <a:lnTo>
                  <a:pt x="25575" y="50710"/>
                </a:lnTo>
                <a:lnTo>
                  <a:pt x="25575" y="49218"/>
                </a:lnTo>
                <a:lnTo>
                  <a:pt x="27348" y="49218"/>
                </a:lnTo>
                <a:lnTo>
                  <a:pt x="27348" y="50710"/>
                </a:lnTo>
                <a:lnTo>
                  <a:pt x="27424" y="50710"/>
                </a:lnTo>
                <a:lnTo>
                  <a:pt x="27424" y="49218"/>
                </a:lnTo>
                <a:lnTo>
                  <a:pt x="29204" y="49218"/>
                </a:lnTo>
                <a:lnTo>
                  <a:pt x="29204" y="50710"/>
                </a:lnTo>
                <a:lnTo>
                  <a:pt x="29279" y="50710"/>
                </a:lnTo>
                <a:lnTo>
                  <a:pt x="29279" y="49218"/>
                </a:lnTo>
                <a:lnTo>
                  <a:pt x="31053" y="49218"/>
                </a:lnTo>
                <a:lnTo>
                  <a:pt x="31053" y="50710"/>
                </a:lnTo>
                <a:lnTo>
                  <a:pt x="31128" y="50710"/>
                </a:lnTo>
                <a:lnTo>
                  <a:pt x="31128" y="49218"/>
                </a:lnTo>
                <a:lnTo>
                  <a:pt x="32903" y="49218"/>
                </a:lnTo>
                <a:lnTo>
                  <a:pt x="32903" y="50710"/>
                </a:lnTo>
                <a:lnTo>
                  <a:pt x="32979" y="50710"/>
                </a:lnTo>
                <a:lnTo>
                  <a:pt x="32979" y="49218"/>
                </a:lnTo>
                <a:lnTo>
                  <a:pt x="34692" y="49218"/>
                </a:lnTo>
                <a:lnTo>
                  <a:pt x="34692" y="50710"/>
                </a:lnTo>
                <a:lnTo>
                  <a:pt x="34768" y="50710"/>
                </a:lnTo>
                <a:lnTo>
                  <a:pt x="34768" y="49218"/>
                </a:lnTo>
                <a:lnTo>
                  <a:pt x="36541" y="49218"/>
                </a:lnTo>
                <a:lnTo>
                  <a:pt x="36541" y="50710"/>
                </a:lnTo>
                <a:lnTo>
                  <a:pt x="36618" y="50710"/>
                </a:lnTo>
                <a:lnTo>
                  <a:pt x="36618" y="49218"/>
                </a:lnTo>
                <a:lnTo>
                  <a:pt x="38397" y="49218"/>
                </a:lnTo>
                <a:lnTo>
                  <a:pt x="38397" y="50710"/>
                </a:lnTo>
                <a:lnTo>
                  <a:pt x="38472" y="50710"/>
                </a:lnTo>
                <a:lnTo>
                  <a:pt x="38472" y="49218"/>
                </a:lnTo>
                <a:lnTo>
                  <a:pt x="40246" y="49218"/>
                </a:lnTo>
                <a:lnTo>
                  <a:pt x="40246" y="50710"/>
                </a:lnTo>
                <a:lnTo>
                  <a:pt x="40321" y="50710"/>
                </a:lnTo>
                <a:lnTo>
                  <a:pt x="40321" y="49218"/>
                </a:lnTo>
                <a:lnTo>
                  <a:pt x="42096" y="49218"/>
                </a:lnTo>
                <a:lnTo>
                  <a:pt x="42096" y="50710"/>
                </a:lnTo>
                <a:lnTo>
                  <a:pt x="42172" y="50710"/>
                </a:lnTo>
                <a:lnTo>
                  <a:pt x="42172" y="49218"/>
                </a:lnTo>
                <a:lnTo>
                  <a:pt x="43950" y="49218"/>
                </a:lnTo>
                <a:lnTo>
                  <a:pt x="43950" y="50710"/>
                </a:lnTo>
                <a:lnTo>
                  <a:pt x="44027" y="50710"/>
                </a:lnTo>
                <a:lnTo>
                  <a:pt x="44027" y="49218"/>
                </a:lnTo>
                <a:lnTo>
                  <a:pt x="45801" y="49218"/>
                </a:lnTo>
                <a:lnTo>
                  <a:pt x="45801" y="50710"/>
                </a:lnTo>
                <a:lnTo>
                  <a:pt x="45876" y="50710"/>
                </a:lnTo>
                <a:lnTo>
                  <a:pt x="45876" y="49218"/>
                </a:lnTo>
                <a:lnTo>
                  <a:pt x="47656" y="49218"/>
                </a:lnTo>
                <a:lnTo>
                  <a:pt x="47656" y="50710"/>
                </a:lnTo>
                <a:lnTo>
                  <a:pt x="47731" y="50710"/>
                </a:lnTo>
                <a:lnTo>
                  <a:pt x="47731" y="49218"/>
                </a:lnTo>
                <a:lnTo>
                  <a:pt x="49505" y="49218"/>
                </a:lnTo>
                <a:lnTo>
                  <a:pt x="49505" y="50710"/>
                </a:lnTo>
                <a:lnTo>
                  <a:pt x="49581" y="50710"/>
                </a:lnTo>
                <a:lnTo>
                  <a:pt x="49581" y="49218"/>
                </a:lnTo>
                <a:lnTo>
                  <a:pt x="51289" y="49218"/>
                </a:lnTo>
                <a:lnTo>
                  <a:pt x="51289" y="50710"/>
                </a:lnTo>
                <a:lnTo>
                  <a:pt x="51370" y="50710"/>
                </a:lnTo>
                <a:lnTo>
                  <a:pt x="51370" y="49218"/>
                </a:lnTo>
                <a:lnTo>
                  <a:pt x="53144" y="49218"/>
                </a:lnTo>
                <a:lnTo>
                  <a:pt x="53144" y="50710"/>
                </a:lnTo>
                <a:lnTo>
                  <a:pt x="53220" y="50710"/>
                </a:lnTo>
                <a:lnTo>
                  <a:pt x="53220" y="49218"/>
                </a:lnTo>
                <a:lnTo>
                  <a:pt x="54995" y="49218"/>
                </a:lnTo>
                <a:lnTo>
                  <a:pt x="54995" y="50710"/>
                </a:lnTo>
                <a:lnTo>
                  <a:pt x="55070" y="50710"/>
                </a:lnTo>
                <a:lnTo>
                  <a:pt x="55070" y="49218"/>
                </a:lnTo>
                <a:lnTo>
                  <a:pt x="56849" y="49218"/>
                </a:lnTo>
                <a:lnTo>
                  <a:pt x="56849" y="50710"/>
                </a:lnTo>
                <a:lnTo>
                  <a:pt x="56924" y="50710"/>
                </a:lnTo>
                <a:lnTo>
                  <a:pt x="56924" y="49218"/>
                </a:lnTo>
                <a:lnTo>
                  <a:pt x="58698" y="49218"/>
                </a:lnTo>
                <a:lnTo>
                  <a:pt x="58698" y="50710"/>
                </a:lnTo>
                <a:lnTo>
                  <a:pt x="58775" y="50710"/>
                </a:lnTo>
                <a:lnTo>
                  <a:pt x="58775" y="49218"/>
                </a:lnTo>
                <a:lnTo>
                  <a:pt x="60548" y="49218"/>
                </a:lnTo>
                <a:lnTo>
                  <a:pt x="60548" y="50710"/>
                </a:lnTo>
                <a:lnTo>
                  <a:pt x="60629" y="50710"/>
                </a:lnTo>
                <a:lnTo>
                  <a:pt x="60629" y="49218"/>
                </a:lnTo>
                <a:lnTo>
                  <a:pt x="62404" y="49218"/>
                </a:lnTo>
                <a:lnTo>
                  <a:pt x="62404" y="50710"/>
                </a:lnTo>
                <a:lnTo>
                  <a:pt x="62479" y="50710"/>
                </a:lnTo>
                <a:lnTo>
                  <a:pt x="62479" y="49218"/>
                </a:lnTo>
                <a:lnTo>
                  <a:pt x="64253" y="49218"/>
                </a:lnTo>
                <a:lnTo>
                  <a:pt x="64253" y="50710"/>
                </a:lnTo>
                <a:lnTo>
                  <a:pt x="64328" y="50710"/>
                </a:lnTo>
                <a:lnTo>
                  <a:pt x="64328" y="49218"/>
                </a:lnTo>
                <a:lnTo>
                  <a:pt x="66108" y="49218"/>
                </a:lnTo>
                <a:lnTo>
                  <a:pt x="66108" y="50710"/>
                </a:lnTo>
                <a:lnTo>
                  <a:pt x="66184" y="50710"/>
                </a:lnTo>
                <a:lnTo>
                  <a:pt x="66184" y="49218"/>
                </a:lnTo>
                <a:lnTo>
                  <a:pt x="67670" y="49218"/>
                </a:lnTo>
                <a:lnTo>
                  <a:pt x="67670" y="49142"/>
                </a:lnTo>
                <a:lnTo>
                  <a:pt x="66184" y="49142"/>
                </a:lnTo>
                <a:lnTo>
                  <a:pt x="66184" y="47369"/>
                </a:lnTo>
                <a:lnTo>
                  <a:pt x="67670" y="47369"/>
                </a:lnTo>
                <a:lnTo>
                  <a:pt x="67670" y="47292"/>
                </a:lnTo>
                <a:lnTo>
                  <a:pt x="66184" y="47292"/>
                </a:lnTo>
                <a:lnTo>
                  <a:pt x="66184" y="45518"/>
                </a:lnTo>
                <a:lnTo>
                  <a:pt x="67670" y="45518"/>
                </a:lnTo>
                <a:lnTo>
                  <a:pt x="67670" y="45438"/>
                </a:lnTo>
                <a:lnTo>
                  <a:pt x="66184" y="45438"/>
                </a:lnTo>
                <a:lnTo>
                  <a:pt x="66184" y="43664"/>
                </a:lnTo>
                <a:lnTo>
                  <a:pt x="67670" y="43664"/>
                </a:lnTo>
                <a:lnTo>
                  <a:pt x="67670" y="43589"/>
                </a:lnTo>
                <a:lnTo>
                  <a:pt x="66184" y="43589"/>
                </a:lnTo>
                <a:lnTo>
                  <a:pt x="66184" y="41814"/>
                </a:lnTo>
                <a:lnTo>
                  <a:pt x="67670" y="41814"/>
                </a:lnTo>
                <a:lnTo>
                  <a:pt x="67670" y="41738"/>
                </a:lnTo>
                <a:lnTo>
                  <a:pt x="66184" y="41738"/>
                </a:lnTo>
                <a:lnTo>
                  <a:pt x="66184" y="39960"/>
                </a:lnTo>
                <a:lnTo>
                  <a:pt x="67670" y="39960"/>
                </a:lnTo>
                <a:lnTo>
                  <a:pt x="67670" y="39883"/>
                </a:lnTo>
                <a:lnTo>
                  <a:pt x="66184" y="39883"/>
                </a:lnTo>
                <a:lnTo>
                  <a:pt x="66184" y="38109"/>
                </a:lnTo>
                <a:lnTo>
                  <a:pt x="67670" y="38109"/>
                </a:lnTo>
                <a:lnTo>
                  <a:pt x="67670" y="38034"/>
                </a:lnTo>
                <a:lnTo>
                  <a:pt x="66184" y="38034"/>
                </a:lnTo>
                <a:lnTo>
                  <a:pt x="66184" y="36259"/>
                </a:lnTo>
                <a:lnTo>
                  <a:pt x="67670" y="36259"/>
                </a:lnTo>
                <a:lnTo>
                  <a:pt x="67670" y="36180"/>
                </a:lnTo>
                <a:lnTo>
                  <a:pt x="66184" y="36180"/>
                </a:lnTo>
                <a:lnTo>
                  <a:pt x="66184" y="34405"/>
                </a:lnTo>
                <a:lnTo>
                  <a:pt x="67670" y="34405"/>
                </a:lnTo>
                <a:lnTo>
                  <a:pt x="67670" y="34329"/>
                </a:lnTo>
                <a:lnTo>
                  <a:pt x="66184" y="34329"/>
                </a:lnTo>
                <a:lnTo>
                  <a:pt x="66184" y="34289"/>
                </a:lnTo>
                <a:lnTo>
                  <a:pt x="66184" y="32837"/>
                </a:lnTo>
                <a:lnTo>
                  <a:pt x="66184" y="32802"/>
                </a:lnTo>
                <a:lnTo>
                  <a:pt x="67670" y="32802"/>
                </a:lnTo>
                <a:lnTo>
                  <a:pt x="67670" y="32726"/>
                </a:lnTo>
                <a:lnTo>
                  <a:pt x="66184" y="32726"/>
                </a:lnTo>
                <a:lnTo>
                  <a:pt x="66184" y="30948"/>
                </a:lnTo>
                <a:lnTo>
                  <a:pt x="67670" y="30948"/>
                </a:lnTo>
                <a:lnTo>
                  <a:pt x="67670" y="30872"/>
                </a:lnTo>
                <a:lnTo>
                  <a:pt x="66184" y="30872"/>
                </a:lnTo>
                <a:lnTo>
                  <a:pt x="66184" y="29097"/>
                </a:lnTo>
                <a:lnTo>
                  <a:pt x="67670" y="29097"/>
                </a:lnTo>
                <a:lnTo>
                  <a:pt x="67670" y="29022"/>
                </a:lnTo>
                <a:lnTo>
                  <a:pt x="66184" y="29022"/>
                </a:lnTo>
                <a:lnTo>
                  <a:pt x="66184" y="27248"/>
                </a:lnTo>
                <a:lnTo>
                  <a:pt x="67670" y="27248"/>
                </a:lnTo>
                <a:lnTo>
                  <a:pt x="67670" y="27173"/>
                </a:lnTo>
                <a:lnTo>
                  <a:pt x="66184" y="27173"/>
                </a:lnTo>
                <a:lnTo>
                  <a:pt x="66184" y="25393"/>
                </a:lnTo>
                <a:lnTo>
                  <a:pt x="67670" y="25393"/>
                </a:lnTo>
                <a:lnTo>
                  <a:pt x="67670" y="25317"/>
                </a:lnTo>
                <a:lnTo>
                  <a:pt x="66184" y="25317"/>
                </a:lnTo>
                <a:lnTo>
                  <a:pt x="66184" y="23544"/>
                </a:lnTo>
                <a:lnTo>
                  <a:pt x="67670" y="23544"/>
                </a:lnTo>
                <a:lnTo>
                  <a:pt x="67670" y="23467"/>
                </a:lnTo>
                <a:lnTo>
                  <a:pt x="66184" y="23467"/>
                </a:lnTo>
                <a:lnTo>
                  <a:pt x="66184" y="21688"/>
                </a:lnTo>
                <a:lnTo>
                  <a:pt x="67670" y="21688"/>
                </a:lnTo>
                <a:lnTo>
                  <a:pt x="67670" y="21613"/>
                </a:lnTo>
                <a:lnTo>
                  <a:pt x="66184" y="21613"/>
                </a:lnTo>
                <a:lnTo>
                  <a:pt x="66184" y="19838"/>
                </a:lnTo>
                <a:lnTo>
                  <a:pt x="67670" y="19838"/>
                </a:lnTo>
                <a:lnTo>
                  <a:pt x="67670" y="19763"/>
                </a:lnTo>
                <a:lnTo>
                  <a:pt x="66184" y="19763"/>
                </a:lnTo>
                <a:lnTo>
                  <a:pt x="66184" y="17989"/>
                </a:lnTo>
                <a:lnTo>
                  <a:pt x="67670" y="17989"/>
                </a:lnTo>
                <a:lnTo>
                  <a:pt x="67670" y="17914"/>
                </a:lnTo>
                <a:lnTo>
                  <a:pt x="66184" y="17914"/>
                </a:lnTo>
                <a:lnTo>
                  <a:pt x="66184" y="17873"/>
                </a:lnTo>
                <a:lnTo>
                  <a:pt x="66184" y="16421"/>
                </a:lnTo>
                <a:lnTo>
                  <a:pt x="66184" y="16381"/>
                </a:lnTo>
                <a:lnTo>
                  <a:pt x="67670" y="16381"/>
                </a:lnTo>
                <a:lnTo>
                  <a:pt x="67670" y="16305"/>
                </a:lnTo>
                <a:lnTo>
                  <a:pt x="66184" y="16305"/>
                </a:lnTo>
                <a:lnTo>
                  <a:pt x="66184" y="14532"/>
                </a:lnTo>
                <a:lnTo>
                  <a:pt x="67670" y="14532"/>
                </a:lnTo>
                <a:lnTo>
                  <a:pt x="67670" y="14456"/>
                </a:lnTo>
                <a:lnTo>
                  <a:pt x="66184" y="14456"/>
                </a:lnTo>
                <a:lnTo>
                  <a:pt x="66184" y="12682"/>
                </a:lnTo>
                <a:lnTo>
                  <a:pt x="67670" y="12682"/>
                </a:lnTo>
                <a:lnTo>
                  <a:pt x="67670" y="12601"/>
                </a:lnTo>
                <a:lnTo>
                  <a:pt x="66184" y="12601"/>
                </a:lnTo>
                <a:lnTo>
                  <a:pt x="66184" y="10827"/>
                </a:lnTo>
                <a:lnTo>
                  <a:pt x="67670" y="10827"/>
                </a:lnTo>
                <a:lnTo>
                  <a:pt x="67670" y="10752"/>
                </a:lnTo>
                <a:lnTo>
                  <a:pt x="66184" y="10752"/>
                </a:lnTo>
                <a:lnTo>
                  <a:pt x="66184" y="8977"/>
                </a:lnTo>
                <a:lnTo>
                  <a:pt x="67670" y="8977"/>
                </a:lnTo>
                <a:lnTo>
                  <a:pt x="67670" y="8902"/>
                </a:lnTo>
                <a:lnTo>
                  <a:pt x="66184" y="8902"/>
                </a:lnTo>
                <a:lnTo>
                  <a:pt x="66184" y="7123"/>
                </a:lnTo>
                <a:lnTo>
                  <a:pt x="67670" y="7123"/>
                </a:lnTo>
                <a:lnTo>
                  <a:pt x="67670" y="7047"/>
                </a:lnTo>
                <a:lnTo>
                  <a:pt x="66184" y="7047"/>
                </a:lnTo>
                <a:lnTo>
                  <a:pt x="66184" y="5273"/>
                </a:lnTo>
                <a:lnTo>
                  <a:pt x="67670" y="5273"/>
                </a:lnTo>
                <a:lnTo>
                  <a:pt x="67670" y="5197"/>
                </a:lnTo>
                <a:lnTo>
                  <a:pt x="66184" y="5197"/>
                </a:lnTo>
                <a:lnTo>
                  <a:pt x="66184" y="3422"/>
                </a:lnTo>
                <a:lnTo>
                  <a:pt x="67670" y="3422"/>
                </a:lnTo>
                <a:lnTo>
                  <a:pt x="67670" y="3343"/>
                </a:lnTo>
                <a:lnTo>
                  <a:pt x="66184" y="3343"/>
                </a:lnTo>
                <a:lnTo>
                  <a:pt x="66184" y="1568"/>
                </a:lnTo>
                <a:lnTo>
                  <a:pt x="67670" y="1568"/>
                </a:lnTo>
                <a:lnTo>
                  <a:pt x="67670" y="1493"/>
                </a:lnTo>
                <a:lnTo>
                  <a:pt x="66184" y="1493"/>
                </a:lnTo>
                <a:lnTo>
                  <a:pt x="66184" y="0"/>
                </a:lnTo>
                <a:lnTo>
                  <a:pt x="66108" y="0"/>
                </a:lnTo>
                <a:lnTo>
                  <a:pt x="66108" y="1493"/>
                </a:lnTo>
                <a:lnTo>
                  <a:pt x="64328" y="1493"/>
                </a:lnTo>
                <a:lnTo>
                  <a:pt x="64328" y="0"/>
                </a:lnTo>
                <a:lnTo>
                  <a:pt x="64253" y="0"/>
                </a:lnTo>
                <a:lnTo>
                  <a:pt x="64253" y="1493"/>
                </a:lnTo>
                <a:lnTo>
                  <a:pt x="62479" y="1493"/>
                </a:lnTo>
                <a:lnTo>
                  <a:pt x="62479" y="0"/>
                </a:lnTo>
                <a:lnTo>
                  <a:pt x="62404" y="0"/>
                </a:lnTo>
                <a:lnTo>
                  <a:pt x="62404" y="1493"/>
                </a:lnTo>
                <a:lnTo>
                  <a:pt x="60629" y="1493"/>
                </a:lnTo>
                <a:lnTo>
                  <a:pt x="60629" y="0"/>
                </a:lnTo>
                <a:lnTo>
                  <a:pt x="60548" y="0"/>
                </a:lnTo>
                <a:lnTo>
                  <a:pt x="60548" y="1493"/>
                </a:lnTo>
                <a:lnTo>
                  <a:pt x="58775" y="1493"/>
                </a:lnTo>
                <a:lnTo>
                  <a:pt x="58775" y="0"/>
                </a:lnTo>
                <a:lnTo>
                  <a:pt x="58698" y="0"/>
                </a:lnTo>
                <a:lnTo>
                  <a:pt x="58698" y="1493"/>
                </a:lnTo>
                <a:lnTo>
                  <a:pt x="56924" y="1493"/>
                </a:lnTo>
                <a:lnTo>
                  <a:pt x="56924" y="0"/>
                </a:lnTo>
                <a:lnTo>
                  <a:pt x="56849" y="0"/>
                </a:lnTo>
                <a:lnTo>
                  <a:pt x="56849" y="1493"/>
                </a:lnTo>
                <a:lnTo>
                  <a:pt x="55070" y="1493"/>
                </a:lnTo>
                <a:lnTo>
                  <a:pt x="55070" y="0"/>
                </a:lnTo>
                <a:lnTo>
                  <a:pt x="54995" y="0"/>
                </a:lnTo>
                <a:lnTo>
                  <a:pt x="54995" y="1493"/>
                </a:lnTo>
                <a:lnTo>
                  <a:pt x="53220" y="1493"/>
                </a:lnTo>
                <a:lnTo>
                  <a:pt x="53220" y="0"/>
                </a:lnTo>
                <a:lnTo>
                  <a:pt x="53144" y="0"/>
                </a:lnTo>
                <a:lnTo>
                  <a:pt x="53144" y="1493"/>
                </a:lnTo>
                <a:lnTo>
                  <a:pt x="51370" y="1493"/>
                </a:lnTo>
                <a:lnTo>
                  <a:pt x="51370" y="0"/>
                </a:lnTo>
                <a:lnTo>
                  <a:pt x="51289" y="0"/>
                </a:lnTo>
                <a:lnTo>
                  <a:pt x="51289" y="1493"/>
                </a:lnTo>
                <a:lnTo>
                  <a:pt x="49581" y="1493"/>
                </a:lnTo>
                <a:lnTo>
                  <a:pt x="49581" y="0"/>
                </a:lnTo>
                <a:lnTo>
                  <a:pt x="49505" y="0"/>
                </a:lnTo>
                <a:lnTo>
                  <a:pt x="49505" y="1493"/>
                </a:lnTo>
                <a:lnTo>
                  <a:pt x="47731" y="1493"/>
                </a:lnTo>
                <a:lnTo>
                  <a:pt x="47731" y="0"/>
                </a:lnTo>
                <a:lnTo>
                  <a:pt x="47656" y="0"/>
                </a:lnTo>
                <a:lnTo>
                  <a:pt x="47656" y="1493"/>
                </a:lnTo>
                <a:lnTo>
                  <a:pt x="45876" y="1493"/>
                </a:lnTo>
                <a:lnTo>
                  <a:pt x="45876" y="0"/>
                </a:lnTo>
                <a:lnTo>
                  <a:pt x="45801" y="0"/>
                </a:lnTo>
                <a:lnTo>
                  <a:pt x="45801" y="1493"/>
                </a:lnTo>
                <a:lnTo>
                  <a:pt x="44027" y="1493"/>
                </a:lnTo>
                <a:lnTo>
                  <a:pt x="44027" y="0"/>
                </a:lnTo>
                <a:lnTo>
                  <a:pt x="43950" y="0"/>
                </a:lnTo>
                <a:lnTo>
                  <a:pt x="43950" y="1493"/>
                </a:lnTo>
                <a:lnTo>
                  <a:pt x="42172" y="1493"/>
                </a:lnTo>
                <a:lnTo>
                  <a:pt x="42172" y="0"/>
                </a:lnTo>
                <a:lnTo>
                  <a:pt x="42096" y="0"/>
                </a:lnTo>
                <a:lnTo>
                  <a:pt x="42096" y="1493"/>
                </a:lnTo>
                <a:lnTo>
                  <a:pt x="40321" y="1493"/>
                </a:lnTo>
                <a:lnTo>
                  <a:pt x="40321" y="0"/>
                </a:lnTo>
                <a:lnTo>
                  <a:pt x="40246" y="0"/>
                </a:lnTo>
                <a:lnTo>
                  <a:pt x="40246" y="1493"/>
                </a:lnTo>
                <a:lnTo>
                  <a:pt x="38472" y="1493"/>
                </a:lnTo>
                <a:lnTo>
                  <a:pt x="38472" y="0"/>
                </a:lnTo>
                <a:lnTo>
                  <a:pt x="38397" y="0"/>
                </a:lnTo>
                <a:lnTo>
                  <a:pt x="38397" y="1493"/>
                </a:lnTo>
                <a:lnTo>
                  <a:pt x="36618" y="1493"/>
                </a:lnTo>
                <a:lnTo>
                  <a:pt x="36618" y="0"/>
                </a:lnTo>
                <a:lnTo>
                  <a:pt x="36541" y="0"/>
                </a:lnTo>
                <a:lnTo>
                  <a:pt x="36541" y="1493"/>
                </a:lnTo>
                <a:lnTo>
                  <a:pt x="34768" y="1493"/>
                </a:lnTo>
                <a:lnTo>
                  <a:pt x="34768" y="0"/>
                </a:lnTo>
                <a:lnTo>
                  <a:pt x="34692" y="0"/>
                </a:lnTo>
                <a:lnTo>
                  <a:pt x="34692" y="1493"/>
                </a:lnTo>
                <a:lnTo>
                  <a:pt x="32979" y="1493"/>
                </a:lnTo>
                <a:lnTo>
                  <a:pt x="32979" y="0"/>
                </a:lnTo>
                <a:lnTo>
                  <a:pt x="32903" y="0"/>
                </a:lnTo>
                <a:lnTo>
                  <a:pt x="32903" y="1493"/>
                </a:lnTo>
                <a:lnTo>
                  <a:pt x="31128" y="1493"/>
                </a:lnTo>
                <a:lnTo>
                  <a:pt x="31128" y="0"/>
                </a:lnTo>
                <a:lnTo>
                  <a:pt x="31053" y="0"/>
                </a:lnTo>
                <a:lnTo>
                  <a:pt x="31053" y="1493"/>
                </a:lnTo>
                <a:lnTo>
                  <a:pt x="29279" y="1493"/>
                </a:lnTo>
                <a:lnTo>
                  <a:pt x="29279" y="0"/>
                </a:lnTo>
                <a:lnTo>
                  <a:pt x="29204" y="0"/>
                </a:lnTo>
                <a:lnTo>
                  <a:pt x="29204" y="1493"/>
                </a:lnTo>
                <a:lnTo>
                  <a:pt x="27424" y="1493"/>
                </a:lnTo>
                <a:lnTo>
                  <a:pt x="27424" y="0"/>
                </a:lnTo>
                <a:lnTo>
                  <a:pt x="27348" y="0"/>
                </a:lnTo>
                <a:lnTo>
                  <a:pt x="27348" y="1493"/>
                </a:lnTo>
                <a:lnTo>
                  <a:pt x="25575" y="1493"/>
                </a:lnTo>
                <a:lnTo>
                  <a:pt x="25575" y="0"/>
                </a:lnTo>
                <a:lnTo>
                  <a:pt x="25498" y="0"/>
                </a:lnTo>
                <a:lnTo>
                  <a:pt x="25498" y="1493"/>
                </a:lnTo>
                <a:lnTo>
                  <a:pt x="23719" y="1493"/>
                </a:lnTo>
                <a:lnTo>
                  <a:pt x="23719" y="0"/>
                </a:lnTo>
                <a:lnTo>
                  <a:pt x="23644" y="0"/>
                </a:lnTo>
                <a:lnTo>
                  <a:pt x="23644" y="1493"/>
                </a:lnTo>
                <a:lnTo>
                  <a:pt x="21870" y="1493"/>
                </a:lnTo>
                <a:lnTo>
                  <a:pt x="21870" y="0"/>
                </a:lnTo>
                <a:lnTo>
                  <a:pt x="21795" y="0"/>
                </a:lnTo>
                <a:lnTo>
                  <a:pt x="21795" y="1493"/>
                </a:lnTo>
                <a:lnTo>
                  <a:pt x="20020" y="1493"/>
                </a:lnTo>
                <a:lnTo>
                  <a:pt x="20020" y="0"/>
                </a:lnTo>
                <a:lnTo>
                  <a:pt x="19945" y="0"/>
                </a:lnTo>
                <a:lnTo>
                  <a:pt x="19945" y="1493"/>
                </a:lnTo>
                <a:lnTo>
                  <a:pt x="18166" y="1493"/>
                </a:lnTo>
                <a:lnTo>
                  <a:pt x="18166" y="0"/>
                </a:lnTo>
                <a:lnTo>
                  <a:pt x="18089" y="0"/>
                </a:lnTo>
                <a:lnTo>
                  <a:pt x="18089" y="1493"/>
                </a:lnTo>
                <a:lnTo>
                  <a:pt x="16381" y="1493"/>
                </a:lnTo>
                <a:lnTo>
                  <a:pt x="16381" y="0"/>
                </a:lnTo>
                <a:lnTo>
                  <a:pt x="16305" y="0"/>
                </a:lnTo>
                <a:lnTo>
                  <a:pt x="16305" y="1493"/>
                </a:lnTo>
                <a:lnTo>
                  <a:pt x="14526" y="1493"/>
                </a:lnTo>
                <a:lnTo>
                  <a:pt x="14526" y="0"/>
                </a:lnTo>
                <a:lnTo>
                  <a:pt x="14451" y="0"/>
                </a:lnTo>
                <a:lnTo>
                  <a:pt x="14451" y="1493"/>
                </a:lnTo>
                <a:lnTo>
                  <a:pt x="12676" y="1493"/>
                </a:lnTo>
                <a:lnTo>
                  <a:pt x="12676" y="0"/>
                </a:lnTo>
                <a:lnTo>
                  <a:pt x="12601" y="0"/>
                </a:lnTo>
                <a:lnTo>
                  <a:pt x="12601" y="1493"/>
                </a:lnTo>
                <a:lnTo>
                  <a:pt x="10827" y="1493"/>
                </a:lnTo>
                <a:lnTo>
                  <a:pt x="10827" y="0"/>
                </a:lnTo>
                <a:lnTo>
                  <a:pt x="10746" y="0"/>
                </a:lnTo>
                <a:lnTo>
                  <a:pt x="10746" y="1493"/>
                </a:lnTo>
                <a:lnTo>
                  <a:pt x="8972" y="1493"/>
                </a:lnTo>
                <a:lnTo>
                  <a:pt x="8972" y="0"/>
                </a:lnTo>
                <a:lnTo>
                  <a:pt x="8896" y="0"/>
                </a:lnTo>
                <a:lnTo>
                  <a:pt x="8896" y="1493"/>
                </a:lnTo>
                <a:lnTo>
                  <a:pt x="7123" y="1493"/>
                </a:lnTo>
                <a:lnTo>
                  <a:pt x="7123" y="0"/>
                </a:lnTo>
                <a:lnTo>
                  <a:pt x="7047" y="0"/>
                </a:lnTo>
                <a:lnTo>
                  <a:pt x="7047" y="1493"/>
                </a:lnTo>
                <a:lnTo>
                  <a:pt x="5267" y="1493"/>
                </a:lnTo>
                <a:lnTo>
                  <a:pt x="5267" y="0"/>
                </a:lnTo>
                <a:lnTo>
                  <a:pt x="5192" y="0"/>
                </a:lnTo>
                <a:lnTo>
                  <a:pt x="5192" y="1493"/>
                </a:lnTo>
                <a:lnTo>
                  <a:pt x="3418" y="1493"/>
                </a:lnTo>
                <a:lnTo>
                  <a:pt x="3418" y="0"/>
                </a:lnTo>
                <a:lnTo>
                  <a:pt x="3343" y="0"/>
                </a:lnTo>
                <a:lnTo>
                  <a:pt x="3343" y="1493"/>
                </a:lnTo>
                <a:lnTo>
                  <a:pt x="1568" y="1493"/>
                </a:lnTo>
                <a:lnTo>
                  <a:pt x="1568" y="0"/>
                </a:lnTo>
                <a:close/>
              </a:path>
            </a:pathLst>
          </a:custGeom>
          <a:solidFill>
            <a:srgbClr val="0A34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7"/>
          <p:cNvSpPr/>
          <p:nvPr/>
        </p:nvSpPr>
        <p:spPr>
          <a:xfrm>
            <a:off x="-1804525" y="-1325325"/>
            <a:ext cx="3869700" cy="3869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7"/>
          <p:cNvSpPr/>
          <p:nvPr/>
        </p:nvSpPr>
        <p:spPr>
          <a:xfrm>
            <a:off x="2272275" y="3723525"/>
            <a:ext cx="3278400" cy="327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7"/>
          <p:cNvSpPr/>
          <p:nvPr/>
        </p:nvSpPr>
        <p:spPr>
          <a:xfrm>
            <a:off x="7299375" y="1114750"/>
            <a:ext cx="3288600" cy="3288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17"/>
          <p:cNvGrpSpPr/>
          <p:nvPr/>
        </p:nvGrpSpPr>
        <p:grpSpPr>
          <a:xfrm>
            <a:off x="185075" y="297950"/>
            <a:ext cx="8591688" cy="4602000"/>
            <a:chOff x="185075" y="297950"/>
            <a:chExt cx="8591688" cy="4602000"/>
          </a:xfrm>
        </p:grpSpPr>
        <p:sp>
          <p:nvSpPr>
            <p:cNvPr id="640" name="Google Shape;640;p17"/>
            <p:cNvSpPr/>
            <p:nvPr/>
          </p:nvSpPr>
          <p:spPr>
            <a:xfrm rot="5400000">
              <a:off x="2260013" y="-1616800"/>
              <a:ext cx="4602000" cy="8431500"/>
            </a:xfrm>
            <a:prstGeom prst="round2SameRect">
              <a:avLst>
                <a:gd name="adj1" fmla="val 6282"/>
                <a:gd name="adj2" fmla="val 0"/>
              </a:avLst>
            </a:prstGeom>
            <a:solidFill>
              <a:schemeClr val="dk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1" name="Google Shape;641;p17"/>
            <p:cNvGrpSpPr/>
            <p:nvPr/>
          </p:nvGrpSpPr>
          <p:grpSpPr>
            <a:xfrm>
              <a:off x="185075" y="866975"/>
              <a:ext cx="460600" cy="3409550"/>
              <a:chOff x="858300" y="894175"/>
              <a:chExt cx="460600" cy="3409550"/>
            </a:xfrm>
          </p:grpSpPr>
          <p:grpSp>
            <p:nvGrpSpPr>
              <p:cNvPr id="642" name="Google Shape;642;p17"/>
              <p:cNvGrpSpPr/>
              <p:nvPr/>
            </p:nvGrpSpPr>
            <p:grpSpPr>
              <a:xfrm>
                <a:off x="858300" y="4097025"/>
                <a:ext cx="460600" cy="206700"/>
                <a:chOff x="858300" y="859025"/>
                <a:chExt cx="460600" cy="206700"/>
              </a:xfrm>
            </p:grpSpPr>
            <p:sp>
              <p:nvSpPr>
                <p:cNvPr id="643" name="Google Shape;643;p17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5" name="Google Shape;645;p17"/>
              <p:cNvGrpSpPr/>
              <p:nvPr/>
            </p:nvGrpSpPr>
            <p:grpSpPr>
              <a:xfrm>
                <a:off x="858300" y="3639475"/>
                <a:ext cx="460600" cy="206700"/>
                <a:chOff x="858300" y="859025"/>
                <a:chExt cx="460600" cy="206700"/>
              </a:xfrm>
            </p:grpSpPr>
            <p:sp>
              <p:nvSpPr>
                <p:cNvPr id="646" name="Google Shape;646;p17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8" name="Google Shape;648;p17"/>
              <p:cNvGrpSpPr/>
              <p:nvPr/>
            </p:nvGrpSpPr>
            <p:grpSpPr>
              <a:xfrm>
                <a:off x="858300" y="3181925"/>
                <a:ext cx="460600" cy="206700"/>
                <a:chOff x="858300" y="859025"/>
                <a:chExt cx="460600" cy="206700"/>
              </a:xfrm>
            </p:grpSpPr>
            <p:sp>
              <p:nvSpPr>
                <p:cNvPr id="649" name="Google Shape;649;p17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17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1" name="Google Shape;651;p17"/>
              <p:cNvGrpSpPr/>
              <p:nvPr/>
            </p:nvGrpSpPr>
            <p:grpSpPr>
              <a:xfrm>
                <a:off x="858300" y="2724375"/>
                <a:ext cx="460600" cy="206700"/>
                <a:chOff x="858300" y="859025"/>
                <a:chExt cx="460600" cy="206700"/>
              </a:xfrm>
            </p:grpSpPr>
            <p:sp>
              <p:nvSpPr>
                <p:cNvPr id="652" name="Google Shape;652;p17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17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" name="Google Shape;654;p17"/>
              <p:cNvGrpSpPr/>
              <p:nvPr/>
            </p:nvGrpSpPr>
            <p:grpSpPr>
              <a:xfrm>
                <a:off x="858300" y="2266825"/>
                <a:ext cx="460600" cy="206700"/>
                <a:chOff x="858300" y="859025"/>
                <a:chExt cx="460600" cy="206700"/>
              </a:xfrm>
            </p:grpSpPr>
            <p:sp>
              <p:nvSpPr>
                <p:cNvPr id="655" name="Google Shape;655;p17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17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7" name="Google Shape;657;p17"/>
              <p:cNvGrpSpPr/>
              <p:nvPr/>
            </p:nvGrpSpPr>
            <p:grpSpPr>
              <a:xfrm>
                <a:off x="858300" y="1809275"/>
                <a:ext cx="460600" cy="206700"/>
                <a:chOff x="858300" y="859025"/>
                <a:chExt cx="460600" cy="206700"/>
              </a:xfrm>
            </p:grpSpPr>
            <p:sp>
              <p:nvSpPr>
                <p:cNvPr id="658" name="Google Shape;658;p17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0" name="Google Shape;660;p17"/>
              <p:cNvGrpSpPr/>
              <p:nvPr/>
            </p:nvGrpSpPr>
            <p:grpSpPr>
              <a:xfrm>
                <a:off x="858300" y="1351725"/>
                <a:ext cx="460600" cy="206700"/>
                <a:chOff x="858300" y="859025"/>
                <a:chExt cx="460600" cy="206700"/>
              </a:xfrm>
            </p:grpSpPr>
            <p:sp>
              <p:nvSpPr>
                <p:cNvPr id="661" name="Google Shape;661;p17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17"/>
              <p:cNvGrpSpPr/>
              <p:nvPr/>
            </p:nvGrpSpPr>
            <p:grpSpPr>
              <a:xfrm>
                <a:off x="858300" y="894175"/>
                <a:ext cx="460600" cy="206700"/>
                <a:chOff x="858300" y="859025"/>
                <a:chExt cx="460600" cy="206700"/>
              </a:xfrm>
            </p:grpSpPr>
            <p:sp>
              <p:nvSpPr>
                <p:cNvPr id="664" name="Google Shape;664;p17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17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66" name="Google Shape;666;p17"/>
          <p:cNvSpPr txBox="1">
            <a:spLocks noGrp="1"/>
          </p:cNvSpPr>
          <p:nvPr>
            <p:ph type="title"/>
          </p:nvPr>
        </p:nvSpPr>
        <p:spPr>
          <a:xfrm>
            <a:off x="720000" y="323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8">
  <p:cSld name="TITLE_ONLY_1_1_1_1_1_1_1_1_1_1_1_1_1_1_1_1_1_1"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0"/>
          <p:cNvSpPr/>
          <p:nvPr/>
        </p:nvSpPr>
        <p:spPr>
          <a:xfrm>
            <a:off x="-22000" y="0"/>
            <a:ext cx="9166037" cy="5143515"/>
          </a:xfrm>
          <a:custGeom>
            <a:avLst/>
            <a:gdLst/>
            <a:ahLst/>
            <a:cxnLst/>
            <a:rect l="l" t="t" r="r" b="b"/>
            <a:pathLst>
              <a:path w="67671" h="50710" extrusionOk="0">
                <a:moveTo>
                  <a:pt x="3343" y="1568"/>
                </a:moveTo>
                <a:lnTo>
                  <a:pt x="3343" y="3343"/>
                </a:lnTo>
                <a:lnTo>
                  <a:pt x="1568" y="3343"/>
                </a:lnTo>
                <a:lnTo>
                  <a:pt x="1568" y="1568"/>
                </a:lnTo>
                <a:close/>
                <a:moveTo>
                  <a:pt x="5192" y="1568"/>
                </a:moveTo>
                <a:lnTo>
                  <a:pt x="5192" y="3343"/>
                </a:lnTo>
                <a:lnTo>
                  <a:pt x="3418" y="3343"/>
                </a:lnTo>
                <a:lnTo>
                  <a:pt x="3418" y="1568"/>
                </a:lnTo>
                <a:close/>
                <a:moveTo>
                  <a:pt x="7047" y="1568"/>
                </a:moveTo>
                <a:lnTo>
                  <a:pt x="7047" y="3343"/>
                </a:lnTo>
                <a:lnTo>
                  <a:pt x="5267" y="3343"/>
                </a:lnTo>
                <a:lnTo>
                  <a:pt x="5267" y="1568"/>
                </a:lnTo>
                <a:close/>
                <a:moveTo>
                  <a:pt x="8896" y="1568"/>
                </a:moveTo>
                <a:lnTo>
                  <a:pt x="8896" y="3343"/>
                </a:lnTo>
                <a:lnTo>
                  <a:pt x="7123" y="3343"/>
                </a:lnTo>
                <a:lnTo>
                  <a:pt x="7123" y="1568"/>
                </a:lnTo>
                <a:close/>
                <a:moveTo>
                  <a:pt x="10746" y="1568"/>
                </a:moveTo>
                <a:lnTo>
                  <a:pt x="10746" y="3343"/>
                </a:lnTo>
                <a:lnTo>
                  <a:pt x="8972" y="3343"/>
                </a:lnTo>
                <a:lnTo>
                  <a:pt x="8972" y="1568"/>
                </a:lnTo>
                <a:close/>
                <a:moveTo>
                  <a:pt x="12601" y="1568"/>
                </a:moveTo>
                <a:lnTo>
                  <a:pt x="12601" y="3343"/>
                </a:lnTo>
                <a:lnTo>
                  <a:pt x="10827" y="3343"/>
                </a:lnTo>
                <a:lnTo>
                  <a:pt x="10827" y="1568"/>
                </a:lnTo>
                <a:close/>
                <a:moveTo>
                  <a:pt x="14451" y="1568"/>
                </a:moveTo>
                <a:lnTo>
                  <a:pt x="14451" y="3343"/>
                </a:lnTo>
                <a:lnTo>
                  <a:pt x="12676" y="3343"/>
                </a:lnTo>
                <a:lnTo>
                  <a:pt x="12676" y="1568"/>
                </a:lnTo>
                <a:close/>
                <a:moveTo>
                  <a:pt x="16305" y="1568"/>
                </a:moveTo>
                <a:lnTo>
                  <a:pt x="16305" y="3343"/>
                </a:lnTo>
                <a:lnTo>
                  <a:pt x="14526" y="3343"/>
                </a:lnTo>
                <a:lnTo>
                  <a:pt x="14526" y="1568"/>
                </a:lnTo>
                <a:close/>
                <a:moveTo>
                  <a:pt x="18089" y="1568"/>
                </a:moveTo>
                <a:lnTo>
                  <a:pt x="18089" y="3343"/>
                </a:lnTo>
                <a:lnTo>
                  <a:pt x="16381" y="3343"/>
                </a:lnTo>
                <a:lnTo>
                  <a:pt x="16381" y="1568"/>
                </a:lnTo>
                <a:close/>
                <a:moveTo>
                  <a:pt x="19945" y="1568"/>
                </a:moveTo>
                <a:lnTo>
                  <a:pt x="19945" y="3343"/>
                </a:lnTo>
                <a:lnTo>
                  <a:pt x="18166" y="3343"/>
                </a:lnTo>
                <a:lnTo>
                  <a:pt x="18166" y="1568"/>
                </a:lnTo>
                <a:close/>
                <a:moveTo>
                  <a:pt x="21795" y="1568"/>
                </a:moveTo>
                <a:lnTo>
                  <a:pt x="21795" y="3343"/>
                </a:lnTo>
                <a:lnTo>
                  <a:pt x="20020" y="3343"/>
                </a:lnTo>
                <a:lnTo>
                  <a:pt x="20020" y="1568"/>
                </a:lnTo>
                <a:close/>
                <a:moveTo>
                  <a:pt x="23644" y="1568"/>
                </a:moveTo>
                <a:lnTo>
                  <a:pt x="23644" y="3343"/>
                </a:lnTo>
                <a:lnTo>
                  <a:pt x="21870" y="3343"/>
                </a:lnTo>
                <a:lnTo>
                  <a:pt x="21870" y="1568"/>
                </a:lnTo>
                <a:close/>
                <a:moveTo>
                  <a:pt x="25498" y="1568"/>
                </a:moveTo>
                <a:lnTo>
                  <a:pt x="25498" y="3343"/>
                </a:lnTo>
                <a:lnTo>
                  <a:pt x="23719" y="3343"/>
                </a:lnTo>
                <a:lnTo>
                  <a:pt x="23719" y="1568"/>
                </a:lnTo>
                <a:close/>
                <a:moveTo>
                  <a:pt x="27348" y="1568"/>
                </a:moveTo>
                <a:lnTo>
                  <a:pt x="27348" y="3343"/>
                </a:lnTo>
                <a:lnTo>
                  <a:pt x="25575" y="3343"/>
                </a:lnTo>
                <a:lnTo>
                  <a:pt x="25575" y="1568"/>
                </a:lnTo>
                <a:close/>
                <a:moveTo>
                  <a:pt x="29204" y="1568"/>
                </a:moveTo>
                <a:lnTo>
                  <a:pt x="29204" y="3343"/>
                </a:lnTo>
                <a:lnTo>
                  <a:pt x="27424" y="3343"/>
                </a:lnTo>
                <a:lnTo>
                  <a:pt x="27424" y="1568"/>
                </a:lnTo>
                <a:close/>
                <a:moveTo>
                  <a:pt x="31053" y="1568"/>
                </a:moveTo>
                <a:lnTo>
                  <a:pt x="31053" y="3343"/>
                </a:lnTo>
                <a:lnTo>
                  <a:pt x="29279" y="3343"/>
                </a:lnTo>
                <a:lnTo>
                  <a:pt x="29279" y="1568"/>
                </a:lnTo>
                <a:close/>
                <a:moveTo>
                  <a:pt x="32903" y="1568"/>
                </a:moveTo>
                <a:lnTo>
                  <a:pt x="32903" y="3343"/>
                </a:lnTo>
                <a:lnTo>
                  <a:pt x="31128" y="3343"/>
                </a:lnTo>
                <a:lnTo>
                  <a:pt x="31128" y="1568"/>
                </a:lnTo>
                <a:close/>
                <a:moveTo>
                  <a:pt x="34692" y="1568"/>
                </a:moveTo>
                <a:lnTo>
                  <a:pt x="34692" y="3343"/>
                </a:lnTo>
                <a:lnTo>
                  <a:pt x="32979" y="3343"/>
                </a:lnTo>
                <a:lnTo>
                  <a:pt x="32979" y="1568"/>
                </a:lnTo>
                <a:close/>
                <a:moveTo>
                  <a:pt x="36541" y="1568"/>
                </a:moveTo>
                <a:lnTo>
                  <a:pt x="36541" y="3343"/>
                </a:lnTo>
                <a:lnTo>
                  <a:pt x="34768" y="3343"/>
                </a:lnTo>
                <a:lnTo>
                  <a:pt x="34768" y="1568"/>
                </a:lnTo>
                <a:close/>
                <a:moveTo>
                  <a:pt x="38397" y="1568"/>
                </a:moveTo>
                <a:lnTo>
                  <a:pt x="38397" y="3343"/>
                </a:lnTo>
                <a:lnTo>
                  <a:pt x="36618" y="3343"/>
                </a:lnTo>
                <a:lnTo>
                  <a:pt x="36618" y="1568"/>
                </a:lnTo>
                <a:close/>
                <a:moveTo>
                  <a:pt x="40246" y="1568"/>
                </a:moveTo>
                <a:lnTo>
                  <a:pt x="40246" y="3343"/>
                </a:lnTo>
                <a:lnTo>
                  <a:pt x="38472" y="3343"/>
                </a:lnTo>
                <a:lnTo>
                  <a:pt x="38472" y="1568"/>
                </a:lnTo>
                <a:close/>
                <a:moveTo>
                  <a:pt x="42096" y="1568"/>
                </a:moveTo>
                <a:lnTo>
                  <a:pt x="42096" y="3343"/>
                </a:lnTo>
                <a:lnTo>
                  <a:pt x="40321" y="3343"/>
                </a:lnTo>
                <a:lnTo>
                  <a:pt x="40321" y="1568"/>
                </a:lnTo>
                <a:close/>
                <a:moveTo>
                  <a:pt x="43950" y="1568"/>
                </a:moveTo>
                <a:lnTo>
                  <a:pt x="43950" y="3343"/>
                </a:lnTo>
                <a:lnTo>
                  <a:pt x="42172" y="3343"/>
                </a:lnTo>
                <a:lnTo>
                  <a:pt x="42172" y="1568"/>
                </a:lnTo>
                <a:close/>
                <a:moveTo>
                  <a:pt x="45801" y="1568"/>
                </a:moveTo>
                <a:lnTo>
                  <a:pt x="45801" y="3343"/>
                </a:lnTo>
                <a:lnTo>
                  <a:pt x="44027" y="3343"/>
                </a:lnTo>
                <a:lnTo>
                  <a:pt x="44027" y="1568"/>
                </a:lnTo>
                <a:close/>
                <a:moveTo>
                  <a:pt x="47656" y="1568"/>
                </a:moveTo>
                <a:lnTo>
                  <a:pt x="47656" y="3343"/>
                </a:lnTo>
                <a:lnTo>
                  <a:pt x="45876" y="3343"/>
                </a:lnTo>
                <a:lnTo>
                  <a:pt x="45876" y="1568"/>
                </a:lnTo>
                <a:close/>
                <a:moveTo>
                  <a:pt x="49505" y="1568"/>
                </a:moveTo>
                <a:lnTo>
                  <a:pt x="49505" y="3343"/>
                </a:lnTo>
                <a:lnTo>
                  <a:pt x="47731" y="3343"/>
                </a:lnTo>
                <a:lnTo>
                  <a:pt x="47731" y="1568"/>
                </a:lnTo>
                <a:close/>
                <a:moveTo>
                  <a:pt x="51289" y="1568"/>
                </a:moveTo>
                <a:lnTo>
                  <a:pt x="51289" y="3343"/>
                </a:lnTo>
                <a:lnTo>
                  <a:pt x="49581" y="3343"/>
                </a:lnTo>
                <a:lnTo>
                  <a:pt x="49581" y="1568"/>
                </a:lnTo>
                <a:close/>
                <a:moveTo>
                  <a:pt x="53144" y="1568"/>
                </a:moveTo>
                <a:lnTo>
                  <a:pt x="53144" y="3343"/>
                </a:lnTo>
                <a:lnTo>
                  <a:pt x="51370" y="3343"/>
                </a:lnTo>
                <a:lnTo>
                  <a:pt x="51370" y="1568"/>
                </a:lnTo>
                <a:close/>
                <a:moveTo>
                  <a:pt x="54995" y="1568"/>
                </a:moveTo>
                <a:lnTo>
                  <a:pt x="54995" y="3343"/>
                </a:lnTo>
                <a:lnTo>
                  <a:pt x="53220" y="3343"/>
                </a:lnTo>
                <a:lnTo>
                  <a:pt x="53220" y="1568"/>
                </a:lnTo>
                <a:close/>
                <a:moveTo>
                  <a:pt x="56849" y="1568"/>
                </a:moveTo>
                <a:lnTo>
                  <a:pt x="56849" y="3343"/>
                </a:lnTo>
                <a:lnTo>
                  <a:pt x="55070" y="3343"/>
                </a:lnTo>
                <a:lnTo>
                  <a:pt x="55070" y="1568"/>
                </a:lnTo>
                <a:close/>
                <a:moveTo>
                  <a:pt x="58698" y="1568"/>
                </a:moveTo>
                <a:lnTo>
                  <a:pt x="58698" y="3343"/>
                </a:lnTo>
                <a:lnTo>
                  <a:pt x="56924" y="3343"/>
                </a:lnTo>
                <a:lnTo>
                  <a:pt x="56924" y="1568"/>
                </a:lnTo>
                <a:close/>
                <a:moveTo>
                  <a:pt x="60548" y="1568"/>
                </a:moveTo>
                <a:lnTo>
                  <a:pt x="60548" y="3343"/>
                </a:lnTo>
                <a:lnTo>
                  <a:pt x="58775" y="3343"/>
                </a:lnTo>
                <a:lnTo>
                  <a:pt x="58775" y="1568"/>
                </a:lnTo>
                <a:close/>
                <a:moveTo>
                  <a:pt x="62404" y="1568"/>
                </a:moveTo>
                <a:lnTo>
                  <a:pt x="62404" y="3343"/>
                </a:lnTo>
                <a:lnTo>
                  <a:pt x="60629" y="3343"/>
                </a:lnTo>
                <a:lnTo>
                  <a:pt x="60629" y="1568"/>
                </a:lnTo>
                <a:close/>
                <a:moveTo>
                  <a:pt x="64253" y="1568"/>
                </a:moveTo>
                <a:lnTo>
                  <a:pt x="64253" y="3343"/>
                </a:lnTo>
                <a:lnTo>
                  <a:pt x="62479" y="3343"/>
                </a:lnTo>
                <a:lnTo>
                  <a:pt x="62479" y="1568"/>
                </a:lnTo>
                <a:close/>
                <a:moveTo>
                  <a:pt x="66108" y="1568"/>
                </a:moveTo>
                <a:lnTo>
                  <a:pt x="66108" y="3343"/>
                </a:lnTo>
                <a:lnTo>
                  <a:pt x="64328" y="3343"/>
                </a:lnTo>
                <a:lnTo>
                  <a:pt x="64328" y="1568"/>
                </a:lnTo>
                <a:close/>
                <a:moveTo>
                  <a:pt x="3343" y="3422"/>
                </a:moveTo>
                <a:lnTo>
                  <a:pt x="3343" y="5197"/>
                </a:lnTo>
                <a:lnTo>
                  <a:pt x="1568" y="5197"/>
                </a:lnTo>
                <a:lnTo>
                  <a:pt x="1568" y="3422"/>
                </a:lnTo>
                <a:close/>
                <a:moveTo>
                  <a:pt x="5192" y="3422"/>
                </a:moveTo>
                <a:lnTo>
                  <a:pt x="5192" y="5197"/>
                </a:lnTo>
                <a:lnTo>
                  <a:pt x="3418" y="5197"/>
                </a:lnTo>
                <a:lnTo>
                  <a:pt x="3418" y="3422"/>
                </a:lnTo>
                <a:close/>
                <a:moveTo>
                  <a:pt x="7047" y="3422"/>
                </a:moveTo>
                <a:lnTo>
                  <a:pt x="7047" y="5197"/>
                </a:lnTo>
                <a:lnTo>
                  <a:pt x="5267" y="5197"/>
                </a:lnTo>
                <a:lnTo>
                  <a:pt x="5267" y="3422"/>
                </a:lnTo>
                <a:close/>
                <a:moveTo>
                  <a:pt x="8896" y="3422"/>
                </a:moveTo>
                <a:lnTo>
                  <a:pt x="8896" y="5197"/>
                </a:lnTo>
                <a:lnTo>
                  <a:pt x="7123" y="5197"/>
                </a:lnTo>
                <a:lnTo>
                  <a:pt x="7123" y="3422"/>
                </a:lnTo>
                <a:close/>
                <a:moveTo>
                  <a:pt x="10746" y="3422"/>
                </a:moveTo>
                <a:lnTo>
                  <a:pt x="10746" y="5197"/>
                </a:lnTo>
                <a:lnTo>
                  <a:pt x="8972" y="5197"/>
                </a:lnTo>
                <a:lnTo>
                  <a:pt x="8972" y="3422"/>
                </a:lnTo>
                <a:close/>
                <a:moveTo>
                  <a:pt x="12601" y="3422"/>
                </a:moveTo>
                <a:lnTo>
                  <a:pt x="12601" y="5197"/>
                </a:lnTo>
                <a:lnTo>
                  <a:pt x="10827" y="5197"/>
                </a:lnTo>
                <a:lnTo>
                  <a:pt x="10827" y="3422"/>
                </a:lnTo>
                <a:close/>
                <a:moveTo>
                  <a:pt x="14451" y="3422"/>
                </a:moveTo>
                <a:lnTo>
                  <a:pt x="14451" y="5197"/>
                </a:lnTo>
                <a:lnTo>
                  <a:pt x="12676" y="5197"/>
                </a:lnTo>
                <a:lnTo>
                  <a:pt x="12676" y="3422"/>
                </a:lnTo>
                <a:close/>
                <a:moveTo>
                  <a:pt x="16305" y="3422"/>
                </a:moveTo>
                <a:lnTo>
                  <a:pt x="16305" y="5197"/>
                </a:lnTo>
                <a:lnTo>
                  <a:pt x="14526" y="5197"/>
                </a:lnTo>
                <a:lnTo>
                  <a:pt x="14526" y="3422"/>
                </a:lnTo>
                <a:close/>
                <a:moveTo>
                  <a:pt x="18089" y="3422"/>
                </a:moveTo>
                <a:lnTo>
                  <a:pt x="18089" y="5197"/>
                </a:lnTo>
                <a:lnTo>
                  <a:pt x="16381" y="5197"/>
                </a:lnTo>
                <a:lnTo>
                  <a:pt x="16381" y="3422"/>
                </a:lnTo>
                <a:close/>
                <a:moveTo>
                  <a:pt x="19945" y="3422"/>
                </a:moveTo>
                <a:lnTo>
                  <a:pt x="19945" y="5197"/>
                </a:lnTo>
                <a:lnTo>
                  <a:pt x="18166" y="5197"/>
                </a:lnTo>
                <a:lnTo>
                  <a:pt x="18166" y="3422"/>
                </a:lnTo>
                <a:close/>
                <a:moveTo>
                  <a:pt x="21795" y="3422"/>
                </a:moveTo>
                <a:lnTo>
                  <a:pt x="21795" y="5197"/>
                </a:lnTo>
                <a:lnTo>
                  <a:pt x="20020" y="5197"/>
                </a:lnTo>
                <a:lnTo>
                  <a:pt x="20020" y="3422"/>
                </a:lnTo>
                <a:close/>
                <a:moveTo>
                  <a:pt x="23644" y="3422"/>
                </a:moveTo>
                <a:lnTo>
                  <a:pt x="23644" y="5197"/>
                </a:lnTo>
                <a:lnTo>
                  <a:pt x="21870" y="5197"/>
                </a:lnTo>
                <a:lnTo>
                  <a:pt x="21870" y="3422"/>
                </a:lnTo>
                <a:close/>
                <a:moveTo>
                  <a:pt x="25498" y="3422"/>
                </a:moveTo>
                <a:lnTo>
                  <a:pt x="25498" y="5197"/>
                </a:lnTo>
                <a:lnTo>
                  <a:pt x="23719" y="5197"/>
                </a:lnTo>
                <a:lnTo>
                  <a:pt x="23719" y="3422"/>
                </a:lnTo>
                <a:close/>
                <a:moveTo>
                  <a:pt x="27348" y="3422"/>
                </a:moveTo>
                <a:lnTo>
                  <a:pt x="27348" y="5197"/>
                </a:lnTo>
                <a:lnTo>
                  <a:pt x="25575" y="5197"/>
                </a:lnTo>
                <a:lnTo>
                  <a:pt x="25575" y="3422"/>
                </a:lnTo>
                <a:close/>
                <a:moveTo>
                  <a:pt x="29204" y="3422"/>
                </a:moveTo>
                <a:lnTo>
                  <a:pt x="29204" y="5197"/>
                </a:lnTo>
                <a:lnTo>
                  <a:pt x="27424" y="5197"/>
                </a:lnTo>
                <a:lnTo>
                  <a:pt x="27424" y="3422"/>
                </a:lnTo>
                <a:close/>
                <a:moveTo>
                  <a:pt x="31053" y="3422"/>
                </a:moveTo>
                <a:lnTo>
                  <a:pt x="31053" y="5197"/>
                </a:lnTo>
                <a:lnTo>
                  <a:pt x="29279" y="5197"/>
                </a:lnTo>
                <a:lnTo>
                  <a:pt x="29279" y="3422"/>
                </a:lnTo>
                <a:close/>
                <a:moveTo>
                  <a:pt x="32903" y="3422"/>
                </a:moveTo>
                <a:lnTo>
                  <a:pt x="32903" y="5197"/>
                </a:lnTo>
                <a:lnTo>
                  <a:pt x="31128" y="5197"/>
                </a:lnTo>
                <a:lnTo>
                  <a:pt x="31128" y="3422"/>
                </a:lnTo>
                <a:close/>
                <a:moveTo>
                  <a:pt x="34692" y="3422"/>
                </a:moveTo>
                <a:lnTo>
                  <a:pt x="34692" y="5197"/>
                </a:lnTo>
                <a:lnTo>
                  <a:pt x="32979" y="5197"/>
                </a:lnTo>
                <a:lnTo>
                  <a:pt x="32979" y="3422"/>
                </a:lnTo>
                <a:close/>
                <a:moveTo>
                  <a:pt x="36541" y="3422"/>
                </a:moveTo>
                <a:lnTo>
                  <a:pt x="36541" y="5197"/>
                </a:lnTo>
                <a:lnTo>
                  <a:pt x="34768" y="5197"/>
                </a:lnTo>
                <a:lnTo>
                  <a:pt x="34768" y="3422"/>
                </a:lnTo>
                <a:close/>
                <a:moveTo>
                  <a:pt x="38397" y="3422"/>
                </a:moveTo>
                <a:lnTo>
                  <a:pt x="38397" y="5197"/>
                </a:lnTo>
                <a:lnTo>
                  <a:pt x="36618" y="5197"/>
                </a:lnTo>
                <a:lnTo>
                  <a:pt x="36618" y="3422"/>
                </a:lnTo>
                <a:close/>
                <a:moveTo>
                  <a:pt x="40246" y="3422"/>
                </a:moveTo>
                <a:lnTo>
                  <a:pt x="40246" y="5197"/>
                </a:lnTo>
                <a:lnTo>
                  <a:pt x="38472" y="5197"/>
                </a:lnTo>
                <a:lnTo>
                  <a:pt x="38472" y="3422"/>
                </a:lnTo>
                <a:close/>
                <a:moveTo>
                  <a:pt x="42096" y="3422"/>
                </a:moveTo>
                <a:lnTo>
                  <a:pt x="42096" y="5197"/>
                </a:lnTo>
                <a:lnTo>
                  <a:pt x="40321" y="5197"/>
                </a:lnTo>
                <a:lnTo>
                  <a:pt x="40321" y="3422"/>
                </a:lnTo>
                <a:close/>
                <a:moveTo>
                  <a:pt x="43950" y="3422"/>
                </a:moveTo>
                <a:lnTo>
                  <a:pt x="43950" y="5197"/>
                </a:lnTo>
                <a:lnTo>
                  <a:pt x="42172" y="5197"/>
                </a:lnTo>
                <a:lnTo>
                  <a:pt x="42172" y="3422"/>
                </a:lnTo>
                <a:close/>
                <a:moveTo>
                  <a:pt x="45801" y="3422"/>
                </a:moveTo>
                <a:lnTo>
                  <a:pt x="45801" y="5197"/>
                </a:lnTo>
                <a:lnTo>
                  <a:pt x="44027" y="5197"/>
                </a:lnTo>
                <a:lnTo>
                  <a:pt x="44027" y="3422"/>
                </a:lnTo>
                <a:close/>
                <a:moveTo>
                  <a:pt x="47656" y="3422"/>
                </a:moveTo>
                <a:lnTo>
                  <a:pt x="47656" y="5197"/>
                </a:lnTo>
                <a:lnTo>
                  <a:pt x="45876" y="5197"/>
                </a:lnTo>
                <a:lnTo>
                  <a:pt x="45876" y="3422"/>
                </a:lnTo>
                <a:close/>
                <a:moveTo>
                  <a:pt x="49505" y="3422"/>
                </a:moveTo>
                <a:lnTo>
                  <a:pt x="49505" y="5197"/>
                </a:lnTo>
                <a:lnTo>
                  <a:pt x="47731" y="5197"/>
                </a:lnTo>
                <a:lnTo>
                  <a:pt x="47731" y="3422"/>
                </a:lnTo>
                <a:close/>
                <a:moveTo>
                  <a:pt x="51289" y="3422"/>
                </a:moveTo>
                <a:lnTo>
                  <a:pt x="51289" y="5197"/>
                </a:lnTo>
                <a:lnTo>
                  <a:pt x="49581" y="5197"/>
                </a:lnTo>
                <a:lnTo>
                  <a:pt x="49581" y="3422"/>
                </a:lnTo>
                <a:close/>
                <a:moveTo>
                  <a:pt x="53144" y="3422"/>
                </a:moveTo>
                <a:lnTo>
                  <a:pt x="53144" y="5197"/>
                </a:lnTo>
                <a:lnTo>
                  <a:pt x="51370" y="5197"/>
                </a:lnTo>
                <a:lnTo>
                  <a:pt x="51370" y="3422"/>
                </a:lnTo>
                <a:close/>
                <a:moveTo>
                  <a:pt x="54995" y="3422"/>
                </a:moveTo>
                <a:lnTo>
                  <a:pt x="54995" y="5197"/>
                </a:lnTo>
                <a:lnTo>
                  <a:pt x="53220" y="5197"/>
                </a:lnTo>
                <a:lnTo>
                  <a:pt x="53220" y="3422"/>
                </a:lnTo>
                <a:close/>
                <a:moveTo>
                  <a:pt x="56849" y="3422"/>
                </a:moveTo>
                <a:lnTo>
                  <a:pt x="56849" y="5197"/>
                </a:lnTo>
                <a:lnTo>
                  <a:pt x="55070" y="5197"/>
                </a:lnTo>
                <a:lnTo>
                  <a:pt x="55070" y="3422"/>
                </a:lnTo>
                <a:close/>
                <a:moveTo>
                  <a:pt x="58698" y="3422"/>
                </a:moveTo>
                <a:lnTo>
                  <a:pt x="58698" y="5197"/>
                </a:lnTo>
                <a:lnTo>
                  <a:pt x="56924" y="5197"/>
                </a:lnTo>
                <a:lnTo>
                  <a:pt x="56924" y="3422"/>
                </a:lnTo>
                <a:close/>
                <a:moveTo>
                  <a:pt x="60548" y="3422"/>
                </a:moveTo>
                <a:lnTo>
                  <a:pt x="60548" y="5197"/>
                </a:lnTo>
                <a:lnTo>
                  <a:pt x="58775" y="5197"/>
                </a:lnTo>
                <a:lnTo>
                  <a:pt x="58775" y="3422"/>
                </a:lnTo>
                <a:close/>
                <a:moveTo>
                  <a:pt x="62404" y="3422"/>
                </a:moveTo>
                <a:lnTo>
                  <a:pt x="62404" y="5197"/>
                </a:lnTo>
                <a:lnTo>
                  <a:pt x="60629" y="5197"/>
                </a:lnTo>
                <a:lnTo>
                  <a:pt x="60629" y="3422"/>
                </a:lnTo>
                <a:close/>
                <a:moveTo>
                  <a:pt x="64253" y="3422"/>
                </a:moveTo>
                <a:lnTo>
                  <a:pt x="64253" y="5197"/>
                </a:lnTo>
                <a:lnTo>
                  <a:pt x="62479" y="5197"/>
                </a:lnTo>
                <a:lnTo>
                  <a:pt x="62479" y="3422"/>
                </a:lnTo>
                <a:close/>
                <a:moveTo>
                  <a:pt x="66108" y="3422"/>
                </a:moveTo>
                <a:lnTo>
                  <a:pt x="66108" y="5197"/>
                </a:lnTo>
                <a:lnTo>
                  <a:pt x="64328" y="5197"/>
                </a:lnTo>
                <a:lnTo>
                  <a:pt x="64328" y="3422"/>
                </a:lnTo>
                <a:close/>
                <a:moveTo>
                  <a:pt x="3343" y="5273"/>
                </a:moveTo>
                <a:lnTo>
                  <a:pt x="3343" y="7047"/>
                </a:lnTo>
                <a:lnTo>
                  <a:pt x="1568" y="7047"/>
                </a:lnTo>
                <a:lnTo>
                  <a:pt x="1568" y="5273"/>
                </a:lnTo>
                <a:close/>
                <a:moveTo>
                  <a:pt x="5192" y="5273"/>
                </a:moveTo>
                <a:lnTo>
                  <a:pt x="5192" y="7047"/>
                </a:lnTo>
                <a:lnTo>
                  <a:pt x="3418" y="7047"/>
                </a:lnTo>
                <a:lnTo>
                  <a:pt x="3418" y="5273"/>
                </a:lnTo>
                <a:close/>
                <a:moveTo>
                  <a:pt x="7047" y="5273"/>
                </a:moveTo>
                <a:lnTo>
                  <a:pt x="7047" y="7047"/>
                </a:lnTo>
                <a:lnTo>
                  <a:pt x="5267" y="7047"/>
                </a:lnTo>
                <a:lnTo>
                  <a:pt x="5267" y="5273"/>
                </a:lnTo>
                <a:close/>
                <a:moveTo>
                  <a:pt x="8896" y="5273"/>
                </a:moveTo>
                <a:lnTo>
                  <a:pt x="8896" y="7047"/>
                </a:lnTo>
                <a:lnTo>
                  <a:pt x="7123" y="7047"/>
                </a:lnTo>
                <a:lnTo>
                  <a:pt x="7123" y="5273"/>
                </a:lnTo>
                <a:close/>
                <a:moveTo>
                  <a:pt x="10746" y="5273"/>
                </a:moveTo>
                <a:lnTo>
                  <a:pt x="10746" y="7047"/>
                </a:lnTo>
                <a:lnTo>
                  <a:pt x="8972" y="7047"/>
                </a:lnTo>
                <a:lnTo>
                  <a:pt x="8972" y="5273"/>
                </a:lnTo>
                <a:close/>
                <a:moveTo>
                  <a:pt x="12601" y="5273"/>
                </a:moveTo>
                <a:lnTo>
                  <a:pt x="12601" y="7047"/>
                </a:lnTo>
                <a:lnTo>
                  <a:pt x="10827" y="7047"/>
                </a:lnTo>
                <a:lnTo>
                  <a:pt x="10827" y="5273"/>
                </a:lnTo>
                <a:close/>
                <a:moveTo>
                  <a:pt x="14451" y="5273"/>
                </a:moveTo>
                <a:lnTo>
                  <a:pt x="14451" y="7047"/>
                </a:lnTo>
                <a:lnTo>
                  <a:pt x="12676" y="7047"/>
                </a:lnTo>
                <a:lnTo>
                  <a:pt x="12676" y="5273"/>
                </a:lnTo>
                <a:close/>
                <a:moveTo>
                  <a:pt x="16305" y="5273"/>
                </a:moveTo>
                <a:lnTo>
                  <a:pt x="16305" y="7047"/>
                </a:lnTo>
                <a:lnTo>
                  <a:pt x="14526" y="7047"/>
                </a:lnTo>
                <a:lnTo>
                  <a:pt x="14526" y="5273"/>
                </a:lnTo>
                <a:close/>
                <a:moveTo>
                  <a:pt x="18089" y="5273"/>
                </a:moveTo>
                <a:lnTo>
                  <a:pt x="18089" y="7047"/>
                </a:lnTo>
                <a:lnTo>
                  <a:pt x="16381" y="7047"/>
                </a:lnTo>
                <a:lnTo>
                  <a:pt x="16381" y="5273"/>
                </a:lnTo>
                <a:close/>
                <a:moveTo>
                  <a:pt x="19945" y="5273"/>
                </a:moveTo>
                <a:lnTo>
                  <a:pt x="19945" y="7047"/>
                </a:lnTo>
                <a:lnTo>
                  <a:pt x="18166" y="7047"/>
                </a:lnTo>
                <a:lnTo>
                  <a:pt x="18166" y="5273"/>
                </a:lnTo>
                <a:close/>
                <a:moveTo>
                  <a:pt x="21795" y="5273"/>
                </a:moveTo>
                <a:lnTo>
                  <a:pt x="21795" y="7047"/>
                </a:lnTo>
                <a:lnTo>
                  <a:pt x="20020" y="7047"/>
                </a:lnTo>
                <a:lnTo>
                  <a:pt x="20020" y="5273"/>
                </a:lnTo>
                <a:close/>
                <a:moveTo>
                  <a:pt x="23644" y="5273"/>
                </a:moveTo>
                <a:lnTo>
                  <a:pt x="23644" y="7047"/>
                </a:lnTo>
                <a:lnTo>
                  <a:pt x="21870" y="7047"/>
                </a:lnTo>
                <a:lnTo>
                  <a:pt x="21870" y="5273"/>
                </a:lnTo>
                <a:close/>
                <a:moveTo>
                  <a:pt x="25498" y="5273"/>
                </a:moveTo>
                <a:lnTo>
                  <a:pt x="25498" y="7047"/>
                </a:lnTo>
                <a:lnTo>
                  <a:pt x="23719" y="7047"/>
                </a:lnTo>
                <a:lnTo>
                  <a:pt x="23719" y="5273"/>
                </a:lnTo>
                <a:close/>
                <a:moveTo>
                  <a:pt x="27348" y="5273"/>
                </a:moveTo>
                <a:lnTo>
                  <a:pt x="27348" y="7047"/>
                </a:lnTo>
                <a:lnTo>
                  <a:pt x="25575" y="7047"/>
                </a:lnTo>
                <a:lnTo>
                  <a:pt x="25575" y="5273"/>
                </a:lnTo>
                <a:close/>
                <a:moveTo>
                  <a:pt x="29204" y="5273"/>
                </a:moveTo>
                <a:lnTo>
                  <a:pt x="29204" y="7047"/>
                </a:lnTo>
                <a:lnTo>
                  <a:pt x="27424" y="7047"/>
                </a:lnTo>
                <a:lnTo>
                  <a:pt x="27424" y="5273"/>
                </a:lnTo>
                <a:close/>
                <a:moveTo>
                  <a:pt x="31053" y="5273"/>
                </a:moveTo>
                <a:lnTo>
                  <a:pt x="31053" y="7047"/>
                </a:lnTo>
                <a:lnTo>
                  <a:pt x="29279" y="7047"/>
                </a:lnTo>
                <a:lnTo>
                  <a:pt x="29279" y="5273"/>
                </a:lnTo>
                <a:close/>
                <a:moveTo>
                  <a:pt x="32903" y="5273"/>
                </a:moveTo>
                <a:lnTo>
                  <a:pt x="32903" y="7047"/>
                </a:lnTo>
                <a:lnTo>
                  <a:pt x="31128" y="7047"/>
                </a:lnTo>
                <a:lnTo>
                  <a:pt x="31128" y="5273"/>
                </a:lnTo>
                <a:close/>
                <a:moveTo>
                  <a:pt x="34692" y="5273"/>
                </a:moveTo>
                <a:lnTo>
                  <a:pt x="34692" y="7047"/>
                </a:lnTo>
                <a:lnTo>
                  <a:pt x="32979" y="7047"/>
                </a:lnTo>
                <a:lnTo>
                  <a:pt x="32979" y="5273"/>
                </a:lnTo>
                <a:close/>
                <a:moveTo>
                  <a:pt x="36541" y="5273"/>
                </a:moveTo>
                <a:lnTo>
                  <a:pt x="36541" y="7047"/>
                </a:lnTo>
                <a:lnTo>
                  <a:pt x="34768" y="7047"/>
                </a:lnTo>
                <a:lnTo>
                  <a:pt x="34768" y="5273"/>
                </a:lnTo>
                <a:close/>
                <a:moveTo>
                  <a:pt x="38397" y="5273"/>
                </a:moveTo>
                <a:lnTo>
                  <a:pt x="38397" y="7047"/>
                </a:lnTo>
                <a:lnTo>
                  <a:pt x="36618" y="7047"/>
                </a:lnTo>
                <a:lnTo>
                  <a:pt x="36618" y="5273"/>
                </a:lnTo>
                <a:close/>
                <a:moveTo>
                  <a:pt x="40246" y="5273"/>
                </a:moveTo>
                <a:lnTo>
                  <a:pt x="40246" y="7047"/>
                </a:lnTo>
                <a:lnTo>
                  <a:pt x="38472" y="7047"/>
                </a:lnTo>
                <a:lnTo>
                  <a:pt x="38472" y="5273"/>
                </a:lnTo>
                <a:close/>
                <a:moveTo>
                  <a:pt x="42096" y="5273"/>
                </a:moveTo>
                <a:lnTo>
                  <a:pt x="42096" y="7047"/>
                </a:lnTo>
                <a:lnTo>
                  <a:pt x="40321" y="7047"/>
                </a:lnTo>
                <a:lnTo>
                  <a:pt x="40321" y="5273"/>
                </a:lnTo>
                <a:close/>
                <a:moveTo>
                  <a:pt x="43950" y="5273"/>
                </a:moveTo>
                <a:lnTo>
                  <a:pt x="43950" y="7047"/>
                </a:lnTo>
                <a:lnTo>
                  <a:pt x="42172" y="7047"/>
                </a:lnTo>
                <a:lnTo>
                  <a:pt x="42172" y="5273"/>
                </a:lnTo>
                <a:close/>
                <a:moveTo>
                  <a:pt x="45801" y="5273"/>
                </a:moveTo>
                <a:lnTo>
                  <a:pt x="45801" y="7047"/>
                </a:lnTo>
                <a:lnTo>
                  <a:pt x="44027" y="7047"/>
                </a:lnTo>
                <a:lnTo>
                  <a:pt x="44027" y="5273"/>
                </a:lnTo>
                <a:close/>
                <a:moveTo>
                  <a:pt x="47656" y="5273"/>
                </a:moveTo>
                <a:lnTo>
                  <a:pt x="47656" y="7047"/>
                </a:lnTo>
                <a:lnTo>
                  <a:pt x="45876" y="7047"/>
                </a:lnTo>
                <a:lnTo>
                  <a:pt x="45876" y="5273"/>
                </a:lnTo>
                <a:close/>
                <a:moveTo>
                  <a:pt x="49505" y="5273"/>
                </a:moveTo>
                <a:lnTo>
                  <a:pt x="49505" y="7047"/>
                </a:lnTo>
                <a:lnTo>
                  <a:pt x="47731" y="7047"/>
                </a:lnTo>
                <a:lnTo>
                  <a:pt x="47731" y="5273"/>
                </a:lnTo>
                <a:close/>
                <a:moveTo>
                  <a:pt x="51289" y="5273"/>
                </a:moveTo>
                <a:lnTo>
                  <a:pt x="51289" y="7047"/>
                </a:lnTo>
                <a:lnTo>
                  <a:pt x="49581" y="7047"/>
                </a:lnTo>
                <a:lnTo>
                  <a:pt x="49581" y="5273"/>
                </a:lnTo>
                <a:close/>
                <a:moveTo>
                  <a:pt x="53144" y="5273"/>
                </a:moveTo>
                <a:lnTo>
                  <a:pt x="53144" y="7047"/>
                </a:lnTo>
                <a:lnTo>
                  <a:pt x="51370" y="7047"/>
                </a:lnTo>
                <a:lnTo>
                  <a:pt x="51370" y="5273"/>
                </a:lnTo>
                <a:close/>
                <a:moveTo>
                  <a:pt x="54995" y="5273"/>
                </a:moveTo>
                <a:lnTo>
                  <a:pt x="54995" y="7047"/>
                </a:lnTo>
                <a:lnTo>
                  <a:pt x="53220" y="7047"/>
                </a:lnTo>
                <a:lnTo>
                  <a:pt x="53220" y="5273"/>
                </a:lnTo>
                <a:close/>
                <a:moveTo>
                  <a:pt x="56849" y="5273"/>
                </a:moveTo>
                <a:lnTo>
                  <a:pt x="56849" y="7047"/>
                </a:lnTo>
                <a:lnTo>
                  <a:pt x="55070" y="7047"/>
                </a:lnTo>
                <a:lnTo>
                  <a:pt x="55070" y="5273"/>
                </a:lnTo>
                <a:close/>
                <a:moveTo>
                  <a:pt x="58698" y="5273"/>
                </a:moveTo>
                <a:lnTo>
                  <a:pt x="58698" y="7047"/>
                </a:lnTo>
                <a:lnTo>
                  <a:pt x="56924" y="7047"/>
                </a:lnTo>
                <a:lnTo>
                  <a:pt x="56924" y="5273"/>
                </a:lnTo>
                <a:close/>
                <a:moveTo>
                  <a:pt x="60548" y="5273"/>
                </a:moveTo>
                <a:lnTo>
                  <a:pt x="60548" y="7047"/>
                </a:lnTo>
                <a:lnTo>
                  <a:pt x="58775" y="7047"/>
                </a:lnTo>
                <a:lnTo>
                  <a:pt x="58775" y="5273"/>
                </a:lnTo>
                <a:close/>
                <a:moveTo>
                  <a:pt x="62404" y="5273"/>
                </a:moveTo>
                <a:lnTo>
                  <a:pt x="62404" y="7047"/>
                </a:lnTo>
                <a:lnTo>
                  <a:pt x="60629" y="7047"/>
                </a:lnTo>
                <a:lnTo>
                  <a:pt x="60629" y="5273"/>
                </a:lnTo>
                <a:close/>
                <a:moveTo>
                  <a:pt x="64253" y="5273"/>
                </a:moveTo>
                <a:lnTo>
                  <a:pt x="64253" y="7047"/>
                </a:lnTo>
                <a:lnTo>
                  <a:pt x="62479" y="7047"/>
                </a:lnTo>
                <a:lnTo>
                  <a:pt x="62479" y="5273"/>
                </a:lnTo>
                <a:close/>
                <a:moveTo>
                  <a:pt x="66108" y="5273"/>
                </a:moveTo>
                <a:lnTo>
                  <a:pt x="66108" y="7047"/>
                </a:lnTo>
                <a:lnTo>
                  <a:pt x="64328" y="7047"/>
                </a:lnTo>
                <a:lnTo>
                  <a:pt x="64328" y="5273"/>
                </a:lnTo>
                <a:close/>
                <a:moveTo>
                  <a:pt x="3343" y="7123"/>
                </a:moveTo>
                <a:lnTo>
                  <a:pt x="3343" y="8902"/>
                </a:lnTo>
                <a:lnTo>
                  <a:pt x="1568" y="8902"/>
                </a:lnTo>
                <a:lnTo>
                  <a:pt x="1568" y="7123"/>
                </a:lnTo>
                <a:close/>
                <a:moveTo>
                  <a:pt x="5192" y="7123"/>
                </a:moveTo>
                <a:lnTo>
                  <a:pt x="5192" y="8902"/>
                </a:lnTo>
                <a:lnTo>
                  <a:pt x="3418" y="8902"/>
                </a:lnTo>
                <a:lnTo>
                  <a:pt x="3418" y="7123"/>
                </a:lnTo>
                <a:close/>
                <a:moveTo>
                  <a:pt x="7047" y="7123"/>
                </a:moveTo>
                <a:lnTo>
                  <a:pt x="7047" y="8902"/>
                </a:lnTo>
                <a:lnTo>
                  <a:pt x="5267" y="8902"/>
                </a:lnTo>
                <a:lnTo>
                  <a:pt x="5267" y="7123"/>
                </a:lnTo>
                <a:close/>
                <a:moveTo>
                  <a:pt x="8896" y="7123"/>
                </a:moveTo>
                <a:lnTo>
                  <a:pt x="8896" y="8902"/>
                </a:lnTo>
                <a:lnTo>
                  <a:pt x="7123" y="8902"/>
                </a:lnTo>
                <a:lnTo>
                  <a:pt x="7123" y="7123"/>
                </a:lnTo>
                <a:close/>
                <a:moveTo>
                  <a:pt x="10746" y="7123"/>
                </a:moveTo>
                <a:lnTo>
                  <a:pt x="10746" y="8902"/>
                </a:lnTo>
                <a:lnTo>
                  <a:pt x="8972" y="8902"/>
                </a:lnTo>
                <a:lnTo>
                  <a:pt x="8972" y="7123"/>
                </a:lnTo>
                <a:close/>
                <a:moveTo>
                  <a:pt x="12601" y="7123"/>
                </a:moveTo>
                <a:lnTo>
                  <a:pt x="12601" y="8902"/>
                </a:lnTo>
                <a:lnTo>
                  <a:pt x="10827" y="8902"/>
                </a:lnTo>
                <a:lnTo>
                  <a:pt x="10827" y="7123"/>
                </a:lnTo>
                <a:close/>
                <a:moveTo>
                  <a:pt x="14451" y="7123"/>
                </a:moveTo>
                <a:lnTo>
                  <a:pt x="14451" y="8902"/>
                </a:lnTo>
                <a:lnTo>
                  <a:pt x="12676" y="8902"/>
                </a:lnTo>
                <a:lnTo>
                  <a:pt x="12676" y="7123"/>
                </a:lnTo>
                <a:close/>
                <a:moveTo>
                  <a:pt x="16305" y="7123"/>
                </a:moveTo>
                <a:lnTo>
                  <a:pt x="16305" y="8902"/>
                </a:lnTo>
                <a:lnTo>
                  <a:pt x="14526" y="8902"/>
                </a:lnTo>
                <a:lnTo>
                  <a:pt x="14526" y="7123"/>
                </a:lnTo>
                <a:close/>
                <a:moveTo>
                  <a:pt x="18089" y="7123"/>
                </a:moveTo>
                <a:lnTo>
                  <a:pt x="18089" y="8902"/>
                </a:lnTo>
                <a:lnTo>
                  <a:pt x="16381" y="8902"/>
                </a:lnTo>
                <a:lnTo>
                  <a:pt x="16381" y="7123"/>
                </a:lnTo>
                <a:close/>
                <a:moveTo>
                  <a:pt x="19945" y="7123"/>
                </a:moveTo>
                <a:lnTo>
                  <a:pt x="19945" y="8902"/>
                </a:lnTo>
                <a:lnTo>
                  <a:pt x="18166" y="8902"/>
                </a:lnTo>
                <a:lnTo>
                  <a:pt x="18166" y="7123"/>
                </a:lnTo>
                <a:close/>
                <a:moveTo>
                  <a:pt x="21795" y="7123"/>
                </a:moveTo>
                <a:lnTo>
                  <a:pt x="21795" y="8902"/>
                </a:lnTo>
                <a:lnTo>
                  <a:pt x="20020" y="8902"/>
                </a:lnTo>
                <a:lnTo>
                  <a:pt x="20020" y="7123"/>
                </a:lnTo>
                <a:close/>
                <a:moveTo>
                  <a:pt x="23644" y="7123"/>
                </a:moveTo>
                <a:lnTo>
                  <a:pt x="23644" y="8902"/>
                </a:lnTo>
                <a:lnTo>
                  <a:pt x="21870" y="8902"/>
                </a:lnTo>
                <a:lnTo>
                  <a:pt x="21870" y="7123"/>
                </a:lnTo>
                <a:close/>
                <a:moveTo>
                  <a:pt x="25498" y="7123"/>
                </a:moveTo>
                <a:lnTo>
                  <a:pt x="25498" y="8902"/>
                </a:lnTo>
                <a:lnTo>
                  <a:pt x="23719" y="8902"/>
                </a:lnTo>
                <a:lnTo>
                  <a:pt x="23719" y="7123"/>
                </a:lnTo>
                <a:close/>
                <a:moveTo>
                  <a:pt x="27348" y="7123"/>
                </a:moveTo>
                <a:lnTo>
                  <a:pt x="27348" y="8902"/>
                </a:lnTo>
                <a:lnTo>
                  <a:pt x="25575" y="8902"/>
                </a:lnTo>
                <a:lnTo>
                  <a:pt x="25575" y="7123"/>
                </a:lnTo>
                <a:close/>
                <a:moveTo>
                  <a:pt x="29204" y="7123"/>
                </a:moveTo>
                <a:lnTo>
                  <a:pt x="29204" y="8902"/>
                </a:lnTo>
                <a:lnTo>
                  <a:pt x="27424" y="8902"/>
                </a:lnTo>
                <a:lnTo>
                  <a:pt x="27424" y="7123"/>
                </a:lnTo>
                <a:close/>
                <a:moveTo>
                  <a:pt x="31053" y="7123"/>
                </a:moveTo>
                <a:lnTo>
                  <a:pt x="31053" y="8902"/>
                </a:lnTo>
                <a:lnTo>
                  <a:pt x="29279" y="8902"/>
                </a:lnTo>
                <a:lnTo>
                  <a:pt x="29279" y="7123"/>
                </a:lnTo>
                <a:close/>
                <a:moveTo>
                  <a:pt x="32903" y="7123"/>
                </a:moveTo>
                <a:lnTo>
                  <a:pt x="32903" y="8902"/>
                </a:lnTo>
                <a:lnTo>
                  <a:pt x="31128" y="8902"/>
                </a:lnTo>
                <a:lnTo>
                  <a:pt x="31128" y="7123"/>
                </a:lnTo>
                <a:close/>
                <a:moveTo>
                  <a:pt x="34692" y="7123"/>
                </a:moveTo>
                <a:lnTo>
                  <a:pt x="34692" y="8902"/>
                </a:lnTo>
                <a:lnTo>
                  <a:pt x="32979" y="8902"/>
                </a:lnTo>
                <a:lnTo>
                  <a:pt x="32979" y="7123"/>
                </a:lnTo>
                <a:close/>
                <a:moveTo>
                  <a:pt x="36541" y="7123"/>
                </a:moveTo>
                <a:lnTo>
                  <a:pt x="36541" y="8902"/>
                </a:lnTo>
                <a:lnTo>
                  <a:pt x="34768" y="8902"/>
                </a:lnTo>
                <a:lnTo>
                  <a:pt x="34768" y="7123"/>
                </a:lnTo>
                <a:close/>
                <a:moveTo>
                  <a:pt x="38397" y="7123"/>
                </a:moveTo>
                <a:lnTo>
                  <a:pt x="38397" y="8902"/>
                </a:lnTo>
                <a:lnTo>
                  <a:pt x="36618" y="8902"/>
                </a:lnTo>
                <a:lnTo>
                  <a:pt x="36618" y="7123"/>
                </a:lnTo>
                <a:close/>
                <a:moveTo>
                  <a:pt x="40246" y="7123"/>
                </a:moveTo>
                <a:lnTo>
                  <a:pt x="40246" y="8902"/>
                </a:lnTo>
                <a:lnTo>
                  <a:pt x="38472" y="8902"/>
                </a:lnTo>
                <a:lnTo>
                  <a:pt x="38472" y="7123"/>
                </a:lnTo>
                <a:close/>
                <a:moveTo>
                  <a:pt x="42096" y="7123"/>
                </a:moveTo>
                <a:lnTo>
                  <a:pt x="42096" y="8902"/>
                </a:lnTo>
                <a:lnTo>
                  <a:pt x="40321" y="8902"/>
                </a:lnTo>
                <a:lnTo>
                  <a:pt x="40321" y="7123"/>
                </a:lnTo>
                <a:close/>
                <a:moveTo>
                  <a:pt x="43950" y="7123"/>
                </a:moveTo>
                <a:lnTo>
                  <a:pt x="43950" y="8902"/>
                </a:lnTo>
                <a:lnTo>
                  <a:pt x="42172" y="8902"/>
                </a:lnTo>
                <a:lnTo>
                  <a:pt x="42172" y="7123"/>
                </a:lnTo>
                <a:close/>
                <a:moveTo>
                  <a:pt x="45801" y="7123"/>
                </a:moveTo>
                <a:lnTo>
                  <a:pt x="45801" y="8902"/>
                </a:lnTo>
                <a:lnTo>
                  <a:pt x="44027" y="8902"/>
                </a:lnTo>
                <a:lnTo>
                  <a:pt x="44027" y="7123"/>
                </a:lnTo>
                <a:close/>
                <a:moveTo>
                  <a:pt x="47656" y="7123"/>
                </a:moveTo>
                <a:lnTo>
                  <a:pt x="47656" y="8902"/>
                </a:lnTo>
                <a:lnTo>
                  <a:pt x="45876" y="8902"/>
                </a:lnTo>
                <a:lnTo>
                  <a:pt x="45876" y="7123"/>
                </a:lnTo>
                <a:close/>
                <a:moveTo>
                  <a:pt x="49505" y="7123"/>
                </a:moveTo>
                <a:lnTo>
                  <a:pt x="49505" y="8902"/>
                </a:lnTo>
                <a:lnTo>
                  <a:pt x="47731" y="8902"/>
                </a:lnTo>
                <a:lnTo>
                  <a:pt x="47731" y="7123"/>
                </a:lnTo>
                <a:close/>
                <a:moveTo>
                  <a:pt x="51289" y="7123"/>
                </a:moveTo>
                <a:lnTo>
                  <a:pt x="51289" y="8902"/>
                </a:lnTo>
                <a:lnTo>
                  <a:pt x="49581" y="8902"/>
                </a:lnTo>
                <a:lnTo>
                  <a:pt x="49581" y="7123"/>
                </a:lnTo>
                <a:close/>
                <a:moveTo>
                  <a:pt x="53144" y="7123"/>
                </a:moveTo>
                <a:lnTo>
                  <a:pt x="53144" y="8902"/>
                </a:lnTo>
                <a:lnTo>
                  <a:pt x="51370" y="8902"/>
                </a:lnTo>
                <a:lnTo>
                  <a:pt x="51370" y="7123"/>
                </a:lnTo>
                <a:close/>
                <a:moveTo>
                  <a:pt x="54995" y="7123"/>
                </a:moveTo>
                <a:lnTo>
                  <a:pt x="54995" y="8902"/>
                </a:lnTo>
                <a:lnTo>
                  <a:pt x="53220" y="8902"/>
                </a:lnTo>
                <a:lnTo>
                  <a:pt x="53220" y="7123"/>
                </a:lnTo>
                <a:close/>
                <a:moveTo>
                  <a:pt x="56849" y="7123"/>
                </a:moveTo>
                <a:lnTo>
                  <a:pt x="56849" y="8902"/>
                </a:lnTo>
                <a:lnTo>
                  <a:pt x="55070" y="8902"/>
                </a:lnTo>
                <a:lnTo>
                  <a:pt x="55070" y="7123"/>
                </a:lnTo>
                <a:close/>
                <a:moveTo>
                  <a:pt x="58698" y="7123"/>
                </a:moveTo>
                <a:lnTo>
                  <a:pt x="58698" y="8902"/>
                </a:lnTo>
                <a:lnTo>
                  <a:pt x="56924" y="8902"/>
                </a:lnTo>
                <a:lnTo>
                  <a:pt x="56924" y="7123"/>
                </a:lnTo>
                <a:close/>
                <a:moveTo>
                  <a:pt x="60548" y="7123"/>
                </a:moveTo>
                <a:lnTo>
                  <a:pt x="60548" y="8902"/>
                </a:lnTo>
                <a:lnTo>
                  <a:pt x="58775" y="8902"/>
                </a:lnTo>
                <a:lnTo>
                  <a:pt x="58775" y="7123"/>
                </a:lnTo>
                <a:close/>
                <a:moveTo>
                  <a:pt x="62404" y="7123"/>
                </a:moveTo>
                <a:lnTo>
                  <a:pt x="62404" y="8902"/>
                </a:lnTo>
                <a:lnTo>
                  <a:pt x="60629" y="8902"/>
                </a:lnTo>
                <a:lnTo>
                  <a:pt x="60629" y="7123"/>
                </a:lnTo>
                <a:close/>
                <a:moveTo>
                  <a:pt x="64253" y="7123"/>
                </a:moveTo>
                <a:lnTo>
                  <a:pt x="64253" y="8902"/>
                </a:lnTo>
                <a:lnTo>
                  <a:pt x="62479" y="8902"/>
                </a:lnTo>
                <a:lnTo>
                  <a:pt x="62479" y="7123"/>
                </a:lnTo>
                <a:close/>
                <a:moveTo>
                  <a:pt x="66108" y="7123"/>
                </a:moveTo>
                <a:lnTo>
                  <a:pt x="66108" y="8902"/>
                </a:lnTo>
                <a:lnTo>
                  <a:pt x="64328" y="8902"/>
                </a:lnTo>
                <a:lnTo>
                  <a:pt x="64328" y="7123"/>
                </a:lnTo>
                <a:close/>
                <a:moveTo>
                  <a:pt x="3343" y="8977"/>
                </a:moveTo>
                <a:lnTo>
                  <a:pt x="3343" y="10752"/>
                </a:lnTo>
                <a:lnTo>
                  <a:pt x="1568" y="10752"/>
                </a:lnTo>
                <a:lnTo>
                  <a:pt x="1568" y="8977"/>
                </a:lnTo>
                <a:close/>
                <a:moveTo>
                  <a:pt x="5192" y="8977"/>
                </a:moveTo>
                <a:lnTo>
                  <a:pt x="5192" y="10752"/>
                </a:lnTo>
                <a:lnTo>
                  <a:pt x="3418" y="10752"/>
                </a:lnTo>
                <a:lnTo>
                  <a:pt x="3418" y="8977"/>
                </a:lnTo>
                <a:close/>
                <a:moveTo>
                  <a:pt x="7047" y="8977"/>
                </a:moveTo>
                <a:lnTo>
                  <a:pt x="7047" y="10752"/>
                </a:lnTo>
                <a:lnTo>
                  <a:pt x="5267" y="10752"/>
                </a:lnTo>
                <a:lnTo>
                  <a:pt x="5267" y="8977"/>
                </a:lnTo>
                <a:close/>
                <a:moveTo>
                  <a:pt x="8896" y="8977"/>
                </a:moveTo>
                <a:lnTo>
                  <a:pt x="8896" y="10752"/>
                </a:lnTo>
                <a:lnTo>
                  <a:pt x="7123" y="10752"/>
                </a:lnTo>
                <a:lnTo>
                  <a:pt x="7123" y="8977"/>
                </a:lnTo>
                <a:close/>
                <a:moveTo>
                  <a:pt x="10746" y="8977"/>
                </a:moveTo>
                <a:lnTo>
                  <a:pt x="10746" y="10752"/>
                </a:lnTo>
                <a:lnTo>
                  <a:pt x="8972" y="10752"/>
                </a:lnTo>
                <a:lnTo>
                  <a:pt x="8972" y="8977"/>
                </a:lnTo>
                <a:close/>
                <a:moveTo>
                  <a:pt x="12601" y="8977"/>
                </a:moveTo>
                <a:lnTo>
                  <a:pt x="12601" y="10752"/>
                </a:lnTo>
                <a:lnTo>
                  <a:pt x="10827" y="10752"/>
                </a:lnTo>
                <a:lnTo>
                  <a:pt x="10827" y="8977"/>
                </a:lnTo>
                <a:close/>
                <a:moveTo>
                  <a:pt x="14451" y="8977"/>
                </a:moveTo>
                <a:lnTo>
                  <a:pt x="14451" y="10752"/>
                </a:lnTo>
                <a:lnTo>
                  <a:pt x="12676" y="10752"/>
                </a:lnTo>
                <a:lnTo>
                  <a:pt x="12676" y="8977"/>
                </a:lnTo>
                <a:close/>
                <a:moveTo>
                  <a:pt x="16305" y="8977"/>
                </a:moveTo>
                <a:lnTo>
                  <a:pt x="16305" y="10752"/>
                </a:lnTo>
                <a:lnTo>
                  <a:pt x="14526" y="10752"/>
                </a:lnTo>
                <a:lnTo>
                  <a:pt x="14526" y="8977"/>
                </a:lnTo>
                <a:close/>
                <a:moveTo>
                  <a:pt x="18089" y="8977"/>
                </a:moveTo>
                <a:lnTo>
                  <a:pt x="18089" y="10752"/>
                </a:lnTo>
                <a:lnTo>
                  <a:pt x="16381" y="10752"/>
                </a:lnTo>
                <a:lnTo>
                  <a:pt x="16381" y="8977"/>
                </a:lnTo>
                <a:close/>
                <a:moveTo>
                  <a:pt x="19945" y="8977"/>
                </a:moveTo>
                <a:lnTo>
                  <a:pt x="19945" y="10752"/>
                </a:lnTo>
                <a:lnTo>
                  <a:pt x="18166" y="10752"/>
                </a:lnTo>
                <a:lnTo>
                  <a:pt x="18166" y="8977"/>
                </a:lnTo>
                <a:close/>
                <a:moveTo>
                  <a:pt x="21795" y="8977"/>
                </a:moveTo>
                <a:lnTo>
                  <a:pt x="21795" y="10752"/>
                </a:lnTo>
                <a:lnTo>
                  <a:pt x="20020" y="10752"/>
                </a:lnTo>
                <a:lnTo>
                  <a:pt x="20020" y="8977"/>
                </a:lnTo>
                <a:close/>
                <a:moveTo>
                  <a:pt x="23644" y="8977"/>
                </a:moveTo>
                <a:lnTo>
                  <a:pt x="23644" y="10752"/>
                </a:lnTo>
                <a:lnTo>
                  <a:pt x="21870" y="10752"/>
                </a:lnTo>
                <a:lnTo>
                  <a:pt x="21870" y="8977"/>
                </a:lnTo>
                <a:close/>
                <a:moveTo>
                  <a:pt x="25498" y="8977"/>
                </a:moveTo>
                <a:lnTo>
                  <a:pt x="25498" y="10752"/>
                </a:lnTo>
                <a:lnTo>
                  <a:pt x="23719" y="10752"/>
                </a:lnTo>
                <a:lnTo>
                  <a:pt x="23719" y="8977"/>
                </a:lnTo>
                <a:close/>
                <a:moveTo>
                  <a:pt x="27348" y="8977"/>
                </a:moveTo>
                <a:lnTo>
                  <a:pt x="27348" y="10752"/>
                </a:lnTo>
                <a:lnTo>
                  <a:pt x="25575" y="10752"/>
                </a:lnTo>
                <a:lnTo>
                  <a:pt x="25575" y="8977"/>
                </a:lnTo>
                <a:close/>
                <a:moveTo>
                  <a:pt x="29204" y="8977"/>
                </a:moveTo>
                <a:lnTo>
                  <a:pt x="29204" y="10752"/>
                </a:lnTo>
                <a:lnTo>
                  <a:pt x="27424" y="10752"/>
                </a:lnTo>
                <a:lnTo>
                  <a:pt x="27424" y="8977"/>
                </a:lnTo>
                <a:close/>
                <a:moveTo>
                  <a:pt x="31053" y="8977"/>
                </a:moveTo>
                <a:lnTo>
                  <a:pt x="31053" y="10752"/>
                </a:lnTo>
                <a:lnTo>
                  <a:pt x="29279" y="10752"/>
                </a:lnTo>
                <a:lnTo>
                  <a:pt x="29279" y="8977"/>
                </a:lnTo>
                <a:close/>
                <a:moveTo>
                  <a:pt x="32903" y="8977"/>
                </a:moveTo>
                <a:lnTo>
                  <a:pt x="32903" y="10752"/>
                </a:lnTo>
                <a:lnTo>
                  <a:pt x="31128" y="10752"/>
                </a:lnTo>
                <a:lnTo>
                  <a:pt x="31128" y="8977"/>
                </a:lnTo>
                <a:close/>
                <a:moveTo>
                  <a:pt x="34692" y="8977"/>
                </a:moveTo>
                <a:lnTo>
                  <a:pt x="34692" y="10752"/>
                </a:lnTo>
                <a:lnTo>
                  <a:pt x="32979" y="10752"/>
                </a:lnTo>
                <a:lnTo>
                  <a:pt x="32979" y="8977"/>
                </a:lnTo>
                <a:close/>
                <a:moveTo>
                  <a:pt x="36541" y="8977"/>
                </a:moveTo>
                <a:lnTo>
                  <a:pt x="36541" y="10752"/>
                </a:lnTo>
                <a:lnTo>
                  <a:pt x="34768" y="10752"/>
                </a:lnTo>
                <a:lnTo>
                  <a:pt x="34768" y="8977"/>
                </a:lnTo>
                <a:close/>
                <a:moveTo>
                  <a:pt x="38397" y="8977"/>
                </a:moveTo>
                <a:lnTo>
                  <a:pt x="38397" y="10752"/>
                </a:lnTo>
                <a:lnTo>
                  <a:pt x="36618" y="10752"/>
                </a:lnTo>
                <a:lnTo>
                  <a:pt x="36618" y="8977"/>
                </a:lnTo>
                <a:close/>
                <a:moveTo>
                  <a:pt x="40246" y="8977"/>
                </a:moveTo>
                <a:lnTo>
                  <a:pt x="40246" y="10752"/>
                </a:lnTo>
                <a:lnTo>
                  <a:pt x="38472" y="10752"/>
                </a:lnTo>
                <a:lnTo>
                  <a:pt x="38472" y="8977"/>
                </a:lnTo>
                <a:close/>
                <a:moveTo>
                  <a:pt x="42096" y="8977"/>
                </a:moveTo>
                <a:lnTo>
                  <a:pt x="42096" y="10752"/>
                </a:lnTo>
                <a:lnTo>
                  <a:pt x="40321" y="10752"/>
                </a:lnTo>
                <a:lnTo>
                  <a:pt x="40321" y="8977"/>
                </a:lnTo>
                <a:close/>
                <a:moveTo>
                  <a:pt x="43950" y="8977"/>
                </a:moveTo>
                <a:lnTo>
                  <a:pt x="43950" y="10752"/>
                </a:lnTo>
                <a:lnTo>
                  <a:pt x="42172" y="10752"/>
                </a:lnTo>
                <a:lnTo>
                  <a:pt x="42172" y="8977"/>
                </a:lnTo>
                <a:close/>
                <a:moveTo>
                  <a:pt x="45801" y="8977"/>
                </a:moveTo>
                <a:lnTo>
                  <a:pt x="45801" y="10752"/>
                </a:lnTo>
                <a:lnTo>
                  <a:pt x="44027" y="10752"/>
                </a:lnTo>
                <a:lnTo>
                  <a:pt x="44027" y="8977"/>
                </a:lnTo>
                <a:close/>
                <a:moveTo>
                  <a:pt x="47656" y="8977"/>
                </a:moveTo>
                <a:lnTo>
                  <a:pt x="47656" y="10752"/>
                </a:lnTo>
                <a:lnTo>
                  <a:pt x="45876" y="10752"/>
                </a:lnTo>
                <a:lnTo>
                  <a:pt x="45876" y="8977"/>
                </a:lnTo>
                <a:close/>
                <a:moveTo>
                  <a:pt x="49505" y="8977"/>
                </a:moveTo>
                <a:lnTo>
                  <a:pt x="49505" y="10752"/>
                </a:lnTo>
                <a:lnTo>
                  <a:pt x="47731" y="10752"/>
                </a:lnTo>
                <a:lnTo>
                  <a:pt x="47731" y="8977"/>
                </a:lnTo>
                <a:close/>
                <a:moveTo>
                  <a:pt x="51289" y="8977"/>
                </a:moveTo>
                <a:lnTo>
                  <a:pt x="51289" y="10752"/>
                </a:lnTo>
                <a:lnTo>
                  <a:pt x="49581" y="10752"/>
                </a:lnTo>
                <a:lnTo>
                  <a:pt x="49581" y="8977"/>
                </a:lnTo>
                <a:close/>
                <a:moveTo>
                  <a:pt x="53144" y="8977"/>
                </a:moveTo>
                <a:lnTo>
                  <a:pt x="53144" y="10752"/>
                </a:lnTo>
                <a:lnTo>
                  <a:pt x="51370" y="10752"/>
                </a:lnTo>
                <a:lnTo>
                  <a:pt x="51370" y="8977"/>
                </a:lnTo>
                <a:close/>
                <a:moveTo>
                  <a:pt x="54995" y="8977"/>
                </a:moveTo>
                <a:lnTo>
                  <a:pt x="54995" y="10752"/>
                </a:lnTo>
                <a:lnTo>
                  <a:pt x="53220" y="10752"/>
                </a:lnTo>
                <a:lnTo>
                  <a:pt x="53220" y="8977"/>
                </a:lnTo>
                <a:close/>
                <a:moveTo>
                  <a:pt x="56849" y="8977"/>
                </a:moveTo>
                <a:lnTo>
                  <a:pt x="56849" y="10752"/>
                </a:lnTo>
                <a:lnTo>
                  <a:pt x="55070" y="10752"/>
                </a:lnTo>
                <a:lnTo>
                  <a:pt x="55070" y="8977"/>
                </a:lnTo>
                <a:close/>
                <a:moveTo>
                  <a:pt x="58698" y="8977"/>
                </a:moveTo>
                <a:lnTo>
                  <a:pt x="58698" y="10752"/>
                </a:lnTo>
                <a:lnTo>
                  <a:pt x="56924" y="10752"/>
                </a:lnTo>
                <a:lnTo>
                  <a:pt x="56924" y="8977"/>
                </a:lnTo>
                <a:close/>
                <a:moveTo>
                  <a:pt x="60548" y="8977"/>
                </a:moveTo>
                <a:lnTo>
                  <a:pt x="60548" y="10752"/>
                </a:lnTo>
                <a:lnTo>
                  <a:pt x="58775" y="10752"/>
                </a:lnTo>
                <a:lnTo>
                  <a:pt x="58775" y="8977"/>
                </a:lnTo>
                <a:close/>
                <a:moveTo>
                  <a:pt x="62404" y="8977"/>
                </a:moveTo>
                <a:lnTo>
                  <a:pt x="62404" y="10752"/>
                </a:lnTo>
                <a:lnTo>
                  <a:pt x="60629" y="10752"/>
                </a:lnTo>
                <a:lnTo>
                  <a:pt x="60629" y="8977"/>
                </a:lnTo>
                <a:close/>
                <a:moveTo>
                  <a:pt x="64253" y="8977"/>
                </a:moveTo>
                <a:lnTo>
                  <a:pt x="64253" y="10752"/>
                </a:lnTo>
                <a:lnTo>
                  <a:pt x="62479" y="10752"/>
                </a:lnTo>
                <a:lnTo>
                  <a:pt x="62479" y="8977"/>
                </a:lnTo>
                <a:close/>
                <a:moveTo>
                  <a:pt x="66108" y="8977"/>
                </a:moveTo>
                <a:lnTo>
                  <a:pt x="66108" y="10752"/>
                </a:lnTo>
                <a:lnTo>
                  <a:pt x="64328" y="10752"/>
                </a:lnTo>
                <a:lnTo>
                  <a:pt x="64328" y="8977"/>
                </a:lnTo>
                <a:close/>
                <a:moveTo>
                  <a:pt x="3343" y="10827"/>
                </a:moveTo>
                <a:lnTo>
                  <a:pt x="3343" y="12601"/>
                </a:lnTo>
                <a:lnTo>
                  <a:pt x="1568" y="12601"/>
                </a:lnTo>
                <a:lnTo>
                  <a:pt x="1568" y="10827"/>
                </a:lnTo>
                <a:close/>
                <a:moveTo>
                  <a:pt x="5192" y="10827"/>
                </a:moveTo>
                <a:lnTo>
                  <a:pt x="5192" y="12601"/>
                </a:lnTo>
                <a:lnTo>
                  <a:pt x="3418" y="12601"/>
                </a:lnTo>
                <a:lnTo>
                  <a:pt x="3418" y="10827"/>
                </a:lnTo>
                <a:close/>
                <a:moveTo>
                  <a:pt x="7047" y="10827"/>
                </a:moveTo>
                <a:lnTo>
                  <a:pt x="7047" y="12601"/>
                </a:lnTo>
                <a:lnTo>
                  <a:pt x="5267" y="12601"/>
                </a:lnTo>
                <a:lnTo>
                  <a:pt x="5267" y="10827"/>
                </a:lnTo>
                <a:close/>
                <a:moveTo>
                  <a:pt x="8896" y="10827"/>
                </a:moveTo>
                <a:lnTo>
                  <a:pt x="8896" y="12601"/>
                </a:lnTo>
                <a:lnTo>
                  <a:pt x="7123" y="12601"/>
                </a:lnTo>
                <a:lnTo>
                  <a:pt x="7123" y="10827"/>
                </a:lnTo>
                <a:close/>
                <a:moveTo>
                  <a:pt x="10746" y="10827"/>
                </a:moveTo>
                <a:lnTo>
                  <a:pt x="10746" y="12601"/>
                </a:lnTo>
                <a:lnTo>
                  <a:pt x="8972" y="12601"/>
                </a:lnTo>
                <a:lnTo>
                  <a:pt x="8972" y="10827"/>
                </a:lnTo>
                <a:close/>
                <a:moveTo>
                  <a:pt x="12601" y="10827"/>
                </a:moveTo>
                <a:lnTo>
                  <a:pt x="12601" y="12601"/>
                </a:lnTo>
                <a:lnTo>
                  <a:pt x="10827" y="12601"/>
                </a:lnTo>
                <a:lnTo>
                  <a:pt x="10827" y="10827"/>
                </a:lnTo>
                <a:close/>
                <a:moveTo>
                  <a:pt x="14451" y="10827"/>
                </a:moveTo>
                <a:lnTo>
                  <a:pt x="14451" y="12601"/>
                </a:lnTo>
                <a:lnTo>
                  <a:pt x="12676" y="12601"/>
                </a:lnTo>
                <a:lnTo>
                  <a:pt x="12676" y="10827"/>
                </a:lnTo>
                <a:close/>
                <a:moveTo>
                  <a:pt x="16305" y="10827"/>
                </a:moveTo>
                <a:lnTo>
                  <a:pt x="16305" y="12601"/>
                </a:lnTo>
                <a:lnTo>
                  <a:pt x="14526" y="12601"/>
                </a:lnTo>
                <a:lnTo>
                  <a:pt x="14526" y="10827"/>
                </a:lnTo>
                <a:close/>
                <a:moveTo>
                  <a:pt x="18089" y="10827"/>
                </a:moveTo>
                <a:lnTo>
                  <a:pt x="18089" y="12601"/>
                </a:lnTo>
                <a:lnTo>
                  <a:pt x="16381" y="12601"/>
                </a:lnTo>
                <a:lnTo>
                  <a:pt x="16381" y="10827"/>
                </a:lnTo>
                <a:close/>
                <a:moveTo>
                  <a:pt x="19945" y="10827"/>
                </a:moveTo>
                <a:lnTo>
                  <a:pt x="19945" y="12601"/>
                </a:lnTo>
                <a:lnTo>
                  <a:pt x="18166" y="12601"/>
                </a:lnTo>
                <a:lnTo>
                  <a:pt x="18166" y="10827"/>
                </a:lnTo>
                <a:close/>
                <a:moveTo>
                  <a:pt x="21795" y="10827"/>
                </a:moveTo>
                <a:lnTo>
                  <a:pt x="21795" y="12601"/>
                </a:lnTo>
                <a:lnTo>
                  <a:pt x="20020" y="12601"/>
                </a:lnTo>
                <a:lnTo>
                  <a:pt x="20020" y="10827"/>
                </a:lnTo>
                <a:close/>
                <a:moveTo>
                  <a:pt x="23644" y="10827"/>
                </a:moveTo>
                <a:lnTo>
                  <a:pt x="23644" y="12601"/>
                </a:lnTo>
                <a:lnTo>
                  <a:pt x="21870" y="12601"/>
                </a:lnTo>
                <a:lnTo>
                  <a:pt x="21870" y="10827"/>
                </a:lnTo>
                <a:close/>
                <a:moveTo>
                  <a:pt x="25498" y="10827"/>
                </a:moveTo>
                <a:lnTo>
                  <a:pt x="25498" y="12601"/>
                </a:lnTo>
                <a:lnTo>
                  <a:pt x="23719" y="12601"/>
                </a:lnTo>
                <a:lnTo>
                  <a:pt x="23719" y="10827"/>
                </a:lnTo>
                <a:close/>
                <a:moveTo>
                  <a:pt x="27348" y="10827"/>
                </a:moveTo>
                <a:lnTo>
                  <a:pt x="27348" y="12601"/>
                </a:lnTo>
                <a:lnTo>
                  <a:pt x="25575" y="12601"/>
                </a:lnTo>
                <a:lnTo>
                  <a:pt x="25575" y="10827"/>
                </a:lnTo>
                <a:close/>
                <a:moveTo>
                  <a:pt x="29204" y="10827"/>
                </a:moveTo>
                <a:lnTo>
                  <a:pt x="29204" y="12601"/>
                </a:lnTo>
                <a:lnTo>
                  <a:pt x="27424" y="12601"/>
                </a:lnTo>
                <a:lnTo>
                  <a:pt x="27424" y="10827"/>
                </a:lnTo>
                <a:close/>
                <a:moveTo>
                  <a:pt x="31053" y="10827"/>
                </a:moveTo>
                <a:lnTo>
                  <a:pt x="31053" y="12601"/>
                </a:lnTo>
                <a:lnTo>
                  <a:pt x="29279" y="12601"/>
                </a:lnTo>
                <a:lnTo>
                  <a:pt x="29279" y="10827"/>
                </a:lnTo>
                <a:close/>
                <a:moveTo>
                  <a:pt x="32903" y="10827"/>
                </a:moveTo>
                <a:lnTo>
                  <a:pt x="32903" y="12601"/>
                </a:lnTo>
                <a:lnTo>
                  <a:pt x="31128" y="12601"/>
                </a:lnTo>
                <a:lnTo>
                  <a:pt x="31128" y="10827"/>
                </a:lnTo>
                <a:close/>
                <a:moveTo>
                  <a:pt x="34692" y="10827"/>
                </a:moveTo>
                <a:lnTo>
                  <a:pt x="34692" y="12601"/>
                </a:lnTo>
                <a:lnTo>
                  <a:pt x="32979" y="12601"/>
                </a:lnTo>
                <a:lnTo>
                  <a:pt x="32979" y="10827"/>
                </a:lnTo>
                <a:close/>
                <a:moveTo>
                  <a:pt x="36541" y="10827"/>
                </a:moveTo>
                <a:lnTo>
                  <a:pt x="36541" y="12601"/>
                </a:lnTo>
                <a:lnTo>
                  <a:pt x="34768" y="12601"/>
                </a:lnTo>
                <a:lnTo>
                  <a:pt x="34768" y="10827"/>
                </a:lnTo>
                <a:close/>
                <a:moveTo>
                  <a:pt x="38397" y="10827"/>
                </a:moveTo>
                <a:lnTo>
                  <a:pt x="38397" y="12601"/>
                </a:lnTo>
                <a:lnTo>
                  <a:pt x="36618" y="12601"/>
                </a:lnTo>
                <a:lnTo>
                  <a:pt x="36618" y="10827"/>
                </a:lnTo>
                <a:close/>
                <a:moveTo>
                  <a:pt x="40246" y="10827"/>
                </a:moveTo>
                <a:lnTo>
                  <a:pt x="40246" y="12601"/>
                </a:lnTo>
                <a:lnTo>
                  <a:pt x="38472" y="12601"/>
                </a:lnTo>
                <a:lnTo>
                  <a:pt x="38472" y="10827"/>
                </a:lnTo>
                <a:close/>
                <a:moveTo>
                  <a:pt x="42096" y="10827"/>
                </a:moveTo>
                <a:lnTo>
                  <a:pt x="42096" y="12601"/>
                </a:lnTo>
                <a:lnTo>
                  <a:pt x="40321" y="12601"/>
                </a:lnTo>
                <a:lnTo>
                  <a:pt x="40321" y="10827"/>
                </a:lnTo>
                <a:close/>
                <a:moveTo>
                  <a:pt x="43950" y="10827"/>
                </a:moveTo>
                <a:lnTo>
                  <a:pt x="43950" y="12601"/>
                </a:lnTo>
                <a:lnTo>
                  <a:pt x="42172" y="12601"/>
                </a:lnTo>
                <a:lnTo>
                  <a:pt x="42172" y="10827"/>
                </a:lnTo>
                <a:close/>
                <a:moveTo>
                  <a:pt x="45801" y="10827"/>
                </a:moveTo>
                <a:lnTo>
                  <a:pt x="45801" y="12601"/>
                </a:lnTo>
                <a:lnTo>
                  <a:pt x="44027" y="12601"/>
                </a:lnTo>
                <a:lnTo>
                  <a:pt x="44027" y="10827"/>
                </a:lnTo>
                <a:close/>
                <a:moveTo>
                  <a:pt x="47656" y="10827"/>
                </a:moveTo>
                <a:lnTo>
                  <a:pt x="47656" y="12601"/>
                </a:lnTo>
                <a:lnTo>
                  <a:pt x="45876" y="12601"/>
                </a:lnTo>
                <a:lnTo>
                  <a:pt x="45876" y="10827"/>
                </a:lnTo>
                <a:close/>
                <a:moveTo>
                  <a:pt x="49505" y="10827"/>
                </a:moveTo>
                <a:lnTo>
                  <a:pt x="49505" y="12601"/>
                </a:lnTo>
                <a:lnTo>
                  <a:pt x="47731" y="12601"/>
                </a:lnTo>
                <a:lnTo>
                  <a:pt x="47731" y="10827"/>
                </a:lnTo>
                <a:close/>
                <a:moveTo>
                  <a:pt x="51289" y="10827"/>
                </a:moveTo>
                <a:lnTo>
                  <a:pt x="51289" y="12601"/>
                </a:lnTo>
                <a:lnTo>
                  <a:pt x="49581" y="12601"/>
                </a:lnTo>
                <a:lnTo>
                  <a:pt x="49581" y="10827"/>
                </a:lnTo>
                <a:close/>
                <a:moveTo>
                  <a:pt x="53144" y="10827"/>
                </a:moveTo>
                <a:lnTo>
                  <a:pt x="53144" y="12601"/>
                </a:lnTo>
                <a:lnTo>
                  <a:pt x="51370" y="12601"/>
                </a:lnTo>
                <a:lnTo>
                  <a:pt x="51370" y="10827"/>
                </a:lnTo>
                <a:close/>
                <a:moveTo>
                  <a:pt x="54995" y="10827"/>
                </a:moveTo>
                <a:lnTo>
                  <a:pt x="54995" y="12601"/>
                </a:lnTo>
                <a:lnTo>
                  <a:pt x="53220" y="12601"/>
                </a:lnTo>
                <a:lnTo>
                  <a:pt x="53220" y="10827"/>
                </a:lnTo>
                <a:close/>
                <a:moveTo>
                  <a:pt x="56849" y="10827"/>
                </a:moveTo>
                <a:lnTo>
                  <a:pt x="56849" y="12601"/>
                </a:lnTo>
                <a:lnTo>
                  <a:pt x="55070" y="12601"/>
                </a:lnTo>
                <a:lnTo>
                  <a:pt x="55070" y="10827"/>
                </a:lnTo>
                <a:close/>
                <a:moveTo>
                  <a:pt x="58698" y="10827"/>
                </a:moveTo>
                <a:lnTo>
                  <a:pt x="58698" y="12601"/>
                </a:lnTo>
                <a:lnTo>
                  <a:pt x="56924" y="12601"/>
                </a:lnTo>
                <a:lnTo>
                  <a:pt x="56924" y="10827"/>
                </a:lnTo>
                <a:close/>
                <a:moveTo>
                  <a:pt x="60548" y="10827"/>
                </a:moveTo>
                <a:lnTo>
                  <a:pt x="60548" y="12601"/>
                </a:lnTo>
                <a:lnTo>
                  <a:pt x="58775" y="12601"/>
                </a:lnTo>
                <a:lnTo>
                  <a:pt x="58775" y="10827"/>
                </a:lnTo>
                <a:close/>
                <a:moveTo>
                  <a:pt x="62404" y="10827"/>
                </a:moveTo>
                <a:lnTo>
                  <a:pt x="62404" y="12601"/>
                </a:lnTo>
                <a:lnTo>
                  <a:pt x="60629" y="12601"/>
                </a:lnTo>
                <a:lnTo>
                  <a:pt x="60629" y="10827"/>
                </a:lnTo>
                <a:close/>
                <a:moveTo>
                  <a:pt x="64253" y="10827"/>
                </a:moveTo>
                <a:lnTo>
                  <a:pt x="64253" y="12601"/>
                </a:lnTo>
                <a:lnTo>
                  <a:pt x="62479" y="12601"/>
                </a:lnTo>
                <a:lnTo>
                  <a:pt x="62479" y="10827"/>
                </a:lnTo>
                <a:close/>
                <a:moveTo>
                  <a:pt x="66108" y="10827"/>
                </a:moveTo>
                <a:lnTo>
                  <a:pt x="66108" y="12601"/>
                </a:lnTo>
                <a:lnTo>
                  <a:pt x="64328" y="12601"/>
                </a:lnTo>
                <a:lnTo>
                  <a:pt x="64328" y="10827"/>
                </a:lnTo>
                <a:close/>
                <a:moveTo>
                  <a:pt x="3343" y="12682"/>
                </a:moveTo>
                <a:lnTo>
                  <a:pt x="3343" y="14456"/>
                </a:lnTo>
                <a:lnTo>
                  <a:pt x="1568" y="14456"/>
                </a:lnTo>
                <a:lnTo>
                  <a:pt x="1568" y="12682"/>
                </a:lnTo>
                <a:close/>
                <a:moveTo>
                  <a:pt x="5192" y="12682"/>
                </a:moveTo>
                <a:lnTo>
                  <a:pt x="5192" y="14456"/>
                </a:lnTo>
                <a:lnTo>
                  <a:pt x="3418" y="14456"/>
                </a:lnTo>
                <a:lnTo>
                  <a:pt x="3418" y="12682"/>
                </a:lnTo>
                <a:close/>
                <a:moveTo>
                  <a:pt x="7047" y="12682"/>
                </a:moveTo>
                <a:lnTo>
                  <a:pt x="7047" y="14456"/>
                </a:lnTo>
                <a:lnTo>
                  <a:pt x="5267" y="14456"/>
                </a:lnTo>
                <a:lnTo>
                  <a:pt x="5267" y="12682"/>
                </a:lnTo>
                <a:close/>
                <a:moveTo>
                  <a:pt x="8896" y="12682"/>
                </a:moveTo>
                <a:lnTo>
                  <a:pt x="8896" y="14456"/>
                </a:lnTo>
                <a:lnTo>
                  <a:pt x="7123" y="14456"/>
                </a:lnTo>
                <a:lnTo>
                  <a:pt x="7123" y="12682"/>
                </a:lnTo>
                <a:close/>
                <a:moveTo>
                  <a:pt x="10746" y="12682"/>
                </a:moveTo>
                <a:lnTo>
                  <a:pt x="10746" y="14456"/>
                </a:lnTo>
                <a:lnTo>
                  <a:pt x="8972" y="14456"/>
                </a:lnTo>
                <a:lnTo>
                  <a:pt x="8972" y="12682"/>
                </a:lnTo>
                <a:close/>
                <a:moveTo>
                  <a:pt x="12601" y="12682"/>
                </a:moveTo>
                <a:lnTo>
                  <a:pt x="12601" y="14456"/>
                </a:lnTo>
                <a:lnTo>
                  <a:pt x="10827" y="14456"/>
                </a:lnTo>
                <a:lnTo>
                  <a:pt x="10827" y="12682"/>
                </a:lnTo>
                <a:close/>
                <a:moveTo>
                  <a:pt x="14451" y="12682"/>
                </a:moveTo>
                <a:lnTo>
                  <a:pt x="14451" y="14456"/>
                </a:lnTo>
                <a:lnTo>
                  <a:pt x="12676" y="14456"/>
                </a:lnTo>
                <a:lnTo>
                  <a:pt x="12676" y="12682"/>
                </a:lnTo>
                <a:close/>
                <a:moveTo>
                  <a:pt x="16305" y="12682"/>
                </a:moveTo>
                <a:lnTo>
                  <a:pt x="16305" y="14456"/>
                </a:lnTo>
                <a:lnTo>
                  <a:pt x="14526" y="14456"/>
                </a:lnTo>
                <a:lnTo>
                  <a:pt x="14526" y="12682"/>
                </a:lnTo>
                <a:close/>
                <a:moveTo>
                  <a:pt x="18089" y="12682"/>
                </a:moveTo>
                <a:lnTo>
                  <a:pt x="18089" y="14456"/>
                </a:lnTo>
                <a:lnTo>
                  <a:pt x="16381" y="14456"/>
                </a:lnTo>
                <a:lnTo>
                  <a:pt x="16381" y="12682"/>
                </a:lnTo>
                <a:close/>
                <a:moveTo>
                  <a:pt x="19945" y="12682"/>
                </a:moveTo>
                <a:lnTo>
                  <a:pt x="19945" y="14456"/>
                </a:lnTo>
                <a:lnTo>
                  <a:pt x="18166" y="14456"/>
                </a:lnTo>
                <a:lnTo>
                  <a:pt x="18166" y="12682"/>
                </a:lnTo>
                <a:close/>
                <a:moveTo>
                  <a:pt x="21795" y="12682"/>
                </a:moveTo>
                <a:lnTo>
                  <a:pt x="21795" y="14456"/>
                </a:lnTo>
                <a:lnTo>
                  <a:pt x="20020" y="14456"/>
                </a:lnTo>
                <a:lnTo>
                  <a:pt x="20020" y="12682"/>
                </a:lnTo>
                <a:close/>
                <a:moveTo>
                  <a:pt x="23644" y="12682"/>
                </a:moveTo>
                <a:lnTo>
                  <a:pt x="23644" y="14456"/>
                </a:lnTo>
                <a:lnTo>
                  <a:pt x="21870" y="14456"/>
                </a:lnTo>
                <a:lnTo>
                  <a:pt x="21870" y="12682"/>
                </a:lnTo>
                <a:close/>
                <a:moveTo>
                  <a:pt x="25498" y="12682"/>
                </a:moveTo>
                <a:lnTo>
                  <a:pt x="25498" y="14456"/>
                </a:lnTo>
                <a:lnTo>
                  <a:pt x="23719" y="14456"/>
                </a:lnTo>
                <a:lnTo>
                  <a:pt x="23719" y="12682"/>
                </a:lnTo>
                <a:close/>
                <a:moveTo>
                  <a:pt x="27348" y="12682"/>
                </a:moveTo>
                <a:lnTo>
                  <a:pt x="27348" y="14456"/>
                </a:lnTo>
                <a:lnTo>
                  <a:pt x="25575" y="14456"/>
                </a:lnTo>
                <a:lnTo>
                  <a:pt x="25575" y="12682"/>
                </a:lnTo>
                <a:close/>
                <a:moveTo>
                  <a:pt x="29204" y="12682"/>
                </a:moveTo>
                <a:lnTo>
                  <a:pt x="29204" y="14456"/>
                </a:lnTo>
                <a:lnTo>
                  <a:pt x="27424" y="14456"/>
                </a:lnTo>
                <a:lnTo>
                  <a:pt x="27424" y="12682"/>
                </a:lnTo>
                <a:close/>
                <a:moveTo>
                  <a:pt x="31053" y="12682"/>
                </a:moveTo>
                <a:lnTo>
                  <a:pt x="31053" y="14456"/>
                </a:lnTo>
                <a:lnTo>
                  <a:pt x="29279" y="14456"/>
                </a:lnTo>
                <a:lnTo>
                  <a:pt x="29279" y="12682"/>
                </a:lnTo>
                <a:close/>
                <a:moveTo>
                  <a:pt x="32903" y="12682"/>
                </a:moveTo>
                <a:lnTo>
                  <a:pt x="32903" y="14456"/>
                </a:lnTo>
                <a:lnTo>
                  <a:pt x="31128" y="14456"/>
                </a:lnTo>
                <a:lnTo>
                  <a:pt x="31128" y="12682"/>
                </a:lnTo>
                <a:close/>
                <a:moveTo>
                  <a:pt x="34692" y="12682"/>
                </a:moveTo>
                <a:lnTo>
                  <a:pt x="34692" y="14456"/>
                </a:lnTo>
                <a:lnTo>
                  <a:pt x="32979" y="14456"/>
                </a:lnTo>
                <a:lnTo>
                  <a:pt x="32979" y="12682"/>
                </a:lnTo>
                <a:close/>
                <a:moveTo>
                  <a:pt x="36541" y="12682"/>
                </a:moveTo>
                <a:lnTo>
                  <a:pt x="36541" y="14456"/>
                </a:lnTo>
                <a:lnTo>
                  <a:pt x="34768" y="14456"/>
                </a:lnTo>
                <a:lnTo>
                  <a:pt x="34768" y="12682"/>
                </a:lnTo>
                <a:close/>
                <a:moveTo>
                  <a:pt x="38397" y="12682"/>
                </a:moveTo>
                <a:lnTo>
                  <a:pt x="38397" y="14456"/>
                </a:lnTo>
                <a:lnTo>
                  <a:pt x="36618" y="14456"/>
                </a:lnTo>
                <a:lnTo>
                  <a:pt x="36618" y="12682"/>
                </a:lnTo>
                <a:close/>
                <a:moveTo>
                  <a:pt x="40246" y="12682"/>
                </a:moveTo>
                <a:lnTo>
                  <a:pt x="40246" y="14456"/>
                </a:lnTo>
                <a:lnTo>
                  <a:pt x="38472" y="14456"/>
                </a:lnTo>
                <a:lnTo>
                  <a:pt x="38472" y="12682"/>
                </a:lnTo>
                <a:close/>
                <a:moveTo>
                  <a:pt x="42096" y="12682"/>
                </a:moveTo>
                <a:lnTo>
                  <a:pt x="42096" y="14456"/>
                </a:lnTo>
                <a:lnTo>
                  <a:pt x="40321" y="14456"/>
                </a:lnTo>
                <a:lnTo>
                  <a:pt x="40321" y="12682"/>
                </a:lnTo>
                <a:close/>
                <a:moveTo>
                  <a:pt x="43950" y="12682"/>
                </a:moveTo>
                <a:lnTo>
                  <a:pt x="43950" y="14456"/>
                </a:lnTo>
                <a:lnTo>
                  <a:pt x="42172" y="14456"/>
                </a:lnTo>
                <a:lnTo>
                  <a:pt x="42172" y="12682"/>
                </a:lnTo>
                <a:close/>
                <a:moveTo>
                  <a:pt x="45801" y="12682"/>
                </a:moveTo>
                <a:lnTo>
                  <a:pt x="45801" y="14456"/>
                </a:lnTo>
                <a:lnTo>
                  <a:pt x="44027" y="14456"/>
                </a:lnTo>
                <a:lnTo>
                  <a:pt x="44027" y="12682"/>
                </a:lnTo>
                <a:close/>
                <a:moveTo>
                  <a:pt x="47656" y="12682"/>
                </a:moveTo>
                <a:lnTo>
                  <a:pt x="47656" y="14456"/>
                </a:lnTo>
                <a:lnTo>
                  <a:pt x="45876" y="14456"/>
                </a:lnTo>
                <a:lnTo>
                  <a:pt x="45876" y="12682"/>
                </a:lnTo>
                <a:close/>
                <a:moveTo>
                  <a:pt x="49505" y="12682"/>
                </a:moveTo>
                <a:lnTo>
                  <a:pt x="49505" y="14456"/>
                </a:lnTo>
                <a:lnTo>
                  <a:pt x="47731" y="14456"/>
                </a:lnTo>
                <a:lnTo>
                  <a:pt x="47731" y="12682"/>
                </a:lnTo>
                <a:close/>
                <a:moveTo>
                  <a:pt x="51289" y="12682"/>
                </a:moveTo>
                <a:lnTo>
                  <a:pt x="51289" y="14456"/>
                </a:lnTo>
                <a:lnTo>
                  <a:pt x="49581" y="14456"/>
                </a:lnTo>
                <a:lnTo>
                  <a:pt x="49581" y="12682"/>
                </a:lnTo>
                <a:close/>
                <a:moveTo>
                  <a:pt x="53144" y="12682"/>
                </a:moveTo>
                <a:lnTo>
                  <a:pt x="53144" y="14456"/>
                </a:lnTo>
                <a:lnTo>
                  <a:pt x="51370" y="14456"/>
                </a:lnTo>
                <a:lnTo>
                  <a:pt x="51370" y="12682"/>
                </a:lnTo>
                <a:close/>
                <a:moveTo>
                  <a:pt x="54995" y="12682"/>
                </a:moveTo>
                <a:lnTo>
                  <a:pt x="54995" y="14456"/>
                </a:lnTo>
                <a:lnTo>
                  <a:pt x="53220" y="14456"/>
                </a:lnTo>
                <a:lnTo>
                  <a:pt x="53220" y="12682"/>
                </a:lnTo>
                <a:close/>
                <a:moveTo>
                  <a:pt x="56849" y="12682"/>
                </a:moveTo>
                <a:lnTo>
                  <a:pt x="56849" y="14456"/>
                </a:lnTo>
                <a:lnTo>
                  <a:pt x="55070" y="14456"/>
                </a:lnTo>
                <a:lnTo>
                  <a:pt x="55070" y="12682"/>
                </a:lnTo>
                <a:close/>
                <a:moveTo>
                  <a:pt x="58698" y="12682"/>
                </a:moveTo>
                <a:lnTo>
                  <a:pt x="58698" y="14456"/>
                </a:lnTo>
                <a:lnTo>
                  <a:pt x="56924" y="14456"/>
                </a:lnTo>
                <a:lnTo>
                  <a:pt x="56924" y="12682"/>
                </a:lnTo>
                <a:close/>
                <a:moveTo>
                  <a:pt x="60548" y="12682"/>
                </a:moveTo>
                <a:lnTo>
                  <a:pt x="60548" y="14456"/>
                </a:lnTo>
                <a:lnTo>
                  <a:pt x="58775" y="14456"/>
                </a:lnTo>
                <a:lnTo>
                  <a:pt x="58775" y="12682"/>
                </a:lnTo>
                <a:close/>
                <a:moveTo>
                  <a:pt x="62404" y="12682"/>
                </a:moveTo>
                <a:lnTo>
                  <a:pt x="62404" y="14456"/>
                </a:lnTo>
                <a:lnTo>
                  <a:pt x="60629" y="14456"/>
                </a:lnTo>
                <a:lnTo>
                  <a:pt x="60629" y="12682"/>
                </a:lnTo>
                <a:close/>
                <a:moveTo>
                  <a:pt x="64253" y="12682"/>
                </a:moveTo>
                <a:lnTo>
                  <a:pt x="64253" y="14456"/>
                </a:lnTo>
                <a:lnTo>
                  <a:pt x="62479" y="14456"/>
                </a:lnTo>
                <a:lnTo>
                  <a:pt x="62479" y="12682"/>
                </a:lnTo>
                <a:close/>
                <a:moveTo>
                  <a:pt x="66108" y="12682"/>
                </a:moveTo>
                <a:lnTo>
                  <a:pt x="66108" y="14456"/>
                </a:lnTo>
                <a:lnTo>
                  <a:pt x="64328" y="14456"/>
                </a:lnTo>
                <a:lnTo>
                  <a:pt x="64328" y="12682"/>
                </a:lnTo>
                <a:close/>
                <a:moveTo>
                  <a:pt x="3343" y="14532"/>
                </a:moveTo>
                <a:lnTo>
                  <a:pt x="3343" y="16305"/>
                </a:lnTo>
                <a:lnTo>
                  <a:pt x="1568" y="16305"/>
                </a:lnTo>
                <a:lnTo>
                  <a:pt x="1568" y="14532"/>
                </a:lnTo>
                <a:close/>
                <a:moveTo>
                  <a:pt x="5192" y="14532"/>
                </a:moveTo>
                <a:lnTo>
                  <a:pt x="5192" y="16305"/>
                </a:lnTo>
                <a:lnTo>
                  <a:pt x="3418" y="16305"/>
                </a:lnTo>
                <a:lnTo>
                  <a:pt x="3418" y="14532"/>
                </a:lnTo>
                <a:close/>
                <a:moveTo>
                  <a:pt x="7047" y="14532"/>
                </a:moveTo>
                <a:lnTo>
                  <a:pt x="7047" y="16305"/>
                </a:lnTo>
                <a:lnTo>
                  <a:pt x="5267" y="16305"/>
                </a:lnTo>
                <a:lnTo>
                  <a:pt x="5267" y="14532"/>
                </a:lnTo>
                <a:close/>
                <a:moveTo>
                  <a:pt x="8896" y="14532"/>
                </a:moveTo>
                <a:lnTo>
                  <a:pt x="8896" y="16305"/>
                </a:lnTo>
                <a:lnTo>
                  <a:pt x="7123" y="16305"/>
                </a:lnTo>
                <a:lnTo>
                  <a:pt x="7123" y="14532"/>
                </a:lnTo>
                <a:close/>
                <a:moveTo>
                  <a:pt x="10746" y="14532"/>
                </a:moveTo>
                <a:lnTo>
                  <a:pt x="10746" y="16305"/>
                </a:lnTo>
                <a:lnTo>
                  <a:pt x="8972" y="16305"/>
                </a:lnTo>
                <a:lnTo>
                  <a:pt x="8972" y="14532"/>
                </a:lnTo>
                <a:close/>
                <a:moveTo>
                  <a:pt x="12601" y="14532"/>
                </a:moveTo>
                <a:lnTo>
                  <a:pt x="12601" y="16305"/>
                </a:lnTo>
                <a:lnTo>
                  <a:pt x="10827" y="16305"/>
                </a:lnTo>
                <a:lnTo>
                  <a:pt x="10827" y="14532"/>
                </a:lnTo>
                <a:close/>
                <a:moveTo>
                  <a:pt x="14451" y="14532"/>
                </a:moveTo>
                <a:lnTo>
                  <a:pt x="14451" y="16305"/>
                </a:lnTo>
                <a:lnTo>
                  <a:pt x="12676" y="16305"/>
                </a:lnTo>
                <a:lnTo>
                  <a:pt x="12676" y="14532"/>
                </a:lnTo>
                <a:close/>
                <a:moveTo>
                  <a:pt x="16305" y="14532"/>
                </a:moveTo>
                <a:lnTo>
                  <a:pt x="16305" y="16305"/>
                </a:lnTo>
                <a:lnTo>
                  <a:pt x="14526" y="16305"/>
                </a:lnTo>
                <a:lnTo>
                  <a:pt x="14526" y="14532"/>
                </a:lnTo>
                <a:close/>
                <a:moveTo>
                  <a:pt x="18089" y="14532"/>
                </a:moveTo>
                <a:lnTo>
                  <a:pt x="18089" y="16305"/>
                </a:lnTo>
                <a:lnTo>
                  <a:pt x="16381" y="16305"/>
                </a:lnTo>
                <a:lnTo>
                  <a:pt x="16381" y="14532"/>
                </a:lnTo>
                <a:close/>
                <a:moveTo>
                  <a:pt x="19945" y="14532"/>
                </a:moveTo>
                <a:lnTo>
                  <a:pt x="19945" y="16305"/>
                </a:lnTo>
                <a:lnTo>
                  <a:pt x="18166" y="16305"/>
                </a:lnTo>
                <a:lnTo>
                  <a:pt x="18166" y="14532"/>
                </a:lnTo>
                <a:close/>
                <a:moveTo>
                  <a:pt x="21795" y="14532"/>
                </a:moveTo>
                <a:lnTo>
                  <a:pt x="21795" y="16305"/>
                </a:lnTo>
                <a:lnTo>
                  <a:pt x="20020" y="16305"/>
                </a:lnTo>
                <a:lnTo>
                  <a:pt x="20020" y="14532"/>
                </a:lnTo>
                <a:close/>
                <a:moveTo>
                  <a:pt x="23644" y="14532"/>
                </a:moveTo>
                <a:lnTo>
                  <a:pt x="23644" y="16305"/>
                </a:lnTo>
                <a:lnTo>
                  <a:pt x="21870" y="16305"/>
                </a:lnTo>
                <a:lnTo>
                  <a:pt x="21870" y="14532"/>
                </a:lnTo>
                <a:close/>
                <a:moveTo>
                  <a:pt x="25498" y="14532"/>
                </a:moveTo>
                <a:lnTo>
                  <a:pt x="25498" y="16305"/>
                </a:lnTo>
                <a:lnTo>
                  <a:pt x="23719" y="16305"/>
                </a:lnTo>
                <a:lnTo>
                  <a:pt x="23719" y="14532"/>
                </a:lnTo>
                <a:close/>
                <a:moveTo>
                  <a:pt x="27348" y="14532"/>
                </a:moveTo>
                <a:lnTo>
                  <a:pt x="27348" y="16305"/>
                </a:lnTo>
                <a:lnTo>
                  <a:pt x="25575" y="16305"/>
                </a:lnTo>
                <a:lnTo>
                  <a:pt x="25575" y="14532"/>
                </a:lnTo>
                <a:close/>
                <a:moveTo>
                  <a:pt x="29204" y="14532"/>
                </a:moveTo>
                <a:lnTo>
                  <a:pt x="29204" y="16305"/>
                </a:lnTo>
                <a:lnTo>
                  <a:pt x="27424" y="16305"/>
                </a:lnTo>
                <a:lnTo>
                  <a:pt x="27424" y="14532"/>
                </a:lnTo>
                <a:close/>
                <a:moveTo>
                  <a:pt x="31053" y="14532"/>
                </a:moveTo>
                <a:lnTo>
                  <a:pt x="31053" y="16305"/>
                </a:lnTo>
                <a:lnTo>
                  <a:pt x="29279" y="16305"/>
                </a:lnTo>
                <a:lnTo>
                  <a:pt x="29279" y="14532"/>
                </a:lnTo>
                <a:close/>
                <a:moveTo>
                  <a:pt x="32903" y="14532"/>
                </a:moveTo>
                <a:lnTo>
                  <a:pt x="32903" y="16305"/>
                </a:lnTo>
                <a:lnTo>
                  <a:pt x="31128" y="16305"/>
                </a:lnTo>
                <a:lnTo>
                  <a:pt x="31128" y="14532"/>
                </a:lnTo>
                <a:close/>
                <a:moveTo>
                  <a:pt x="34692" y="14532"/>
                </a:moveTo>
                <a:lnTo>
                  <a:pt x="34692" y="16305"/>
                </a:lnTo>
                <a:lnTo>
                  <a:pt x="32979" y="16305"/>
                </a:lnTo>
                <a:lnTo>
                  <a:pt x="32979" y="14532"/>
                </a:lnTo>
                <a:close/>
                <a:moveTo>
                  <a:pt x="36541" y="14532"/>
                </a:moveTo>
                <a:lnTo>
                  <a:pt x="36541" y="16305"/>
                </a:lnTo>
                <a:lnTo>
                  <a:pt x="34768" y="16305"/>
                </a:lnTo>
                <a:lnTo>
                  <a:pt x="34768" y="14532"/>
                </a:lnTo>
                <a:close/>
                <a:moveTo>
                  <a:pt x="38397" y="14532"/>
                </a:moveTo>
                <a:lnTo>
                  <a:pt x="38397" y="16305"/>
                </a:lnTo>
                <a:lnTo>
                  <a:pt x="36618" y="16305"/>
                </a:lnTo>
                <a:lnTo>
                  <a:pt x="36618" y="14532"/>
                </a:lnTo>
                <a:close/>
                <a:moveTo>
                  <a:pt x="40246" y="14532"/>
                </a:moveTo>
                <a:lnTo>
                  <a:pt x="40246" y="16305"/>
                </a:lnTo>
                <a:lnTo>
                  <a:pt x="38472" y="16305"/>
                </a:lnTo>
                <a:lnTo>
                  <a:pt x="38472" y="14532"/>
                </a:lnTo>
                <a:close/>
                <a:moveTo>
                  <a:pt x="42096" y="14532"/>
                </a:moveTo>
                <a:lnTo>
                  <a:pt x="42096" y="16305"/>
                </a:lnTo>
                <a:lnTo>
                  <a:pt x="40321" y="16305"/>
                </a:lnTo>
                <a:lnTo>
                  <a:pt x="40321" y="14532"/>
                </a:lnTo>
                <a:close/>
                <a:moveTo>
                  <a:pt x="43950" y="14532"/>
                </a:moveTo>
                <a:lnTo>
                  <a:pt x="43950" y="16305"/>
                </a:lnTo>
                <a:lnTo>
                  <a:pt x="42172" y="16305"/>
                </a:lnTo>
                <a:lnTo>
                  <a:pt x="42172" y="14532"/>
                </a:lnTo>
                <a:close/>
                <a:moveTo>
                  <a:pt x="45801" y="14532"/>
                </a:moveTo>
                <a:lnTo>
                  <a:pt x="45801" y="16305"/>
                </a:lnTo>
                <a:lnTo>
                  <a:pt x="44027" y="16305"/>
                </a:lnTo>
                <a:lnTo>
                  <a:pt x="44027" y="14532"/>
                </a:lnTo>
                <a:close/>
                <a:moveTo>
                  <a:pt x="47656" y="14532"/>
                </a:moveTo>
                <a:lnTo>
                  <a:pt x="47656" y="16305"/>
                </a:lnTo>
                <a:lnTo>
                  <a:pt x="45876" y="16305"/>
                </a:lnTo>
                <a:lnTo>
                  <a:pt x="45876" y="14532"/>
                </a:lnTo>
                <a:close/>
                <a:moveTo>
                  <a:pt x="49505" y="14532"/>
                </a:moveTo>
                <a:lnTo>
                  <a:pt x="49505" y="16305"/>
                </a:lnTo>
                <a:lnTo>
                  <a:pt x="47731" y="16305"/>
                </a:lnTo>
                <a:lnTo>
                  <a:pt x="47731" y="14532"/>
                </a:lnTo>
                <a:close/>
                <a:moveTo>
                  <a:pt x="51289" y="14532"/>
                </a:moveTo>
                <a:lnTo>
                  <a:pt x="51289" y="16305"/>
                </a:lnTo>
                <a:lnTo>
                  <a:pt x="49581" y="16305"/>
                </a:lnTo>
                <a:lnTo>
                  <a:pt x="49581" y="14532"/>
                </a:lnTo>
                <a:close/>
                <a:moveTo>
                  <a:pt x="53144" y="14532"/>
                </a:moveTo>
                <a:lnTo>
                  <a:pt x="53144" y="16305"/>
                </a:lnTo>
                <a:lnTo>
                  <a:pt x="51370" y="16305"/>
                </a:lnTo>
                <a:lnTo>
                  <a:pt x="51370" y="14532"/>
                </a:lnTo>
                <a:close/>
                <a:moveTo>
                  <a:pt x="54995" y="14532"/>
                </a:moveTo>
                <a:lnTo>
                  <a:pt x="54995" y="16305"/>
                </a:lnTo>
                <a:lnTo>
                  <a:pt x="53220" y="16305"/>
                </a:lnTo>
                <a:lnTo>
                  <a:pt x="53220" y="14532"/>
                </a:lnTo>
                <a:close/>
                <a:moveTo>
                  <a:pt x="56849" y="14532"/>
                </a:moveTo>
                <a:lnTo>
                  <a:pt x="56849" y="16305"/>
                </a:lnTo>
                <a:lnTo>
                  <a:pt x="55070" y="16305"/>
                </a:lnTo>
                <a:lnTo>
                  <a:pt x="55070" y="14532"/>
                </a:lnTo>
                <a:close/>
                <a:moveTo>
                  <a:pt x="58698" y="14532"/>
                </a:moveTo>
                <a:lnTo>
                  <a:pt x="58698" y="16305"/>
                </a:lnTo>
                <a:lnTo>
                  <a:pt x="56924" y="16305"/>
                </a:lnTo>
                <a:lnTo>
                  <a:pt x="56924" y="14532"/>
                </a:lnTo>
                <a:close/>
                <a:moveTo>
                  <a:pt x="60548" y="14532"/>
                </a:moveTo>
                <a:lnTo>
                  <a:pt x="60548" y="16305"/>
                </a:lnTo>
                <a:lnTo>
                  <a:pt x="58775" y="16305"/>
                </a:lnTo>
                <a:lnTo>
                  <a:pt x="58775" y="14532"/>
                </a:lnTo>
                <a:close/>
                <a:moveTo>
                  <a:pt x="62404" y="14532"/>
                </a:moveTo>
                <a:lnTo>
                  <a:pt x="62404" y="16305"/>
                </a:lnTo>
                <a:lnTo>
                  <a:pt x="60629" y="16305"/>
                </a:lnTo>
                <a:lnTo>
                  <a:pt x="60629" y="14532"/>
                </a:lnTo>
                <a:close/>
                <a:moveTo>
                  <a:pt x="64253" y="14532"/>
                </a:moveTo>
                <a:lnTo>
                  <a:pt x="64253" y="16305"/>
                </a:lnTo>
                <a:lnTo>
                  <a:pt x="62479" y="16305"/>
                </a:lnTo>
                <a:lnTo>
                  <a:pt x="62479" y="14532"/>
                </a:lnTo>
                <a:close/>
                <a:moveTo>
                  <a:pt x="66108" y="14532"/>
                </a:moveTo>
                <a:lnTo>
                  <a:pt x="66108" y="16305"/>
                </a:lnTo>
                <a:lnTo>
                  <a:pt x="64328" y="16305"/>
                </a:lnTo>
                <a:lnTo>
                  <a:pt x="64328" y="14532"/>
                </a:lnTo>
                <a:close/>
                <a:moveTo>
                  <a:pt x="3343" y="16381"/>
                </a:moveTo>
                <a:lnTo>
                  <a:pt x="3343" y="16421"/>
                </a:lnTo>
                <a:lnTo>
                  <a:pt x="3343" y="17873"/>
                </a:lnTo>
                <a:lnTo>
                  <a:pt x="3343" y="17914"/>
                </a:lnTo>
                <a:lnTo>
                  <a:pt x="1568" y="17914"/>
                </a:lnTo>
                <a:lnTo>
                  <a:pt x="1568" y="17873"/>
                </a:lnTo>
                <a:lnTo>
                  <a:pt x="1568" y="16421"/>
                </a:lnTo>
                <a:lnTo>
                  <a:pt x="1568" y="16381"/>
                </a:lnTo>
                <a:close/>
                <a:moveTo>
                  <a:pt x="5192" y="16381"/>
                </a:moveTo>
                <a:lnTo>
                  <a:pt x="5192" y="16421"/>
                </a:lnTo>
                <a:lnTo>
                  <a:pt x="5192" y="17873"/>
                </a:lnTo>
                <a:lnTo>
                  <a:pt x="5192" y="17914"/>
                </a:lnTo>
                <a:lnTo>
                  <a:pt x="3418" y="17914"/>
                </a:lnTo>
                <a:lnTo>
                  <a:pt x="3418" y="17873"/>
                </a:lnTo>
                <a:lnTo>
                  <a:pt x="3418" y="16421"/>
                </a:lnTo>
                <a:lnTo>
                  <a:pt x="3418" y="16381"/>
                </a:lnTo>
                <a:close/>
                <a:moveTo>
                  <a:pt x="7047" y="16381"/>
                </a:moveTo>
                <a:lnTo>
                  <a:pt x="7047" y="16421"/>
                </a:lnTo>
                <a:lnTo>
                  <a:pt x="7047" y="17873"/>
                </a:lnTo>
                <a:lnTo>
                  <a:pt x="7047" y="17914"/>
                </a:lnTo>
                <a:lnTo>
                  <a:pt x="5267" y="17914"/>
                </a:lnTo>
                <a:lnTo>
                  <a:pt x="5267" y="17873"/>
                </a:lnTo>
                <a:lnTo>
                  <a:pt x="5267" y="16421"/>
                </a:lnTo>
                <a:lnTo>
                  <a:pt x="5267" y="16381"/>
                </a:lnTo>
                <a:close/>
                <a:moveTo>
                  <a:pt x="8896" y="16381"/>
                </a:moveTo>
                <a:lnTo>
                  <a:pt x="8896" y="16421"/>
                </a:lnTo>
                <a:lnTo>
                  <a:pt x="8896" y="17873"/>
                </a:lnTo>
                <a:lnTo>
                  <a:pt x="8896" y="17914"/>
                </a:lnTo>
                <a:lnTo>
                  <a:pt x="7123" y="17914"/>
                </a:lnTo>
                <a:lnTo>
                  <a:pt x="7123" y="17873"/>
                </a:lnTo>
                <a:lnTo>
                  <a:pt x="7123" y="16421"/>
                </a:lnTo>
                <a:lnTo>
                  <a:pt x="7123" y="16381"/>
                </a:lnTo>
                <a:close/>
                <a:moveTo>
                  <a:pt x="10746" y="16381"/>
                </a:moveTo>
                <a:lnTo>
                  <a:pt x="10746" y="16421"/>
                </a:lnTo>
                <a:lnTo>
                  <a:pt x="10746" y="17873"/>
                </a:lnTo>
                <a:lnTo>
                  <a:pt x="10746" y="17914"/>
                </a:lnTo>
                <a:lnTo>
                  <a:pt x="8972" y="17914"/>
                </a:lnTo>
                <a:lnTo>
                  <a:pt x="8972" y="17873"/>
                </a:lnTo>
                <a:lnTo>
                  <a:pt x="8972" y="16421"/>
                </a:lnTo>
                <a:lnTo>
                  <a:pt x="8972" y="16381"/>
                </a:lnTo>
                <a:close/>
                <a:moveTo>
                  <a:pt x="12601" y="16381"/>
                </a:moveTo>
                <a:lnTo>
                  <a:pt x="12601" y="16421"/>
                </a:lnTo>
                <a:lnTo>
                  <a:pt x="12601" y="17873"/>
                </a:lnTo>
                <a:lnTo>
                  <a:pt x="12601" y="17914"/>
                </a:lnTo>
                <a:lnTo>
                  <a:pt x="10827" y="17914"/>
                </a:lnTo>
                <a:lnTo>
                  <a:pt x="10827" y="17873"/>
                </a:lnTo>
                <a:lnTo>
                  <a:pt x="10827" y="16421"/>
                </a:lnTo>
                <a:lnTo>
                  <a:pt x="10827" y="16381"/>
                </a:lnTo>
                <a:close/>
                <a:moveTo>
                  <a:pt x="14451" y="16381"/>
                </a:moveTo>
                <a:lnTo>
                  <a:pt x="14451" y="16421"/>
                </a:lnTo>
                <a:lnTo>
                  <a:pt x="14451" y="17873"/>
                </a:lnTo>
                <a:lnTo>
                  <a:pt x="14451" y="17914"/>
                </a:lnTo>
                <a:lnTo>
                  <a:pt x="12676" y="17914"/>
                </a:lnTo>
                <a:lnTo>
                  <a:pt x="12676" y="17873"/>
                </a:lnTo>
                <a:lnTo>
                  <a:pt x="12676" y="16421"/>
                </a:lnTo>
                <a:lnTo>
                  <a:pt x="12676" y="16381"/>
                </a:lnTo>
                <a:close/>
                <a:moveTo>
                  <a:pt x="16305" y="16381"/>
                </a:moveTo>
                <a:lnTo>
                  <a:pt x="16305" y="16421"/>
                </a:lnTo>
                <a:lnTo>
                  <a:pt x="16305" y="17873"/>
                </a:lnTo>
                <a:lnTo>
                  <a:pt x="16305" y="17914"/>
                </a:lnTo>
                <a:lnTo>
                  <a:pt x="14526" y="17914"/>
                </a:lnTo>
                <a:lnTo>
                  <a:pt x="14526" y="17873"/>
                </a:lnTo>
                <a:lnTo>
                  <a:pt x="14526" y="16421"/>
                </a:lnTo>
                <a:lnTo>
                  <a:pt x="14526" y="16381"/>
                </a:lnTo>
                <a:close/>
                <a:moveTo>
                  <a:pt x="18089" y="16381"/>
                </a:moveTo>
                <a:lnTo>
                  <a:pt x="18089" y="16421"/>
                </a:lnTo>
                <a:lnTo>
                  <a:pt x="18089" y="17873"/>
                </a:lnTo>
                <a:lnTo>
                  <a:pt x="18089" y="17914"/>
                </a:lnTo>
                <a:lnTo>
                  <a:pt x="16381" y="17914"/>
                </a:lnTo>
                <a:lnTo>
                  <a:pt x="16381" y="17873"/>
                </a:lnTo>
                <a:lnTo>
                  <a:pt x="16381" y="16421"/>
                </a:lnTo>
                <a:lnTo>
                  <a:pt x="16381" y="16381"/>
                </a:lnTo>
                <a:close/>
                <a:moveTo>
                  <a:pt x="19945" y="16381"/>
                </a:moveTo>
                <a:lnTo>
                  <a:pt x="19945" y="16421"/>
                </a:lnTo>
                <a:lnTo>
                  <a:pt x="19945" y="17873"/>
                </a:lnTo>
                <a:lnTo>
                  <a:pt x="19945" y="17914"/>
                </a:lnTo>
                <a:lnTo>
                  <a:pt x="18166" y="17914"/>
                </a:lnTo>
                <a:lnTo>
                  <a:pt x="18166" y="17873"/>
                </a:lnTo>
                <a:lnTo>
                  <a:pt x="18166" y="16421"/>
                </a:lnTo>
                <a:lnTo>
                  <a:pt x="18166" y="16381"/>
                </a:lnTo>
                <a:close/>
                <a:moveTo>
                  <a:pt x="21795" y="16381"/>
                </a:moveTo>
                <a:lnTo>
                  <a:pt x="21795" y="16421"/>
                </a:lnTo>
                <a:lnTo>
                  <a:pt x="21795" y="17873"/>
                </a:lnTo>
                <a:lnTo>
                  <a:pt x="21795" y="17914"/>
                </a:lnTo>
                <a:lnTo>
                  <a:pt x="20020" y="17914"/>
                </a:lnTo>
                <a:lnTo>
                  <a:pt x="20020" y="17873"/>
                </a:lnTo>
                <a:lnTo>
                  <a:pt x="20020" y="16421"/>
                </a:lnTo>
                <a:lnTo>
                  <a:pt x="20020" y="16381"/>
                </a:lnTo>
                <a:close/>
                <a:moveTo>
                  <a:pt x="23644" y="16381"/>
                </a:moveTo>
                <a:lnTo>
                  <a:pt x="23644" y="16421"/>
                </a:lnTo>
                <a:lnTo>
                  <a:pt x="23644" y="17873"/>
                </a:lnTo>
                <a:lnTo>
                  <a:pt x="23644" y="17914"/>
                </a:lnTo>
                <a:lnTo>
                  <a:pt x="21870" y="17914"/>
                </a:lnTo>
                <a:lnTo>
                  <a:pt x="21870" y="17873"/>
                </a:lnTo>
                <a:lnTo>
                  <a:pt x="21870" y="16421"/>
                </a:lnTo>
                <a:lnTo>
                  <a:pt x="21870" y="16381"/>
                </a:lnTo>
                <a:close/>
                <a:moveTo>
                  <a:pt x="25498" y="16381"/>
                </a:moveTo>
                <a:lnTo>
                  <a:pt x="25498" y="16421"/>
                </a:lnTo>
                <a:lnTo>
                  <a:pt x="25498" y="17873"/>
                </a:lnTo>
                <a:lnTo>
                  <a:pt x="25498" y="17914"/>
                </a:lnTo>
                <a:lnTo>
                  <a:pt x="23719" y="17914"/>
                </a:lnTo>
                <a:lnTo>
                  <a:pt x="23719" y="17873"/>
                </a:lnTo>
                <a:lnTo>
                  <a:pt x="23719" y="16421"/>
                </a:lnTo>
                <a:lnTo>
                  <a:pt x="23719" y="16381"/>
                </a:lnTo>
                <a:close/>
                <a:moveTo>
                  <a:pt x="27348" y="16381"/>
                </a:moveTo>
                <a:lnTo>
                  <a:pt x="27348" y="16421"/>
                </a:lnTo>
                <a:lnTo>
                  <a:pt x="27348" y="17873"/>
                </a:lnTo>
                <a:lnTo>
                  <a:pt x="27348" y="17914"/>
                </a:lnTo>
                <a:lnTo>
                  <a:pt x="25575" y="17914"/>
                </a:lnTo>
                <a:lnTo>
                  <a:pt x="25575" y="17873"/>
                </a:lnTo>
                <a:lnTo>
                  <a:pt x="25575" y="16421"/>
                </a:lnTo>
                <a:lnTo>
                  <a:pt x="25575" y="16381"/>
                </a:lnTo>
                <a:close/>
                <a:moveTo>
                  <a:pt x="29204" y="16381"/>
                </a:moveTo>
                <a:lnTo>
                  <a:pt x="29204" y="16421"/>
                </a:lnTo>
                <a:lnTo>
                  <a:pt x="29204" y="17873"/>
                </a:lnTo>
                <a:lnTo>
                  <a:pt x="29204" y="17914"/>
                </a:lnTo>
                <a:lnTo>
                  <a:pt x="27424" y="17914"/>
                </a:lnTo>
                <a:lnTo>
                  <a:pt x="27424" y="17873"/>
                </a:lnTo>
                <a:lnTo>
                  <a:pt x="27424" y="16421"/>
                </a:lnTo>
                <a:lnTo>
                  <a:pt x="27424" y="16381"/>
                </a:lnTo>
                <a:close/>
                <a:moveTo>
                  <a:pt x="31053" y="16381"/>
                </a:moveTo>
                <a:lnTo>
                  <a:pt x="31053" y="16421"/>
                </a:lnTo>
                <a:lnTo>
                  <a:pt x="31053" y="17873"/>
                </a:lnTo>
                <a:lnTo>
                  <a:pt x="31053" y="17914"/>
                </a:lnTo>
                <a:lnTo>
                  <a:pt x="29279" y="17914"/>
                </a:lnTo>
                <a:lnTo>
                  <a:pt x="29279" y="17873"/>
                </a:lnTo>
                <a:lnTo>
                  <a:pt x="29279" y="16421"/>
                </a:lnTo>
                <a:lnTo>
                  <a:pt x="29279" y="16381"/>
                </a:lnTo>
                <a:close/>
                <a:moveTo>
                  <a:pt x="32903" y="16381"/>
                </a:moveTo>
                <a:lnTo>
                  <a:pt x="32903" y="16421"/>
                </a:lnTo>
                <a:lnTo>
                  <a:pt x="32903" y="17873"/>
                </a:lnTo>
                <a:lnTo>
                  <a:pt x="32903" y="17914"/>
                </a:lnTo>
                <a:lnTo>
                  <a:pt x="31128" y="17914"/>
                </a:lnTo>
                <a:lnTo>
                  <a:pt x="31128" y="17873"/>
                </a:lnTo>
                <a:lnTo>
                  <a:pt x="31128" y="16421"/>
                </a:lnTo>
                <a:lnTo>
                  <a:pt x="31128" y="16381"/>
                </a:lnTo>
                <a:close/>
                <a:moveTo>
                  <a:pt x="34692" y="16381"/>
                </a:moveTo>
                <a:lnTo>
                  <a:pt x="34692" y="16421"/>
                </a:lnTo>
                <a:lnTo>
                  <a:pt x="34692" y="17873"/>
                </a:lnTo>
                <a:lnTo>
                  <a:pt x="34692" y="17914"/>
                </a:lnTo>
                <a:lnTo>
                  <a:pt x="32979" y="17914"/>
                </a:lnTo>
                <a:lnTo>
                  <a:pt x="32979" y="17873"/>
                </a:lnTo>
                <a:lnTo>
                  <a:pt x="32979" y="16421"/>
                </a:lnTo>
                <a:lnTo>
                  <a:pt x="32979" y="16381"/>
                </a:lnTo>
                <a:close/>
                <a:moveTo>
                  <a:pt x="36541" y="16381"/>
                </a:moveTo>
                <a:lnTo>
                  <a:pt x="36541" y="16421"/>
                </a:lnTo>
                <a:lnTo>
                  <a:pt x="36541" y="17873"/>
                </a:lnTo>
                <a:lnTo>
                  <a:pt x="36541" y="17914"/>
                </a:lnTo>
                <a:lnTo>
                  <a:pt x="34768" y="17914"/>
                </a:lnTo>
                <a:lnTo>
                  <a:pt x="34768" y="17873"/>
                </a:lnTo>
                <a:lnTo>
                  <a:pt x="34768" y="16421"/>
                </a:lnTo>
                <a:lnTo>
                  <a:pt x="34768" y="16381"/>
                </a:lnTo>
                <a:close/>
                <a:moveTo>
                  <a:pt x="38397" y="16381"/>
                </a:moveTo>
                <a:lnTo>
                  <a:pt x="38397" y="16421"/>
                </a:lnTo>
                <a:lnTo>
                  <a:pt x="38397" y="17873"/>
                </a:lnTo>
                <a:lnTo>
                  <a:pt x="38397" y="17914"/>
                </a:lnTo>
                <a:lnTo>
                  <a:pt x="36618" y="17914"/>
                </a:lnTo>
                <a:lnTo>
                  <a:pt x="36618" y="17873"/>
                </a:lnTo>
                <a:lnTo>
                  <a:pt x="36618" y="16421"/>
                </a:lnTo>
                <a:lnTo>
                  <a:pt x="36618" y="16381"/>
                </a:lnTo>
                <a:close/>
                <a:moveTo>
                  <a:pt x="40246" y="16381"/>
                </a:moveTo>
                <a:lnTo>
                  <a:pt x="40246" y="16421"/>
                </a:lnTo>
                <a:lnTo>
                  <a:pt x="40246" y="17873"/>
                </a:lnTo>
                <a:lnTo>
                  <a:pt x="40246" y="17914"/>
                </a:lnTo>
                <a:lnTo>
                  <a:pt x="38472" y="17914"/>
                </a:lnTo>
                <a:lnTo>
                  <a:pt x="38472" y="17873"/>
                </a:lnTo>
                <a:lnTo>
                  <a:pt x="38472" y="16421"/>
                </a:lnTo>
                <a:lnTo>
                  <a:pt x="38472" y="16381"/>
                </a:lnTo>
                <a:close/>
                <a:moveTo>
                  <a:pt x="42096" y="16381"/>
                </a:moveTo>
                <a:lnTo>
                  <a:pt x="42096" y="16421"/>
                </a:lnTo>
                <a:lnTo>
                  <a:pt x="42096" y="17873"/>
                </a:lnTo>
                <a:lnTo>
                  <a:pt x="42096" y="17914"/>
                </a:lnTo>
                <a:lnTo>
                  <a:pt x="40321" y="17914"/>
                </a:lnTo>
                <a:lnTo>
                  <a:pt x="40321" y="17873"/>
                </a:lnTo>
                <a:lnTo>
                  <a:pt x="40321" y="16421"/>
                </a:lnTo>
                <a:lnTo>
                  <a:pt x="40321" y="16381"/>
                </a:lnTo>
                <a:close/>
                <a:moveTo>
                  <a:pt x="43950" y="16381"/>
                </a:moveTo>
                <a:lnTo>
                  <a:pt x="43950" y="16421"/>
                </a:lnTo>
                <a:lnTo>
                  <a:pt x="43950" y="17873"/>
                </a:lnTo>
                <a:lnTo>
                  <a:pt x="43950" y="17914"/>
                </a:lnTo>
                <a:lnTo>
                  <a:pt x="42172" y="17914"/>
                </a:lnTo>
                <a:lnTo>
                  <a:pt x="42172" y="17873"/>
                </a:lnTo>
                <a:lnTo>
                  <a:pt x="42172" y="16421"/>
                </a:lnTo>
                <a:lnTo>
                  <a:pt x="42172" y="16381"/>
                </a:lnTo>
                <a:close/>
                <a:moveTo>
                  <a:pt x="45801" y="16381"/>
                </a:moveTo>
                <a:lnTo>
                  <a:pt x="45801" y="16421"/>
                </a:lnTo>
                <a:lnTo>
                  <a:pt x="45801" y="17873"/>
                </a:lnTo>
                <a:lnTo>
                  <a:pt x="45801" y="17914"/>
                </a:lnTo>
                <a:lnTo>
                  <a:pt x="44027" y="17914"/>
                </a:lnTo>
                <a:lnTo>
                  <a:pt x="44027" y="17873"/>
                </a:lnTo>
                <a:lnTo>
                  <a:pt x="44027" y="16421"/>
                </a:lnTo>
                <a:lnTo>
                  <a:pt x="44027" y="16381"/>
                </a:lnTo>
                <a:close/>
                <a:moveTo>
                  <a:pt x="47656" y="16381"/>
                </a:moveTo>
                <a:lnTo>
                  <a:pt x="47656" y="16421"/>
                </a:lnTo>
                <a:lnTo>
                  <a:pt x="47656" y="17873"/>
                </a:lnTo>
                <a:lnTo>
                  <a:pt x="47656" y="17914"/>
                </a:lnTo>
                <a:lnTo>
                  <a:pt x="45876" y="17914"/>
                </a:lnTo>
                <a:lnTo>
                  <a:pt x="45876" y="17873"/>
                </a:lnTo>
                <a:lnTo>
                  <a:pt x="45876" y="16421"/>
                </a:lnTo>
                <a:lnTo>
                  <a:pt x="45876" y="16381"/>
                </a:lnTo>
                <a:close/>
                <a:moveTo>
                  <a:pt x="49505" y="16381"/>
                </a:moveTo>
                <a:lnTo>
                  <a:pt x="49505" y="16421"/>
                </a:lnTo>
                <a:lnTo>
                  <a:pt x="49505" y="17873"/>
                </a:lnTo>
                <a:lnTo>
                  <a:pt x="49505" y="17914"/>
                </a:lnTo>
                <a:lnTo>
                  <a:pt x="47731" y="17914"/>
                </a:lnTo>
                <a:lnTo>
                  <a:pt x="47731" y="17873"/>
                </a:lnTo>
                <a:lnTo>
                  <a:pt x="47731" y="16421"/>
                </a:lnTo>
                <a:lnTo>
                  <a:pt x="47731" y="16381"/>
                </a:lnTo>
                <a:close/>
                <a:moveTo>
                  <a:pt x="51289" y="16381"/>
                </a:moveTo>
                <a:lnTo>
                  <a:pt x="51289" y="16421"/>
                </a:lnTo>
                <a:lnTo>
                  <a:pt x="51289" y="17873"/>
                </a:lnTo>
                <a:lnTo>
                  <a:pt x="51289" y="17914"/>
                </a:lnTo>
                <a:lnTo>
                  <a:pt x="49581" y="17914"/>
                </a:lnTo>
                <a:lnTo>
                  <a:pt x="49581" y="17873"/>
                </a:lnTo>
                <a:lnTo>
                  <a:pt x="49581" y="16421"/>
                </a:lnTo>
                <a:lnTo>
                  <a:pt x="49581" y="16381"/>
                </a:lnTo>
                <a:close/>
                <a:moveTo>
                  <a:pt x="53144" y="16381"/>
                </a:moveTo>
                <a:lnTo>
                  <a:pt x="53144" y="16421"/>
                </a:lnTo>
                <a:lnTo>
                  <a:pt x="53144" y="17873"/>
                </a:lnTo>
                <a:lnTo>
                  <a:pt x="53144" y="17914"/>
                </a:lnTo>
                <a:lnTo>
                  <a:pt x="51370" y="17914"/>
                </a:lnTo>
                <a:lnTo>
                  <a:pt x="51370" y="17873"/>
                </a:lnTo>
                <a:lnTo>
                  <a:pt x="51370" y="16421"/>
                </a:lnTo>
                <a:lnTo>
                  <a:pt x="51370" y="16381"/>
                </a:lnTo>
                <a:close/>
                <a:moveTo>
                  <a:pt x="54995" y="16381"/>
                </a:moveTo>
                <a:lnTo>
                  <a:pt x="54995" y="16421"/>
                </a:lnTo>
                <a:lnTo>
                  <a:pt x="54995" y="17873"/>
                </a:lnTo>
                <a:lnTo>
                  <a:pt x="54995" y="17914"/>
                </a:lnTo>
                <a:lnTo>
                  <a:pt x="53220" y="17914"/>
                </a:lnTo>
                <a:lnTo>
                  <a:pt x="53220" y="17873"/>
                </a:lnTo>
                <a:lnTo>
                  <a:pt x="53220" y="16421"/>
                </a:lnTo>
                <a:lnTo>
                  <a:pt x="53220" y="16381"/>
                </a:lnTo>
                <a:close/>
                <a:moveTo>
                  <a:pt x="56849" y="16381"/>
                </a:moveTo>
                <a:lnTo>
                  <a:pt x="56849" y="16421"/>
                </a:lnTo>
                <a:lnTo>
                  <a:pt x="56849" y="17873"/>
                </a:lnTo>
                <a:lnTo>
                  <a:pt x="56849" y="17914"/>
                </a:lnTo>
                <a:lnTo>
                  <a:pt x="55070" y="17914"/>
                </a:lnTo>
                <a:lnTo>
                  <a:pt x="55070" y="17873"/>
                </a:lnTo>
                <a:lnTo>
                  <a:pt x="55070" y="16421"/>
                </a:lnTo>
                <a:lnTo>
                  <a:pt x="55070" y="16381"/>
                </a:lnTo>
                <a:close/>
                <a:moveTo>
                  <a:pt x="58698" y="16381"/>
                </a:moveTo>
                <a:lnTo>
                  <a:pt x="58698" y="16421"/>
                </a:lnTo>
                <a:lnTo>
                  <a:pt x="58698" y="17873"/>
                </a:lnTo>
                <a:lnTo>
                  <a:pt x="58698" y="17914"/>
                </a:lnTo>
                <a:lnTo>
                  <a:pt x="56924" y="17914"/>
                </a:lnTo>
                <a:lnTo>
                  <a:pt x="56924" y="17873"/>
                </a:lnTo>
                <a:lnTo>
                  <a:pt x="56924" y="16421"/>
                </a:lnTo>
                <a:lnTo>
                  <a:pt x="56924" y="16381"/>
                </a:lnTo>
                <a:close/>
                <a:moveTo>
                  <a:pt x="60548" y="16381"/>
                </a:moveTo>
                <a:lnTo>
                  <a:pt x="60548" y="16421"/>
                </a:lnTo>
                <a:lnTo>
                  <a:pt x="60548" y="17873"/>
                </a:lnTo>
                <a:lnTo>
                  <a:pt x="60548" y="17914"/>
                </a:lnTo>
                <a:lnTo>
                  <a:pt x="58775" y="17914"/>
                </a:lnTo>
                <a:lnTo>
                  <a:pt x="58775" y="17873"/>
                </a:lnTo>
                <a:lnTo>
                  <a:pt x="58775" y="16421"/>
                </a:lnTo>
                <a:lnTo>
                  <a:pt x="58775" y="16381"/>
                </a:lnTo>
                <a:close/>
                <a:moveTo>
                  <a:pt x="62404" y="16381"/>
                </a:moveTo>
                <a:lnTo>
                  <a:pt x="62404" y="16421"/>
                </a:lnTo>
                <a:lnTo>
                  <a:pt x="62404" y="17873"/>
                </a:lnTo>
                <a:lnTo>
                  <a:pt x="62404" y="17914"/>
                </a:lnTo>
                <a:lnTo>
                  <a:pt x="60629" y="17914"/>
                </a:lnTo>
                <a:lnTo>
                  <a:pt x="60629" y="17873"/>
                </a:lnTo>
                <a:lnTo>
                  <a:pt x="60629" y="16421"/>
                </a:lnTo>
                <a:lnTo>
                  <a:pt x="60629" y="16381"/>
                </a:lnTo>
                <a:close/>
                <a:moveTo>
                  <a:pt x="64253" y="16381"/>
                </a:moveTo>
                <a:lnTo>
                  <a:pt x="64253" y="16421"/>
                </a:lnTo>
                <a:lnTo>
                  <a:pt x="64253" y="17873"/>
                </a:lnTo>
                <a:lnTo>
                  <a:pt x="64253" y="17914"/>
                </a:lnTo>
                <a:lnTo>
                  <a:pt x="62479" y="17914"/>
                </a:lnTo>
                <a:lnTo>
                  <a:pt x="62479" y="17873"/>
                </a:lnTo>
                <a:lnTo>
                  <a:pt x="62479" y="16421"/>
                </a:lnTo>
                <a:lnTo>
                  <a:pt x="62479" y="16381"/>
                </a:lnTo>
                <a:close/>
                <a:moveTo>
                  <a:pt x="66108" y="16381"/>
                </a:moveTo>
                <a:lnTo>
                  <a:pt x="66108" y="16421"/>
                </a:lnTo>
                <a:lnTo>
                  <a:pt x="66108" y="17873"/>
                </a:lnTo>
                <a:lnTo>
                  <a:pt x="66108" y="17914"/>
                </a:lnTo>
                <a:lnTo>
                  <a:pt x="64328" y="17914"/>
                </a:lnTo>
                <a:lnTo>
                  <a:pt x="64328" y="17873"/>
                </a:lnTo>
                <a:lnTo>
                  <a:pt x="64328" y="16421"/>
                </a:lnTo>
                <a:lnTo>
                  <a:pt x="64328" y="16381"/>
                </a:lnTo>
                <a:close/>
                <a:moveTo>
                  <a:pt x="3343" y="17989"/>
                </a:moveTo>
                <a:lnTo>
                  <a:pt x="3343" y="19763"/>
                </a:lnTo>
                <a:lnTo>
                  <a:pt x="1568" y="19763"/>
                </a:lnTo>
                <a:lnTo>
                  <a:pt x="1568" y="17989"/>
                </a:lnTo>
                <a:close/>
                <a:moveTo>
                  <a:pt x="5192" y="17989"/>
                </a:moveTo>
                <a:lnTo>
                  <a:pt x="5192" y="19763"/>
                </a:lnTo>
                <a:lnTo>
                  <a:pt x="3418" y="19763"/>
                </a:lnTo>
                <a:lnTo>
                  <a:pt x="3418" y="17989"/>
                </a:lnTo>
                <a:close/>
                <a:moveTo>
                  <a:pt x="7047" y="17989"/>
                </a:moveTo>
                <a:lnTo>
                  <a:pt x="7047" y="19763"/>
                </a:lnTo>
                <a:lnTo>
                  <a:pt x="5267" y="19763"/>
                </a:lnTo>
                <a:lnTo>
                  <a:pt x="5267" y="17989"/>
                </a:lnTo>
                <a:close/>
                <a:moveTo>
                  <a:pt x="8896" y="17989"/>
                </a:moveTo>
                <a:lnTo>
                  <a:pt x="8896" y="19763"/>
                </a:lnTo>
                <a:lnTo>
                  <a:pt x="7123" y="19763"/>
                </a:lnTo>
                <a:lnTo>
                  <a:pt x="7123" y="17989"/>
                </a:lnTo>
                <a:close/>
                <a:moveTo>
                  <a:pt x="10746" y="17989"/>
                </a:moveTo>
                <a:lnTo>
                  <a:pt x="10746" y="19763"/>
                </a:lnTo>
                <a:lnTo>
                  <a:pt x="8972" y="19763"/>
                </a:lnTo>
                <a:lnTo>
                  <a:pt x="8972" y="17989"/>
                </a:lnTo>
                <a:close/>
                <a:moveTo>
                  <a:pt x="12601" y="17989"/>
                </a:moveTo>
                <a:lnTo>
                  <a:pt x="12601" y="19763"/>
                </a:lnTo>
                <a:lnTo>
                  <a:pt x="10827" y="19763"/>
                </a:lnTo>
                <a:lnTo>
                  <a:pt x="10827" y="17989"/>
                </a:lnTo>
                <a:close/>
                <a:moveTo>
                  <a:pt x="14451" y="17989"/>
                </a:moveTo>
                <a:lnTo>
                  <a:pt x="14451" y="19763"/>
                </a:lnTo>
                <a:lnTo>
                  <a:pt x="12676" y="19763"/>
                </a:lnTo>
                <a:lnTo>
                  <a:pt x="12676" y="17989"/>
                </a:lnTo>
                <a:close/>
                <a:moveTo>
                  <a:pt x="16305" y="17989"/>
                </a:moveTo>
                <a:lnTo>
                  <a:pt x="16305" y="19763"/>
                </a:lnTo>
                <a:lnTo>
                  <a:pt x="14526" y="19763"/>
                </a:lnTo>
                <a:lnTo>
                  <a:pt x="14526" y="17989"/>
                </a:lnTo>
                <a:close/>
                <a:moveTo>
                  <a:pt x="18089" y="17989"/>
                </a:moveTo>
                <a:lnTo>
                  <a:pt x="18089" y="19763"/>
                </a:lnTo>
                <a:lnTo>
                  <a:pt x="16381" y="19763"/>
                </a:lnTo>
                <a:lnTo>
                  <a:pt x="16381" y="17989"/>
                </a:lnTo>
                <a:close/>
                <a:moveTo>
                  <a:pt x="19945" y="17989"/>
                </a:moveTo>
                <a:lnTo>
                  <a:pt x="19945" y="19763"/>
                </a:lnTo>
                <a:lnTo>
                  <a:pt x="18166" y="19763"/>
                </a:lnTo>
                <a:lnTo>
                  <a:pt x="18166" y="17989"/>
                </a:lnTo>
                <a:close/>
                <a:moveTo>
                  <a:pt x="21795" y="17989"/>
                </a:moveTo>
                <a:lnTo>
                  <a:pt x="21795" y="19763"/>
                </a:lnTo>
                <a:lnTo>
                  <a:pt x="20020" y="19763"/>
                </a:lnTo>
                <a:lnTo>
                  <a:pt x="20020" y="17989"/>
                </a:lnTo>
                <a:close/>
                <a:moveTo>
                  <a:pt x="23644" y="17989"/>
                </a:moveTo>
                <a:lnTo>
                  <a:pt x="23644" y="19763"/>
                </a:lnTo>
                <a:lnTo>
                  <a:pt x="21870" y="19763"/>
                </a:lnTo>
                <a:lnTo>
                  <a:pt x="21870" y="17989"/>
                </a:lnTo>
                <a:close/>
                <a:moveTo>
                  <a:pt x="25498" y="17989"/>
                </a:moveTo>
                <a:lnTo>
                  <a:pt x="25498" y="19763"/>
                </a:lnTo>
                <a:lnTo>
                  <a:pt x="23719" y="19763"/>
                </a:lnTo>
                <a:lnTo>
                  <a:pt x="23719" y="17989"/>
                </a:lnTo>
                <a:close/>
                <a:moveTo>
                  <a:pt x="27348" y="17989"/>
                </a:moveTo>
                <a:lnTo>
                  <a:pt x="27348" y="19763"/>
                </a:lnTo>
                <a:lnTo>
                  <a:pt x="25575" y="19763"/>
                </a:lnTo>
                <a:lnTo>
                  <a:pt x="25575" y="17989"/>
                </a:lnTo>
                <a:close/>
                <a:moveTo>
                  <a:pt x="29204" y="17989"/>
                </a:moveTo>
                <a:lnTo>
                  <a:pt x="29204" y="19763"/>
                </a:lnTo>
                <a:lnTo>
                  <a:pt x="27424" y="19763"/>
                </a:lnTo>
                <a:lnTo>
                  <a:pt x="27424" y="17989"/>
                </a:lnTo>
                <a:close/>
                <a:moveTo>
                  <a:pt x="31053" y="17989"/>
                </a:moveTo>
                <a:lnTo>
                  <a:pt x="31053" y="19763"/>
                </a:lnTo>
                <a:lnTo>
                  <a:pt x="29279" y="19763"/>
                </a:lnTo>
                <a:lnTo>
                  <a:pt x="29279" y="17989"/>
                </a:lnTo>
                <a:close/>
                <a:moveTo>
                  <a:pt x="32903" y="17989"/>
                </a:moveTo>
                <a:lnTo>
                  <a:pt x="32903" y="19763"/>
                </a:lnTo>
                <a:lnTo>
                  <a:pt x="31128" y="19763"/>
                </a:lnTo>
                <a:lnTo>
                  <a:pt x="31128" y="17989"/>
                </a:lnTo>
                <a:close/>
                <a:moveTo>
                  <a:pt x="34692" y="17989"/>
                </a:moveTo>
                <a:lnTo>
                  <a:pt x="34692" y="19763"/>
                </a:lnTo>
                <a:lnTo>
                  <a:pt x="32979" y="19763"/>
                </a:lnTo>
                <a:lnTo>
                  <a:pt x="32979" y="17989"/>
                </a:lnTo>
                <a:close/>
                <a:moveTo>
                  <a:pt x="36541" y="17989"/>
                </a:moveTo>
                <a:lnTo>
                  <a:pt x="36541" y="19763"/>
                </a:lnTo>
                <a:lnTo>
                  <a:pt x="34768" y="19763"/>
                </a:lnTo>
                <a:lnTo>
                  <a:pt x="34768" y="17989"/>
                </a:lnTo>
                <a:close/>
                <a:moveTo>
                  <a:pt x="38397" y="17989"/>
                </a:moveTo>
                <a:lnTo>
                  <a:pt x="38397" y="19763"/>
                </a:lnTo>
                <a:lnTo>
                  <a:pt x="36618" y="19763"/>
                </a:lnTo>
                <a:lnTo>
                  <a:pt x="36618" y="17989"/>
                </a:lnTo>
                <a:close/>
                <a:moveTo>
                  <a:pt x="40246" y="17989"/>
                </a:moveTo>
                <a:lnTo>
                  <a:pt x="40246" y="19763"/>
                </a:lnTo>
                <a:lnTo>
                  <a:pt x="38472" y="19763"/>
                </a:lnTo>
                <a:lnTo>
                  <a:pt x="38472" y="17989"/>
                </a:lnTo>
                <a:close/>
                <a:moveTo>
                  <a:pt x="42096" y="17989"/>
                </a:moveTo>
                <a:lnTo>
                  <a:pt x="42096" y="19763"/>
                </a:lnTo>
                <a:lnTo>
                  <a:pt x="40321" y="19763"/>
                </a:lnTo>
                <a:lnTo>
                  <a:pt x="40321" y="17989"/>
                </a:lnTo>
                <a:close/>
                <a:moveTo>
                  <a:pt x="43950" y="17989"/>
                </a:moveTo>
                <a:lnTo>
                  <a:pt x="43950" y="19763"/>
                </a:lnTo>
                <a:lnTo>
                  <a:pt x="42172" y="19763"/>
                </a:lnTo>
                <a:lnTo>
                  <a:pt x="42172" y="17989"/>
                </a:lnTo>
                <a:close/>
                <a:moveTo>
                  <a:pt x="45801" y="17989"/>
                </a:moveTo>
                <a:lnTo>
                  <a:pt x="45801" y="19763"/>
                </a:lnTo>
                <a:lnTo>
                  <a:pt x="44027" y="19763"/>
                </a:lnTo>
                <a:lnTo>
                  <a:pt x="44027" y="17989"/>
                </a:lnTo>
                <a:close/>
                <a:moveTo>
                  <a:pt x="47656" y="17989"/>
                </a:moveTo>
                <a:lnTo>
                  <a:pt x="47656" y="19763"/>
                </a:lnTo>
                <a:lnTo>
                  <a:pt x="45876" y="19763"/>
                </a:lnTo>
                <a:lnTo>
                  <a:pt x="45876" y="17989"/>
                </a:lnTo>
                <a:close/>
                <a:moveTo>
                  <a:pt x="49505" y="17989"/>
                </a:moveTo>
                <a:lnTo>
                  <a:pt x="49505" y="19763"/>
                </a:lnTo>
                <a:lnTo>
                  <a:pt x="47731" y="19763"/>
                </a:lnTo>
                <a:lnTo>
                  <a:pt x="47731" y="17989"/>
                </a:lnTo>
                <a:close/>
                <a:moveTo>
                  <a:pt x="51289" y="17989"/>
                </a:moveTo>
                <a:lnTo>
                  <a:pt x="51289" y="19763"/>
                </a:lnTo>
                <a:lnTo>
                  <a:pt x="49581" y="19763"/>
                </a:lnTo>
                <a:lnTo>
                  <a:pt x="49581" y="17989"/>
                </a:lnTo>
                <a:close/>
                <a:moveTo>
                  <a:pt x="53144" y="17989"/>
                </a:moveTo>
                <a:lnTo>
                  <a:pt x="53144" y="19763"/>
                </a:lnTo>
                <a:lnTo>
                  <a:pt x="51370" y="19763"/>
                </a:lnTo>
                <a:lnTo>
                  <a:pt x="51370" y="17989"/>
                </a:lnTo>
                <a:close/>
                <a:moveTo>
                  <a:pt x="54995" y="17989"/>
                </a:moveTo>
                <a:lnTo>
                  <a:pt x="54995" y="19763"/>
                </a:lnTo>
                <a:lnTo>
                  <a:pt x="53220" y="19763"/>
                </a:lnTo>
                <a:lnTo>
                  <a:pt x="53220" y="17989"/>
                </a:lnTo>
                <a:close/>
                <a:moveTo>
                  <a:pt x="56849" y="17989"/>
                </a:moveTo>
                <a:lnTo>
                  <a:pt x="56849" y="19763"/>
                </a:lnTo>
                <a:lnTo>
                  <a:pt x="55070" y="19763"/>
                </a:lnTo>
                <a:lnTo>
                  <a:pt x="55070" y="17989"/>
                </a:lnTo>
                <a:close/>
                <a:moveTo>
                  <a:pt x="58698" y="17989"/>
                </a:moveTo>
                <a:lnTo>
                  <a:pt x="58698" y="19763"/>
                </a:lnTo>
                <a:lnTo>
                  <a:pt x="56924" y="19763"/>
                </a:lnTo>
                <a:lnTo>
                  <a:pt x="56924" y="17989"/>
                </a:lnTo>
                <a:close/>
                <a:moveTo>
                  <a:pt x="60548" y="17989"/>
                </a:moveTo>
                <a:lnTo>
                  <a:pt x="60548" y="19763"/>
                </a:lnTo>
                <a:lnTo>
                  <a:pt x="58775" y="19763"/>
                </a:lnTo>
                <a:lnTo>
                  <a:pt x="58775" y="17989"/>
                </a:lnTo>
                <a:close/>
                <a:moveTo>
                  <a:pt x="62404" y="17989"/>
                </a:moveTo>
                <a:lnTo>
                  <a:pt x="62404" y="19763"/>
                </a:lnTo>
                <a:lnTo>
                  <a:pt x="60629" y="19763"/>
                </a:lnTo>
                <a:lnTo>
                  <a:pt x="60629" y="17989"/>
                </a:lnTo>
                <a:close/>
                <a:moveTo>
                  <a:pt x="64253" y="17989"/>
                </a:moveTo>
                <a:lnTo>
                  <a:pt x="64253" y="19763"/>
                </a:lnTo>
                <a:lnTo>
                  <a:pt x="62479" y="19763"/>
                </a:lnTo>
                <a:lnTo>
                  <a:pt x="62479" y="17989"/>
                </a:lnTo>
                <a:close/>
                <a:moveTo>
                  <a:pt x="66108" y="17989"/>
                </a:moveTo>
                <a:lnTo>
                  <a:pt x="66108" y="19763"/>
                </a:lnTo>
                <a:lnTo>
                  <a:pt x="64328" y="19763"/>
                </a:lnTo>
                <a:lnTo>
                  <a:pt x="64328" y="17989"/>
                </a:lnTo>
                <a:close/>
                <a:moveTo>
                  <a:pt x="3343" y="19838"/>
                </a:moveTo>
                <a:lnTo>
                  <a:pt x="3343" y="21613"/>
                </a:lnTo>
                <a:lnTo>
                  <a:pt x="1568" y="21613"/>
                </a:lnTo>
                <a:lnTo>
                  <a:pt x="1568" y="19838"/>
                </a:lnTo>
                <a:close/>
                <a:moveTo>
                  <a:pt x="5192" y="19838"/>
                </a:moveTo>
                <a:lnTo>
                  <a:pt x="5192" y="21613"/>
                </a:lnTo>
                <a:lnTo>
                  <a:pt x="3418" y="21613"/>
                </a:lnTo>
                <a:lnTo>
                  <a:pt x="3418" y="19838"/>
                </a:lnTo>
                <a:close/>
                <a:moveTo>
                  <a:pt x="7047" y="19838"/>
                </a:moveTo>
                <a:lnTo>
                  <a:pt x="7047" y="21613"/>
                </a:lnTo>
                <a:lnTo>
                  <a:pt x="5267" y="21613"/>
                </a:lnTo>
                <a:lnTo>
                  <a:pt x="5267" y="19838"/>
                </a:lnTo>
                <a:close/>
                <a:moveTo>
                  <a:pt x="8896" y="19838"/>
                </a:moveTo>
                <a:lnTo>
                  <a:pt x="8896" y="21613"/>
                </a:lnTo>
                <a:lnTo>
                  <a:pt x="7123" y="21613"/>
                </a:lnTo>
                <a:lnTo>
                  <a:pt x="7123" y="19838"/>
                </a:lnTo>
                <a:close/>
                <a:moveTo>
                  <a:pt x="10746" y="19838"/>
                </a:moveTo>
                <a:lnTo>
                  <a:pt x="10746" y="21613"/>
                </a:lnTo>
                <a:lnTo>
                  <a:pt x="8972" y="21613"/>
                </a:lnTo>
                <a:lnTo>
                  <a:pt x="8972" y="19838"/>
                </a:lnTo>
                <a:close/>
                <a:moveTo>
                  <a:pt x="12601" y="19838"/>
                </a:moveTo>
                <a:lnTo>
                  <a:pt x="12601" y="21613"/>
                </a:lnTo>
                <a:lnTo>
                  <a:pt x="10827" y="21613"/>
                </a:lnTo>
                <a:lnTo>
                  <a:pt x="10827" y="19838"/>
                </a:lnTo>
                <a:close/>
                <a:moveTo>
                  <a:pt x="14451" y="19838"/>
                </a:moveTo>
                <a:lnTo>
                  <a:pt x="14451" y="21613"/>
                </a:lnTo>
                <a:lnTo>
                  <a:pt x="12676" y="21613"/>
                </a:lnTo>
                <a:lnTo>
                  <a:pt x="12676" y="19838"/>
                </a:lnTo>
                <a:close/>
                <a:moveTo>
                  <a:pt x="16305" y="19838"/>
                </a:moveTo>
                <a:lnTo>
                  <a:pt x="16305" y="21613"/>
                </a:lnTo>
                <a:lnTo>
                  <a:pt x="14526" y="21613"/>
                </a:lnTo>
                <a:lnTo>
                  <a:pt x="14526" y="19838"/>
                </a:lnTo>
                <a:close/>
                <a:moveTo>
                  <a:pt x="18089" y="19838"/>
                </a:moveTo>
                <a:lnTo>
                  <a:pt x="18089" y="21613"/>
                </a:lnTo>
                <a:lnTo>
                  <a:pt x="16381" y="21613"/>
                </a:lnTo>
                <a:lnTo>
                  <a:pt x="16381" y="19838"/>
                </a:lnTo>
                <a:close/>
                <a:moveTo>
                  <a:pt x="19945" y="19838"/>
                </a:moveTo>
                <a:lnTo>
                  <a:pt x="19945" y="21613"/>
                </a:lnTo>
                <a:lnTo>
                  <a:pt x="18166" y="21613"/>
                </a:lnTo>
                <a:lnTo>
                  <a:pt x="18166" y="19838"/>
                </a:lnTo>
                <a:close/>
                <a:moveTo>
                  <a:pt x="21795" y="19838"/>
                </a:moveTo>
                <a:lnTo>
                  <a:pt x="21795" y="21613"/>
                </a:lnTo>
                <a:lnTo>
                  <a:pt x="20020" y="21613"/>
                </a:lnTo>
                <a:lnTo>
                  <a:pt x="20020" y="19838"/>
                </a:lnTo>
                <a:close/>
                <a:moveTo>
                  <a:pt x="23644" y="19838"/>
                </a:moveTo>
                <a:lnTo>
                  <a:pt x="23644" y="21613"/>
                </a:lnTo>
                <a:lnTo>
                  <a:pt x="21870" y="21613"/>
                </a:lnTo>
                <a:lnTo>
                  <a:pt x="21870" y="19838"/>
                </a:lnTo>
                <a:close/>
                <a:moveTo>
                  <a:pt x="25498" y="19838"/>
                </a:moveTo>
                <a:lnTo>
                  <a:pt x="25498" y="21613"/>
                </a:lnTo>
                <a:lnTo>
                  <a:pt x="23719" y="21613"/>
                </a:lnTo>
                <a:lnTo>
                  <a:pt x="23719" y="19838"/>
                </a:lnTo>
                <a:close/>
                <a:moveTo>
                  <a:pt x="27348" y="19838"/>
                </a:moveTo>
                <a:lnTo>
                  <a:pt x="27348" y="21613"/>
                </a:lnTo>
                <a:lnTo>
                  <a:pt x="25575" y="21613"/>
                </a:lnTo>
                <a:lnTo>
                  <a:pt x="25575" y="19838"/>
                </a:lnTo>
                <a:close/>
                <a:moveTo>
                  <a:pt x="29204" y="19838"/>
                </a:moveTo>
                <a:lnTo>
                  <a:pt x="29204" y="21613"/>
                </a:lnTo>
                <a:lnTo>
                  <a:pt x="27424" y="21613"/>
                </a:lnTo>
                <a:lnTo>
                  <a:pt x="27424" y="19838"/>
                </a:lnTo>
                <a:close/>
                <a:moveTo>
                  <a:pt x="31053" y="19838"/>
                </a:moveTo>
                <a:lnTo>
                  <a:pt x="31053" y="21613"/>
                </a:lnTo>
                <a:lnTo>
                  <a:pt x="29279" y="21613"/>
                </a:lnTo>
                <a:lnTo>
                  <a:pt x="29279" y="19838"/>
                </a:lnTo>
                <a:close/>
                <a:moveTo>
                  <a:pt x="32903" y="19838"/>
                </a:moveTo>
                <a:lnTo>
                  <a:pt x="32903" y="21613"/>
                </a:lnTo>
                <a:lnTo>
                  <a:pt x="31128" y="21613"/>
                </a:lnTo>
                <a:lnTo>
                  <a:pt x="31128" y="19838"/>
                </a:lnTo>
                <a:close/>
                <a:moveTo>
                  <a:pt x="34692" y="19838"/>
                </a:moveTo>
                <a:lnTo>
                  <a:pt x="34692" y="21613"/>
                </a:lnTo>
                <a:lnTo>
                  <a:pt x="32979" y="21613"/>
                </a:lnTo>
                <a:lnTo>
                  <a:pt x="32979" y="19838"/>
                </a:lnTo>
                <a:close/>
                <a:moveTo>
                  <a:pt x="36541" y="19838"/>
                </a:moveTo>
                <a:lnTo>
                  <a:pt x="36541" y="21613"/>
                </a:lnTo>
                <a:lnTo>
                  <a:pt x="34768" y="21613"/>
                </a:lnTo>
                <a:lnTo>
                  <a:pt x="34768" y="19838"/>
                </a:lnTo>
                <a:close/>
                <a:moveTo>
                  <a:pt x="38397" y="19838"/>
                </a:moveTo>
                <a:lnTo>
                  <a:pt x="38397" y="21613"/>
                </a:lnTo>
                <a:lnTo>
                  <a:pt x="36618" y="21613"/>
                </a:lnTo>
                <a:lnTo>
                  <a:pt x="36618" y="19838"/>
                </a:lnTo>
                <a:close/>
                <a:moveTo>
                  <a:pt x="40246" y="19838"/>
                </a:moveTo>
                <a:lnTo>
                  <a:pt x="40246" y="21613"/>
                </a:lnTo>
                <a:lnTo>
                  <a:pt x="38472" y="21613"/>
                </a:lnTo>
                <a:lnTo>
                  <a:pt x="38472" y="19838"/>
                </a:lnTo>
                <a:close/>
                <a:moveTo>
                  <a:pt x="42096" y="19838"/>
                </a:moveTo>
                <a:lnTo>
                  <a:pt x="42096" y="21613"/>
                </a:lnTo>
                <a:lnTo>
                  <a:pt x="40321" y="21613"/>
                </a:lnTo>
                <a:lnTo>
                  <a:pt x="40321" y="19838"/>
                </a:lnTo>
                <a:close/>
                <a:moveTo>
                  <a:pt x="43950" y="19838"/>
                </a:moveTo>
                <a:lnTo>
                  <a:pt x="43950" y="21613"/>
                </a:lnTo>
                <a:lnTo>
                  <a:pt x="42172" y="21613"/>
                </a:lnTo>
                <a:lnTo>
                  <a:pt x="42172" y="19838"/>
                </a:lnTo>
                <a:close/>
                <a:moveTo>
                  <a:pt x="45801" y="19838"/>
                </a:moveTo>
                <a:lnTo>
                  <a:pt x="45801" y="21613"/>
                </a:lnTo>
                <a:lnTo>
                  <a:pt x="44027" y="21613"/>
                </a:lnTo>
                <a:lnTo>
                  <a:pt x="44027" y="19838"/>
                </a:lnTo>
                <a:close/>
                <a:moveTo>
                  <a:pt x="47656" y="19838"/>
                </a:moveTo>
                <a:lnTo>
                  <a:pt x="47656" y="21613"/>
                </a:lnTo>
                <a:lnTo>
                  <a:pt x="45876" y="21613"/>
                </a:lnTo>
                <a:lnTo>
                  <a:pt x="45876" y="19838"/>
                </a:lnTo>
                <a:close/>
                <a:moveTo>
                  <a:pt x="49505" y="19838"/>
                </a:moveTo>
                <a:lnTo>
                  <a:pt x="49505" y="21613"/>
                </a:lnTo>
                <a:lnTo>
                  <a:pt x="47731" y="21613"/>
                </a:lnTo>
                <a:lnTo>
                  <a:pt x="47731" y="19838"/>
                </a:lnTo>
                <a:close/>
                <a:moveTo>
                  <a:pt x="51289" y="19838"/>
                </a:moveTo>
                <a:lnTo>
                  <a:pt x="51289" y="21613"/>
                </a:lnTo>
                <a:lnTo>
                  <a:pt x="49581" y="21613"/>
                </a:lnTo>
                <a:lnTo>
                  <a:pt x="49581" y="19838"/>
                </a:lnTo>
                <a:close/>
                <a:moveTo>
                  <a:pt x="53144" y="19838"/>
                </a:moveTo>
                <a:lnTo>
                  <a:pt x="53144" y="21613"/>
                </a:lnTo>
                <a:lnTo>
                  <a:pt x="51370" y="21613"/>
                </a:lnTo>
                <a:lnTo>
                  <a:pt x="51370" y="19838"/>
                </a:lnTo>
                <a:close/>
                <a:moveTo>
                  <a:pt x="54995" y="19838"/>
                </a:moveTo>
                <a:lnTo>
                  <a:pt x="54995" y="21613"/>
                </a:lnTo>
                <a:lnTo>
                  <a:pt x="53220" y="21613"/>
                </a:lnTo>
                <a:lnTo>
                  <a:pt x="53220" y="19838"/>
                </a:lnTo>
                <a:close/>
                <a:moveTo>
                  <a:pt x="56849" y="19838"/>
                </a:moveTo>
                <a:lnTo>
                  <a:pt x="56849" y="21613"/>
                </a:lnTo>
                <a:lnTo>
                  <a:pt x="55070" y="21613"/>
                </a:lnTo>
                <a:lnTo>
                  <a:pt x="55070" y="19838"/>
                </a:lnTo>
                <a:close/>
                <a:moveTo>
                  <a:pt x="58698" y="19838"/>
                </a:moveTo>
                <a:lnTo>
                  <a:pt x="58698" y="21613"/>
                </a:lnTo>
                <a:lnTo>
                  <a:pt x="56924" y="21613"/>
                </a:lnTo>
                <a:lnTo>
                  <a:pt x="56924" y="19838"/>
                </a:lnTo>
                <a:close/>
                <a:moveTo>
                  <a:pt x="60548" y="19838"/>
                </a:moveTo>
                <a:lnTo>
                  <a:pt x="60548" y="21613"/>
                </a:lnTo>
                <a:lnTo>
                  <a:pt x="58775" y="21613"/>
                </a:lnTo>
                <a:lnTo>
                  <a:pt x="58775" y="19838"/>
                </a:lnTo>
                <a:close/>
                <a:moveTo>
                  <a:pt x="62404" y="19838"/>
                </a:moveTo>
                <a:lnTo>
                  <a:pt x="62404" y="21613"/>
                </a:lnTo>
                <a:lnTo>
                  <a:pt x="60629" y="21613"/>
                </a:lnTo>
                <a:lnTo>
                  <a:pt x="60629" y="19838"/>
                </a:lnTo>
                <a:close/>
                <a:moveTo>
                  <a:pt x="64253" y="19838"/>
                </a:moveTo>
                <a:lnTo>
                  <a:pt x="64253" y="21613"/>
                </a:lnTo>
                <a:lnTo>
                  <a:pt x="62479" y="21613"/>
                </a:lnTo>
                <a:lnTo>
                  <a:pt x="62479" y="19838"/>
                </a:lnTo>
                <a:close/>
                <a:moveTo>
                  <a:pt x="66108" y="19838"/>
                </a:moveTo>
                <a:lnTo>
                  <a:pt x="66108" y="21613"/>
                </a:lnTo>
                <a:lnTo>
                  <a:pt x="64328" y="21613"/>
                </a:lnTo>
                <a:lnTo>
                  <a:pt x="64328" y="19838"/>
                </a:lnTo>
                <a:close/>
                <a:moveTo>
                  <a:pt x="3343" y="21688"/>
                </a:moveTo>
                <a:lnTo>
                  <a:pt x="3343" y="23467"/>
                </a:lnTo>
                <a:lnTo>
                  <a:pt x="1568" y="23467"/>
                </a:lnTo>
                <a:lnTo>
                  <a:pt x="1568" y="21688"/>
                </a:lnTo>
                <a:close/>
                <a:moveTo>
                  <a:pt x="5192" y="21688"/>
                </a:moveTo>
                <a:lnTo>
                  <a:pt x="5192" y="23467"/>
                </a:lnTo>
                <a:lnTo>
                  <a:pt x="3418" y="23467"/>
                </a:lnTo>
                <a:lnTo>
                  <a:pt x="3418" y="21688"/>
                </a:lnTo>
                <a:close/>
                <a:moveTo>
                  <a:pt x="7047" y="21688"/>
                </a:moveTo>
                <a:lnTo>
                  <a:pt x="7047" y="23467"/>
                </a:lnTo>
                <a:lnTo>
                  <a:pt x="5267" y="23467"/>
                </a:lnTo>
                <a:lnTo>
                  <a:pt x="5267" y="21688"/>
                </a:lnTo>
                <a:close/>
                <a:moveTo>
                  <a:pt x="8896" y="21688"/>
                </a:moveTo>
                <a:lnTo>
                  <a:pt x="8896" y="23467"/>
                </a:lnTo>
                <a:lnTo>
                  <a:pt x="7123" y="23467"/>
                </a:lnTo>
                <a:lnTo>
                  <a:pt x="7123" y="21688"/>
                </a:lnTo>
                <a:close/>
                <a:moveTo>
                  <a:pt x="10746" y="21688"/>
                </a:moveTo>
                <a:lnTo>
                  <a:pt x="10746" y="23467"/>
                </a:lnTo>
                <a:lnTo>
                  <a:pt x="8972" y="23467"/>
                </a:lnTo>
                <a:lnTo>
                  <a:pt x="8972" y="21688"/>
                </a:lnTo>
                <a:close/>
                <a:moveTo>
                  <a:pt x="12601" y="21688"/>
                </a:moveTo>
                <a:lnTo>
                  <a:pt x="12601" y="23467"/>
                </a:lnTo>
                <a:lnTo>
                  <a:pt x="10827" y="23467"/>
                </a:lnTo>
                <a:lnTo>
                  <a:pt x="10827" y="21688"/>
                </a:lnTo>
                <a:close/>
                <a:moveTo>
                  <a:pt x="14451" y="21688"/>
                </a:moveTo>
                <a:lnTo>
                  <a:pt x="14451" y="23467"/>
                </a:lnTo>
                <a:lnTo>
                  <a:pt x="12676" y="23467"/>
                </a:lnTo>
                <a:lnTo>
                  <a:pt x="12676" y="21688"/>
                </a:lnTo>
                <a:close/>
                <a:moveTo>
                  <a:pt x="16305" y="21688"/>
                </a:moveTo>
                <a:lnTo>
                  <a:pt x="16305" y="23467"/>
                </a:lnTo>
                <a:lnTo>
                  <a:pt x="14526" y="23467"/>
                </a:lnTo>
                <a:lnTo>
                  <a:pt x="14526" y="21688"/>
                </a:lnTo>
                <a:close/>
                <a:moveTo>
                  <a:pt x="18089" y="21688"/>
                </a:moveTo>
                <a:lnTo>
                  <a:pt x="18089" y="23467"/>
                </a:lnTo>
                <a:lnTo>
                  <a:pt x="16381" y="23467"/>
                </a:lnTo>
                <a:lnTo>
                  <a:pt x="16381" y="21688"/>
                </a:lnTo>
                <a:close/>
                <a:moveTo>
                  <a:pt x="19945" y="21688"/>
                </a:moveTo>
                <a:lnTo>
                  <a:pt x="19945" y="23467"/>
                </a:lnTo>
                <a:lnTo>
                  <a:pt x="18166" y="23467"/>
                </a:lnTo>
                <a:lnTo>
                  <a:pt x="18166" y="21688"/>
                </a:lnTo>
                <a:close/>
                <a:moveTo>
                  <a:pt x="21795" y="21688"/>
                </a:moveTo>
                <a:lnTo>
                  <a:pt x="21795" y="23467"/>
                </a:lnTo>
                <a:lnTo>
                  <a:pt x="20020" y="23467"/>
                </a:lnTo>
                <a:lnTo>
                  <a:pt x="20020" y="21688"/>
                </a:lnTo>
                <a:close/>
                <a:moveTo>
                  <a:pt x="23644" y="21688"/>
                </a:moveTo>
                <a:lnTo>
                  <a:pt x="23644" y="23467"/>
                </a:lnTo>
                <a:lnTo>
                  <a:pt x="21870" y="23467"/>
                </a:lnTo>
                <a:lnTo>
                  <a:pt x="21870" y="21688"/>
                </a:lnTo>
                <a:close/>
                <a:moveTo>
                  <a:pt x="25498" y="21688"/>
                </a:moveTo>
                <a:lnTo>
                  <a:pt x="25498" y="23467"/>
                </a:lnTo>
                <a:lnTo>
                  <a:pt x="23719" y="23467"/>
                </a:lnTo>
                <a:lnTo>
                  <a:pt x="23719" y="21688"/>
                </a:lnTo>
                <a:close/>
                <a:moveTo>
                  <a:pt x="27348" y="21688"/>
                </a:moveTo>
                <a:lnTo>
                  <a:pt x="27348" y="23467"/>
                </a:lnTo>
                <a:lnTo>
                  <a:pt x="25575" y="23467"/>
                </a:lnTo>
                <a:lnTo>
                  <a:pt x="25575" y="21688"/>
                </a:lnTo>
                <a:close/>
                <a:moveTo>
                  <a:pt x="29204" y="21688"/>
                </a:moveTo>
                <a:lnTo>
                  <a:pt x="29204" y="23467"/>
                </a:lnTo>
                <a:lnTo>
                  <a:pt x="27424" y="23467"/>
                </a:lnTo>
                <a:lnTo>
                  <a:pt x="27424" y="21688"/>
                </a:lnTo>
                <a:close/>
                <a:moveTo>
                  <a:pt x="31053" y="21688"/>
                </a:moveTo>
                <a:lnTo>
                  <a:pt x="31053" y="23467"/>
                </a:lnTo>
                <a:lnTo>
                  <a:pt x="29279" y="23467"/>
                </a:lnTo>
                <a:lnTo>
                  <a:pt x="29279" y="21688"/>
                </a:lnTo>
                <a:close/>
                <a:moveTo>
                  <a:pt x="32903" y="21688"/>
                </a:moveTo>
                <a:lnTo>
                  <a:pt x="32903" y="23467"/>
                </a:lnTo>
                <a:lnTo>
                  <a:pt x="31128" y="23467"/>
                </a:lnTo>
                <a:lnTo>
                  <a:pt x="31128" y="21688"/>
                </a:lnTo>
                <a:close/>
                <a:moveTo>
                  <a:pt x="34692" y="21688"/>
                </a:moveTo>
                <a:lnTo>
                  <a:pt x="34692" y="23467"/>
                </a:lnTo>
                <a:lnTo>
                  <a:pt x="32979" y="23467"/>
                </a:lnTo>
                <a:lnTo>
                  <a:pt x="32979" y="21688"/>
                </a:lnTo>
                <a:close/>
                <a:moveTo>
                  <a:pt x="36541" y="21688"/>
                </a:moveTo>
                <a:lnTo>
                  <a:pt x="36541" y="23467"/>
                </a:lnTo>
                <a:lnTo>
                  <a:pt x="34768" y="23467"/>
                </a:lnTo>
                <a:lnTo>
                  <a:pt x="34768" y="21688"/>
                </a:lnTo>
                <a:close/>
                <a:moveTo>
                  <a:pt x="38397" y="21688"/>
                </a:moveTo>
                <a:lnTo>
                  <a:pt x="38397" y="23467"/>
                </a:lnTo>
                <a:lnTo>
                  <a:pt x="36618" y="23467"/>
                </a:lnTo>
                <a:lnTo>
                  <a:pt x="36618" y="21688"/>
                </a:lnTo>
                <a:close/>
                <a:moveTo>
                  <a:pt x="40246" y="21688"/>
                </a:moveTo>
                <a:lnTo>
                  <a:pt x="40246" y="23467"/>
                </a:lnTo>
                <a:lnTo>
                  <a:pt x="38472" y="23467"/>
                </a:lnTo>
                <a:lnTo>
                  <a:pt x="38472" y="21688"/>
                </a:lnTo>
                <a:close/>
                <a:moveTo>
                  <a:pt x="42096" y="21688"/>
                </a:moveTo>
                <a:lnTo>
                  <a:pt x="42096" y="23467"/>
                </a:lnTo>
                <a:lnTo>
                  <a:pt x="40321" y="23467"/>
                </a:lnTo>
                <a:lnTo>
                  <a:pt x="40321" y="21688"/>
                </a:lnTo>
                <a:close/>
                <a:moveTo>
                  <a:pt x="43950" y="21688"/>
                </a:moveTo>
                <a:lnTo>
                  <a:pt x="43950" y="23467"/>
                </a:lnTo>
                <a:lnTo>
                  <a:pt x="42172" y="23467"/>
                </a:lnTo>
                <a:lnTo>
                  <a:pt x="42172" y="21688"/>
                </a:lnTo>
                <a:close/>
                <a:moveTo>
                  <a:pt x="45801" y="21688"/>
                </a:moveTo>
                <a:lnTo>
                  <a:pt x="45801" y="23467"/>
                </a:lnTo>
                <a:lnTo>
                  <a:pt x="44027" y="23467"/>
                </a:lnTo>
                <a:lnTo>
                  <a:pt x="44027" y="21688"/>
                </a:lnTo>
                <a:close/>
                <a:moveTo>
                  <a:pt x="47656" y="21688"/>
                </a:moveTo>
                <a:lnTo>
                  <a:pt x="47656" y="23467"/>
                </a:lnTo>
                <a:lnTo>
                  <a:pt x="45876" y="23467"/>
                </a:lnTo>
                <a:lnTo>
                  <a:pt x="45876" y="21688"/>
                </a:lnTo>
                <a:close/>
                <a:moveTo>
                  <a:pt x="49505" y="21688"/>
                </a:moveTo>
                <a:lnTo>
                  <a:pt x="49505" y="23467"/>
                </a:lnTo>
                <a:lnTo>
                  <a:pt x="47731" y="23467"/>
                </a:lnTo>
                <a:lnTo>
                  <a:pt x="47731" y="21688"/>
                </a:lnTo>
                <a:close/>
                <a:moveTo>
                  <a:pt x="51289" y="21688"/>
                </a:moveTo>
                <a:lnTo>
                  <a:pt x="51289" y="23467"/>
                </a:lnTo>
                <a:lnTo>
                  <a:pt x="49581" y="23467"/>
                </a:lnTo>
                <a:lnTo>
                  <a:pt x="49581" y="21688"/>
                </a:lnTo>
                <a:close/>
                <a:moveTo>
                  <a:pt x="53144" y="21688"/>
                </a:moveTo>
                <a:lnTo>
                  <a:pt x="53144" y="23467"/>
                </a:lnTo>
                <a:lnTo>
                  <a:pt x="51370" y="23467"/>
                </a:lnTo>
                <a:lnTo>
                  <a:pt x="51370" y="21688"/>
                </a:lnTo>
                <a:close/>
                <a:moveTo>
                  <a:pt x="54995" y="21688"/>
                </a:moveTo>
                <a:lnTo>
                  <a:pt x="54995" y="23467"/>
                </a:lnTo>
                <a:lnTo>
                  <a:pt x="53220" y="23467"/>
                </a:lnTo>
                <a:lnTo>
                  <a:pt x="53220" y="21688"/>
                </a:lnTo>
                <a:close/>
                <a:moveTo>
                  <a:pt x="56849" y="21688"/>
                </a:moveTo>
                <a:lnTo>
                  <a:pt x="56849" y="23467"/>
                </a:lnTo>
                <a:lnTo>
                  <a:pt x="55070" y="23467"/>
                </a:lnTo>
                <a:lnTo>
                  <a:pt x="55070" y="21688"/>
                </a:lnTo>
                <a:close/>
                <a:moveTo>
                  <a:pt x="58698" y="21688"/>
                </a:moveTo>
                <a:lnTo>
                  <a:pt x="58698" y="23467"/>
                </a:lnTo>
                <a:lnTo>
                  <a:pt x="56924" y="23467"/>
                </a:lnTo>
                <a:lnTo>
                  <a:pt x="56924" y="21688"/>
                </a:lnTo>
                <a:close/>
                <a:moveTo>
                  <a:pt x="60548" y="21688"/>
                </a:moveTo>
                <a:lnTo>
                  <a:pt x="60548" y="23467"/>
                </a:lnTo>
                <a:lnTo>
                  <a:pt x="58775" y="23467"/>
                </a:lnTo>
                <a:lnTo>
                  <a:pt x="58775" y="21688"/>
                </a:lnTo>
                <a:close/>
                <a:moveTo>
                  <a:pt x="62404" y="21688"/>
                </a:moveTo>
                <a:lnTo>
                  <a:pt x="62404" y="23467"/>
                </a:lnTo>
                <a:lnTo>
                  <a:pt x="60629" y="23467"/>
                </a:lnTo>
                <a:lnTo>
                  <a:pt x="60629" y="21688"/>
                </a:lnTo>
                <a:close/>
                <a:moveTo>
                  <a:pt x="64253" y="21688"/>
                </a:moveTo>
                <a:lnTo>
                  <a:pt x="64253" y="23467"/>
                </a:lnTo>
                <a:lnTo>
                  <a:pt x="62479" y="23467"/>
                </a:lnTo>
                <a:lnTo>
                  <a:pt x="62479" y="21688"/>
                </a:lnTo>
                <a:close/>
                <a:moveTo>
                  <a:pt x="66108" y="21688"/>
                </a:moveTo>
                <a:lnTo>
                  <a:pt x="66108" y="23467"/>
                </a:lnTo>
                <a:lnTo>
                  <a:pt x="64328" y="23467"/>
                </a:lnTo>
                <a:lnTo>
                  <a:pt x="64328" y="21688"/>
                </a:lnTo>
                <a:close/>
                <a:moveTo>
                  <a:pt x="3343" y="23544"/>
                </a:moveTo>
                <a:lnTo>
                  <a:pt x="3343" y="25317"/>
                </a:lnTo>
                <a:lnTo>
                  <a:pt x="1568" y="25317"/>
                </a:lnTo>
                <a:lnTo>
                  <a:pt x="1568" y="23544"/>
                </a:lnTo>
                <a:close/>
                <a:moveTo>
                  <a:pt x="5192" y="23544"/>
                </a:moveTo>
                <a:lnTo>
                  <a:pt x="5192" y="25317"/>
                </a:lnTo>
                <a:lnTo>
                  <a:pt x="3418" y="25317"/>
                </a:lnTo>
                <a:lnTo>
                  <a:pt x="3418" y="23544"/>
                </a:lnTo>
                <a:close/>
                <a:moveTo>
                  <a:pt x="7047" y="23544"/>
                </a:moveTo>
                <a:lnTo>
                  <a:pt x="7047" y="25317"/>
                </a:lnTo>
                <a:lnTo>
                  <a:pt x="5267" y="25317"/>
                </a:lnTo>
                <a:lnTo>
                  <a:pt x="5267" y="23544"/>
                </a:lnTo>
                <a:close/>
                <a:moveTo>
                  <a:pt x="8896" y="23544"/>
                </a:moveTo>
                <a:lnTo>
                  <a:pt x="8896" y="25317"/>
                </a:lnTo>
                <a:lnTo>
                  <a:pt x="7123" y="25317"/>
                </a:lnTo>
                <a:lnTo>
                  <a:pt x="7123" y="23544"/>
                </a:lnTo>
                <a:close/>
                <a:moveTo>
                  <a:pt x="10746" y="23544"/>
                </a:moveTo>
                <a:lnTo>
                  <a:pt x="10746" y="25317"/>
                </a:lnTo>
                <a:lnTo>
                  <a:pt x="8972" y="25317"/>
                </a:lnTo>
                <a:lnTo>
                  <a:pt x="8972" y="23544"/>
                </a:lnTo>
                <a:close/>
                <a:moveTo>
                  <a:pt x="12601" y="23544"/>
                </a:moveTo>
                <a:lnTo>
                  <a:pt x="12601" y="25317"/>
                </a:lnTo>
                <a:lnTo>
                  <a:pt x="10827" y="25317"/>
                </a:lnTo>
                <a:lnTo>
                  <a:pt x="10827" y="23544"/>
                </a:lnTo>
                <a:close/>
                <a:moveTo>
                  <a:pt x="14451" y="23544"/>
                </a:moveTo>
                <a:lnTo>
                  <a:pt x="14451" y="25317"/>
                </a:lnTo>
                <a:lnTo>
                  <a:pt x="12676" y="25317"/>
                </a:lnTo>
                <a:lnTo>
                  <a:pt x="12676" y="23544"/>
                </a:lnTo>
                <a:close/>
                <a:moveTo>
                  <a:pt x="16305" y="23544"/>
                </a:moveTo>
                <a:lnTo>
                  <a:pt x="16305" y="25317"/>
                </a:lnTo>
                <a:lnTo>
                  <a:pt x="14526" y="25317"/>
                </a:lnTo>
                <a:lnTo>
                  <a:pt x="14526" y="23544"/>
                </a:lnTo>
                <a:close/>
                <a:moveTo>
                  <a:pt x="18089" y="23544"/>
                </a:moveTo>
                <a:lnTo>
                  <a:pt x="18089" y="25317"/>
                </a:lnTo>
                <a:lnTo>
                  <a:pt x="16381" y="25317"/>
                </a:lnTo>
                <a:lnTo>
                  <a:pt x="16381" y="23544"/>
                </a:lnTo>
                <a:close/>
                <a:moveTo>
                  <a:pt x="19945" y="23544"/>
                </a:moveTo>
                <a:lnTo>
                  <a:pt x="19945" y="25317"/>
                </a:lnTo>
                <a:lnTo>
                  <a:pt x="18166" y="25317"/>
                </a:lnTo>
                <a:lnTo>
                  <a:pt x="18166" y="23544"/>
                </a:lnTo>
                <a:close/>
                <a:moveTo>
                  <a:pt x="21795" y="23544"/>
                </a:moveTo>
                <a:lnTo>
                  <a:pt x="21795" y="25317"/>
                </a:lnTo>
                <a:lnTo>
                  <a:pt x="20020" y="25317"/>
                </a:lnTo>
                <a:lnTo>
                  <a:pt x="20020" y="23544"/>
                </a:lnTo>
                <a:close/>
                <a:moveTo>
                  <a:pt x="23644" y="23544"/>
                </a:moveTo>
                <a:lnTo>
                  <a:pt x="23644" y="25317"/>
                </a:lnTo>
                <a:lnTo>
                  <a:pt x="21870" y="25317"/>
                </a:lnTo>
                <a:lnTo>
                  <a:pt x="21870" y="23544"/>
                </a:lnTo>
                <a:close/>
                <a:moveTo>
                  <a:pt x="25498" y="23544"/>
                </a:moveTo>
                <a:lnTo>
                  <a:pt x="25498" y="25317"/>
                </a:lnTo>
                <a:lnTo>
                  <a:pt x="23719" y="25317"/>
                </a:lnTo>
                <a:lnTo>
                  <a:pt x="23719" y="23544"/>
                </a:lnTo>
                <a:close/>
                <a:moveTo>
                  <a:pt x="27348" y="23544"/>
                </a:moveTo>
                <a:lnTo>
                  <a:pt x="27348" y="25317"/>
                </a:lnTo>
                <a:lnTo>
                  <a:pt x="25575" y="25317"/>
                </a:lnTo>
                <a:lnTo>
                  <a:pt x="25575" y="23544"/>
                </a:lnTo>
                <a:close/>
                <a:moveTo>
                  <a:pt x="29204" y="23544"/>
                </a:moveTo>
                <a:lnTo>
                  <a:pt x="29204" y="25317"/>
                </a:lnTo>
                <a:lnTo>
                  <a:pt x="27424" y="25317"/>
                </a:lnTo>
                <a:lnTo>
                  <a:pt x="27424" y="23544"/>
                </a:lnTo>
                <a:close/>
                <a:moveTo>
                  <a:pt x="31053" y="23544"/>
                </a:moveTo>
                <a:lnTo>
                  <a:pt x="31053" y="25317"/>
                </a:lnTo>
                <a:lnTo>
                  <a:pt x="29279" y="25317"/>
                </a:lnTo>
                <a:lnTo>
                  <a:pt x="29279" y="23544"/>
                </a:lnTo>
                <a:close/>
                <a:moveTo>
                  <a:pt x="32903" y="23544"/>
                </a:moveTo>
                <a:lnTo>
                  <a:pt x="32903" y="25317"/>
                </a:lnTo>
                <a:lnTo>
                  <a:pt x="31128" y="25317"/>
                </a:lnTo>
                <a:lnTo>
                  <a:pt x="31128" y="23544"/>
                </a:lnTo>
                <a:close/>
                <a:moveTo>
                  <a:pt x="34692" y="23544"/>
                </a:moveTo>
                <a:lnTo>
                  <a:pt x="34692" y="25317"/>
                </a:lnTo>
                <a:lnTo>
                  <a:pt x="32979" y="25317"/>
                </a:lnTo>
                <a:lnTo>
                  <a:pt x="32979" y="23544"/>
                </a:lnTo>
                <a:close/>
                <a:moveTo>
                  <a:pt x="36541" y="23544"/>
                </a:moveTo>
                <a:lnTo>
                  <a:pt x="36541" y="25317"/>
                </a:lnTo>
                <a:lnTo>
                  <a:pt x="34768" y="25317"/>
                </a:lnTo>
                <a:lnTo>
                  <a:pt x="34768" y="23544"/>
                </a:lnTo>
                <a:close/>
                <a:moveTo>
                  <a:pt x="38397" y="23544"/>
                </a:moveTo>
                <a:lnTo>
                  <a:pt x="38397" y="25317"/>
                </a:lnTo>
                <a:lnTo>
                  <a:pt x="36618" y="25317"/>
                </a:lnTo>
                <a:lnTo>
                  <a:pt x="36618" y="23544"/>
                </a:lnTo>
                <a:close/>
                <a:moveTo>
                  <a:pt x="40246" y="23544"/>
                </a:moveTo>
                <a:lnTo>
                  <a:pt x="40246" y="25317"/>
                </a:lnTo>
                <a:lnTo>
                  <a:pt x="38472" y="25317"/>
                </a:lnTo>
                <a:lnTo>
                  <a:pt x="38472" y="23544"/>
                </a:lnTo>
                <a:close/>
                <a:moveTo>
                  <a:pt x="42096" y="23544"/>
                </a:moveTo>
                <a:lnTo>
                  <a:pt x="42096" y="25317"/>
                </a:lnTo>
                <a:lnTo>
                  <a:pt x="40321" y="25317"/>
                </a:lnTo>
                <a:lnTo>
                  <a:pt x="40321" y="23544"/>
                </a:lnTo>
                <a:close/>
                <a:moveTo>
                  <a:pt x="43950" y="23544"/>
                </a:moveTo>
                <a:lnTo>
                  <a:pt x="43950" y="25317"/>
                </a:lnTo>
                <a:lnTo>
                  <a:pt x="42172" y="25317"/>
                </a:lnTo>
                <a:lnTo>
                  <a:pt x="42172" y="23544"/>
                </a:lnTo>
                <a:close/>
                <a:moveTo>
                  <a:pt x="45801" y="23544"/>
                </a:moveTo>
                <a:lnTo>
                  <a:pt x="45801" y="25317"/>
                </a:lnTo>
                <a:lnTo>
                  <a:pt x="44027" y="25317"/>
                </a:lnTo>
                <a:lnTo>
                  <a:pt x="44027" y="23544"/>
                </a:lnTo>
                <a:close/>
                <a:moveTo>
                  <a:pt x="47656" y="23544"/>
                </a:moveTo>
                <a:lnTo>
                  <a:pt x="47656" y="25317"/>
                </a:lnTo>
                <a:lnTo>
                  <a:pt x="45876" y="25317"/>
                </a:lnTo>
                <a:lnTo>
                  <a:pt x="45876" y="23544"/>
                </a:lnTo>
                <a:close/>
                <a:moveTo>
                  <a:pt x="49505" y="23544"/>
                </a:moveTo>
                <a:lnTo>
                  <a:pt x="49505" y="25317"/>
                </a:lnTo>
                <a:lnTo>
                  <a:pt x="47731" y="25317"/>
                </a:lnTo>
                <a:lnTo>
                  <a:pt x="47731" y="23544"/>
                </a:lnTo>
                <a:close/>
                <a:moveTo>
                  <a:pt x="51289" y="23544"/>
                </a:moveTo>
                <a:lnTo>
                  <a:pt x="51289" y="25317"/>
                </a:lnTo>
                <a:lnTo>
                  <a:pt x="49581" y="25317"/>
                </a:lnTo>
                <a:lnTo>
                  <a:pt x="49581" y="23544"/>
                </a:lnTo>
                <a:close/>
                <a:moveTo>
                  <a:pt x="53144" y="23544"/>
                </a:moveTo>
                <a:lnTo>
                  <a:pt x="53144" y="25317"/>
                </a:lnTo>
                <a:lnTo>
                  <a:pt x="51370" y="25317"/>
                </a:lnTo>
                <a:lnTo>
                  <a:pt x="51370" y="23544"/>
                </a:lnTo>
                <a:close/>
                <a:moveTo>
                  <a:pt x="54995" y="23544"/>
                </a:moveTo>
                <a:lnTo>
                  <a:pt x="54995" y="25317"/>
                </a:lnTo>
                <a:lnTo>
                  <a:pt x="53220" y="25317"/>
                </a:lnTo>
                <a:lnTo>
                  <a:pt x="53220" y="23544"/>
                </a:lnTo>
                <a:close/>
                <a:moveTo>
                  <a:pt x="56849" y="23544"/>
                </a:moveTo>
                <a:lnTo>
                  <a:pt x="56849" y="25317"/>
                </a:lnTo>
                <a:lnTo>
                  <a:pt x="55070" y="25317"/>
                </a:lnTo>
                <a:lnTo>
                  <a:pt x="55070" y="23544"/>
                </a:lnTo>
                <a:close/>
                <a:moveTo>
                  <a:pt x="58698" y="23544"/>
                </a:moveTo>
                <a:lnTo>
                  <a:pt x="58698" y="25317"/>
                </a:lnTo>
                <a:lnTo>
                  <a:pt x="56924" y="25317"/>
                </a:lnTo>
                <a:lnTo>
                  <a:pt x="56924" y="23544"/>
                </a:lnTo>
                <a:close/>
                <a:moveTo>
                  <a:pt x="60548" y="23544"/>
                </a:moveTo>
                <a:lnTo>
                  <a:pt x="60548" y="25317"/>
                </a:lnTo>
                <a:lnTo>
                  <a:pt x="58775" y="25317"/>
                </a:lnTo>
                <a:lnTo>
                  <a:pt x="58775" y="23544"/>
                </a:lnTo>
                <a:close/>
                <a:moveTo>
                  <a:pt x="62404" y="23544"/>
                </a:moveTo>
                <a:lnTo>
                  <a:pt x="62404" y="25317"/>
                </a:lnTo>
                <a:lnTo>
                  <a:pt x="60629" y="25317"/>
                </a:lnTo>
                <a:lnTo>
                  <a:pt x="60629" y="23544"/>
                </a:lnTo>
                <a:close/>
                <a:moveTo>
                  <a:pt x="64253" y="23544"/>
                </a:moveTo>
                <a:lnTo>
                  <a:pt x="64253" y="25317"/>
                </a:lnTo>
                <a:lnTo>
                  <a:pt x="62479" y="25317"/>
                </a:lnTo>
                <a:lnTo>
                  <a:pt x="62479" y="23544"/>
                </a:lnTo>
                <a:close/>
                <a:moveTo>
                  <a:pt x="66108" y="23544"/>
                </a:moveTo>
                <a:lnTo>
                  <a:pt x="66108" y="25317"/>
                </a:lnTo>
                <a:lnTo>
                  <a:pt x="64328" y="25317"/>
                </a:lnTo>
                <a:lnTo>
                  <a:pt x="64328" y="23544"/>
                </a:lnTo>
                <a:close/>
                <a:moveTo>
                  <a:pt x="3343" y="25393"/>
                </a:moveTo>
                <a:lnTo>
                  <a:pt x="3343" y="27173"/>
                </a:lnTo>
                <a:lnTo>
                  <a:pt x="1568" y="27173"/>
                </a:lnTo>
                <a:lnTo>
                  <a:pt x="1568" y="25393"/>
                </a:lnTo>
                <a:close/>
                <a:moveTo>
                  <a:pt x="5192" y="25393"/>
                </a:moveTo>
                <a:lnTo>
                  <a:pt x="5192" y="27173"/>
                </a:lnTo>
                <a:lnTo>
                  <a:pt x="3418" y="27173"/>
                </a:lnTo>
                <a:lnTo>
                  <a:pt x="3418" y="25393"/>
                </a:lnTo>
                <a:close/>
                <a:moveTo>
                  <a:pt x="7047" y="25393"/>
                </a:moveTo>
                <a:lnTo>
                  <a:pt x="7047" y="27173"/>
                </a:lnTo>
                <a:lnTo>
                  <a:pt x="5267" y="27173"/>
                </a:lnTo>
                <a:lnTo>
                  <a:pt x="5267" y="25393"/>
                </a:lnTo>
                <a:close/>
                <a:moveTo>
                  <a:pt x="8896" y="25393"/>
                </a:moveTo>
                <a:lnTo>
                  <a:pt x="8896" y="27173"/>
                </a:lnTo>
                <a:lnTo>
                  <a:pt x="7123" y="27173"/>
                </a:lnTo>
                <a:lnTo>
                  <a:pt x="7123" y="25393"/>
                </a:lnTo>
                <a:close/>
                <a:moveTo>
                  <a:pt x="10746" y="25393"/>
                </a:moveTo>
                <a:lnTo>
                  <a:pt x="10746" y="27173"/>
                </a:lnTo>
                <a:lnTo>
                  <a:pt x="8972" y="27173"/>
                </a:lnTo>
                <a:lnTo>
                  <a:pt x="8972" y="25393"/>
                </a:lnTo>
                <a:close/>
                <a:moveTo>
                  <a:pt x="12601" y="25393"/>
                </a:moveTo>
                <a:lnTo>
                  <a:pt x="12601" y="27173"/>
                </a:lnTo>
                <a:lnTo>
                  <a:pt x="10827" y="27173"/>
                </a:lnTo>
                <a:lnTo>
                  <a:pt x="10827" y="25393"/>
                </a:lnTo>
                <a:close/>
                <a:moveTo>
                  <a:pt x="14451" y="25393"/>
                </a:moveTo>
                <a:lnTo>
                  <a:pt x="14451" y="27173"/>
                </a:lnTo>
                <a:lnTo>
                  <a:pt x="12676" y="27173"/>
                </a:lnTo>
                <a:lnTo>
                  <a:pt x="12676" y="25393"/>
                </a:lnTo>
                <a:close/>
                <a:moveTo>
                  <a:pt x="16305" y="25393"/>
                </a:moveTo>
                <a:lnTo>
                  <a:pt x="16305" y="27173"/>
                </a:lnTo>
                <a:lnTo>
                  <a:pt x="14526" y="27173"/>
                </a:lnTo>
                <a:lnTo>
                  <a:pt x="14526" y="25393"/>
                </a:lnTo>
                <a:close/>
                <a:moveTo>
                  <a:pt x="18089" y="25393"/>
                </a:moveTo>
                <a:lnTo>
                  <a:pt x="18089" y="27173"/>
                </a:lnTo>
                <a:lnTo>
                  <a:pt x="16381" y="27173"/>
                </a:lnTo>
                <a:lnTo>
                  <a:pt x="16381" y="25393"/>
                </a:lnTo>
                <a:close/>
                <a:moveTo>
                  <a:pt x="19945" y="25393"/>
                </a:moveTo>
                <a:lnTo>
                  <a:pt x="19945" y="27173"/>
                </a:lnTo>
                <a:lnTo>
                  <a:pt x="18166" y="27173"/>
                </a:lnTo>
                <a:lnTo>
                  <a:pt x="18166" y="25393"/>
                </a:lnTo>
                <a:close/>
                <a:moveTo>
                  <a:pt x="21795" y="25393"/>
                </a:moveTo>
                <a:lnTo>
                  <a:pt x="21795" y="27173"/>
                </a:lnTo>
                <a:lnTo>
                  <a:pt x="20020" y="27173"/>
                </a:lnTo>
                <a:lnTo>
                  <a:pt x="20020" y="25393"/>
                </a:lnTo>
                <a:close/>
                <a:moveTo>
                  <a:pt x="23644" y="25393"/>
                </a:moveTo>
                <a:lnTo>
                  <a:pt x="23644" y="27173"/>
                </a:lnTo>
                <a:lnTo>
                  <a:pt x="21870" y="27173"/>
                </a:lnTo>
                <a:lnTo>
                  <a:pt x="21870" y="25393"/>
                </a:lnTo>
                <a:close/>
                <a:moveTo>
                  <a:pt x="25498" y="25393"/>
                </a:moveTo>
                <a:lnTo>
                  <a:pt x="25498" y="27173"/>
                </a:lnTo>
                <a:lnTo>
                  <a:pt x="23719" y="27173"/>
                </a:lnTo>
                <a:lnTo>
                  <a:pt x="23719" y="25393"/>
                </a:lnTo>
                <a:close/>
                <a:moveTo>
                  <a:pt x="27348" y="25393"/>
                </a:moveTo>
                <a:lnTo>
                  <a:pt x="27348" y="27173"/>
                </a:lnTo>
                <a:lnTo>
                  <a:pt x="25575" y="27173"/>
                </a:lnTo>
                <a:lnTo>
                  <a:pt x="25575" y="25393"/>
                </a:lnTo>
                <a:close/>
                <a:moveTo>
                  <a:pt x="29204" y="25393"/>
                </a:moveTo>
                <a:lnTo>
                  <a:pt x="29204" y="27173"/>
                </a:lnTo>
                <a:lnTo>
                  <a:pt x="27424" y="27173"/>
                </a:lnTo>
                <a:lnTo>
                  <a:pt x="27424" y="25393"/>
                </a:lnTo>
                <a:close/>
                <a:moveTo>
                  <a:pt x="31053" y="25393"/>
                </a:moveTo>
                <a:lnTo>
                  <a:pt x="31053" y="27173"/>
                </a:lnTo>
                <a:lnTo>
                  <a:pt x="29279" y="27173"/>
                </a:lnTo>
                <a:lnTo>
                  <a:pt x="29279" y="25393"/>
                </a:lnTo>
                <a:close/>
                <a:moveTo>
                  <a:pt x="32903" y="25393"/>
                </a:moveTo>
                <a:lnTo>
                  <a:pt x="32903" y="27173"/>
                </a:lnTo>
                <a:lnTo>
                  <a:pt x="31128" y="27173"/>
                </a:lnTo>
                <a:lnTo>
                  <a:pt x="31128" y="25393"/>
                </a:lnTo>
                <a:close/>
                <a:moveTo>
                  <a:pt x="34692" y="25393"/>
                </a:moveTo>
                <a:lnTo>
                  <a:pt x="34692" y="27173"/>
                </a:lnTo>
                <a:lnTo>
                  <a:pt x="32979" y="27173"/>
                </a:lnTo>
                <a:lnTo>
                  <a:pt x="32979" y="25393"/>
                </a:lnTo>
                <a:close/>
                <a:moveTo>
                  <a:pt x="36541" y="25393"/>
                </a:moveTo>
                <a:lnTo>
                  <a:pt x="36541" y="27173"/>
                </a:lnTo>
                <a:lnTo>
                  <a:pt x="34768" y="27173"/>
                </a:lnTo>
                <a:lnTo>
                  <a:pt x="34768" y="25393"/>
                </a:lnTo>
                <a:close/>
                <a:moveTo>
                  <a:pt x="38397" y="25393"/>
                </a:moveTo>
                <a:lnTo>
                  <a:pt x="38397" y="27173"/>
                </a:lnTo>
                <a:lnTo>
                  <a:pt x="36618" y="27173"/>
                </a:lnTo>
                <a:lnTo>
                  <a:pt x="36618" y="25393"/>
                </a:lnTo>
                <a:close/>
                <a:moveTo>
                  <a:pt x="40246" y="25393"/>
                </a:moveTo>
                <a:lnTo>
                  <a:pt x="40246" y="27173"/>
                </a:lnTo>
                <a:lnTo>
                  <a:pt x="38472" y="27173"/>
                </a:lnTo>
                <a:lnTo>
                  <a:pt x="38472" y="25393"/>
                </a:lnTo>
                <a:close/>
                <a:moveTo>
                  <a:pt x="42096" y="25393"/>
                </a:moveTo>
                <a:lnTo>
                  <a:pt x="42096" y="27173"/>
                </a:lnTo>
                <a:lnTo>
                  <a:pt x="40321" y="27173"/>
                </a:lnTo>
                <a:lnTo>
                  <a:pt x="40321" y="25393"/>
                </a:lnTo>
                <a:close/>
                <a:moveTo>
                  <a:pt x="43950" y="25393"/>
                </a:moveTo>
                <a:lnTo>
                  <a:pt x="43950" y="27173"/>
                </a:lnTo>
                <a:lnTo>
                  <a:pt x="42172" y="27173"/>
                </a:lnTo>
                <a:lnTo>
                  <a:pt x="42172" y="25393"/>
                </a:lnTo>
                <a:close/>
                <a:moveTo>
                  <a:pt x="45801" y="25393"/>
                </a:moveTo>
                <a:lnTo>
                  <a:pt x="45801" y="27173"/>
                </a:lnTo>
                <a:lnTo>
                  <a:pt x="44027" y="27173"/>
                </a:lnTo>
                <a:lnTo>
                  <a:pt x="44027" y="25393"/>
                </a:lnTo>
                <a:close/>
                <a:moveTo>
                  <a:pt x="47656" y="25393"/>
                </a:moveTo>
                <a:lnTo>
                  <a:pt x="47656" y="27173"/>
                </a:lnTo>
                <a:lnTo>
                  <a:pt x="45876" y="27173"/>
                </a:lnTo>
                <a:lnTo>
                  <a:pt x="45876" y="25393"/>
                </a:lnTo>
                <a:close/>
                <a:moveTo>
                  <a:pt x="49505" y="25393"/>
                </a:moveTo>
                <a:lnTo>
                  <a:pt x="49505" y="27173"/>
                </a:lnTo>
                <a:lnTo>
                  <a:pt x="47731" y="27173"/>
                </a:lnTo>
                <a:lnTo>
                  <a:pt x="47731" y="25393"/>
                </a:lnTo>
                <a:close/>
                <a:moveTo>
                  <a:pt x="51289" y="25393"/>
                </a:moveTo>
                <a:lnTo>
                  <a:pt x="51289" y="27173"/>
                </a:lnTo>
                <a:lnTo>
                  <a:pt x="49581" y="27173"/>
                </a:lnTo>
                <a:lnTo>
                  <a:pt x="49581" y="25393"/>
                </a:lnTo>
                <a:close/>
                <a:moveTo>
                  <a:pt x="53144" y="25393"/>
                </a:moveTo>
                <a:lnTo>
                  <a:pt x="53144" y="27173"/>
                </a:lnTo>
                <a:lnTo>
                  <a:pt x="51370" y="27173"/>
                </a:lnTo>
                <a:lnTo>
                  <a:pt x="51370" y="25393"/>
                </a:lnTo>
                <a:close/>
                <a:moveTo>
                  <a:pt x="54995" y="25393"/>
                </a:moveTo>
                <a:lnTo>
                  <a:pt x="54995" y="27173"/>
                </a:lnTo>
                <a:lnTo>
                  <a:pt x="53220" y="27173"/>
                </a:lnTo>
                <a:lnTo>
                  <a:pt x="53220" y="25393"/>
                </a:lnTo>
                <a:close/>
                <a:moveTo>
                  <a:pt x="56849" y="25393"/>
                </a:moveTo>
                <a:lnTo>
                  <a:pt x="56849" y="27173"/>
                </a:lnTo>
                <a:lnTo>
                  <a:pt x="55070" y="27173"/>
                </a:lnTo>
                <a:lnTo>
                  <a:pt x="55070" y="25393"/>
                </a:lnTo>
                <a:close/>
                <a:moveTo>
                  <a:pt x="58698" y="25393"/>
                </a:moveTo>
                <a:lnTo>
                  <a:pt x="58698" y="27173"/>
                </a:lnTo>
                <a:lnTo>
                  <a:pt x="56924" y="27173"/>
                </a:lnTo>
                <a:lnTo>
                  <a:pt x="56924" y="25393"/>
                </a:lnTo>
                <a:close/>
                <a:moveTo>
                  <a:pt x="60548" y="25393"/>
                </a:moveTo>
                <a:lnTo>
                  <a:pt x="60548" y="27173"/>
                </a:lnTo>
                <a:lnTo>
                  <a:pt x="58775" y="27173"/>
                </a:lnTo>
                <a:lnTo>
                  <a:pt x="58775" y="25393"/>
                </a:lnTo>
                <a:close/>
                <a:moveTo>
                  <a:pt x="62404" y="25393"/>
                </a:moveTo>
                <a:lnTo>
                  <a:pt x="62404" y="27173"/>
                </a:lnTo>
                <a:lnTo>
                  <a:pt x="60629" y="27173"/>
                </a:lnTo>
                <a:lnTo>
                  <a:pt x="60629" y="25393"/>
                </a:lnTo>
                <a:close/>
                <a:moveTo>
                  <a:pt x="64253" y="25393"/>
                </a:moveTo>
                <a:lnTo>
                  <a:pt x="64253" y="27173"/>
                </a:lnTo>
                <a:lnTo>
                  <a:pt x="62479" y="27173"/>
                </a:lnTo>
                <a:lnTo>
                  <a:pt x="62479" y="25393"/>
                </a:lnTo>
                <a:close/>
                <a:moveTo>
                  <a:pt x="66108" y="25393"/>
                </a:moveTo>
                <a:lnTo>
                  <a:pt x="66108" y="27173"/>
                </a:lnTo>
                <a:lnTo>
                  <a:pt x="64328" y="27173"/>
                </a:lnTo>
                <a:lnTo>
                  <a:pt x="64328" y="25393"/>
                </a:lnTo>
                <a:close/>
                <a:moveTo>
                  <a:pt x="3343" y="27248"/>
                </a:moveTo>
                <a:lnTo>
                  <a:pt x="3343" y="29022"/>
                </a:lnTo>
                <a:lnTo>
                  <a:pt x="1568" y="29022"/>
                </a:lnTo>
                <a:lnTo>
                  <a:pt x="1568" y="27248"/>
                </a:lnTo>
                <a:close/>
                <a:moveTo>
                  <a:pt x="5192" y="27248"/>
                </a:moveTo>
                <a:lnTo>
                  <a:pt x="5192" y="29022"/>
                </a:lnTo>
                <a:lnTo>
                  <a:pt x="3418" y="29022"/>
                </a:lnTo>
                <a:lnTo>
                  <a:pt x="3418" y="27248"/>
                </a:lnTo>
                <a:close/>
                <a:moveTo>
                  <a:pt x="7047" y="27248"/>
                </a:moveTo>
                <a:lnTo>
                  <a:pt x="7047" y="29022"/>
                </a:lnTo>
                <a:lnTo>
                  <a:pt x="5267" y="29022"/>
                </a:lnTo>
                <a:lnTo>
                  <a:pt x="5267" y="27248"/>
                </a:lnTo>
                <a:close/>
                <a:moveTo>
                  <a:pt x="8896" y="27248"/>
                </a:moveTo>
                <a:lnTo>
                  <a:pt x="8896" y="29022"/>
                </a:lnTo>
                <a:lnTo>
                  <a:pt x="7123" y="29022"/>
                </a:lnTo>
                <a:lnTo>
                  <a:pt x="7123" y="27248"/>
                </a:lnTo>
                <a:close/>
                <a:moveTo>
                  <a:pt x="10746" y="27248"/>
                </a:moveTo>
                <a:lnTo>
                  <a:pt x="10746" y="29022"/>
                </a:lnTo>
                <a:lnTo>
                  <a:pt x="8972" y="29022"/>
                </a:lnTo>
                <a:lnTo>
                  <a:pt x="8972" y="27248"/>
                </a:lnTo>
                <a:close/>
                <a:moveTo>
                  <a:pt x="12601" y="27248"/>
                </a:moveTo>
                <a:lnTo>
                  <a:pt x="12601" y="29022"/>
                </a:lnTo>
                <a:lnTo>
                  <a:pt x="10827" y="29022"/>
                </a:lnTo>
                <a:lnTo>
                  <a:pt x="10827" y="27248"/>
                </a:lnTo>
                <a:close/>
                <a:moveTo>
                  <a:pt x="14451" y="27248"/>
                </a:moveTo>
                <a:lnTo>
                  <a:pt x="14451" y="29022"/>
                </a:lnTo>
                <a:lnTo>
                  <a:pt x="12676" y="29022"/>
                </a:lnTo>
                <a:lnTo>
                  <a:pt x="12676" y="27248"/>
                </a:lnTo>
                <a:close/>
                <a:moveTo>
                  <a:pt x="16305" y="27248"/>
                </a:moveTo>
                <a:lnTo>
                  <a:pt x="16305" y="29022"/>
                </a:lnTo>
                <a:lnTo>
                  <a:pt x="14526" y="29022"/>
                </a:lnTo>
                <a:lnTo>
                  <a:pt x="14526" y="27248"/>
                </a:lnTo>
                <a:close/>
                <a:moveTo>
                  <a:pt x="18089" y="27248"/>
                </a:moveTo>
                <a:lnTo>
                  <a:pt x="18089" y="29022"/>
                </a:lnTo>
                <a:lnTo>
                  <a:pt x="16381" y="29022"/>
                </a:lnTo>
                <a:lnTo>
                  <a:pt x="16381" y="27248"/>
                </a:lnTo>
                <a:close/>
                <a:moveTo>
                  <a:pt x="19945" y="27248"/>
                </a:moveTo>
                <a:lnTo>
                  <a:pt x="19945" y="29022"/>
                </a:lnTo>
                <a:lnTo>
                  <a:pt x="18166" y="29022"/>
                </a:lnTo>
                <a:lnTo>
                  <a:pt x="18166" y="27248"/>
                </a:lnTo>
                <a:close/>
                <a:moveTo>
                  <a:pt x="21795" y="27248"/>
                </a:moveTo>
                <a:lnTo>
                  <a:pt x="21795" y="29022"/>
                </a:lnTo>
                <a:lnTo>
                  <a:pt x="20020" y="29022"/>
                </a:lnTo>
                <a:lnTo>
                  <a:pt x="20020" y="27248"/>
                </a:lnTo>
                <a:close/>
                <a:moveTo>
                  <a:pt x="23644" y="27248"/>
                </a:moveTo>
                <a:lnTo>
                  <a:pt x="23644" y="29022"/>
                </a:lnTo>
                <a:lnTo>
                  <a:pt x="21870" y="29022"/>
                </a:lnTo>
                <a:lnTo>
                  <a:pt x="21870" y="27248"/>
                </a:lnTo>
                <a:close/>
                <a:moveTo>
                  <a:pt x="25498" y="27248"/>
                </a:moveTo>
                <a:lnTo>
                  <a:pt x="25498" y="29022"/>
                </a:lnTo>
                <a:lnTo>
                  <a:pt x="23719" y="29022"/>
                </a:lnTo>
                <a:lnTo>
                  <a:pt x="23719" y="27248"/>
                </a:lnTo>
                <a:close/>
                <a:moveTo>
                  <a:pt x="27348" y="27248"/>
                </a:moveTo>
                <a:lnTo>
                  <a:pt x="27348" y="29022"/>
                </a:lnTo>
                <a:lnTo>
                  <a:pt x="25575" y="29022"/>
                </a:lnTo>
                <a:lnTo>
                  <a:pt x="25575" y="27248"/>
                </a:lnTo>
                <a:close/>
                <a:moveTo>
                  <a:pt x="29204" y="27248"/>
                </a:moveTo>
                <a:lnTo>
                  <a:pt x="29204" y="29022"/>
                </a:lnTo>
                <a:lnTo>
                  <a:pt x="27424" y="29022"/>
                </a:lnTo>
                <a:lnTo>
                  <a:pt x="27424" y="27248"/>
                </a:lnTo>
                <a:close/>
                <a:moveTo>
                  <a:pt x="31053" y="27248"/>
                </a:moveTo>
                <a:lnTo>
                  <a:pt x="31053" y="29022"/>
                </a:lnTo>
                <a:lnTo>
                  <a:pt x="29279" y="29022"/>
                </a:lnTo>
                <a:lnTo>
                  <a:pt x="29279" y="27248"/>
                </a:lnTo>
                <a:close/>
                <a:moveTo>
                  <a:pt x="32903" y="27248"/>
                </a:moveTo>
                <a:lnTo>
                  <a:pt x="32903" y="29022"/>
                </a:lnTo>
                <a:lnTo>
                  <a:pt x="31128" y="29022"/>
                </a:lnTo>
                <a:lnTo>
                  <a:pt x="31128" y="27248"/>
                </a:lnTo>
                <a:close/>
                <a:moveTo>
                  <a:pt x="34692" y="27248"/>
                </a:moveTo>
                <a:lnTo>
                  <a:pt x="34692" y="29022"/>
                </a:lnTo>
                <a:lnTo>
                  <a:pt x="32979" y="29022"/>
                </a:lnTo>
                <a:lnTo>
                  <a:pt x="32979" y="27248"/>
                </a:lnTo>
                <a:close/>
                <a:moveTo>
                  <a:pt x="36541" y="27248"/>
                </a:moveTo>
                <a:lnTo>
                  <a:pt x="36541" y="29022"/>
                </a:lnTo>
                <a:lnTo>
                  <a:pt x="34768" y="29022"/>
                </a:lnTo>
                <a:lnTo>
                  <a:pt x="34768" y="27248"/>
                </a:lnTo>
                <a:close/>
                <a:moveTo>
                  <a:pt x="38397" y="27248"/>
                </a:moveTo>
                <a:lnTo>
                  <a:pt x="38397" y="29022"/>
                </a:lnTo>
                <a:lnTo>
                  <a:pt x="36618" y="29022"/>
                </a:lnTo>
                <a:lnTo>
                  <a:pt x="36618" y="27248"/>
                </a:lnTo>
                <a:close/>
                <a:moveTo>
                  <a:pt x="40246" y="27248"/>
                </a:moveTo>
                <a:lnTo>
                  <a:pt x="40246" y="29022"/>
                </a:lnTo>
                <a:lnTo>
                  <a:pt x="38472" y="29022"/>
                </a:lnTo>
                <a:lnTo>
                  <a:pt x="38472" y="27248"/>
                </a:lnTo>
                <a:close/>
                <a:moveTo>
                  <a:pt x="42096" y="27248"/>
                </a:moveTo>
                <a:lnTo>
                  <a:pt x="42096" y="29022"/>
                </a:lnTo>
                <a:lnTo>
                  <a:pt x="40321" y="29022"/>
                </a:lnTo>
                <a:lnTo>
                  <a:pt x="40321" y="27248"/>
                </a:lnTo>
                <a:close/>
                <a:moveTo>
                  <a:pt x="43950" y="27248"/>
                </a:moveTo>
                <a:lnTo>
                  <a:pt x="43950" y="29022"/>
                </a:lnTo>
                <a:lnTo>
                  <a:pt x="42172" y="29022"/>
                </a:lnTo>
                <a:lnTo>
                  <a:pt x="42172" y="27248"/>
                </a:lnTo>
                <a:close/>
                <a:moveTo>
                  <a:pt x="45801" y="27248"/>
                </a:moveTo>
                <a:lnTo>
                  <a:pt x="45801" y="29022"/>
                </a:lnTo>
                <a:lnTo>
                  <a:pt x="44027" y="29022"/>
                </a:lnTo>
                <a:lnTo>
                  <a:pt x="44027" y="27248"/>
                </a:lnTo>
                <a:close/>
                <a:moveTo>
                  <a:pt x="47656" y="27248"/>
                </a:moveTo>
                <a:lnTo>
                  <a:pt x="47656" y="29022"/>
                </a:lnTo>
                <a:lnTo>
                  <a:pt x="45876" y="29022"/>
                </a:lnTo>
                <a:lnTo>
                  <a:pt x="45876" y="27248"/>
                </a:lnTo>
                <a:close/>
                <a:moveTo>
                  <a:pt x="49505" y="27248"/>
                </a:moveTo>
                <a:lnTo>
                  <a:pt x="49505" y="29022"/>
                </a:lnTo>
                <a:lnTo>
                  <a:pt x="47731" y="29022"/>
                </a:lnTo>
                <a:lnTo>
                  <a:pt x="47731" y="27248"/>
                </a:lnTo>
                <a:close/>
                <a:moveTo>
                  <a:pt x="51289" y="27248"/>
                </a:moveTo>
                <a:lnTo>
                  <a:pt x="51289" y="29022"/>
                </a:lnTo>
                <a:lnTo>
                  <a:pt x="49581" y="29022"/>
                </a:lnTo>
                <a:lnTo>
                  <a:pt x="49581" y="27248"/>
                </a:lnTo>
                <a:close/>
                <a:moveTo>
                  <a:pt x="53144" y="27248"/>
                </a:moveTo>
                <a:lnTo>
                  <a:pt x="53144" y="29022"/>
                </a:lnTo>
                <a:lnTo>
                  <a:pt x="51370" y="29022"/>
                </a:lnTo>
                <a:lnTo>
                  <a:pt x="51370" y="27248"/>
                </a:lnTo>
                <a:close/>
                <a:moveTo>
                  <a:pt x="54995" y="27248"/>
                </a:moveTo>
                <a:lnTo>
                  <a:pt x="54995" y="29022"/>
                </a:lnTo>
                <a:lnTo>
                  <a:pt x="53220" y="29022"/>
                </a:lnTo>
                <a:lnTo>
                  <a:pt x="53220" y="27248"/>
                </a:lnTo>
                <a:close/>
                <a:moveTo>
                  <a:pt x="56849" y="27248"/>
                </a:moveTo>
                <a:lnTo>
                  <a:pt x="56849" y="29022"/>
                </a:lnTo>
                <a:lnTo>
                  <a:pt x="55070" y="29022"/>
                </a:lnTo>
                <a:lnTo>
                  <a:pt x="55070" y="27248"/>
                </a:lnTo>
                <a:close/>
                <a:moveTo>
                  <a:pt x="58698" y="27248"/>
                </a:moveTo>
                <a:lnTo>
                  <a:pt x="58698" y="29022"/>
                </a:lnTo>
                <a:lnTo>
                  <a:pt x="56924" y="29022"/>
                </a:lnTo>
                <a:lnTo>
                  <a:pt x="56924" y="27248"/>
                </a:lnTo>
                <a:close/>
                <a:moveTo>
                  <a:pt x="60548" y="27248"/>
                </a:moveTo>
                <a:lnTo>
                  <a:pt x="60548" y="29022"/>
                </a:lnTo>
                <a:lnTo>
                  <a:pt x="58775" y="29022"/>
                </a:lnTo>
                <a:lnTo>
                  <a:pt x="58775" y="27248"/>
                </a:lnTo>
                <a:close/>
                <a:moveTo>
                  <a:pt x="62404" y="27248"/>
                </a:moveTo>
                <a:lnTo>
                  <a:pt x="62404" y="29022"/>
                </a:lnTo>
                <a:lnTo>
                  <a:pt x="60629" y="29022"/>
                </a:lnTo>
                <a:lnTo>
                  <a:pt x="60629" y="27248"/>
                </a:lnTo>
                <a:close/>
                <a:moveTo>
                  <a:pt x="64253" y="27248"/>
                </a:moveTo>
                <a:lnTo>
                  <a:pt x="64253" y="29022"/>
                </a:lnTo>
                <a:lnTo>
                  <a:pt x="62479" y="29022"/>
                </a:lnTo>
                <a:lnTo>
                  <a:pt x="62479" y="27248"/>
                </a:lnTo>
                <a:close/>
                <a:moveTo>
                  <a:pt x="66108" y="27248"/>
                </a:moveTo>
                <a:lnTo>
                  <a:pt x="66108" y="29022"/>
                </a:lnTo>
                <a:lnTo>
                  <a:pt x="64328" y="29022"/>
                </a:lnTo>
                <a:lnTo>
                  <a:pt x="64328" y="27248"/>
                </a:lnTo>
                <a:close/>
                <a:moveTo>
                  <a:pt x="3343" y="29097"/>
                </a:moveTo>
                <a:lnTo>
                  <a:pt x="3343" y="30872"/>
                </a:lnTo>
                <a:lnTo>
                  <a:pt x="1568" y="30872"/>
                </a:lnTo>
                <a:lnTo>
                  <a:pt x="1568" y="29097"/>
                </a:lnTo>
                <a:close/>
                <a:moveTo>
                  <a:pt x="5192" y="29097"/>
                </a:moveTo>
                <a:lnTo>
                  <a:pt x="5192" y="30872"/>
                </a:lnTo>
                <a:lnTo>
                  <a:pt x="3418" y="30872"/>
                </a:lnTo>
                <a:lnTo>
                  <a:pt x="3418" y="29097"/>
                </a:lnTo>
                <a:close/>
                <a:moveTo>
                  <a:pt x="7047" y="29097"/>
                </a:moveTo>
                <a:lnTo>
                  <a:pt x="7047" y="30872"/>
                </a:lnTo>
                <a:lnTo>
                  <a:pt x="5267" y="30872"/>
                </a:lnTo>
                <a:lnTo>
                  <a:pt x="5267" y="29097"/>
                </a:lnTo>
                <a:close/>
                <a:moveTo>
                  <a:pt x="8896" y="29097"/>
                </a:moveTo>
                <a:lnTo>
                  <a:pt x="8896" y="30872"/>
                </a:lnTo>
                <a:lnTo>
                  <a:pt x="7123" y="30872"/>
                </a:lnTo>
                <a:lnTo>
                  <a:pt x="7123" y="29097"/>
                </a:lnTo>
                <a:close/>
                <a:moveTo>
                  <a:pt x="10746" y="29097"/>
                </a:moveTo>
                <a:lnTo>
                  <a:pt x="10746" y="30872"/>
                </a:lnTo>
                <a:lnTo>
                  <a:pt x="8972" y="30872"/>
                </a:lnTo>
                <a:lnTo>
                  <a:pt x="8972" y="29097"/>
                </a:lnTo>
                <a:close/>
                <a:moveTo>
                  <a:pt x="12601" y="29097"/>
                </a:moveTo>
                <a:lnTo>
                  <a:pt x="12601" y="30872"/>
                </a:lnTo>
                <a:lnTo>
                  <a:pt x="10827" y="30872"/>
                </a:lnTo>
                <a:lnTo>
                  <a:pt x="10827" y="29097"/>
                </a:lnTo>
                <a:close/>
                <a:moveTo>
                  <a:pt x="14451" y="29097"/>
                </a:moveTo>
                <a:lnTo>
                  <a:pt x="14451" y="30872"/>
                </a:lnTo>
                <a:lnTo>
                  <a:pt x="12676" y="30872"/>
                </a:lnTo>
                <a:lnTo>
                  <a:pt x="12676" y="29097"/>
                </a:lnTo>
                <a:close/>
                <a:moveTo>
                  <a:pt x="16305" y="29097"/>
                </a:moveTo>
                <a:lnTo>
                  <a:pt x="16305" y="30872"/>
                </a:lnTo>
                <a:lnTo>
                  <a:pt x="14526" y="30872"/>
                </a:lnTo>
                <a:lnTo>
                  <a:pt x="14526" y="29097"/>
                </a:lnTo>
                <a:close/>
                <a:moveTo>
                  <a:pt x="18089" y="29097"/>
                </a:moveTo>
                <a:lnTo>
                  <a:pt x="18089" y="30872"/>
                </a:lnTo>
                <a:lnTo>
                  <a:pt x="16381" y="30872"/>
                </a:lnTo>
                <a:lnTo>
                  <a:pt x="16381" y="29097"/>
                </a:lnTo>
                <a:close/>
                <a:moveTo>
                  <a:pt x="19945" y="29097"/>
                </a:moveTo>
                <a:lnTo>
                  <a:pt x="19945" y="30872"/>
                </a:lnTo>
                <a:lnTo>
                  <a:pt x="18166" y="30872"/>
                </a:lnTo>
                <a:lnTo>
                  <a:pt x="18166" y="29097"/>
                </a:lnTo>
                <a:close/>
                <a:moveTo>
                  <a:pt x="21795" y="29097"/>
                </a:moveTo>
                <a:lnTo>
                  <a:pt x="21795" y="30872"/>
                </a:lnTo>
                <a:lnTo>
                  <a:pt x="20020" y="30872"/>
                </a:lnTo>
                <a:lnTo>
                  <a:pt x="20020" y="29097"/>
                </a:lnTo>
                <a:close/>
                <a:moveTo>
                  <a:pt x="23644" y="29097"/>
                </a:moveTo>
                <a:lnTo>
                  <a:pt x="23644" y="30872"/>
                </a:lnTo>
                <a:lnTo>
                  <a:pt x="21870" y="30872"/>
                </a:lnTo>
                <a:lnTo>
                  <a:pt x="21870" y="29097"/>
                </a:lnTo>
                <a:close/>
                <a:moveTo>
                  <a:pt x="25498" y="29097"/>
                </a:moveTo>
                <a:lnTo>
                  <a:pt x="25498" y="30872"/>
                </a:lnTo>
                <a:lnTo>
                  <a:pt x="23719" y="30872"/>
                </a:lnTo>
                <a:lnTo>
                  <a:pt x="23719" y="29097"/>
                </a:lnTo>
                <a:close/>
                <a:moveTo>
                  <a:pt x="27348" y="29097"/>
                </a:moveTo>
                <a:lnTo>
                  <a:pt x="27348" y="30872"/>
                </a:lnTo>
                <a:lnTo>
                  <a:pt x="25575" y="30872"/>
                </a:lnTo>
                <a:lnTo>
                  <a:pt x="25575" y="29097"/>
                </a:lnTo>
                <a:close/>
                <a:moveTo>
                  <a:pt x="29204" y="29097"/>
                </a:moveTo>
                <a:lnTo>
                  <a:pt x="29204" y="30872"/>
                </a:lnTo>
                <a:lnTo>
                  <a:pt x="27424" y="30872"/>
                </a:lnTo>
                <a:lnTo>
                  <a:pt x="27424" y="29097"/>
                </a:lnTo>
                <a:close/>
                <a:moveTo>
                  <a:pt x="31053" y="29097"/>
                </a:moveTo>
                <a:lnTo>
                  <a:pt x="31053" y="30872"/>
                </a:lnTo>
                <a:lnTo>
                  <a:pt x="29279" y="30872"/>
                </a:lnTo>
                <a:lnTo>
                  <a:pt x="29279" y="29097"/>
                </a:lnTo>
                <a:close/>
                <a:moveTo>
                  <a:pt x="32903" y="29097"/>
                </a:moveTo>
                <a:lnTo>
                  <a:pt x="32903" y="30872"/>
                </a:lnTo>
                <a:lnTo>
                  <a:pt x="31128" y="30872"/>
                </a:lnTo>
                <a:lnTo>
                  <a:pt x="31128" y="29097"/>
                </a:lnTo>
                <a:close/>
                <a:moveTo>
                  <a:pt x="34692" y="29097"/>
                </a:moveTo>
                <a:lnTo>
                  <a:pt x="34692" y="30872"/>
                </a:lnTo>
                <a:lnTo>
                  <a:pt x="32979" y="30872"/>
                </a:lnTo>
                <a:lnTo>
                  <a:pt x="32979" y="29097"/>
                </a:lnTo>
                <a:close/>
                <a:moveTo>
                  <a:pt x="36541" y="29097"/>
                </a:moveTo>
                <a:lnTo>
                  <a:pt x="36541" y="30872"/>
                </a:lnTo>
                <a:lnTo>
                  <a:pt x="34768" y="30872"/>
                </a:lnTo>
                <a:lnTo>
                  <a:pt x="34768" y="29097"/>
                </a:lnTo>
                <a:close/>
                <a:moveTo>
                  <a:pt x="38397" y="29097"/>
                </a:moveTo>
                <a:lnTo>
                  <a:pt x="38397" y="30872"/>
                </a:lnTo>
                <a:lnTo>
                  <a:pt x="36618" y="30872"/>
                </a:lnTo>
                <a:lnTo>
                  <a:pt x="36618" y="29097"/>
                </a:lnTo>
                <a:close/>
                <a:moveTo>
                  <a:pt x="40246" y="29097"/>
                </a:moveTo>
                <a:lnTo>
                  <a:pt x="40246" y="30872"/>
                </a:lnTo>
                <a:lnTo>
                  <a:pt x="38472" y="30872"/>
                </a:lnTo>
                <a:lnTo>
                  <a:pt x="38472" y="29097"/>
                </a:lnTo>
                <a:close/>
                <a:moveTo>
                  <a:pt x="42096" y="29097"/>
                </a:moveTo>
                <a:lnTo>
                  <a:pt x="42096" y="30872"/>
                </a:lnTo>
                <a:lnTo>
                  <a:pt x="40321" y="30872"/>
                </a:lnTo>
                <a:lnTo>
                  <a:pt x="40321" y="29097"/>
                </a:lnTo>
                <a:close/>
                <a:moveTo>
                  <a:pt x="43950" y="29097"/>
                </a:moveTo>
                <a:lnTo>
                  <a:pt x="43950" y="30872"/>
                </a:lnTo>
                <a:lnTo>
                  <a:pt x="42172" y="30872"/>
                </a:lnTo>
                <a:lnTo>
                  <a:pt x="42172" y="29097"/>
                </a:lnTo>
                <a:close/>
                <a:moveTo>
                  <a:pt x="45801" y="29097"/>
                </a:moveTo>
                <a:lnTo>
                  <a:pt x="45801" y="30872"/>
                </a:lnTo>
                <a:lnTo>
                  <a:pt x="44027" y="30872"/>
                </a:lnTo>
                <a:lnTo>
                  <a:pt x="44027" y="29097"/>
                </a:lnTo>
                <a:close/>
                <a:moveTo>
                  <a:pt x="47656" y="29097"/>
                </a:moveTo>
                <a:lnTo>
                  <a:pt x="47656" y="30872"/>
                </a:lnTo>
                <a:lnTo>
                  <a:pt x="45876" y="30872"/>
                </a:lnTo>
                <a:lnTo>
                  <a:pt x="45876" y="29097"/>
                </a:lnTo>
                <a:close/>
                <a:moveTo>
                  <a:pt x="49505" y="29097"/>
                </a:moveTo>
                <a:lnTo>
                  <a:pt x="49505" y="30872"/>
                </a:lnTo>
                <a:lnTo>
                  <a:pt x="47731" y="30872"/>
                </a:lnTo>
                <a:lnTo>
                  <a:pt x="47731" y="29097"/>
                </a:lnTo>
                <a:close/>
                <a:moveTo>
                  <a:pt x="51289" y="29097"/>
                </a:moveTo>
                <a:lnTo>
                  <a:pt x="51289" y="30872"/>
                </a:lnTo>
                <a:lnTo>
                  <a:pt x="49581" y="30872"/>
                </a:lnTo>
                <a:lnTo>
                  <a:pt x="49581" y="29097"/>
                </a:lnTo>
                <a:close/>
                <a:moveTo>
                  <a:pt x="53144" y="29097"/>
                </a:moveTo>
                <a:lnTo>
                  <a:pt x="53144" y="30872"/>
                </a:lnTo>
                <a:lnTo>
                  <a:pt x="51370" y="30872"/>
                </a:lnTo>
                <a:lnTo>
                  <a:pt x="51370" y="29097"/>
                </a:lnTo>
                <a:close/>
                <a:moveTo>
                  <a:pt x="54995" y="29097"/>
                </a:moveTo>
                <a:lnTo>
                  <a:pt x="54995" y="30872"/>
                </a:lnTo>
                <a:lnTo>
                  <a:pt x="53220" y="30872"/>
                </a:lnTo>
                <a:lnTo>
                  <a:pt x="53220" y="29097"/>
                </a:lnTo>
                <a:close/>
                <a:moveTo>
                  <a:pt x="56849" y="29097"/>
                </a:moveTo>
                <a:lnTo>
                  <a:pt x="56849" y="30872"/>
                </a:lnTo>
                <a:lnTo>
                  <a:pt x="55070" y="30872"/>
                </a:lnTo>
                <a:lnTo>
                  <a:pt x="55070" y="29097"/>
                </a:lnTo>
                <a:close/>
                <a:moveTo>
                  <a:pt x="58698" y="29097"/>
                </a:moveTo>
                <a:lnTo>
                  <a:pt x="58698" y="30872"/>
                </a:lnTo>
                <a:lnTo>
                  <a:pt x="56924" y="30872"/>
                </a:lnTo>
                <a:lnTo>
                  <a:pt x="56924" y="29097"/>
                </a:lnTo>
                <a:close/>
                <a:moveTo>
                  <a:pt x="60548" y="29097"/>
                </a:moveTo>
                <a:lnTo>
                  <a:pt x="60548" y="30872"/>
                </a:lnTo>
                <a:lnTo>
                  <a:pt x="58775" y="30872"/>
                </a:lnTo>
                <a:lnTo>
                  <a:pt x="58775" y="29097"/>
                </a:lnTo>
                <a:close/>
                <a:moveTo>
                  <a:pt x="62404" y="29097"/>
                </a:moveTo>
                <a:lnTo>
                  <a:pt x="62404" y="30872"/>
                </a:lnTo>
                <a:lnTo>
                  <a:pt x="60629" y="30872"/>
                </a:lnTo>
                <a:lnTo>
                  <a:pt x="60629" y="29097"/>
                </a:lnTo>
                <a:close/>
                <a:moveTo>
                  <a:pt x="64253" y="29097"/>
                </a:moveTo>
                <a:lnTo>
                  <a:pt x="64253" y="30872"/>
                </a:lnTo>
                <a:lnTo>
                  <a:pt x="62479" y="30872"/>
                </a:lnTo>
                <a:lnTo>
                  <a:pt x="62479" y="29097"/>
                </a:lnTo>
                <a:close/>
                <a:moveTo>
                  <a:pt x="66108" y="29097"/>
                </a:moveTo>
                <a:lnTo>
                  <a:pt x="66108" y="30872"/>
                </a:lnTo>
                <a:lnTo>
                  <a:pt x="64328" y="30872"/>
                </a:lnTo>
                <a:lnTo>
                  <a:pt x="64328" y="29097"/>
                </a:lnTo>
                <a:close/>
                <a:moveTo>
                  <a:pt x="3343" y="30948"/>
                </a:moveTo>
                <a:lnTo>
                  <a:pt x="3343" y="32726"/>
                </a:lnTo>
                <a:lnTo>
                  <a:pt x="1568" y="32726"/>
                </a:lnTo>
                <a:lnTo>
                  <a:pt x="1568" y="30948"/>
                </a:lnTo>
                <a:close/>
                <a:moveTo>
                  <a:pt x="5192" y="30948"/>
                </a:moveTo>
                <a:lnTo>
                  <a:pt x="5192" y="32726"/>
                </a:lnTo>
                <a:lnTo>
                  <a:pt x="3418" y="32726"/>
                </a:lnTo>
                <a:lnTo>
                  <a:pt x="3418" y="30948"/>
                </a:lnTo>
                <a:close/>
                <a:moveTo>
                  <a:pt x="7047" y="30948"/>
                </a:moveTo>
                <a:lnTo>
                  <a:pt x="7047" y="32726"/>
                </a:lnTo>
                <a:lnTo>
                  <a:pt x="5267" y="32726"/>
                </a:lnTo>
                <a:lnTo>
                  <a:pt x="5267" y="30948"/>
                </a:lnTo>
                <a:close/>
                <a:moveTo>
                  <a:pt x="8896" y="30948"/>
                </a:moveTo>
                <a:lnTo>
                  <a:pt x="8896" y="32726"/>
                </a:lnTo>
                <a:lnTo>
                  <a:pt x="7123" y="32726"/>
                </a:lnTo>
                <a:lnTo>
                  <a:pt x="7123" y="30948"/>
                </a:lnTo>
                <a:close/>
                <a:moveTo>
                  <a:pt x="10746" y="30948"/>
                </a:moveTo>
                <a:lnTo>
                  <a:pt x="10746" y="32726"/>
                </a:lnTo>
                <a:lnTo>
                  <a:pt x="8972" y="32726"/>
                </a:lnTo>
                <a:lnTo>
                  <a:pt x="8972" y="30948"/>
                </a:lnTo>
                <a:close/>
                <a:moveTo>
                  <a:pt x="12601" y="30948"/>
                </a:moveTo>
                <a:lnTo>
                  <a:pt x="12601" y="32726"/>
                </a:lnTo>
                <a:lnTo>
                  <a:pt x="10827" y="32726"/>
                </a:lnTo>
                <a:lnTo>
                  <a:pt x="10827" y="30948"/>
                </a:lnTo>
                <a:close/>
                <a:moveTo>
                  <a:pt x="14451" y="30948"/>
                </a:moveTo>
                <a:lnTo>
                  <a:pt x="14451" y="32726"/>
                </a:lnTo>
                <a:lnTo>
                  <a:pt x="12676" y="32726"/>
                </a:lnTo>
                <a:lnTo>
                  <a:pt x="12676" y="30948"/>
                </a:lnTo>
                <a:close/>
                <a:moveTo>
                  <a:pt x="16305" y="30948"/>
                </a:moveTo>
                <a:lnTo>
                  <a:pt x="16305" y="32726"/>
                </a:lnTo>
                <a:lnTo>
                  <a:pt x="14526" y="32726"/>
                </a:lnTo>
                <a:lnTo>
                  <a:pt x="14526" y="30948"/>
                </a:lnTo>
                <a:close/>
                <a:moveTo>
                  <a:pt x="18089" y="30948"/>
                </a:moveTo>
                <a:lnTo>
                  <a:pt x="18089" y="32726"/>
                </a:lnTo>
                <a:lnTo>
                  <a:pt x="16381" y="32726"/>
                </a:lnTo>
                <a:lnTo>
                  <a:pt x="16381" y="30948"/>
                </a:lnTo>
                <a:close/>
                <a:moveTo>
                  <a:pt x="19945" y="30948"/>
                </a:moveTo>
                <a:lnTo>
                  <a:pt x="19945" y="32726"/>
                </a:lnTo>
                <a:lnTo>
                  <a:pt x="18166" y="32726"/>
                </a:lnTo>
                <a:lnTo>
                  <a:pt x="18166" y="30948"/>
                </a:lnTo>
                <a:close/>
                <a:moveTo>
                  <a:pt x="21795" y="30948"/>
                </a:moveTo>
                <a:lnTo>
                  <a:pt x="21795" y="32726"/>
                </a:lnTo>
                <a:lnTo>
                  <a:pt x="20020" y="32726"/>
                </a:lnTo>
                <a:lnTo>
                  <a:pt x="20020" y="30948"/>
                </a:lnTo>
                <a:close/>
                <a:moveTo>
                  <a:pt x="23644" y="30948"/>
                </a:moveTo>
                <a:lnTo>
                  <a:pt x="23644" y="32726"/>
                </a:lnTo>
                <a:lnTo>
                  <a:pt x="21870" y="32726"/>
                </a:lnTo>
                <a:lnTo>
                  <a:pt x="21870" y="30948"/>
                </a:lnTo>
                <a:close/>
                <a:moveTo>
                  <a:pt x="25498" y="30948"/>
                </a:moveTo>
                <a:lnTo>
                  <a:pt x="25498" y="32726"/>
                </a:lnTo>
                <a:lnTo>
                  <a:pt x="23719" y="32726"/>
                </a:lnTo>
                <a:lnTo>
                  <a:pt x="23719" y="30948"/>
                </a:lnTo>
                <a:close/>
                <a:moveTo>
                  <a:pt x="27348" y="30948"/>
                </a:moveTo>
                <a:lnTo>
                  <a:pt x="27348" y="32726"/>
                </a:lnTo>
                <a:lnTo>
                  <a:pt x="25575" y="32726"/>
                </a:lnTo>
                <a:lnTo>
                  <a:pt x="25575" y="30948"/>
                </a:lnTo>
                <a:close/>
                <a:moveTo>
                  <a:pt x="29204" y="30948"/>
                </a:moveTo>
                <a:lnTo>
                  <a:pt x="29204" y="32726"/>
                </a:lnTo>
                <a:lnTo>
                  <a:pt x="27424" y="32726"/>
                </a:lnTo>
                <a:lnTo>
                  <a:pt x="27424" y="30948"/>
                </a:lnTo>
                <a:close/>
                <a:moveTo>
                  <a:pt x="31053" y="30948"/>
                </a:moveTo>
                <a:lnTo>
                  <a:pt x="31053" y="32726"/>
                </a:lnTo>
                <a:lnTo>
                  <a:pt x="29279" y="32726"/>
                </a:lnTo>
                <a:lnTo>
                  <a:pt x="29279" y="30948"/>
                </a:lnTo>
                <a:close/>
                <a:moveTo>
                  <a:pt x="32903" y="30948"/>
                </a:moveTo>
                <a:lnTo>
                  <a:pt x="32903" y="32726"/>
                </a:lnTo>
                <a:lnTo>
                  <a:pt x="31128" y="32726"/>
                </a:lnTo>
                <a:lnTo>
                  <a:pt x="31128" y="30948"/>
                </a:lnTo>
                <a:close/>
                <a:moveTo>
                  <a:pt x="34692" y="30948"/>
                </a:moveTo>
                <a:lnTo>
                  <a:pt x="34692" y="32726"/>
                </a:lnTo>
                <a:lnTo>
                  <a:pt x="32979" y="32726"/>
                </a:lnTo>
                <a:lnTo>
                  <a:pt x="32979" y="30948"/>
                </a:lnTo>
                <a:close/>
                <a:moveTo>
                  <a:pt x="36541" y="30948"/>
                </a:moveTo>
                <a:lnTo>
                  <a:pt x="36541" y="32726"/>
                </a:lnTo>
                <a:lnTo>
                  <a:pt x="34768" y="32726"/>
                </a:lnTo>
                <a:lnTo>
                  <a:pt x="34768" y="30948"/>
                </a:lnTo>
                <a:close/>
                <a:moveTo>
                  <a:pt x="38397" y="30948"/>
                </a:moveTo>
                <a:lnTo>
                  <a:pt x="38397" y="32726"/>
                </a:lnTo>
                <a:lnTo>
                  <a:pt x="36618" y="32726"/>
                </a:lnTo>
                <a:lnTo>
                  <a:pt x="36618" y="30948"/>
                </a:lnTo>
                <a:close/>
                <a:moveTo>
                  <a:pt x="40246" y="30948"/>
                </a:moveTo>
                <a:lnTo>
                  <a:pt x="40246" y="32726"/>
                </a:lnTo>
                <a:lnTo>
                  <a:pt x="38472" y="32726"/>
                </a:lnTo>
                <a:lnTo>
                  <a:pt x="38472" y="30948"/>
                </a:lnTo>
                <a:close/>
                <a:moveTo>
                  <a:pt x="42096" y="30948"/>
                </a:moveTo>
                <a:lnTo>
                  <a:pt x="42096" y="32726"/>
                </a:lnTo>
                <a:lnTo>
                  <a:pt x="40321" y="32726"/>
                </a:lnTo>
                <a:lnTo>
                  <a:pt x="40321" y="30948"/>
                </a:lnTo>
                <a:close/>
                <a:moveTo>
                  <a:pt x="43950" y="30948"/>
                </a:moveTo>
                <a:lnTo>
                  <a:pt x="43950" y="32726"/>
                </a:lnTo>
                <a:lnTo>
                  <a:pt x="42172" y="32726"/>
                </a:lnTo>
                <a:lnTo>
                  <a:pt x="42172" y="30948"/>
                </a:lnTo>
                <a:close/>
                <a:moveTo>
                  <a:pt x="45801" y="30948"/>
                </a:moveTo>
                <a:lnTo>
                  <a:pt x="45801" y="32726"/>
                </a:lnTo>
                <a:lnTo>
                  <a:pt x="44027" y="32726"/>
                </a:lnTo>
                <a:lnTo>
                  <a:pt x="44027" y="30948"/>
                </a:lnTo>
                <a:close/>
                <a:moveTo>
                  <a:pt x="47656" y="30948"/>
                </a:moveTo>
                <a:lnTo>
                  <a:pt x="47656" y="32726"/>
                </a:lnTo>
                <a:lnTo>
                  <a:pt x="45876" y="32726"/>
                </a:lnTo>
                <a:lnTo>
                  <a:pt x="45876" y="30948"/>
                </a:lnTo>
                <a:close/>
                <a:moveTo>
                  <a:pt x="49505" y="30948"/>
                </a:moveTo>
                <a:lnTo>
                  <a:pt x="49505" y="32726"/>
                </a:lnTo>
                <a:lnTo>
                  <a:pt x="47731" y="32726"/>
                </a:lnTo>
                <a:lnTo>
                  <a:pt x="47731" y="30948"/>
                </a:lnTo>
                <a:close/>
                <a:moveTo>
                  <a:pt x="51289" y="30948"/>
                </a:moveTo>
                <a:lnTo>
                  <a:pt x="51289" y="32726"/>
                </a:lnTo>
                <a:lnTo>
                  <a:pt x="49581" y="32726"/>
                </a:lnTo>
                <a:lnTo>
                  <a:pt x="49581" y="30948"/>
                </a:lnTo>
                <a:close/>
                <a:moveTo>
                  <a:pt x="53144" y="30948"/>
                </a:moveTo>
                <a:lnTo>
                  <a:pt x="53144" y="32726"/>
                </a:lnTo>
                <a:lnTo>
                  <a:pt x="51370" y="32726"/>
                </a:lnTo>
                <a:lnTo>
                  <a:pt x="51370" y="30948"/>
                </a:lnTo>
                <a:close/>
                <a:moveTo>
                  <a:pt x="54995" y="30948"/>
                </a:moveTo>
                <a:lnTo>
                  <a:pt x="54995" y="32726"/>
                </a:lnTo>
                <a:lnTo>
                  <a:pt x="53220" y="32726"/>
                </a:lnTo>
                <a:lnTo>
                  <a:pt x="53220" y="30948"/>
                </a:lnTo>
                <a:close/>
                <a:moveTo>
                  <a:pt x="56849" y="30948"/>
                </a:moveTo>
                <a:lnTo>
                  <a:pt x="56849" y="32726"/>
                </a:lnTo>
                <a:lnTo>
                  <a:pt x="55070" y="32726"/>
                </a:lnTo>
                <a:lnTo>
                  <a:pt x="55070" y="30948"/>
                </a:lnTo>
                <a:close/>
                <a:moveTo>
                  <a:pt x="58698" y="30948"/>
                </a:moveTo>
                <a:lnTo>
                  <a:pt x="58698" y="32726"/>
                </a:lnTo>
                <a:lnTo>
                  <a:pt x="56924" y="32726"/>
                </a:lnTo>
                <a:lnTo>
                  <a:pt x="56924" y="30948"/>
                </a:lnTo>
                <a:close/>
                <a:moveTo>
                  <a:pt x="60548" y="30948"/>
                </a:moveTo>
                <a:lnTo>
                  <a:pt x="60548" y="32726"/>
                </a:lnTo>
                <a:lnTo>
                  <a:pt x="58775" y="32726"/>
                </a:lnTo>
                <a:lnTo>
                  <a:pt x="58775" y="30948"/>
                </a:lnTo>
                <a:close/>
                <a:moveTo>
                  <a:pt x="62404" y="30948"/>
                </a:moveTo>
                <a:lnTo>
                  <a:pt x="62404" y="32726"/>
                </a:lnTo>
                <a:lnTo>
                  <a:pt x="60629" y="32726"/>
                </a:lnTo>
                <a:lnTo>
                  <a:pt x="60629" y="30948"/>
                </a:lnTo>
                <a:close/>
                <a:moveTo>
                  <a:pt x="64253" y="30948"/>
                </a:moveTo>
                <a:lnTo>
                  <a:pt x="64253" y="32726"/>
                </a:lnTo>
                <a:lnTo>
                  <a:pt x="62479" y="32726"/>
                </a:lnTo>
                <a:lnTo>
                  <a:pt x="62479" y="30948"/>
                </a:lnTo>
                <a:close/>
                <a:moveTo>
                  <a:pt x="66108" y="30948"/>
                </a:moveTo>
                <a:lnTo>
                  <a:pt x="66108" y="32726"/>
                </a:lnTo>
                <a:lnTo>
                  <a:pt x="64328" y="32726"/>
                </a:lnTo>
                <a:lnTo>
                  <a:pt x="64328" y="30948"/>
                </a:lnTo>
                <a:close/>
                <a:moveTo>
                  <a:pt x="3343" y="32802"/>
                </a:moveTo>
                <a:lnTo>
                  <a:pt x="3343" y="32837"/>
                </a:lnTo>
                <a:lnTo>
                  <a:pt x="3343" y="34289"/>
                </a:lnTo>
                <a:lnTo>
                  <a:pt x="3343" y="34329"/>
                </a:lnTo>
                <a:lnTo>
                  <a:pt x="1568" y="34329"/>
                </a:lnTo>
                <a:lnTo>
                  <a:pt x="1568" y="34289"/>
                </a:lnTo>
                <a:lnTo>
                  <a:pt x="1568" y="32837"/>
                </a:lnTo>
                <a:lnTo>
                  <a:pt x="1568" y="32802"/>
                </a:lnTo>
                <a:close/>
                <a:moveTo>
                  <a:pt x="5192" y="32802"/>
                </a:moveTo>
                <a:lnTo>
                  <a:pt x="5192" y="32837"/>
                </a:lnTo>
                <a:lnTo>
                  <a:pt x="5192" y="34289"/>
                </a:lnTo>
                <a:lnTo>
                  <a:pt x="5192" y="34329"/>
                </a:lnTo>
                <a:lnTo>
                  <a:pt x="3418" y="34329"/>
                </a:lnTo>
                <a:lnTo>
                  <a:pt x="3418" y="34289"/>
                </a:lnTo>
                <a:lnTo>
                  <a:pt x="3418" y="32837"/>
                </a:lnTo>
                <a:lnTo>
                  <a:pt x="3418" y="32802"/>
                </a:lnTo>
                <a:close/>
                <a:moveTo>
                  <a:pt x="7047" y="32802"/>
                </a:moveTo>
                <a:lnTo>
                  <a:pt x="7047" y="32837"/>
                </a:lnTo>
                <a:lnTo>
                  <a:pt x="7047" y="34289"/>
                </a:lnTo>
                <a:lnTo>
                  <a:pt x="7047" y="34329"/>
                </a:lnTo>
                <a:lnTo>
                  <a:pt x="5267" y="34329"/>
                </a:lnTo>
                <a:lnTo>
                  <a:pt x="5267" y="34289"/>
                </a:lnTo>
                <a:lnTo>
                  <a:pt x="5267" y="32837"/>
                </a:lnTo>
                <a:lnTo>
                  <a:pt x="5267" y="32802"/>
                </a:lnTo>
                <a:close/>
                <a:moveTo>
                  <a:pt x="8896" y="32802"/>
                </a:moveTo>
                <a:lnTo>
                  <a:pt x="8896" y="32837"/>
                </a:lnTo>
                <a:lnTo>
                  <a:pt x="8896" y="34289"/>
                </a:lnTo>
                <a:lnTo>
                  <a:pt x="8896" y="34329"/>
                </a:lnTo>
                <a:lnTo>
                  <a:pt x="7123" y="34329"/>
                </a:lnTo>
                <a:lnTo>
                  <a:pt x="7123" y="34289"/>
                </a:lnTo>
                <a:lnTo>
                  <a:pt x="7123" y="32837"/>
                </a:lnTo>
                <a:lnTo>
                  <a:pt x="7123" y="32802"/>
                </a:lnTo>
                <a:close/>
                <a:moveTo>
                  <a:pt x="10746" y="32802"/>
                </a:moveTo>
                <a:lnTo>
                  <a:pt x="10746" y="32837"/>
                </a:lnTo>
                <a:lnTo>
                  <a:pt x="10746" y="34289"/>
                </a:lnTo>
                <a:lnTo>
                  <a:pt x="10746" y="34329"/>
                </a:lnTo>
                <a:lnTo>
                  <a:pt x="8972" y="34329"/>
                </a:lnTo>
                <a:lnTo>
                  <a:pt x="8972" y="34289"/>
                </a:lnTo>
                <a:lnTo>
                  <a:pt x="8972" y="32837"/>
                </a:lnTo>
                <a:lnTo>
                  <a:pt x="8972" y="32802"/>
                </a:lnTo>
                <a:close/>
                <a:moveTo>
                  <a:pt x="12601" y="32802"/>
                </a:moveTo>
                <a:lnTo>
                  <a:pt x="12601" y="32837"/>
                </a:lnTo>
                <a:lnTo>
                  <a:pt x="12601" y="34289"/>
                </a:lnTo>
                <a:lnTo>
                  <a:pt x="12601" y="34329"/>
                </a:lnTo>
                <a:lnTo>
                  <a:pt x="10827" y="34329"/>
                </a:lnTo>
                <a:lnTo>
                  <a:pt x="10827" y="34289"/>
                </a:lnTo>
                <a:lnTo>
                  <a:pt x="10827" y="32837"/>
                </a:lnTo>
                <a:lnTo>
                  <a:pt x="10827" y="32802"/>
                </a:lnTo>
                <a:close/>
                <a:moveTo>
                  <a:pt x="14451" y="32802"/>
                </a:moveTo>
                <a:lnTo>
                  <a:pt x="14451" y="32837"/>
                </a:lnTo>
                <a:lnTo>
                  <a:pt x="14451" y="34289"/>
                </a:lnTo>
                <a:lnTo>
                  <a:pt x="14451" y="34329"/>
                </a:lnTo>
                <a:lnTo>
                  <a:pt x="12676" y="34329"/>
                </a:lnTo>
                <a:lnTo>
                  <a:pt x="12676" y="34289"/>
                </a:lnTo>
                <a:lnTo>
                  <a:pt x="12676" y="32837"/>
                </a:lnTo>
                <a:lnTo>
                  <a:pt x="12676" y="32802"/>
                </a:lnTo>
                <a:close/>
                <a:moveTo>
                  <a:pt x="16305" y="32802"/>
                </a:moveTo>
                <a:lnTo>
                  <a:pt x="16305" y="32837"/>
                </a:lnTo>
                <a:lnTo>
                  <a:pt x="16305" y="34289"/>
                </a:lnTo>
                <a:lnTo>
                  <a:pt x="16305" y="34329"/>
                </a:lnTo>
                <a:lnTo>
                  <a:pt x="14526" y="34329"/>
                </a:lnTo>
                <a:lnTo>
                  <a:pt x="14526" y="34289"/>
                </a:lnTo>
                <a:lnTo>
                  <a:pt x="14526" y="32837"/>
                </a:lnTo>
                <a:lnTo>
                  <a:pt x="14526" y="32802"/>
                </a:lnTo>
                <a:close/>
                <a:moveTo>
                  <a:pt x="18089" y="32802"/>
                </a:moveTo>
                <a:lnTo>
                  <a:pt x="18089" y="32837"/>
                </a:lnTo>
                <a:lnTo>
                  <a:pt x="18089" y="34289"/>
                </a:lnTo>
                <a:lnTo>
                  <a:pt x="18089" y="34329"/>
                </a:lnTo>
                <a:lnTo>
                  <a:pt x="16381" y="34329"/>
                </a:lnTo>
                <a:lnTo>
                  <a:pt x="16381" y="34289"/>
                </a:lnTo>
                <a:lnTo>
                  <a:pt x="16381" y="32837"/>
                </a:lnTo>
                <a:lnTo>
                  <a:pt x="16381" y="32802"/>
                </a:lnTo>
                <a:close/>
                <a:moveTo>
                  <a:pt x="19945" y="32802"/>
                </a:moveTo>
                <a:lnTo>
                  <a:pt x="19945" y="32837"/>
                </a:lnTo>
                <a:lnTo>
                  <a:pt x="19945" y="34289"/>
                </a:lnTo>
                <a:lnTo>
                  <a:pt x="19945" y="34329"/>
                </a:lnTo>
                <a:lnTo>
                  <a:pt x="18166" y="34329"/>
                </a:lnTo>
                <a:lnTo>
                  <a:pt x="18166" y="34289"/>
                </a:lnTo>
                <a:lnTo>
                  <a:pt x="18166" y="32837"/>
                </a:lnTo>
                <a:lnTo>
                  <a:pt x="18166" y="32802"/>
                </a:lnTo>
                <a:close/>
                <a:moveTo>
                  <a:pt x="21795" y="32802"/>
                </a:moveTo>
                <a:lnTo>
                  <a:pt x="21795" y="32837"/>
                </a:lnTo>
                <a:lnTo>
                  <a:pt x="21795" y="34289"/>
                </a:lnTo>
                <a:lnTo>
                  <a:pt x="21795" y="34329"/>
                </a:lnTo>
                <a:lnTo>
                  <a:pt x="20020" y="34329"/>
                </a:lnTo>
                <a:lnTo>
                  <a:pt x="20020" y="34289"/>
                </a:lnTo>
                <a:lnTo>
                  <a:pt x="20020" y="32837"/>
                </a:lnTo>
                <a:lnTo>
                  <a:pt x="20020" y="32802"/>
                </a:lnTo>
                <a:close/>
                <a:moveTo>
                  <a:pt x="23644" y="32802"/>
                </a:moveTo>
                <a:lnTo>
                  <a:pt x="23644" y="32837"/>
                </a:lnTo>
                <a:lnTo>
                  <a:pt x="23644" y="34289"/>
                </a:lnTo>
                <a:lnTo>
                  <a:pt x="23644" y="34329"/>
                </a:lnTo>
                <a:lnTo>
                  <a:pt x="21870" y="34329"/>
                </a:lnTo>
                <a:lnTo>
                  <a:pt x="21870" y="34289"/>
                </a:lnTo>
                <a:lnTo>
                  <a:pt x="21870" y="32837"/>
                </a:lnTo>
                <a:lnTo>
                  <a:pt x="21870" y="32802"/>
                </a:lnTo>
                <a:close/>
                <a:moveTo>
                  <a:pt x="25498" y="32802"/>
                </a:moveTo>
                <a:lnTo>
                  <a:pt x="25498" y="32837"/>
                </a:lnTo>
                <a:lnTo>
                  <a:pt x="25498" y="34289"/>
                </a:lnTo>
                <a:lnTo>
                  <a:pt x="25498" y="34329"/>
                </a:lnTo>
                <a:lnTo>
                  <a:pt x="23719" y="34329"/>
                </a:lnTo>
                <a:lnTo>
                  <a:pt x="23719" y="34289"/>
                </a:lnTo>
                <a:lnTo>
                  <a:pt x="23719" y="32837"/>
                </a:lnTo>
                <a:lnTo>
                  <a:pt x="23719" y="32802"/>
                </a:lnTo>
                <a:close/>
                <a:moveTo>
                  <a:pt x="27348" y="32802"/>
                </a:moveTo>
                <a:lnTo>
                  <a:pt x="27348" y="32837"/>
                </a:lnTo>
                <a:lnTo>
                  <a:pt x="27348" y="34289"/>
                </a:lnTo>
                <a:lnTo>
                  <a:pt x="27348" y="34329"/>
                </a:lnTo>
                <a:lnTo>
                  <a:pt x="25575" y="34329"/>
                </a:lnTo>
                <a:lnTo>
                  <a:pt x="25575" y="34289"/>
                </a:lnTo>
                <a:lnTo>
                  <a:pt x="25575" y="32837"/>
                </a:lnTo>
                <a:lnTo>
                  <a:pt x="25575" y="32802"/>
                </a:lnTo>
                <a:close/>
                <a:moveTo>
                  <a:pt x="29204" y="32802"/>
                </a:moveTo>
                <a:lnTo>
                  <a:pt x="29204" y="32837"/>
                </a:lnTo>
                <a:lnTo>
                  <a:pt x="29204" y="34289"/>
                </a:lnTo>
                <a:lnTo>
                  <a:pt x="29204" y="34329"/>
                </a:lnTo>
                <a:lnTo>
                  <a:pt x="27424" y="34329"/>
                </a:lnTo>
                <a:lnTo>
                  <a:pt x="27424" y="34289"/>
                </a:lnTo>
                <a:lnTo>
                  <a:pt x="27424" y="32837"/>
                </a:lnTo>
                <a:lnTo>
                  <a:pt x="27424" y="32802"/>
                </a:lnTo>
                <a:close/>
                <a:moveTo>
                  <a:pt x="31053" y="32802"/>
                </a:moveTo>
                <a:lnTo>
                  <a:pt x="31053" y="32837"/>
                </a:lnTo>
                <a:lnTo>
                  <a:pt x="31053" y="34289"/>
                </a:lnTo>
                <a:lnTo>
                  <a:pt x="31053" y="34329"/>
                </a:lnTo>
                <a:lnTo>
                  <a:pt x="29279" y="34329"/>
                </a:lnTo>
                <a:lnTo>
                  <a:pt x="29279" y="34289"/>
                </a:lnTo>
                <a:lnTo>
                  <a:pt x="29279" y="32837"/>
                </a:lnTo>
                <a:lnTo>
                  <a:pt x="29279" y="32802"/>
                </a:lnTo>
                <a:close/>
                <a:moveTo>
                  <a:pt x="32903" y="32802"/>
                </a:moveTo>
                <a:lnTo>
                  <a:pt x="32903" y="32837"/>
                </a:lnTo>
                <a:lnTo>
                  <a:pt x="32903" y="34289"/>
                </a:lnTo>
                <a:lnTo>
                  <a:pt x="32903" y="34329"/>
                </a:lnTo>
                <a:lnTo>
                  <a:pt x="31128" y="34329"/>
                </a:lnTo>
                <a:lnTo>
                  <a:pt x="31128" y="34289"/>
                </a:lnTo>
                <a:lnTo>
                  <a:pt x="31128" y="32837"/>
                </a:lnTo>
                <a:lnTo>
                  <a:pt x="31128" y="32802"/>
                </a:lnTo>
                <a:close/>
                <a:moveTo>
                  <a:pt x="34692" y="32802"/>
                </a:moveTo>
                <a:lnTo>
                  <a:pt x="34692" y="32837"/>
                </a:lnTo>
                <a:lnTo>
                  <a:pt x="34692" y="34289"/>
                </a:lnTo>
                <a:lnTo>
                  <a:pt x="34692" y="34329"/>
                </a:lnTo>
                <a:lnTo>
                  <a:pt x="32979" y="34329"/>
                </a:lnTo>
                <a:lnTo>
                  <a:pt x="32979" y="34289"/>
                </a:lnTo>
                <a:lnTo>
                  <a:pt x="32979" y="32837"/>
                </a:lnTo>
                <a:lnTo>
                  <a:pt x="32979" y="32802"/>
                </a:lnTo>
                <a:close/>
                <a:moveTo>
                  <a:pt x="36541" y="32802"/>
                </a:moveTo>
                <a:lnTo>
                  <a:pt x="36541" y="32837"/>
                </a:lnTo>
                <a:lnTo>
                  <a:pt x="36541" y="34289"/>
                </a:lnTo>
                <a:lnTo>
                  <a:pt x="36541" y="34329"/>
                </a:lnTo>
                <a:lnTo>
                  <a:pt x="34768" y="34329"/>
                </a:lnTo>
                <a:lnTo>
                  <a:pt x="34768" y="34289"/>
                </a:lnTo>
                <a:lnTo>
                  <a:pt x="34768" y="32837"/>
                </a:lnTo>
                <a:lnTo>
                  <a:pt x="34768" y="32802"/>
                </a:lnTo>
                <a:close/>
                <a:moveTo>
                  <a:pt x="38397" y="32802"/>
                </a:moveTo>
                <a:lnTo>
                  <a:pt x="38397" y="32837"/>
                </a:lnTo>
                <a:lnTo>
                  <a:pt x="38397" y="34289"/>
                </a:lnTo>
                <a:lnTo>
                  <a:pt x="38397" y="34329"/>
                </a:lnTo>
                <a:lnTo>
                  <a:pt x="36618" y="34329"/>
                </a:lnTo>
                <a:lnTo>
                  <a:pt x="36618" y="34289"/>
                </a:lnTo>
                <a:lnTo>
                  <a:pt x="36618" y="32837"/>
                </a:lnTo>
                <a:lnTo>
                  <a:pt x="36618" y="32802"/>
                </a:lnTo>
                <a:close/>
                <a:moveTo>
                  <a:pt x="40246" y="32802"/>
                </a:moveTo>
                <a:lnTo>
                  <a:pt x="40246" y="32837"/>
                </a:lnTo>
                <a:lnTo>
                  <a:pt x="40246" y="34289"/>
                </a:lnTo>
                <a:lnTo>
                  <a:pt x="40246" y="34329"/>
                </a:lnTo>
                <a:lnTo>
                  <a:pt x="38472" y="34329"/>
                </a:lnTo>
                <a:lnTo>
                  <a:pt x="38472" y="34289"/>
                </a:lnTo>
                <a:lnTo>
                  <a:pt x="38472" y="32837"/>
                </a:lnTo>
                <a:lnTo>
                  <a:pt x="38472" y="32802"/>
                </a:lnTo>
                <a:close/>
                <a:moveTo>
                  <a:pt x="42096" y="32802"/>
                </a:moveTo>
                <a:lnTo>
                  <a:pt x="42096" y="32837"/>
                </a:lnTo>
                <a:lnTo>
                  <a:pt x="42096" y="34289"/>
                </a:lnTo>
                <a:lnTo>
                  <a:pt x="42096" y="34329"/>
                </a:lnTo>
                <a:lnTo>
                  <a:pt x="40321" y="34329"/>
                </a:lnTo>
                <a:lnTo>
                  <a:pt x="40321" y="34289"/>
                </a:lnTo>
                <a:lnTo>
                  <a:pt x="40321" y="32837"/>
                </a:lnTo>
                <a:lnTo>
                  <a:pt x="40321" y="32802"/>
                </a:lnTo>
                <a:close/>
                <a:moveTo>
                  <a:pt x="43950" y="32802"/>
                </a:moveTo>
                <a:lnTo>
                  <a:pt x="43950" y="32837"/>
                </a:lnTo>
                <a:lnTo>
                  <a:pt x="43950" y="34289"/>
                </a:lnTo>
                <a:lnTo>
                  <a:pt x="43950" y="34329"/>
                </a:lnTo>
                <a:lnTo>
                  <a:pt x="42172" y="34329"/>
                </a:lnTo>
                <a:lnTo>
                  <a:pt x="42172" y="34289"/>
                </a:lnTo>
                <a:lnTo>
                  <a:pt x="42172" y="32837"/>
                </a:lnTo>
                <a:lnTo>
                  <a:pt x="42172" y="32802"/>
                </a:lnTo>
                <a:close/>
                <a:moveTo>
                  <a:pt x="45801" y="32802"/>
                </a:moveTo>
                <a:lnTo>
                  <a:pt x="45801" y="32837"/>
                </a:lnTo>
                <a:lnTo>
                  <a:pt x="45801" y="34289"/>
                </a:lnTo>
                <a:lnTo>
                  <a:pt x="45801" y="34329"/>
                </a:lnTo>
                <a:lnTo>
                  <a:pt x="44027" y="34329"/>
                </a:lnTo>
                <a:lnTo>
                  <a:pt x="44027" y="34289"/>
                </a:lnTo>
                <a:lnTo>
                  <a:pt x="44027" y="32837"/>
                </a:lnTo>
                <a:lnTo>
                  <a:pt x="44027" y="32802"/>
                </a:lnTo>
                <a:close/>
                <a:moveTo>
                  <a:pt x="47656" y="32802"/>
                </a:moveTo>
                <a:lnTo>
                  <a:pt x="47656" y="32837"/>
                </a:lnTo>
                <a:lnTo>
                  <a:pt x="47656" y="34289"/>
                </a:lnTo>
                <a:lnTo>
                  <a:pt x="47656" y="34329"/>
                </a:lnTo>
                <a:lnTo>
                  <a:pt x="45876" y="34329"/>
                </a:lnTo>
                <a:lnTo>
                  <a:pt x="45876" y="34289"/>
                </a:lnTo>
                <a:lnTo>
                  <a:pt x="45876" y="32837"/>
                </a:lnTo>
                <a:lnTo>
                  <a:pt x="45876" y="32802"/>
                </a:lnTo>
                <a:close/>
                <a:moveTo>
                  <a:pt x="49505" y="32802"/>
                </a:moveTo>
                <a:lnTo>
                  <a:pt x="49505" y="32837"/>
                </a:lnTo>
                <a:lnTo>
                  <a:pt x="49505" y="34289"/>
                </a:lnTo>
                <a:lnTo>
                  <a:pt x="49505" y="34329"/>
                </a:lnTo>
                <a:lnTo>
                  <a:pt x="47731" y="34329"/>
                </a:lnTo>
                <a:lnTo>
                  <a:pt x="47731" y="34289"/>
                </a:lnTo>
                <a:lnTo>
                  <a:pt x="47731" y="32837"/>
                </a:lnTo>
                <a:lnTo>
                  <a:pt x="47731" y="32802"/>
                </a:lnTo>
                <a:close/>
                <a:moveTo>
                  <a:pt x="51289" y="32802"/>
                </a:moveTo>
                <a:lnTo>
                  <a:pt x="51289" y="32837"/>
                </a:lnTo>
                <a:lnTo>
                  <a:pt x="51289" y="34289"/>
                </a:lnTo>
                <a:lnTo>
                  <a:pt x="51289" y="34329"/>
                </a:lnTo>
                <a:lnTo>
                  <a:pt x="49581" y="34329"/>
                </a:lnTo>
                <a:lnTo>
                  <a:pt x="49581" y="34289"/>
                </a:lnTo>
                <a:lnTo>
                  <a:pt x="49581" y="32837"/>
                </a:lnTo>
                <a:lnTo>
                  <a:pt x="49581" y="32802"/>
                </a:lnTo>
                <a:close/>
                <a:moveTo>
                  <a:pt x="53144" y="32802"/>
                </a:moveTo>
                <a:lnTo>
                  <a:pt x="53144" y="32837"/>
                </a:lnTo>
                <a:lnTo>
                  <a:pt x="53144" y="34289"/>
                </a:lnTo>
                <a:lnTo>
                  <a:pt x="53144" y="34329"/>
                </a:lnTo>
                <a:lnTo>
                  <a:pt x="51370" y="34329"/>
                </a:lnTo>
                <a:lnTo>
                  <a:pt x="51370" y="34289"/>
                </a:lnTo>
                <a:lnTo>
                  <a:pt x="51370" y="32837"/>
                </a:lnTo>
                <a:lnTo>
                  <a:pt x="51370" y="32802"/>
                </a:lnTo>
                <a:close/>
                <a:moveTo>
                  <a:pt x="54995" y="32802"/>
                </a:moveTo>
                <a:lnTo>
                  <a:pt x="54995" y="32837"/>
                </a:lnTo>
                <a:lnTo>
                  <a:pt x="54995" y="34289"/>
                </a:lnTo>
                <a:lnTo>
                  <a:pt x="54995" y="34329"/>
                </a:lnTo>
                <a:lnTo>
                  <a:pt x="53220" y="34329"/>
                </a:lnTo>
                <a:lnTo>
                  <a:pt x="53220" y="34289"/>
                </a:lnTo>
                <a:lnTo>
                  <a:pt x="53220" y="32837"/>
                </a:lnTo>
                <a:lnTo>
                  <a:pt x="53220" y="32802"/>
                </a:lnTo>
                <a:close/>
                <a:moveTo>
                  <a:pt x="56849" y="32802"/>
                </a:moveTo>
                <a:lnTo>
                  <a:pt x="56849" y="32837"/>
                </a:lnTo>
                <a:lnTo>
                  <a:pt x="56849" y="34289"/>
                </a:lnTo>
                <a:lnTo>
                  <a:pt x="56849" y="34329"/>
                </a:lnTo>
                <a:lnTo>
                  <a:pt x="55070" y="34329"/>
                </a:lnTo>
                <a:lnTo>
                  <a:pt x="55070" y="34289"/>
                </a:lnTo>
                <a:lnTo>
                  <a:pt x="55070" y="32837"/>
                </a:lnTo>
                <a:lnTo>
                  <a:pt x="55070" y="32802"/>
                </a:lnTo>
                <a:close/>
                <a:moveTo>
                  <a:pt x="58698" y="32802"/>
                </a:moveTo>
                <a:lnTo>
                  <a:pt x="58698" y="32837"/>
                </a:lnTo>
                <a:lnTo>
                  <a:pt x="58698" y="34289"/>
                </a:lnTo>
                <a:lnTo>
                  <a:pt x="58698" y="34329"/>
                </a:lnTo>
                <a:lnTo>
                  <a:pt x="56924" y="34329"/>
                </a:lnTo>
                <a:lnTo>
                  <a:pt x="56924" y="34289"/>
                </a:lnTo>
                <a:lnTo>
                  <a:pt x="56924" y="32837"/>
                </a:lnTo>
                <a:lnTo>
                  <a:pt x="56924" y="32802"/>
                </a:lnTo>
                <a:close/>
                <a:moveTo>
                  <a:pt x="60548" y="32802"/>
                </a:moveTo>
                <a:lnTo>
                  <a:pt x="60548" y="32837"/>
                </a:lnTo>
                <a:lnTo>
                  <a:pt x="60548" y="34289"/>
                </a:lnTo>
                <a:lnTo>
                  <a:pt x="60548" y="34329"/>
                </a:lnTo>
                <a:lnTo>
                  <a:pt x="58775" y="34329"/>
                </a:lnTo>
                <a:lnTo>
                  <a:pt x="58775" y="34289"/>
                </a:lnTo>
                <a:lnTo>
                  <a:pt x="58775" y="32837"/>
                </a:lnTo>
                <a:lnTo>
                  <a:pt x="58775" y="32802"/>
                </a:lnTo>
                <a:close/>
                <a:moveTo>
                  <a:pt x="62404" y="32802"/>
                </a:moveTo>
                <a:lnTo>
                  <a:pt x="62404" y="32837"/>
                </a:lnTo>
                <a:lnTo>
                  <a:pt x="62404" y="34289"/>
                </a:lnTo>
                <a:lnTo>
                  <a:pt x="62404" y="34329"/>
                </a:lnTo>
                <a:lnTo>
                  <a:pt x="60629" y="34329"/>
                </a:lnTo>
                <a:lnTo>
                  <a:pt x="60629" y="34289"/>
                </a:lnTo>
                <a:lnTo>
                  <a:pt x="60629" y="32837"/>
                </a:lnTo>
                <a:lnTo>
                  <a:pt x="60629" y="32802"/>
                </a:lnTo>
                <a:close/>
                <a:moveTo>
                  <a:pt x="64253" y="32802"/>
                </a:moveTo>
                <a:lnTo>
                  <a:pt x="64253" y="32837"/>
                </a:lnTo>
                <a:lnTo>
                  <a:pt x="64253" y="34289"/>
                </a:lnTo>
                <a:lnTo>
                  <a:pt x="64253" y="34329"/>
                </a:lnTo>
                <a:lnTo>
                  <a:pt x="62479" y="34329"/>
                </a:lnTo>
                <a:lnTo>
                  <a:pt x="62479" y="34289"/>
                </a:lnTo>
                <a:lnTo>
                  <a:pt x="62479" y="32837"/>
                </a:lnTo>
                <a:lnTo>
                  <a:pt x="62479" y="32802"/>
                </a:lnTo>
                <a:close/>
                <a:moveTo>
                  <a:pt x="66108" y="32802"/>
                </a:moveTo>
                <a:lnTo>
                  <a:pt x="66108" y="32837"/>
                </a:lnTo>
                <a:lnTo>
                  <a:pt x="66108" y="34289"/>
                </a:lnTo>
                <a:lnTo>
                  <a:pt x="66108" y="34329"/>
                </a:lnTo>
                <a:lnTo>
                  <a:pt x="64328" y="34329"/>
                </a:lnTo>
                <a:lnTo>
                  <a:pt x="64328" y="34289"/>
                </a:lnTo>
                <a:lnTo>
                  <a:pt x="64328" y="32837"/>
                </a:lnTo>
                <a:lnTo>
                  <a:pt x="64328" y="32802"/>
                </a:lnTo>
                <a:close/>
                <a:moveTo>
                  <a:pt x="3343" y="34405"/>
                </a:moveTo>
                <a:lnTo>
                  <a:pt x="3343" y="36180"/>
                </a:lnTo>
                <a:lnTo>
                  <a:pt x="1568" y="36180"/>
                </a:lnTo>
                <a:lnTo>
                  <a:pt x="1568" y="34405"/>
                </a:lnTo>
                <a:close/>
                <a:moveTo>
                  <a:pt x="5192" y="34405"/>
                </a:moveTo>
                <a:lnTo>
                  <a:pt x="5192" y="36180"/>
                </a:lnTo>
                <a:lnTo>
                  <a:pt x="3418" y="36180"/>
                </a:lnTo>
                <a:lnTo>
                  <a:pt x="3418" y="34405"/>
                </a:lnTo>
                <a:close/>
                <a:moveTo>
                  <a:pt x="7047" y="34405"/>
                </a:moveTo>
                <a:lnTo>
                  <a:pt x="7047" y="36180"/>
                </a:lnTo>
                <a:lnTo>
                  <a:pt x="5267" y="36180"/>
                </a:lnTo>
                <a:lnTo>
                  <a:pt x="5267" y="34405"/>
                </a:lnTo>
                <a:close/>
                <a:moveTo>
                  <a:pt x="8896" y="34405"/>
                </a:moveTo>
                <a:lnTo>
                  <a:pt x="8896" y="36180"/>
                </a:lnTo>
                <a:lnTo>
                  <a:pt x="7123" y="36180"/>
                </a:lnTo>
                <a:lnTo>
                  <a:pt x="7123" y="34405"/>
                </a:lnTo>
                <a:close/>
                <a:moveTo>
                  <a:pt x="10746" y="34405"/>
                </a:moveTo>
                <a:lnTo>
                  <a:pt x="10746" y="36180"/>
                </a:lnTo>
                <a:lnTo>
                  <a:pt x="8972" y="36180"/>
                </a:lnTo>
                <a:lnTo>
                  <a:pt x="8972" y="34405"/>
                </a:lnTo>
                <a:close/>
                <a:moveTo>
                  <a:pt x="12601" y="34405"/>
                </a:moveTo>
                <a:lnTo>
                  <a:pt x="12601" y="36180"/>
                </a:lnTo>
                <a:lnTo>
                  <a:pt x="10827" y="36180"/>
                </a:lnTo>
                <a:lnTo>
                  <a:pt x="10827" y="34405"/>
                </a:lnTo>
                <a:close/>
                <a:moveTo>
                  <a:pt x="14451" y="34405"/>
                </a:moveTo>
                <a:lnTo>
                  <a:pt x="14451" y="36180"/>
                </a:lnTo>
                <a:lnTo>
                  <a:pt x="12676" y="36180"/>
                </a:lnTo>
                <a:lnTo>
                  <a:pt x="12676" y="34405"/>
                </a:lnTo>
                <a:close/>
                <a:moveTo>
                  <a:pt x="16305" y="34405"/>
                </a:moveTo>
                <a:lnTo>
                  <a:pt x="16305" y="36180"/>
                </a:lnTo>
                <a:lnTo>
                  <a:pt x="14526" y="36180"/>
                </a:lnTo>
                <a:lnTo>
                  <a:pt x="14526" y="34405"/>
                </a:lnTo>
                <a:close/>
                <a:moveTo>
                  <a:pt x="18089" y="34405"/>
                </a:moveTo>
                <a:lnTo>
                  <a:pt x="18089" y="36180"/>
                </a:lnTo>
                <a:lnTo>
                  <a:pt x="16381" y="36180"/>
                </a:lnTo>
                <a:lnTo>
                  <a:pt x="16381" y="34405"/>
                </a:lnTo>
                <a:close/>
                <a:moveTo>
                  <a:pt x="19945" y="34405"/>
                </a:moveTo>
                <a:lnTo>
                  <a:pt x="19945" y="36180"/>
                </a:lnTo>
                <a:lnTo>
                  <a:pt x="18166" y="36180"/>
                </a:lnTo>
                <a:lnTo>
                  <a:pt x="18166" y="34405"/>
                </a:lnTo>
                <a:close/>
                <a:moveTo>
                  <a:pt x="21795" y="34405"/>
                </a:moveTo>
                <a:lnTo>
                  <a:pt x="21795" y="36180"/>
                </a:lnTo>
                <a:lnTo>
                  <a:pt x="20020" y="36180"/>
                </a:lnTo>
                <a:lnTo>
                  <a:pt x="20020" y="34405"/>
                </a:lnTo>
                <a:close/>
                <a:moveTo>
                  <a:pt x="23644" y="34405"/>
                </a:moveTo>
                <a:lnTo>
                  <a:pt x="23644" y="36180"/>
                </a:lnTo>
                <a:lnTo>
                  <a:pt x="21870" y="36180"/>
                </a:lnTo>
                <a:lnTo>
                  <a:pt x="21870" y="34405"/>
                </a:lnTo>
                <a:close/>
                <a:moveTo>
                  <a:pt x="25498" y="34405"/>
                </a:moveTo>
                <a:lnTo>
                  <a:pt x="25498" y="36180"/>
                </a:lnTo>
                <a:lnTo>
                  <a:pt x="23719" y="36180"/>
                </a:lnTo>
                <a:lnTo>
                  <a:pt x="23719" y="34405"/>
                </a:lnTo>
                <a:close/>
                <a:moveTo>
                  <a:pt x="27348" y="34405"/>
                </a:moveTo>
                <a:lnTo>
                  <a:pt x="27348" y="36180"/>
                </a:lnTo>
                <a:lnTo>
                  <a:pt x="25575" y="36180"/>
                </a:lnTo>
                <a:lnTo>
                  <a:pt x="25575" y="34405"/>
                </a:lnTo>
                <a:close/>
                <a:moveTo>
                  <a:pt x="29204" y="34405"/>
                </a:moveTo>
                <a:lnTo>
                  <a:pt x="29204" y="36180"/>
                </a:lnTo>
                <a:lnTo>
                  <a:pt x="27424" y="36180"/>
                </a:lnTo>
                <a:lnTo>
                  <a:pt x="27424" y="34405"/>
                </a:lnTo>
                <a:close/>
                <a:moveTo>
                  <a:pt x="31053" y="34405"/>
                </a:moveTo>
                <a:lnTo>
                  <a:pt x="31053" y="36180"/>
                </a:lnTo>
                <a:lnTo>
                  <a:pt x="29279" y="36180"/>
                </a:lnTo>
                <a:lnTo>
                  <a:pt x="29279" y="34405"/>
                </a:lnTo>
                <a:close/>
                <a:moveTo>
                  <a:pt x="32903" y="34405"/>
                </a:moveTo>
                <a:lnTo>
                  <a:pt x="32903" y="36180"/>
                </a:lnTo>
                <a:lnTo>
                  <a:pt x="31128" y="36180"/>
                </a:lnTo>
                <a:lnTo>
                  <a:pt x="31128" y="34405"/>
                </a:lnTo>
                <a:close/>
                <a:moveTo>
                  <a:pt x="34692" y="34405"/>
                </a:moveTo>
                <a:lnTo>
                  <a:pt x="34692" y="36180"/>
                </a:lnTo>
                <a:lnTo>
                  <a:pt x="32979" y="36180"/>
                </a:lnTo>
                <a:lnTo>
                  <a:pt x="32979" y="34405"/>
                </a:lnTo>
                <a:close/>
                <a:moveTo>
                  <a:pt x="36541" y="34405"/>
                </a:moveTo>
                <a:lnTo>
                  <a:pt x="36541" y="36180"/>
                </a:lnTo>
                <a:lnTo>
                  <a:pt x="34768" y="36180"/>
                </a:lnTo>
                <a:lnTo>
                  <a:pt x="34768" y="34405"/>
                </a:lnTo>
                <a:close/>
                <a:moveTo>
                  <a:pt x="38397" y="34405"/>
                </a:moveTo>
                <a:lnTo>
                  <a:pt x="38397" y="36180"/>
                </a:lnTo>
                <a:lnTo>
                  <a:pt x="36618" y="36180"/>
                </a:lnTo>
                <a:lnTo>
                  <a:pt x="36618" y="34405"/>
                </a:lnTo>
                <a:close/>
                <a:moveTo>
                  <a:pt x="40246" y="34405"/>
                </a:moveTo>
                <a:lnTo>
                  <a:pt x="40246" y="36180"/>
                </a:lnTo>
                <a:lnTo>
                  <a:pt x="38472" y="36180"/>
                </a:lnTo>
                <a:lnTo>
                  <a:pt x="38472" y="34405"/>
                </a:lnTo>
                <a:close/>
                <a:moveTo>
                  <a:pt x="42096" y="34405"/>
                </a:moveTo>
                <a:lnTo>
                  <a:pt x="42096" y="36180"/>
                </a:lnTo>
                <a:lnTo>
                  <a:pt x="40321" y="36180"/>
                </a:lnTo>
                <a:lnTo>
                  <a:pt x="40321" y="34405"/>
                </a:lnTo>
                <a:close/>
                <a:moveTo>
                  <a:pt x="43950" y="34405"/>
                </a:moveTo>
                <a:lnTo>
                  <a:pt x="43950" y="36180"/>
                </a:lnTo>
                <a:lnTo>
                  <a:pt x="42172" y="36180"/>
                </a:lnTo>
                <a:lnTo>
                  <a:pt x="42172" y="34405"/>
                </a:lnTo>
                <a:close/>
                <a:moveTo>
                  <a:pt x="45801" y="34405"/>
                </a:moveTo>
                <a:lnTo>
                  <a:pt x="45801" y="36180"/>
                </a:lnTo>
                <a:lnTo>
                  <a:pt x="44027" y="36180"/>
                </a:lnTo>
                <a:lnTo>
                  <a:pt x="44027" y="34405"/>
                </a:lnTo>
                <a:close/>
                <a:moveTo>
                  <a:pt x="47656" y="34405"/>
                </a:moveTo>
                <a:lnTo>
                  <a:pt x="47656" y="36180"/>
                </a:lnTo>
                <a:lnTo>
                  <a:pt x="45876" y="36180"/>
                </a:lnTo>
                <a:lnTo>
                  <a:pt x="45876" y="34405"/>
                </a:lnTo>
                <a:close/>
                <a:moveTo>
                  <a:pt x="49505" y="34405"/>
                </a:moveTo>
                <a:lnTo>
                  <a:pt x="49505" y="36180"/>
                </a:lnTo>
                <a:lnTo>
                  <a:pt x="47731" y="36180"/>
                </a:lnTo>
                <a:lnTo>
                  <a:pt x="47731" y="34405"/>
                </a:lnTo>
                <a:close/>
                <a:moveTo>
                  <a:pt x="51289" y="34405"/>
                </a:moveTo>
                <a:lnTo>
                  <a:pt x="51289" y="36180"/>
                </a:lnTo>
                <a:lnTo>
                  <a:pt x="49581" y="36180"/>
                </a:lnTo>
                <a:lnTo>
                  <a:pt x="49581" y="34405"/>
                </a:lnTo>
                <a:close/>
                <a:moveTo>
                  <a:pt x="53144" y="34405"/>
                </a:moveTo>
                <a:lnTo>
                  <a:pt x="53144" y="36180"/>
                </a:lnTo>
                <a:lnTo>
                  <a:pt x="51370" y="36180"/>
                </a:lnTo>
                <a:lnTo>
                  <a:pt x="51370" y="34405"/>
                </a:lnTo>
                <a:close/>
                <a:moveTo>
                  <a:pt x="54995" y="34405"/>
                </a:moveTo>
                <a:lnTo>
                  <a:pt x="54995" y="36180"/>
                </a:lnTo>
                <a:lnTo>
                  <a:pt x="53220" y="36180"/>
                </a:lnTo>
                <a:lnTo>
                  <a:pt x="53220" y="34405"/>
                </a:lnTo>
                <a:close/>
                <a:moveTo>
                  <a:pt x="56849" y="34405"/>
                </a:moveTo>
                <a:lnTo>
                  <a:pt x="56849" y="36180"/>
                </a:lnTo>
                <a:lnTo>
                  <a:pt x="55070" y="36180"/>
                </a:lnTo>
                <a:lnTo>
                  <a:pt x="55070" y="34405"/>
                </a:lnTo>
                <a:close/>
                <a:moveTo>
                  <a:pt x="58698" y="34405"/>
                </a:moveTo>
                <a:lnTo>
                  <a:pt x="58698" y="36180"/>
                </a:lnTo>
                <a:lnTo>
                  <a:pt x="56924" y="36180"/>
                </a:lnTo>
                <a:lnTo>
                  <a:pt x="56924" y="34405"/>
                </a:lnTo>
                <a:close/>
                <a:moveTo>
                  <a:pt x="60548" y="34405"/>
                </a:moveTo>
                <a:lnTo>
                  <a:pt x="60548" y="36180"/>
                </a:lnTo>
                <a:lnTo>
                  <a:pt x="58775" y="36180"/>
                </a:lnTo>
                <a:lnTo>
                  <a:pt x="58775" y="34405"/>
                </a:lnTo>
                <a:close/>
                <a:moveTo>
                  <a:pt x="62404" y="34405"/>
                </a:moveTo>
                <a:lnTo>
                  <a:pt x="62404" y="36180"/>
                </a:lnTo>
                <a:lnTo>
                  <a:pt x="60629" y="36180"/>
                </a:lnTo>
                <a:lnTo>
                  <a:pt x="60629" y="34405"/>
                </a:lnTo>
                <a:close/>
                <a:moveTo>
                  <a:pt x="64253" y="34405"/>
                </a:moveTo>
                <a:lnTo>
                  <a:pt x="64253" y="36180"/>
                </a:lnTo>
                <a:lnTo>
                  <a:pt x="62479" y="36180"/>
                </a:lnTo>
                <a:lnTo>
                  <a:pt x="62479" y="34405"/>
                </a:lnTo>
                <a:close/>
                <a:moveTo>
                  <a:pt x="66108" y="34405"/>
                </a:moveTo>
                <a:lnTo>
                  <a:pt x="66108" y="36180"/>
                </a:lnTo>
                <a:lnTo>
                  <a:pt x="64328" y="36180"/>
                </a:lnTo>
                <a:lnTo>
                  <a:pt x="64328" y="34405"/>
                </a:lnTo>
                <a:close/>
                <a:moveTo>
                  <a:pt x="3343" y="36259"/>
                </a:moveTo>
                <a:lnTo>
                  <a:pt x="3343" y="38034"/>
                </a:lnTo>
                <a:lnTo>
                  <a:pt x="1568" y="38034"/>
                </a:lnTo>
                <a:lnTo>
                  <a:pt x="1568" y="36259"/>
                </a:lnTo>
                <a:close/>
                <a:moveTo>
                  <a:pt x="5192" y="36259"/>
                </a:moveTo>
                <a:lnTo>
                  <a:pt x="5192" y="38034"/>
                </a:lnTo>
                <a:lnTo>
                  <a:pt x="3418" y="38034"/>
                </a:lnTo>
                <a:lnTo>
                  <a:pt x="3418" y="36259"/>
                </a:lnTo>
                <a:close/>
                <a:moveTo>
                  <a:pt x="7047" y="36259"/>
                </a:moveTo>
                <a:lnTo>
                  <a:pt x="7047" y="38034"/>
                </a:lnTo>
                <a:lnTo>
                  <a:pt x="5267" y="38034"/>
                </a:lnTo>
                <a:lnTo>
                  <a:pt x="5267" y="36259"/>
                </a:lnTo>
                <a:close/>
                <a:moveTo>
                  <a:pt x="8896" y="36259"/>
                </a:moveTo>
                <a:lnTo>
                  <a:pt x="8896" y="38034"/>
                </a:lnTo>
                <a:lnTo>
                  <a:pt x="7123" y="38034"/>
                </a:lnTo>
                <a:lnTo>
                  <a:pt x="7123" y="36259"/>
                </a:lnTo>
                <a:close/>
                <a:moveTo>
                  <a:pt x="10746" y="36259"/>
                </a:moveTo>
                <a:lnTo>
                  <a:pt x="10746" y="38034"/>
                </a:lnTo>
                <a:lnTo>
                  <a:pt x="8972" y="38034"/>
                </a:lnTo>
                <a:lnTo>
                  <a:pt x="8972" y="36259"/>
                </a:lnTo>
                <a:close/>
                <a:moveTo>
                  <a:pt x="12601" y="36259"/>
                </a:moveTo>
                <a:lnTo>
                  <a:pt x="12601" y="38034"/>
                </a:lnTo>
                <a:lnTo>
                  <a:pt x="10827" y="38034"/>
                </a:lnTo>
                <a:lnTo>
                  <a:pt x="10827" y="36259"/>
                </a:lnTo>
                <a:close/>
                <a:moveTo>
                  <a:pt x="14451" y="36259"/>
                </a:moveTo>
                <a:lnTo>
                  <a:pt x="14451" y="38034"/>
                </a:lnTo>
                <a:lnTo>
                  <a:pt x="12676" y="38034"/>
                </a:lnTo>
                <a:lnTo>
                  <a:pt x="12676" y="36259"/>
                </a:lnTo>
                <a:close/>
                <a:moveTo>
                  <a:pt x="16305" y="36259"/>
                </a:moveTo>
                <a:lnTo>
                  <a:pt x="16305" y="38034"/>
                </a:lnTo>
                <a:lnTo>
                  <a:pt x="14526" y="38034"/>
                </a:lnTo>
                <a:lnTo>
                  <a:pt x="14526" y="36259"/>
                </a:lnTo>
                <a:close/>
                <a:moveTo>
                  <a:pt x="18089" y="36259"/>
                </a:moveTo>
                <a:lnTo>
                  <a:pt x="18089" y="38034"/>
                </a:lnTo>
                <a:lnTo>
                  <a:pt x="16381" y="38034"/>
                </a:lnTo>
                <a:lnTo>
                  <a:pt x="16381" y="36259"/>
                </a:lnTo>
                <a:close/>
                <a:moveTo>
                  <a:pt x="19945" y="36259"/>
                </a:moveTo>
                <a:lnTo>
                  <a:pt x="19945" y="38034"/>
                </a:lnTo>
                <a:lnTo>
                  <a:pt x="18166" y="38034"/>
                </a:lnTo>
                <a:lnTo>
                  <a:pt x="18166" y="36259"/>
                </a:lnTo>
                <a:close/>
                <a:moveTo>
                  <a:pt x="21795" y="36259"/>
                </a:moveTo>
                <a:lnTo>
                  <a:pt x="21795" y="38034"/>
                </a:lnTo>
                <a:lnTo>
                  <a:pt x="20020" y="38034"/>
                </a:lnTo>
                <a:lnTo>
                  <a:pt x="20020" y="36259"/>
                </a:lnTo>
                <a:close/>
                <a:moveTo>
                  <a:pt x="23644" y="36259"/>
                </a:moveTo>
                <a:lnTo>
                  <a:pt x="23644" y="38034"/>
                </a:lnTo>
                <a:lnTo>
                  <a:pt x="21870" y="38034"/>
                </a:lnTo>
                <a:lnTo>
                  <a:pt x="21870" y="36259"/>
                </a:lnTo>
                <a:close/>
                <a:moveTo>
                  <a:pt x="25498" y="36259"/>
                </a:moveTo>
                <a:lnTo>
                  <a:pt x="25498" y="38034"/>
                </a:lnTo>
                <a:lnTo>
                  <a:pt x="23719" y="38034"/>
                </a:lnTo>
                <a:lnTo>
                  <a:pt x="23719" y="36259"/>
                </a:lnTo>
                <a:close/>
                <a:moveTo>
                  <a:pt x="27348" y="36259"/>
                </a:moveTo>
                <a:lnTo>
                  <a:pt x="27348" y="38034"/>
                </a:lnTo>
                <a:lnTo>
                  <a:pt x="25575" y="38034"/>
                </a:lnTo>
                <a:lnTo>
                  <a:pt x="25575" y="36259"/>
                </a:lnTo>
                <a:close/>
                <a:moveTo>
                  <a:pt x="29204" y="36259"/>
                </a:moveTo>
                <a:lnTo>
                  <a:pt x="29204" y="38034"/>
                </a:lnTo>
                <a:lnTo>
                  <a:pt x="27424" y="38034"/>
                </a:lnTo>
                <a:lnTo>
                  <a:pt x="27424" y="36259"/>
                </a:lnTo>
                <a:close/>
                <a:moveTo>
                  <a:pt x="31053" y="36259"/>
                </a:moveTo>
                <a:lnTo>
                  <a:pt x="31053" y="38034"/>
                </a:lnTo>
                <a:lnTo>
                  <a:pt x="29279" y="38034"/>
                </a:lnTo>
                <a:lnTo>
                  <a:pt x="29279" y="36259"/>
                </a:lnTo>
                <a:close/>
                <a:moveTo>
                  <a:pt x="32903" y="36259"/>
                </a:moveTo>
                <a:lnTo>
                  <a:pt x="32903" y="38034"/>
                </a:lnTo>
                <a:lnTo>
                  <a:pt x="31128" y="38034"/>
                </a:lnTo>
                <a:lnTo>
                  <a:pt x="31128" y="36259"/>
                </a:lnTo>
                <a:close/>
                <a:moveTo>
                  <a:pt x="34692" y="36259"/>
                </a:moveTo>
                <a:lnTo>
                  <a:pt x="34692" y="38034"/>
                </a:lnTo>
                <a:lnTo>
                  <a:pt x="32979" y="38034"/>
                </a:lnTo>
                <a:lnTo>
                  <a:pt x="32979" y="36259"/>
                </a:lnTo>
                <a:close/>
                <a:moveTo>
                  <a:pt x="36541" y="36259"/>
                </a:moveTo>
                <a:lnTo>
                  <a:pt x="36541" y="38034"/>
                </a:lnTo>
                <a:lnTo>
                  <a:pt x="34768" y="38034"/>
                </a:lnTo>
                <a:lnTo>
                  <a:pt x="34768" y="36259"/>
                </a:lnTo>
                <a:close/>
                <a:moveTo>
                  <a:pt x="38397" y="36259"/>
                </a:moveTo>
                <a:lnTo>
                  <a:pt x="38397" y="38034"/>
                </a:lnTo>
                <a:lnTo>
                  <a:pt x="36618" y="38034"/>
                </a:lnTo>
                <a:lnTo>
                  <a:pt x="36618" y="36259"/>
                </a:lnTo>
                <a:close/>
                <a:moveTo>
                  <a:pt x="40246" y="36259"/>
                </a:moveTo>
                <a:lnTo>
                  <a:pt x="40246" y="38034"/>
                </a:lnTo>
                <a:lnTo>
                  <a:pt x="38472" y="38034"/>
                </a:lnTo>
                <a:lnTo>
                  <a:pt x="38472" y="36259"/>
                </a:lnTo>
                <a:close/>
                <a:moveTo>
                  <a:pt x="42096" y="36259"/>
                </a:moveTo>
                <a:lnTo>
                  <a:pt x="42096" y="38034"/>
                </a:lnTo>
                <a:lnTo>
                  <a:pt x="40321" y="38034"/>
                </a:lnTo>
                <a:lnTo>
                  <a:pt x="40321" y="36259"/>
                </a:lnTo>
                <a:close/>
                <a:moveTo>
                  <a:pt x="43950" y="36259"/>
                </a:moveTo>
                <a:lnTo>
                  <a:pt x="43950" y="38034"/>
                </a:lnTo>
                <a:lnTo>
                  <a:pt x="42172" y="38034"/>
                </a:lnTo>
                <a:lnTo>
                  <a:pt x="42172" y="36259"/>
                </a:lnTo>
                <a:close/>
                <a:moveTo>
                  <a:pt x="45801" y="36259"/>
                </a:moveTo>
                <a:lnTo>
                  <a:pt x="45801" y="38034"/>
                </a:lnTo>
                <a:lnTo>
                  <a:pt x="44027" y="38034"/>
                </a:lnTo>
                <a:lnTo>
                  <a:pt x="44027" y="36259"/>
                </a:lnTo>
                <a:close/>
                <a:moveTo>
                  <a:pt x="47656" y="36259"/>
                </a:moveTo>
                <a:lnTo>
                  <a:pt x="47656" y="38034"/>
                </a:lnTo>
                <a:lnTo>
                  <a:pt x="45876" y="38034"/>
                </a:lnTo>
                <a:lnTo>
                  <a:pt x="45876" y="36259"/>
                </a:lnTo>
                <a:close/>
                <a:moveTo>
                  <a:pt x="49505" y="36259"/>
                </a:moveTo>
                <a:lnTo>
                  <a:pt x="49505" y="38034"/>
                </a:lnTo>
                <a:lnTo>
                  <a:pt x="47731" y="38034"/>
                </a:lnTo>
                <a:lnTo>
                  <a:pt x="47731" y="36259"/>
                </a:lnTo>
                <a:close/>
                <a:moveTo>
                  <a:pt x="51289" y="36259"/>
                </a:moveTo>
                <a:lnTo>
                  <a:pt x="51289" y="38034"/>
                </a:lnTo>
                <a:lnTo>
                  <a:pt x="49581" y="38034"/>
                </a:lnTo>
                <a:lnTo>
                  <a:pt x="49581" y="36259"/>
                </a:lnTo>
                <a:close/>
                <a:moveTo>
                  <a:pt x="53144" y="36259"/>
                </a:moveTo>
                <a:lnTo>
                  <a:pt x="53144" y="38034"/>
                </a:lnTo>
                <a:lnTo>
                  <a:pt x="51370" y="38034"/>
                </a:lnTo>
                <a:lnTo>
                  <a:pt x="51370" y="36259"/>
                </a:lnTo>
                <a:close/>
                <a:moveTo>
                  <a:pt x="54995" y="36259"/>
                </a:moveTo>
                <a:lnTo>
                  <a:pt x="54995" y="38034"/>
                </a:lnTo>
                <a:lnTo>
                  <a:pt x="53220" y="38034"/>
                </a:lnTo>
                <a:lnTo>
                  <a:pt x="53220" y="36259"/>
                </a:lnTo>
                <a:close/>
                <a:moveTo>
                  <a:pt x="56849" y="36259"/>
                </a:moveTo>
                <a:lnTo>
                  <a:pt x="56849" y="38034"/>
                </a:lnTo>
                <a:lnTo>
                  <a:pt x="55070" y="38034"/>
                </a:lnTo>
                <a:lnTo>
                  <a:pt x="55070" y="36259"/>
                </a:lnTo>
                <a:close/>
                <a:moveTo>
                  <a:pt x="58698" y="36259"/>
                </a:moveTo>
                <a:lnTo>
                  <a:pt x="58698" y="38034"/>
                </a:lnTo>
                <a:lnTo>
                  <a:pt x="56924" y="38034"/>
                </a:lnTo>
                <a:lnTo>
                  <a:pt x="56924" y="36259"/>
                </a:lnTo>
                <a:close/>
                <a:moveTo>
                  <a:pt x="60548" y="36259"/>
                </a:moveTo>
                <a:lnTo>
                  <a:pt x="60548" y="38034"/>
                </a:lnTo>
                <a:lnTo>
                  <a:pt x="58775" y="38034"/>
                </a:lnTo>
                <a:lnTo>
                  <a:pt x="58775" y="36259"/>
                </a:lnTo>
                <a:close/>
                <a:moveTo>
                  <a:pt x="62404" y="36259"/>
                </a:moveTo>
                <a:lnTo>
                  <a:pt x="62404" y="38034"/>
                </a:lnTo>
                <a:lnTo>
                  <a:pt x="60629" y="38034"/>
                </a:lnTo>
                <a:lnTo>
                  <a:pt x="60629" y="36259"/>
                </a:lnTo>
                <a:close/>
                <a:moveTo>
                  <a:pt x="64253" y="36259"/>
                </a:moveTo>
                <a:lnTo>
                  <a:pt x="64253" y="38034"/>
                </a:lnTo>
                <a:lnTo>
                  <a:pt x="62479" y="38034"/>
                </a:lnTo>
                <a:lnTo>
                  <a:pt x="62479" y="36259"/>
                </a:lnTo>
                <a:close/>
                <a:moveTo>
                  <a:pt x="66108" y="36259"/>
                </a:moveTo>
                <a:lnTo>
                  <a:pt x="66108" y="38034"/>
                </a:lnTo>
                <a:lnTo>
                  <a:pt x="64328" y="38034"/>
                </a:lnTo>
                <a:lnTo>
                  <a:pt x="64328" y="36259"/>
                </a:lnTo>
                <a:close/>
                <a:moveTo>
                  <a:pt x="3343" y="38109"/>
                </a:moveTo>
                <a:lnTo>
                  <a:pt x="3343" y="39883"/>
                </a:lnTo>
                <a:lnTo>
                  <a:pt x="1568" y="39883"/>
                </a:lnTo>
                <a:lnTo>
                  <a:pt x="1568" y="38109"/>
                </a:lnTo>
                <a:close/>
                <a:moveTo>
                  <a:pt x="5192" y="38109"/>
                </a:moveTo>
                <a:lnTo>
                  <a:pt x="5192" y="39883"/>
                </a:lnTo>
                <a:lnTo>
                  <a:pt x="3418" y="39883"/>
                </a:lnTo>
                <a:lnTo>
                  <a:pt x="3418" y="38109"/>
                </a:lnTo>
                <a:close/>
                <a:moveTo>
                  <a:pt x="7047" y="38109"/>
                </a:moveTo>
                <a:lnTo>
                  <a:pt x="7047" y="39883"/>
                </a:lnTo>
                <a:lnTo>
                  <a:pt x="5267" y="39883"/>
                </a:lnTo>
                <a:lnTo>
                  <a:pt x="5267" y="38109"/>
                </a:lnTo>
                <a:close/>
                <a:moveTo>
                  <a:pt x="8896" y="38109"/>
                </a:moveTo>
                <a:lnTo>
                  <a:pt x="8896" y="39883"/>
                </a:lnTo>
                <a:lnTo>
                  <a:pt x="7123" y="39883"/>
                </a:lnTo>
                <a:lnTo>
                  <a:pt x="7123" y="38109"/>
                </a:lnTo>
                <a:close/>
                <a:moveTo>
                  <a:pt x="10746" y="38109"/>
                </a:moveTo>
                <a:lnTo>
                  <a:pt x="10746" y="39883"/>
                </a:lnTo>
                <a:lnTo>
                  <a:pt x="8972" y="39883"/>
                </a:lnTo>
                <a:lnTo>
                  <a:pt x="8972" y="38109"/>
                </a:lnTo>
                <a:close/>
                <a:moveTo>
                  <a:pt x="12601" y="38109"/>
                </a:moveTo>
                <a:lnTo>
                  <a:pt x="12601" y="39883"/>
                </a:lnTo>
                <a:lnTo>
                  <a:pt x="10827" y="39883"/>
                </a:lnTo>
                <a:lnTo>
                  <a:pt x="10827" y="38109"/>
                </a:lnTo>
                <a:close/>
                <a:moveTo>
                  <a:pt x="14451" y="38109"/>
                </a:moveTo>
                <a:lnTo>
                  <a:pt x="14451" y="39883"/>
                </a:lnTo>
                <a:lnTo>
                  <a:pt x="12676" y="39883"/>
                </a:lnTo>
                <a:lnTo>
                  <a:pt x="12676" y="38109"/>
                </a:lnTo>
                <a:close/>
                <a:moveTo>
                  <a:pt x="16305" y="38109"/>
                </a:moveTo>
                <a:lnTo>
                  <a:pt x="16305" y="39883"/>
                </a:lnTo>
                <a:lnTo>
                  <a:pt x="14526" y="39883"/>
                </a:lnTo>
                <a:lnTo>
                  <a:pt x="14526" y="38109"/>
                </a:lnTo>
                <a:close/>
                <a:moveTo>
                  <a:pt x="18089" y="38109"/>
                </a:moveTo>
                <a:lnTo>
                  <a:pt x="18089" y="39883"/>
                </a:lnTo>
                <a:lnTo>
                  <a:pt x="16381" y="39883"/>
                </a:lnTo>
                <a:lnTo>
                  <a:pt x="16381" y="38109"/>
                </a:lnTo>
                <a:close/>
                <a:moveTo>
                  <a:pt x="19945" y="38109"/>
                </a:moveTo>
                <a:lnTo>
                  <a:pt x="19945" y="39883"/>
                </a:lnTo>
                <a:lnTo>
                  <a:pt x="18166" y="39883"/>
                </a:lnTo>
                <a:lnTo>
                  <a:pt x="18166" y="38109"/>
                </a:lnTo>
                <a:close/>
                <a:moveTo>
                  <a:pt x="21795" y="38109"/>
                </a:moveTo>
                <a:lnTo>
                  <a:pt x="21795" y="39883"/>
                </a:lnTo>
                <a:lnTo>
                  <a:pt x="20020" y="39883"/>
                </a:lnTo>
                <a:lnTo>
                  <a:pt x="20020" y="38109"/>
                </a:lnTo>
                <a:close/>
                <a:moveTo>
                  <a:pt x="23644" y="38109"/>
                </a:moveTo>
                <a:lnTo>
                  <a:pt x="23644" y="39883"/>
                </a:lnTo>
                <a:lnTo>
                  <a:pt x="21870" y="39883"/>
                </a:lnTo>
                <a:lnTo>
                  <a:pt x="21870" y="38109"/>
                </a:lnTo>
                <a:close/>
                <a:moveTo>
                  <a:pt x="25498" y="38109"/>
                </a:moveTo>
                <a:lnTo>
                  <a:pt x="25498" y="39883"/>
                </a:lnTo>
                <a:lnTo>
                  <a:pt x="23719" y="39883"/>
                </a:lnTo>
                <a:lnTo>
                  <a:pt x="23719" y="38109"/>
                </a:lnTo>
                <a:close/>
                <a:moveTo>
                  <a:pt x="27348" y="38109"/>
                </a:moveTo>
                <a:lnTo>
                  <a:pt x="27348" y="39883"/>
                </a:lnTo>
                <a:lnTo>
                  <a:pt x="25575" y="39883"/>
                </a:lnTo>
                <a:lnTo>
                  <a:pt x="25575" y="38109"/>
                </a:lnTo>
                <a:close/>
                <a:moveTo>
                  <a:pt x="29204" y="38109"/>
                </a:moveTo>
                <a:lnTo>
                  <a:pt x="29204" y="39883"/>
                </a:lnTo>
                <a:lnTo>
                  <a:pt x="27424" y="39883"/>
                </a:lnTo>
                <a:lnTo>
                  <a:pt x="27424" y="38109"/>
                </a:lnTo>
                <a:close/>
                <a:moveTo>
                  <a:pt x="31053" y="38109"/>
                </a:moveTo>
                <a:lnTo>
                  <a:pt x="31053" y="39883"/>
                </a:lnTo>
                <a:lnTo>
                  <a:pt x="29279" y="39883"/>
                </a:lnTo>
                <a:lnTo>
                  <a:pt x="29279" y="38109"/>
                </a:lnTo>
                <a:close/>
                <a:moveTo>
                  <a:pt x="32903" y="38109"/>
                </a:moveTo>
                <a:lnTo>
                  <a:pt x="32903" y="39883"/>
                </a:lnTo>
                <a:lnTo>
                  <a:pt x="31128" y="39883"/>
                </a:lnTo>
                <a:lnTo>
                  <a:pt x="31128" y="38109"/>
                </a:lnTo>
                <a:close/>
                <a:moveTo>
                  <a:pt x="34692" y="38109"/>
                </a:moveTo>
                <a:lnTo>
                  <a:pt x="34692" y="39883"/>
                </a:lnTo>
                <a:lnTo>
                  <a:pt x="32979" y="39883"/>
                </a:lnTo>
                <a:lnTo>
                  <a:pt x="32979" y="38109"/>
                </a:lnTo>
                <a:close/>
                <a:moveTo>
                  <a:pt x="36541" y="38109"/>
                </a:moveTo>
                <a:lnTo>
                  <a:pt x="36541" y="39883"/>
                </a:lnTo>
                <a:lnTo>
                  <a:pt x="34768" y="39883"/>
                </a:lnTo>
                <a:lnTo>
                  <a:pt x="34768" y="38109"/>
                </a:lnTo>
                <a:close/>
                <a:moveTo>
                  <a:pt x="38397" y="38109"/>
                </a:moveTo>
                <a:lnTo>
                  <a:pt x="38397" y="39883"/>
                </a:lnTo>
                <a:lnTo>
                  <a:pt x="36618" y="39883"/>
                </a:lnTo>
                <a:lnTo>
                  <a:pt x="36618" y="38109"/>
                </a:lnTo>
                <a:close/>
                <a:moveTo>
                  <a:pt x="40246" y="38109"/>
                </a:moveTo>
                <a:lnTo>
                  <a:pt x="40246" y="39883"/>
                </a:lnTo>
                <a:lnTo>
                  <a:pt x="38472" y="39883"/>
                </a:lnTo>
                <a:lnTo>
                  <a:pt x="38472" y="38109"/>
                </a:lnTo>
                <a:close/>
                <a:moveTo>
                  <a:pt x="42096" y="38109"/>
                </a:moveTo>
                <a:lnTo>
                  <a:pt x="42096" y="39883"/>
                </a:lnTo>
                <a:lnTo>
                  <a:pt x="40321" y="39883"/>
                </a:lnTo>
                <a:lnTo>
                  <a:pt x="40321" y="38109"/>
                </a:lnTo>
                <a:close/>
                <a:moveTo>
                  <a:pt x="43950" y="38109"/>
                </a:moveTo>
                <a:lnTo>
                  <a:pt x="43950" y="39883"/>
                </a:lnTo>
                <a:lnTo>
                  <a:pt x="42172" y="39883"/>
                </a:lnTo>
                <a:lnTo>
                  <a:pt x="42172" y="38109"/>
                </a:lnTo>
                <a:close/>
                <a:moveTo>
                  <a:pt x="45801" y="38109"/>
                </a:moveTo>
                <a:lnTo>
                  <a:pt x="45801" y="39883"/>
                </a:lnTo>
                <a:lnTo>
                  <a:pt x="44027" y="39883"/>
                </a:lnTo>
                <a:lnTo>
                  <a:pt x="44027" y="38109"/>
                </a:lnTo>
                <a:close/>
                <a:moveTo>
                  <a:pt x="47656" y="38109"/>
                </a:moveTo>
                <a:lnTo>
                  <a:pt x="47656" y="39883"/>
                </a:lnTo>
                <a:lnTo>
                  <a:pt x="45876" y="39883"/>
                </a:lnTo>
                <a:lnTo>
                  <a:pt x="45876" y="38109"/>
                </a:lnTo>
                <a:close/>
                <a:moveTo>
                  <a:pt x="49505" y="38109"/>
                </a:moveTo>
                <a:lnTo>
                  <a:pt x="49505" y="39883"/>
                </a:lnTo>
                <a:lnTo>
                  <a:pt x="47731" y="39883"/>
                </a:lnTo>
                <a:lnTo>
                  <a:pt x="47731" y="38109"/>
                </a:lnTo>
                <a:close/>
                <a:moveTo>
                  <a:pt x="51289" y="38109"/>
                </a:moveTo>
                <a:lnTo>
                  <a:pt x="51289" y="39883"/>
                </a:lnTo>
                <a:lnTo>
                  <a:pt x="49581" y="39883"/>
                </a:lnTo>
                <a:lnTo>
                  <a:pt x="49581" y="38109"/>
                </a:lnTo>
                <a:close/>
                <a:moveTo>
                  <a:pt x="53144" y="38109"/>
                </a:moveTo>
                <a:lnTo>
                  <a:pt x="53144" y="39883"/>
                </a:lnTo>
                <a:lnTo>
                  <a:pt x="51370" y="39883"/>
                </a:lnTo>
                <a:lnTo>
                  <a:pt x="51370" y="38109"/>
                </a:lnTo>
                <a:close/>
                <a:moveTo>
                  <a:pt x="54995" y="38109"/>
                </a:moveTo>
                <a:lnTo>
                  <a:pt x="54995" y="39883"/>
                </a:lnTo>
                <a:lnTo>
                  <a:pt x="53220" y="39883"/>
                </a:lnTo>
                <a:lnTo>
                  <a:pt x="53220" y="38109"/>
                </a:lnTo>
                <a:close/>
                <a:moveTo>
                  <a:pt x="56849" y="38109"/>
                </a:moveTo>
                <a:lnTo>
                  <a:pt x="56849" y="39883"/>
                </a:lnTo>
                <a:lnTo>
                  <a:pt x="55070" y="39883"/>
                </a:lnTo>
                <a:lnTo>
                  <a:pt x="55070" y="38109"/>
                </a:lnTo>
                <a:close/>
                <a:moveTo>
                  <a:pt x="58698" y="38109"/>
                </a:moveTo>
                <a:lnTo>
                  <a:pt x="58698" y="39883"/>
                </a:lnTo>
                <a:lnTo>
                  <a:pt x="56924" y="39883"/>
                </a:lnTo>
                <a:lnTo>
                  <a:pt x="56924" y="38109"/>
                </a:lnTo>
                <a:close/>
                <a:moveTo>
                  <a:pt x="60548" y="38109"/>
                </a:moveTo>
                <a:lnTo>
                  <a:pt x="60548" y="39883"/>
                </a:lnTo>
                <a:lnTo>
                  <a:pt x="58775" y="39883"/>
                </a:lnTo>
                <a:lnTo>
                  <a:pt x="58775" y="38109"/>
                </a:lnTo>
                <a:close/>
                <a:moveTo>
                  <a:pt x="62404" y="38109"/>
                </a:moveTo>
                <a:lnTo>
                  <a:pt x="62404" y="39883"/>
                </a:lnTo>
                <a:lnTo>
                  <a:pt x="60629" y="39883"/>
                </a:lnTo>
                <a:lnTo>
                  <a:pt x="60629" y="38109"/>
                </a:lnTo>
                <a:close/>
                <a:moveTo>
                  <a:pt x="64253" y="38109"/>
                </a:moveTo>
                <a:lnTo>
                  <a:pt x="64253" y="39883"/>
                </a:lnTo>
                <a:lnTo>
                  <a:pt x="62479" y="39883"/>
                </a:lnTo>
                <a:lnTo>
                  <a:pt x="62479" y="38109"/>
                </a:lnTo>
                <a:close/>
                <a:moveTo>
                  <a:pt x="66108" y="38109"/>
                </a:moveTo>
                <a:lnTo>
                  <a:pt x="66108" y="39883"/>
                </a:lnTo>
                <a:lnTo>
                  <a:pt x="64328" y="39883"/>
                </a:lnTo>
                <a:lnTo>
                  <a:pt x="64328" y="38109"/>
                </a:lnTo>
                <a:close/>
                <a:moveTo>
                  <a:pt x="3343" y="39960"/>
                </a:moveTo>
                <a:lnTo>
                  <a:pt x="3343" y="41738"/>
                </a:lnTo>
                <a:lnTo>
                  <a:pt x="1568" y="41738"/>
                </a:lnTo>
                <a:lnTo>
                  <a:pt x="1568" y="39960"/>
                </a:lnTo>
                <a:close/>
                <a:moveTo>
                  <a:pt x="5192" y="39960"/>
                </a:moveTo>
                <a:lnTo>
                  <a:pt x="5192" y="41738"/>
                </a:lnTo>
                <a:lnTo>
                  <a:pt x="3418" y="41738"/>
                </a:lnTo>
                <a:lnTo>
                  <a:pt x="3418" y="39960"/>
                </a:lnTo>
                <a:close/>
                <a:moveTo>
                  <a:pt x="7047" y="39960"/>
                </a:moveTo>
                <a:lnTo>
                  <a:pt x="7047" y="41738"/>
                </a:lnTo>
                <a:lnTo>
                  <a:pt x="5267" y="41738"/>
                </a:lnTo>
                <a:lnTo>
                  <a:pt x="5267" y="39960"/>
                </a:lnTo>
                <a:close/>
                <a:moveTo>
                  <a:pt x="8896" y="39960"/>
                </a:moveTo>
                <a:lnTo>
                  <a:pt x="8896" y="41738"/>
                </a:lnTo>
                <a:lnTo>
                  <a:pt x="7123" y="41738"/>
                </a:lnTo>
                <a:lnTo>
                  <a:pt x="7123" y="39960"/>
                </a:lnTo>
                <a:close/>
                <a:moveTo>
                  <a:pt x="10746" y="39960"/>
                </a:moveTo>
                <a:lnTo>
                  <a:pt x="10746" y="41738"/>
                </a:lnTo>
                <a:lnTo>
                  <a:pt x="8972" y="41738"/>
                </a:lnTo>
                <a:lnTo>
                  <a:pt x="8972" y="39960"/>
                </a:lnTo>
                <a:close/>
                <a:moveTo>
                  <a:pt x="12601" y="39960"/>
                </a:moveTo>
                <a:lnTo>
                  <a:pt x="12601" y="41738"/>
                </a:lnTo>
                <a:lnTo>
                  <a:pt x="10827" y="41738"/>
                </a:lnTo>
                <a:lnTo>
                  <a:pt x="10827" y="39960"/>
                </a:lnTo>
                <a:close/>
                <a:moveTo>
                  <a:pt x="14451" y="39960"/>
                </a:moveTo>
                <a:lnTo>
                  <a:pt x="14451" y="41738"/>
                </a:lnTo>
                <a:lnTo>
                  <a:pt x="12676" y="41738"/>
                </a:lnTo>
                <a:lnTo>
                  <a:pt x="12676" y="39960"/>
                </a:lnTo>
                <a:close/>
                <a:moveTo>
                  <a:pt x="16305" y="39960"/>
                </a:moveTo>
                <a:lnTo>
                  <a:pt x="16305" y="41738"/>
                </a:lnTo>
                <a:lnTo>
                  <a:pt x="14526" y="41738"/>
                </a:lnTo>
                <a:lnTo>
                  <a:pt x="14526" y="39960"/>
                </a:lnTo>
                <a:close/>
                <a:moveTo>
                  <a:pt x="18089" y="39960"/>
                </a:moveTo>
                <a:lnTo>
                  <a:pt x="18089" y="41738"/>
                </a:lnTo>
                <a:lnTo>
                  <a:pt x="16381" y="41738"/>
                </a:lnTo>
                <a:lnTo>
                  <a:pt x="16381" y="39960"/>
                </a:lnTo>
                <a:close/>
                <a:moveTo>
                  <a:pt x="19945" y="39960"/>
                </a:moveTo>
                <a:lnTo>
                  <a:pt x="19945" y="41738"/>
                </a:lnTo>
                <a:lnTo>
                  <a:pt x="18166" y="41738"/>
                </a:lnTo>
                <a:lnTo>
                  <a:pt x="18166" y="39960"/>
                </a:lnTo>
                <a:close/>
                <a:moveTo>
                  <a:pt x="21795" y="39960"/>
                </a:moveTo>
                <a:lnTo>
                  <a:pt x="21795" y="41738"/>
                </a:lnTo>
                <a:lnTo>
                  <a:pt x="20020" y="41738"/>
                </a:lnTo>
                <a:lnTo>
                  <a:pt x="20020" y="39960"/>
                </a:lnTo>
                <a:close/>
                <a:moveTo>
                  <a:pt x="23644" y="39960"/>
                </a:moveTo>
                <a:lnTo>
                  <a:pt x="23644" y="41738"/>
                </a:lnTo>
                <a:lnTo>
                  <a:pt x="21870" y="41738"/>
                </a:lnTo>
                <a:lnTo>
                  <a:pt x="21870" y="39960"/>
                </a:lnTo>
                <a:close/>
                <a:moveTo>
                  <a:pt x="25498" y="39960"/>
                </a:moveTo>
                <a:lnTo>
                  <a:pt x="25498" y="41738"/>
                </a:lnTo>
                <a:lnTo>
                  <a:pt x="23719" y="41738"/>
                </a:lnTo>
                <a:lnTo>
                  <a:pt x="23719" y="39960"/>
                </a:lnTo>
                <a:close/>
                <a:moveTo>
                  <a:pt x="27348" y="39960"/>
                </a:moveTo>
                <a:lnTo>
                  <a:pt x="27348" y="41738"/>
                </a:lnTo>
                <a:lnTo>
                  <a:pt x="25575" y="41738"/>
                </a:lnTo>
                <a:lnTo>
                  <a:pt x="25575" y="39960"/>
                </a:lnTo>
                <a:close/>
                <a:moveTo>
                  <a:pt x="29204" y="39960"/>
                </a:moveTo>
                <a:lnTo>
                  <a:pt x="29204" y="41738"/>
                </a:lnTo>
                <a:lnTo>
                  <a:pt x="27424" y="41738"/>
                </a:lnTo>
                <a:lnTo>
                  <a:pt x="27424" y="39960"/>
                </a:lnTo>
                <a:close/>
                <a:moveTo>
                  <a:pt x="31053" y="39960"/>
                </a:moveTo>
                <a:lnTo>
                  <a:pt x="31053" y="41738"/>
                </a:lnTo>
                <a:lnTo>
                  <a:pt x="29279" y="41738"/>
                </a:lnTo>
                <a:lnTo>
                  <a:pt x="29279" y="39960"/>
                </a:lnTo>
                <a:close/>
                <a:moveTo>
                  <a:pt x="32903" y="39960"/>
                </a:moveTo>
                <a:lnTo>
                  <a:pt x="32903" y="41738"/>
                </a:lnTo>
                <a:lnTo>
                  <a:pt x="31128" y="41738"/>
                </a:lnTo>
                <a:lnTo>
                  <a:pt x="31128" y="39960"/>
                </a:lnTo>
                <a:close/>
                <a:moveTo>
                  <a:pt x="34692" y="39960"/>
                </a:moveTo>
                <a:lnTo>
                  <a:pt x="34692" y="41738"/>
                </a:lnTo>
                <a:lnTo>
                  <a:pt x="32979" y="41738"/>
                </a:lnTo>
                <a:lnTo>
                  <a:pt x="32979" y="39960"/>
                </a:lnTo>
                <a:close/>
                <a:moveTo>
                  <a:pt x="36541" y="39960"/>
                </a:moveTo>
                <a:lnTo>
                  <a:pt x="36541" y="41738"/>
                </a:lnTo>
                <a:lnTo>
                  <a:pt x="34768" y="41738"/>
                </a:lnTo>
                <a:lnTo>
                  <a:pt x="34768" y="39960"/>
                </a:lnTo>
                <a:close/>
                <a:moveTo>
                  <a:pt x="38397" y="39960"/>
                </a:moveTo>
                <a:lnTo>
                  <a:pt x="38397" y="41738"/>
                </a:lnTo>
                <a:lnTo>
                  <a:pt x="36618" y="41738"/>
                </a:lnTo>
                <a:lnTo>
                  <a:pt x="36618" y="39960"/>
                </a:lnTo>
                <a:close/>
                <a:moveTo>
                  <a:pt x="40246" y="39960"/>
                </a:moveTo>
                <a:lnTo>
                  <a:pt x="40246" y="41738"/>
                </a:lnTo>
                <a:lnTo>
                  <a:pt x="38472" y="41738"/>
                </a:lnTo>
                <a:lnTo>
                  <a:pt x="38472" y="39960"/>
                </a:lnTo>
                <a:close/>
                <a:moveTo>
                  <a:pt x="42096" y="39960"/>
                </a:moveTo>
                <a:lnTo>
                  <a:pt x="42096" y="41738"/>
                </a:lnTo>
                <a:lnTo>
                  <a:pt x="40321" y="41738"/>
                </a:lnTo>
                <a:lnTo>
                  <a:pt x="40321" y="39960"/>
                </a:lnTo>
                <a:close/>
                <a:moveTo>
                  <a:pt x="43950" y="39960"/>
                </a:moveTo>
                <a:lnTo>
                  <a:pt x="43950" y="41738"/>
                </a:lnTo>
                <a:lnTo>
                  <a:pt x="42172" y="41738"/>
                </a:lnTo>
                <a:lnTo>
                  <a:pt x="42172" y="39960"/>
                </a:lnTo>
                <a:close/>
                <a:moveTo>
                  <a:pt x="45801" y="39960"/>
                </a:moveTo>
                <a:lnTo>
                  <a:pt x="45801" y="41738"/>
                </a:lnTo>
                <a:lnTo>
                  <a:pt x="44027" y="41738"/>
                </a:lnTo>
                <a:lnTo>
                  <a:pt x="44027" y="39960"/>
                </a:lnTo>
                <a:close/>
                <a:moveTo>
                  <a:pt x="47656" y="39960"/>
                </a:moveTo>
                <a:lnTo>
                  <a:pt x="47656" y="41738"/>
                </a:lnTo>
                <a:lnTo>
                  <a:pt x="45876" y="41738"/>
                </a:lnTo>
                <a:lnTo>
                  <a:pt x="45876" y="39960"/>
                </a:lnTo>
                <a:close/>
                <a:moveTo>
                  <a:pt x="49505" y="39960"/>
                </a:moveTo>
                <a:lnTo>
                  <a:pt x="49505" y="41738"/>
                </a:lnTo>
                <a:lnTo>
                  <a:pt x="47731" y="41738"/>
                </a:lnTo>
                <a:lnTo>
                  <a:pt x="47731" y="39960"/>
                </a:lnTo>
                <a:close/>
                <a:moveTo>
                  <a:pt x="51289" y="39960"/>
                </a:moveTo>
                <a:lnTo>
                  <a:pt x="51289" y="41738"/>
                </a:lnTo>
                <a:lnTo>
                  <a:pt x="49581" y="41738"/>
                </a:lnTo>
                <a:lnTo>
                  <a:pt x="49581" y="39960"/>
                </a:lnTo>
                <a:close/>
                <a:moveTo>
                  <a:pt x="53144" y="39960"/>
                </a:moveTo>
                <a:lnTo>
                  <a:pt x="53144" y="41738"/>
                </a:lnTo>
                <a:lnTo>
                  <a:pt x="51370" y="41738"/>
                </a:lnTo>
                <a:lnTo>
                  <a:pt x="51370" y="39960"/>
                </a:lnTo>
                <a:close/>
                <a:moveTo>
                  <a:pt x="54995" y="39960"/>
                </a:moveTo>
                <a:lnTo>
                  <a:pt x="54995" y="41738"/>
                </a:lnTo>
                <a:lnTo>
                  <a:pt x="53220" y="41738"/>
                </a:lnTo>
                <a:lnTo>
                  <a:pt x="53220" y="39960"/>
                </a:lnTo>
                <a:close/>
                <a:moveTo>
                  <a:pt x="56849" y="39960"/>
                </a:moveTo>
                <a:lnTo>
                  <a:pt x="56849" y="41738"/>
                </a:lnTo>
                <a:lnTo>
                  <a:pt x="55070" y="41738"/>
                </a:lnTo>
                <a:lnTo>
                  <a:pt x="55070" y="39960"/>
                </a:lnTo>
                <a:close/>
                <a:moveTo>
                  <a:pt x="58698" y="39960"/>
                </a:moveTo>
                <a:lnTo>
                  <a:pt x="58698" y="41738"/>
                </a:lnTo>
                <a:lnTo>
                  <a:pt x="56924" y="41738"/>
                </a:lnTo>
                <a:lnTo>
                  <a:pt x="56924" y="39960"/>
                </a:lnTo>
                <a:close/>
                <a:moveTo>
                  <a:pt x="60548" y="39960"/>
                </a:moveTo>
                <a:lnTo>
                  <a:pt x="60548" y="41738"/>
                </a:lnTo>
                <a:lnTo>
                  <a:pt x="58775" y="41738"/>
                </a:lnTo>
                <a:lnTo>
                  <a:pt x="58775" y="39960"/>
                </a:lnTo>
                <a:close/>
                <a:moveTo>
                  <a:pt x="62404" y="39960"/>
                </a:moveTo>
                <a:lnTo>
                  <a:pt x="62404" y="41738"/>
                </a:lnTo>
                <a:lnTo>
                  <a:pt x="60629" y="41738"/>
                </a:lnTo>
                <a:lnTo>
                  <a:pt x="60629" y="39960"/>
                </a:lnTo>
                <a:close/>
                <a:moveTo>
                  <a:pt x="64253" y="39960"/>
                </a:moveTo>
                <a:lnTo>
                  <a:pt x="64253" y="41738"/>
                </a:lnTo>
                <a:lnTo>
                  <a:pt x="62479" y="41738"/>
                </a:lnTo>
                <a:lnTo>
                  <a:pt x="62479" y="39960"/>
                </a:lnTo>
                <a:close/>
                <a:moveTo>
                  <a:pt x="66108" y="39960"/>
                </a:moveTo>
                <a:lnTo>
                  <a:pt x="66108" y="41738"/>
                </a:lnTo>
                <a:lnTo>
                  <a:pt x="64328" y="41738"/>
                </a:lnTo>
                <a:lnTo>
                  <a:pt x="64328" y="39960"/>
                </a:lnTo>
                <a:close/>
                <a:moveTo>
                  <a:pt x="3343" y="41814"/>
                </a:moveTo>
                <a:lnTo>
                  <a:pt x="3343" y="43589"/>
                </a:lnTo>
                <a:lnTo>
                  <a:pt x="1568" y="43589"/>
                </a:lnTo>
                <a:lnTo>
                  <a:pt x="1568" y="41814"/>
                </a:lnTo>
                <a:close/>
                <a:moveTo>
                  <a:pt x="5192" y="41814"/>
                </a:moveTo>
                <a:lnTo>
                  <a:pt x="5192" y="43589"/>
                </a:lnTo>
                <a:lnTo>
                  <a:pt x="3418" y="43589"/>
                </a:lnTo>
                <a:lnTo>
                  <a:pt x="3418" y="41814"/>
                </a:lnTo>
                <a:close/>
                <a:moveTo>
                  <a:pt x="7047" y="41814"/>
                </a:moveTo>
                <a:lnTo>
                  <a:pt x="7047" y="43589"/>
                </a:lnTo>
                <a:lnTo>
                  <a:pt x="5267" y="43589"/>
                </a:lnTo>
                <a:lnTo>
                  <a:pt x="5267" y="41814"/>
                </a:lnTo>
                <a:close/>
                <a:moveTo>
                  <a:pt x="8896" y="41814"/>
                </a:moveTo>
                <a:lnTo>
                  <a:pt x="8896" y="43589"/>
                </a:lnTo>
                <a:lnTo>
                  <a:pt x="7123" y="43589"/>
                </a:lnTo>
                <a:lnTo>
                  <a:pt x="7123" y="41814"/>
                </a:lnTo>
                <a:close/>
                <a:moveTo>
                  <a:pt x="10746" y="41814"/>
                </a:moveTo>
                <a:lnTo>
                  <a:pt x="10746" y="43589"/>
                </a:lnTo>
                <a:lnTo>
                  <a:pt x="8972" y="43589"/>
                </a:lnTo>
                <a:lnTo>
                  <a:pt x="8972" y="41814"/>
                </a:lnTo>
                <a:close/>
                <a:moveTo>
                  <a:pt x="12601" y="41814"/>
                </a:moveTo>
                <a:lnTo>
                  <a:pt x="12601" y="43589"/>
                </a:lnTo>
                <a:lnTo>
                  <a:pt x="10827" y="43589"/>
                </a:lnTo>
                <a:lnTo>
                  <a:pt x="10827" y="41814"/>
                </a:lnTo>
                <a:close/>
                <a:moveTo>
                  <a:pt x="14451" y="41814"/>
                </a:moveTo>
                <a:lnTo>
                  <a:pt x="14451" y="43589"/>
                </a:lnTo>
                <a:lnTo>
                  <a:pt x="12676" y="43589"/>
                </a:lnTo>
                <a:lnTo>
                  <a:pt x="12676" y="41814"/>
                </a:lnTo>
                <a:close/>
                <a:moveTo>
                  <a:pt x="16305" y="41814"/>
                </a:moveTo>
                <a:lnTo>
                  <a:pt x="16305" y="43589"/>
                </a:lnTo>
                <a:lnTo>
                  <a:pt x="14526" y="43589"/>
                </a:lnTo>
                <a:lnTo>
                  <a:pt x="14526" y="41814"/>
                </a:lnTo>
                <a:close/>
                <a:moveTo>
                  <a:pt x="18089" y="41814"/>
                </a:moveTo>
                <a:lnTo>
                  <a:pt x="18089" y="43589"/>
                </a:lnTo>
                <a:lnTo>
                  <a:pt x="16381" y="43589"/>
                </a:lnTo>
                <a:lnTo>
                  <a:pt x="16381" y="41814"/>
                </a:lnTo>
                <a:close/>
                <a:moveTo>
                  <a:pt x="19945" y="41814"/>
                </a:moveTo>
                <a:lnTo>
                  <a:pt x="19945" y="43589"/>
                </a:lnTo>
                <a:lnTo>
                  <a:pt x="18166" y="43589"/>
                </a:lnTo>
                <a:lnTo>
                  <a:pt x="18166" y="41814"/>
                </a:lnTo>
                <a:close/>
                <a:moveTo>
                  <a:pt x="21795" y="41814"/>
                </a:moveTo>
                <a:lnTo>
                  <a:pt x="21795" y="43589"/>
                </a:lnTo>
                <a:lnTo>
                  <a:pt x="20020" y="43589"/>
                </a:lnTo>
                <a:lnTo>
                  <a:pt x="20020" y="41814"/>
                </a:lnTo>
                <a:close/>
                <a:moveTo>
                  <a:pt x="23644" y="41814"/>
                </a:moveTo>
                <a:lnTo>
                  <a:pt x="23644" y="43589"/>
                </a:lnTo>
                <a:lnTo>
                  <a:pt x="21870" y="43589"/>
                </a:lnTo>
                <a:lnTo>
                  <a:pt x="21870" y="41814"/>
                </a:lnTo>
                <a:close/>
                <a:moveTo>
                  <a:pt x="25498" y="41814"/>
                </a:moveTo>
                <a:lnTo>
                  <a:pt x="25498" y="43589"/>
                </a:lnTo>
                <a:lnTo>
                  <a:pt x="23719" y="43589"/>
                </a:lnTo>
                <a:lnTo>
                  <a:pt x="23719" y="41814"/>
                </a:lnTo>
                <a:close/>
                <a:moveTo>
                  <a:pt x="27348" y="41814"/>
                </a:moveTo>
                <a:lnTo>
                  <a:pt x="27348" y="43589"/>
                </a:lnTo>
                <a:lnTo>
                  <a:pt x="25575" y="43589"/>
                </a:lnTo>
                <a:lnTo>
                  <a:pt x="25575" y="41814"/>
                </a:lnTo>
                <a:close/>
                <a:moveTo>
                  <a:pt x="29204" y="41814"/>
                </a:moveTo>
                <a:lnTo>
                  <a:pt x="29204" y="43589"/>
                </a:lnTo>
                <a:lnTo>
                  <a:pt x="27424" y="43589"/>
                </a:lnTo>
                <a:lnTo>
                  <a:pt x="27424" y="41814"/>
                </a:lnTo>
                <a:close/>
                <a:moveTo>
                  <a:pt x="31053" y="41814"/>
                </a:moveTo>
                <a:lnTo>
                  <a:pt x="31053" y="43589"/>
                </a:lnTo>
                <a:lnTo>
                  <a:pt x="29279" y="43589"/>
                </a:lnTo>
                <a:lnTo>
                  <a:pt x="29279" y="41814"/>
                </a:lnTo>
                <a:close/>
                <a:moveTo>
                  <a:pt x="32903" y="41814"/>
                </a:moveTo>
                <a:lnTo>
                  <a:pt x="32903" y="43589"/>
                </a:lnTo>
                <a:lnTo>
                  <a:pt x="31128" y="43589"/>
                </a:lnTo>
                <a:lnTo>
                  <a:pt x="31128" y="41814"/>
                </a:lnTo>
                <a:close/>
                <a:moveTo>
                  <a:pt x="34692" y="41814"/>
                </a:moveTo>
                <a:lnTo>
                  <a:pt x="34692" y="43589"/>
                </a:lnTo>
                <a:lnTo>
                  <a:pt x="32979" y="43589"/>
                </a:lnTo>
                <a:lnTo>
                  <a:pt x="32979" y="41814"/>
                </a:lnTo>
                <a:close/>
                <a:moveTo>
                  <a:pt x="36541" y="41814"/>
                </a:moveTo>
                <a:lnTo>
                  <a:pt x="36541" y="43589"/>
                </a:lnTo>
                <a:lnTo>
                  <a:pt x="34768" y="43589"/>
                </a:lnTo>
                <a:lnTo>
                  <a:pt x="34768" y="41814"/>
                </a:lnTo>
                <a:close/>
                <a:moveTo>
                  <a:pt x="38397" y="41814"/>
                </a:moveTo>
                <a:lnTo>
                  <a:pt x="38397" y="43589"/>
                </a:lnTo>
                <a:lnTo>
                  <a:pt x="36618" y="43589"/>
                </a:lnTo>
                <a:lnTo>
                  <a:pt x="36618" y="41814"/>
                </a:lnTo>
                <a:close/>
                <a:moveTo>
                  <a:pt x="40246" y="41814"/>
                </a:moveTo>
                <a:lnTo>
                  <a:pt x="40246" y="43589"/>
                </a:lnTo>
                <a:lnTo>
                  <a:pt x="38472" y="43589"/>
                </a:lnTo>
                <a:lnTo>
                  <a:pt x="38472" y="41814"/>
                </a:lnTo>
                <a:close/>
                <a:moveTo>
                  <a:pt x="42096" y="41814"/>
                </a:moveTo>
                <a:lnTo>
                  <a:pt x="42096" y="43589"/>
                </a:lnTo>
                <a:lnTo>
                  <a:pt x="40321" y="43589"/>
                </a:lnTo>
                <a:lnTo>
                  <a:pt x="40321" y="41814"/>
                </a:lnTo>
                <a:close/>
                <a:moveTo>
                  <a:pt x="43950" y="41814"/>
                </a:moveTo>
                <a:lnTo>
                  <a:pt x="43950" y="43589"/>
                </a:lnTo>
                <a:lnTo>
                  <a:pt x="42172" y="43589"/>
                </a:lnTo>
                <a:lnTo>
                  <a:pt x="42172" y="41814"/>
                </a:lnTo>
                <a:close/>
                <a:moveTo>
                  <a:pt x="45801" y="41814"/>
                </a:moveTo>
                <a:lnTo>
                  <a:pt x="45801" y="43589"/>
                </a:lnTo>
                <a:lnTo>
                  <a:pt x="44027" y="43589"/>
                </a:lnTo>
                <a:lnTo>
                  <a:pt x="44027" y="41814"/>
                </a:lnTo>
                <a:close/>
                <a:moveTo>
                  <a:pt x="47656" y="41814"/>
                </a:moveTo>
                <a:lnTo>
                  <a:pt x="47656" y="43589"/>
                </a:lnTo>
                <a:lnTo>
                  <a:pt x="45876" y="43589"/>
                </a:lnTo>
                <a:lnTo>
                  <a:pt x="45876" y="41814"/>
                </a:lnTo>
                <a:close/>
                <a:moveTo>
                  <a:pt x="49505" y="41814"/>
                </a:moveTo>
                <a:lnTo>
                  <a:pt x="49505" y="43589"/>
                </a:lnTo>
                <a:lnTo>
                  <a:pt x="47731" y="43589"/>
                </a:lnTo>
                <a:lnTo>
                  <a:pt x="47731" y="41814"/>
                </a:lnTo>
                <a:close/>
                <a:moveTo>
                  <a:pt x="51289" y="41814"/>
                </a:moveTo>
                <a:lnTo>
                  <a:pt x="51289" y="43589"/>
                </a:lnTo>
                <a:lnTo>
                  <a:pt x="49581" y="43589"/>
                </a:lnTo>
                <a:lnTo>
                  <a:pt x="49581" y="41814"/>
                </a:lnTo>
                <a:close/>
                <a:moveTo>
                  <a:pt x="53144" y="41814"/>
                </a:moveTo>
                <a:lnTo>
                  <a:pt x="53144" y="43589"/>
                </a:lnTo>
                <a:lnTo>
                  <a:pt x="51370" y="43589"/>
                </a:lnTo>
                <a:lnTo>
                  <a:pt x="51370" y="41814"/>
                </a:lnTo>
                <a:close/>
                <a:moveTo>
                  <a:pt x="54995" y="41814"/>
                </a:moveTo>
                <a:lnTo>
                  <a:pt x="54995" y="43589"/>
                </a:lnTo>
                <a:lnTo>
                  <a:pt x="53220" y="43589"/>
                </a:lnTo>
                <a:lnTo>
                  <a:pt x="53220" y="41814"/>
                </a:lnTo>
                <a:close/>
                <a:moveTo>
                  <a:pt x="56849" y="41814"/>
                </a:moveTo>
                <a:lnTo>
                  <a:pt x="56849" y="43589"/>
                </a:lnTo>
                <a:lnTo>
                  <a:pt x="55070" y="43589"/>
                </a:lnTo>
                <a:lnTo>
                  <a:pt x="55070" y="41814"/>
                </a:lnTo>
                <a:close/>
                <a:moveTo>
                  <a:pt x="58698" y="41814"/>
                </a:moveTo>
                <a:lnTo>
                  <a:pt x="58698" y="43589"/>
                </a:lnTo>
                <a:lnTo>
                  <a:pt x="56924" y="43589"/>
                </a:lnTo>
                <a:lnTo>
                  <a:pt x="56924" y="41814"/>
                </a:lnTo>
                <a:close/>
                <a:moveTo>
                  <a:pt x="60548" y="41814"/>
                </a:moveTo>
                <a:lnTo>
                  <a:pt x="60548" y="43589"/>
                </a:lnTo>
                <a:lnTo>
                  <a:pt x="58775" y="43589"/>
                </a:lnTo>
                <a:lnTo>
                  <a:pt x="58775" y="41814"/>
                </a:lnTo>
                <a:close/>
                <a:moveTo>
                  <a:pt x="62404" y="41814"/>
                </a:moveTo>
                <a:lnTo>
                  <a:pt x="62404" y="43589"/>
                </a:lnTo>
                <a:lnTo>
                  <a:pt x="60629" y="43589"/>
                </a:lnTo>
                <a:lnTo>
                  <a:pt x="60629" y="41814"/>
                </a:lnTo>
                <a:close/>
                <a:moveTo>
                  <a:pt x="64253" y="41814"/>
                </a:moveTo>
                <a:lnTo>
                  <a:pt x="64253" y="43589"/>
                </a:lnTo>
                <a:lnTo>
                  <a:pt x="62479" y="43589"/>
                </a:lnTo>
                <a:lnTo>
                  <a:pt x="62479" y="41814"/>
                </a:lnTo>
                <a:close/>
                <a:moveTo>
                  <a:pt x="66108" y="41814"/>
                </a:moveTo>
                <a:lnTo>
                  <a:pt x="66108" y="43589"/>
                </a:lnTo>
                <a:lnTo>
                  <a:pt x="64328" y="43589"/>
                </a:lnTo>
                <a:lnTo>
                  <a:pt x="64328" y="41814"/>
                </a:lnTo>
                <a:close/>
                <a:moveTo>
                  <a:pt x="3343" y="43664"/>
                </a:moveTo>
                <a:lnTo>
                  <a:pt x="3343" y="45438"/>
                </a:lnTo>
                <a:lnTo>
                  <a:pt x="1568" y="45438"/>
                </a:lnTo>
                <a:lnTo>
                  <a:pt x="1568" y="43664"/>
                </a:lnTo>
                <a:close/>
                <a:moveTo>
                  <a:pt x="5192" y="43664"/>
                </a:moveTo>
                <a:lnTo>
                  <a:pt x="5192" y="45438"/>
                </a:lnTo>
                <a:lnTo>
                  <a:pt x="3418" y="45438"/>
                </a:lnTo>
                <a:lnTo>
                  <a:pt x="3418" y="43664"/>
                </a:lnTo>
                <a:close/>
                <a:moveTo>
                  <a:pt x="7047" y="43664"/>
                </a:moveTo>
                <a:lnTo>
                  <a:pt x="7047" y="45438"/>
                </a:lnTo>
                <a:lnTo>
                  <a:pt x="5267" y="45438"/>
                </a:lnTo>
                <a:lnTo>
                  <a:pt x="5267" y="43664"/>
                </a:lnTo>
                <a:close/>
                <a:moveTo>
                  <a:pt x="8896" y="43664"/>
                </a:moveTo>
                <a:lnTo>
                  <a:pt x="8896" y="45438"/>
                </a:lnTo>
                <a:lnTo>
                  <a:pt x="7123" y="45438"/>
                </a:lnTo>
                <a:lnTo>
                  <a:pt x="7123" y="43664"/>
                </a:lnTo>
                <a:close/>
                <a:moveTo>
                  <a:pt x="10746" y="43664"/>
                </a:moveTo>
                <a:lnTo>
                  <a:pt x="10746" y="45438"/>
                </a:lnTo>
                <a:lnTo>
                  <a:pt x="8972" y="45438"/>
                </a:lnTo>
                <a:lnTo>
                  <a:pt x="8972" y="43664"/>
                </a:lnTo>
                <a:close/>
                <a:moveTo>
                  <a:pt x="12601" y="43664"/>
                </a:moveTo>
                <a:lnTo>
                  <a:pt x="12601" y="45438"/>
                </a:lnTo>
                <a:lnTo>
                  <a:pt x="10827" y="45438"/>
                </a:lnTo>
                <a:lnTo>
                  <a:pt x="10827" y="43664"/>
                </a:lnTo>
                <a:close/>
                <a:moveTo>
                  <a:pt x="14451" y="43664"/>
                </a:moveTo>
                <a:lnTo>
                  <a:pt x="14451" y="45438"/>
                </a:lnTo>
                <a:lnTo>
                  <a:pt x="12676" y="45438"/>
                </a:lnTo>
                <a:lnTo>
                  <a:pt x="12676" y="43664"/>
                </a:lnTo>
                <a:close/>
                <a:moveTo>
                  <a:pt x="16305" y="43664"/>
                </a:moveTo>
                <a:lnTo>
                  <a:pt x="16305" y="45438"/>
                </a:lnTo>
                <a:lnTo>
                  <a:pt x="14526" y="45438"/>
                </a:lnTo>
                <a:lnTo>
                  <a:pt x="14526" y="43664"/>
                </a:lnTo>
                <a:close/>
                <a:moveTo>
                  <a:pt x="18089" y="43664"/>
                </a:moveTo>
                <a:lnTo>
                  <a:pt x="18089" y="45438"/>
                </a:lnTo>
                <a:lnTo>
                  <a:pt x="16381" y="45438"/>
                </a:lnTo>
                <a:lnTo>
                  <a:pt x="16381" y="43664"/>
                </a:lnTo>
                <a:close/>
                <a:moveTo>
                  <a:pt x="19945" y="43664"/>
                </a:moveTo>
                <a:lnTo>
                  <a:pt x="19945" y="45438"/>
                </a:lnTo>
                <a:lnTo>
                  <a:pt x="18166" y="45438"/>
                </a:lnTo>
                <a:lnTo>
                  <a:pt x="18166" y="43664"/>
                </a:lnTo>
                <a:close/>
                <a:moveTo>
                  <a:pt x="21795" y="43664"/>
                </a:moveTo>
                <a:lnTo>
                  <a:pt x="21795" y="45438"/>
                </a:lnTo>
                <a:lnTo>
                  <a:pt x="20020" y="45438"/>
                </a:lnTo>
                <a:lnTo>
                  <a:pt x="20020" y="43664"/>
                </a:lnTo>
                <a:close/>
                <a:moveTo>
                  <a:pt x="23644" y="43664"/>
                </a:moveTo>
                <a:lnTo>
                  <a:pt x="23644" y="45438"/>
                </a:lnTo>
                <a:lnTo>
                  <a:pt x="21870" y="45438"/>
                </a:lnTo>
                <a:lnTo>
                  <a:pt x="21870" y="43664"/>
                </a:lnTo>
                <a:close/>
                <a:moveTo>
                  <a:pt x="25498" y="43664"/>
                </a:moveTo>
                <a:lnTo>
                  <a:pt x="25498" y="45438"/>
                </a:lnTo>
                <a:lnTo>
                  <a:pt x="23719" y="45438"/>
                </a:lnTo>
                <a:lnTo>
                  <a:pt x="23719" y="43664"/>
                </a:lnTo>
                <a:close/>
                <a:moveTo>
                  <a:pt x="27348" y="43664"/>
                </a:moveTo>
                <a:lnTo>
                  <a:pt x="27348" y="45438"/>
                </a:lnTo>
                <a:lnTo>
                  <a:pt x="25575" y="45438"/>
                </a:lnTo>
                <a:lnTo>
                  <a:pt x="25575" y="43664"/>
                </a:lnTo>
                <a:close/>
                <a:moveTo>
                  <a:pt x="29204" y="43664"/>
                </a:moveTo>
                <a:lnTo>
                  <a:pt x="29204" y="45438"/>
                </a:lnTo>
                <a:lnTo>
                  <a:pt x="27424" y="45438"/>
                </a:lnTo>
                <a:lnTo>
                  <a:pt x="27424" y="43664"/>
                </a:lnTo>
                <a:close/>
                <a:moveTo>
                  <a:pt x="31053" y="43664"/>
                </a:moveTo>
                <a:lnTo>
                  <a:pt x="31053" y="45438"/>
                </a:lnTo>
                <a:lnTo>
                  <a:pt x="29279" y="45438"/>
                </a:lnTo>
                <a:lnTo>
                  <a:pt x="29279" y="43664"/>
                </a:lnTo>
                <a:close/>
                <a:moveTo>
                  <a:pt x="32903" y="43664"/>
                </a:moveTo>
                <a:lnTo>
                  <a:pt x="32903" y="45438"/>
                </a:lnTo>
                <a:lnTo>
                  <a:pt x="31128" y="45438"/>
                </a:lnTo>
                <a:lnTo>
                  <a:pt x="31128" y="43664"/>
                </a:lnTo>
                <a:close/>
                <a:moveTo>
                  <a:pt x="34692" y="43664"/>
                </a:moveTo>
                <a:lnTo>
                  <a:pt x="34692" y="45438"/>
                </a:lnTo>
                <a:lnTo>
                  <a:pt x="32979" y="45438"/>
                </a:lnTo>
                <a:lnTo>
                  <a:pt x="32979" y="43664"/>
                </a:lnTo>
                <a:close/>
                <a:moveTo>
                  <a:pt x="36541" y="43664"/>
                </a:moveTo>
                <a:lnTo>
                  <a:pt x="36541" y="45438"/>
                </a:lnTo>
                <a:lnTo>
                  <a:pt x="34768" y="45438"/>
                </a:lnTo>
                <a:lnTo>
                  <a:pt x="34768" y="43664"/>
                </a:lnTo>
                <a:close/>
                <a:moveTo>
                  <a:pt x="38397" y="43664"/>
                </a:moveTo>
                <a:lnTo>
                  <a:pt x="38397" y="45438"/>
                </a:lnTo>
                <a:lnTo>
                  <a:pt x="36618" y="45438"/>
                </a:lnTo>
                <a:lnTo>
                  <a:pt x="36618" y="43664"/>
                </a:lnTo>
                <a:close/>
                <a:moveTo>
                  <a:pt x="40246" y="43664"/>
                </a:moveTo>
                <a:lnTo>
                  <a:pt x="40246" y="45438"/>
                </a:lnTo>
                <a:lnTo>
                  <a:pt x="38472" y="45438"/>
                </a:lnTo>
                <a:lnTo>
                  <a:pt x="38472" y="43664"/>
                </a:lnTo>
                <a:close/>
                <a:moveTo>
                  <a:pt x="42096" y="43664"/>
                </a:moveTo>
                <a:lnTo>
                  <a:pt x="42096" y="45438"/>
                </a:lnTo>
                <a:lnTo>
                  <a:pt x="40321" y="45438"/>
                </a:lnTo>
                <a:lnTo>
                  <a:pt x="40321" y="43664"/>
                </a:lnTo>
                <a:close/>
                <a:moveTo>
                  <a:pt x="43950" y="43664"/>
                </a:moveTo>
                <a:lnTo>
                  <a:pt x="43950" y="45438"/>
                </a:lnTo>
                <a:lnTo>
                  <a:pt x="42172" y="45438"/>
                </a:lnTo>
                <a:lnTo>
                  <a:pt x="42172" y="43664"/>
                </a:lnTo>
                <a:close/>
                <a:moveTo>
                  <a:pt x="45801" y="43664"/>
                </a:moveTo>
                <a:lnTo>
                  <a:pt x="45801" y="45438"/>
                </a:lnTo>
                <a:lnTo>
                  <a:pt x="44027" y="45438"/>
                </a:lnTo>
                <a:lnTo>
                  <a:pt x="44027" y="43664"/>
                </a:lnTo>
                <a:close/>
                <a:moveTo>
                  <a:pt x="47656" y="43664"/>
                </a:moveTo>
                <a:lnTo>
                  <a:pt x="47656" y="45438"/>
                </a:lnTo>
                <a:lnTo>
                  <a:pt x="45876" y="45438"/>
                </a:lnTo>
                <a:lnTo>
                  <a:pt x="45876" y="43664"/>
                </a:lnTo>
                <a:close/>
                <a:moveTo>
                  <a:pt x="49505" y="43664"/>
                </a:moveTo>
                <a:lnTo>
                  <a:pt x="49505" y="45438"/>
                </a:lnTo>
                <a:lnTo>
                  <a:pt x="47731" y="45438"/>
                </a:lnTo>
                <a:lnTo>
                  <a:pt x="47731" y="43664"/>
                </a:lnTo>
                <a:close/>
                <a:moveTo>
                  <a:pt x="51289" y="43664"/>
                </a:moveTo>
                <a:lnTo>
                  <a:pt x="51289" y="45438"/>
                </a:lnTo>
                <a:lnTo>
                  <a:pt x="49581" y="45438"/>
                </a:lnTo>
                <a:lnTo>
                  <a:pt x="49581" y="43664"/>
                </a:lnTo>
                <a:close/>
                <a:moveTo>
                  <a:pt x="53144" y="43664"/>
                </a:moveTo>
                <a:lnTo>
                  <a:pt x="53144" y="45438"/>
                </a:lnTo>
                <a:lnTo>
                  <a:pt x="51370" y="45438"/>
                </a:lnTo>
                <a:lnTo>
                  <a:pt x="51370" y="43664"/>
                </a:lnTo>
                <a:close/>
                <a:moveTo>
                  <a:pt x="54995" y="43664"/>
                </a:moveTo>
                <a:lnTo>
                  <a:pt x="54995" y="45438"/>
                </a:lnTo>
                <a:lnTo>
                  <a:pt x="53220" y="45438"/>
                </a:lnTo>
                <a:lnTo>
                  <a:pt x="53220" y="43664"/>
                </a:lnTo>
                <a:close/>
                <a:moveTo>
                  <a:pt x="56849" y="43664"/>
                </a:moveTo>
                <a:lnTo>
                  <a:pt x="56849" y="45438"/>
                </a:lnTo>
                <a:lnTo>
                  <a:pt x="55070" y="45438"/>
                </a:lnTo>
                <a:lnTo>
                  <a:pt x="55070" y="43664"/>
                </a:lnTo>
                <a:close/>
                <a:moveTo>
                  <a:pt x="58698" y="43664"/>
                </a:moveTo>
                <a:lnTo>
                  <a:pt x="58698" y="45438"/>
                </a:lnTo>
                <a:lnTo>
                  <a:pt x="56924" y="45438"/>
                </a:lnTo>
                <a:lnTo>
                  <a:pt x="56924" y="43664"/>
                </a:lnTo>
                <a:close/>
                <a:moveTo>
                  <a:pt x="60548" y="43664"/>
                </a:moveTo>
                <a:lnTo>
                  <a:pt x="60548" y="45438"/>
                </a:lnTo>
                <a:lnTo>
                  <a:pt x="58775" y="45438"/>
                </a:lnTo>
                <a:lnTo>
                  <a:pt x="58775" y="43664"/>
                </a:lnTo>
                <a:close/>
                <a:moveTo>
                  <a:pt x="62404" y="43664"/>
                </a:moveTo>
                <a:lnTo>
                  <a:pt x="62404" y="45438"/>
                </a:lnTo>
                <a:lnTo>
                  <a:pt x="60629" y="45438"/>
                </a:lnTo>
                <a:lnTo>
                  <a:pt x="60629" y="43664"/>
                </a:lnTo>
                <a:close/>
                <a:moveTo>
                  <a:pt x="64253" y="43664"/>
                </a:moveTo>
                <a:lnTo>
                  <a:pt x="64253" y="45438"/>
                </a:lnTo>
                <a:lnTo>
                  <a:pt x="62479" y="45438"/>
                </a:lnTo>
                <a:lnTo>
                  <a:pt x="62479" y="43664"/>
                </a:lnTo>
                <a:close/>
                <a:moveTo>
                  <a:pt x="66108" y="43664"/>
                </a:moveTo>
                <a:lnTo>
                  <a:pt x="66108" y="45438"/>
                </a:lnTo>
                <a:lnTo>
                  <a:pt x="64328" y="45438"/>
                </a:lnTo>
                <a:lnTo>
                  <a:pt x="64328" y="43664"/>
                </a:lnTo>
                <a:close/>
                <a:moveTo>
                  <a:pt x="3343" y="45518"/>
                </a:moveTo>
                <a:lnTo>
                  <a:pt x="3343" y="47292"/>
                </a:lnTo>
                <a:lnTo>
                  <a:pt x="1568" y="47292"/>
                </a:lnTo>
                <a:lnTo>
                  <a:pt x="1568" y="45518"/>
                </a:lnTo>
                <a:close/>
                <a:moveTo>
                  <a:pt x="5192" y="45518"/>
                </a:moveTo>
                <a:lnTo>
                  <a:pt x="5192" y="47292"/>
                </a:lnTo>
                <a:lnTo>
                  <a:pt x="3418" y="47292"/>
                </a:lnTo>
                <a:lnTo>
                  <a:pt x="3418" y="45518"/>
                </a:lnTo>
                <a:close/>
                <a:moveTo>
                  <a:pt x="7047" y="45518"/>
                </a:moveTo>
                <a:lnTo>
                  <a:pt x="7047" y="47292"/>
                </a:lnTo>
                <a:lnTo>
                  <a:pt x="5267" y="47292"/>
                </a:lnTo>
                <a:lnTo>
                  <a:pt x="5267" y="45518"/>
                </a:lnTo>
                <a:close/>
                <a:moveTo>
                  <a:pt x="8896" y="45518"/>
                </a:moveTo>
                <a:lnTo>
                  <a:pt x="8896" y="47292"/>
                </a:lnTo>
                <a:lnTo>
                  <a:pt x="7123" y="47292"/>
                </a:lnTo>
                <a:lnTo>
                  <a:pt x="7123" y="45518"/>
                </a:lnTo>
                <a:close/>
                <a:moveTo>
                  <a:pt x="10746" y="45518"/>
                </a:moveTo>
                <a:lnTo>
                  <a:pt x="10746" y="47292"/>
                </a:lnTo>
                <a:lnTo>
                  <a:pt x="8972" y="47292"/>
                </a:lnTo>
                <a:lnTo>
                  <a:pt x="8972" y="45518"/>
                </a:lnTo>
                <a:close/>
                <a:moveTo>
                  <a:pt x="12601" y="45518"/>
                </a:moveTo>
                <a:lnTo>
                  <a:pt x="12601" y="47292"/>
                </a:lnTo>
                <a:lnTo>
                  <a:pt x="10827" y="47292"/>
                </a:lnTo>
                <a:lnTo>
                  <a:pt x="10827" y="45518"/>
                </a:lnTo>
                <a:close/>
                <a:moveTo>
                  <a:pt x="14451" y="45518"/>
                </a:moveTo>
                <a:lnTo>
                  <a:pt x="14451" y="47292"/>
                </a:lnTo>
                <a:lnTo>
                  <a:pt x="12676" y="47292"/>
                </a:lnTo>
                <a:lnTo>
                  <a:pt x="12676" y="45518"/>
                </a:lnTo>
                <a:close/>
                <a:moveTo>
                  <a:pt x="16305" y="45518"/>
                </a:moveTo>
                <a:lnTo>
                  <a:pt x="16305" y="47292"/>
                </a:lnTo>
                <a:lnTo>
                  <a:pt x="14526" y="47292"/>
                </a:lnTo>
                <a:lnTo>
                  <a:pt x="14526" y="45518"/>
                </a:lnTo>
                <a:close/>
                <a:moveTo>
                  <a:pt x="18089" y="45518"/>
                </a:moveTo>
                <a:lnTo>
                  <a:pt x="18089" y="47292"/>
                </a:lnTo>
                <a:lnTo>
                  <a:pt x="16381" y="47292"/>
                </a:lnTo>
                <a:lnTo>
                  <a:pt x="16381" y="45518"/>
                </a:lnTo>
                <a:close/>
                <a:moveTo>
                  <a:pt x="19945" y="45518"/>
                </a:moveTo>
                <a:lnTo>
                  <a:pt x="19945" y="47292"/>
                </a:lnTo>
                <a:lnTo>
                  <a:pt x="18166" y="47292"/>
                </a:lnTo>
                <a:lnTo>
                  <a:pt x="18166" y="45518"/>
                </a:lnTo>
                <a:close/>
                <a:moveTo>
                  <a:pt x="21795" y="45518"/>
                </a:moveTo>
                <a:lnTo>
                  <a:pt x="21795" y="47292"/>
                </a:lnTo>
                <a:lnTo>
                  <a:pt x="20020" y="47292"/>
                </a:lnTo>
                <a:lnTo>
                  <a:pt x="20020" y="45518"/>
                </a:lnTo>
                <a:close/>
                <a:moveTo>
                  <a:pt x="23644" y="45518"/>
                </a:moveTo>
                <a:lnTo>
                  <a:pt x="23644" y="47292"/>
                </a:lnTo>
                <a:lnTo>
                  <a:pt x="21870" y="47292"/>
                </a:lnTo>
                <a:lnTo>
                  <a:pt x="21870" y="45518"/>
                </a:lnTo>
                <a:close/>
                <a:moveTo>
                  <a:pt x="25498" y="45518"/>
                </a:moveTo>
                <a:lnTo>
                  <a:pt x="25498" y="47292"/>
                </a:lnTo>
                <a:lnTo>
                  <a:pt x="23719" y="47292"/>
                </a:lnTo>
                <a:lnTo>
                  <a:pt x="23719" y="45518"/>
                </a:lnTo>
                <a:close/>
                <a:moveTo>
                  <a:pt x="27348" y="45518"/>
                </a:moveTo>
                <a:lnTo>
                  <a:pt x="27348" y="47292"/>
                </a:lnTo>
                <a:lnTo>
                  <a:pt x="25575" y="47292"/>
                </a:lnTo>
                <a:lnTo>
                  <a:pt x="25575" y="45518"/>
                </a:lnTo>
                <a:close/>
                <a:moveTo>
                  <a:pt x="29204" y="45518"/>
                </a:moveTo>
                <a:lnTo>
                  <a:pt x="29204" y="47292"/>
                </a:lnTo>
                <a:lnTo>
                  <a:pt x="27424" y="47292"/>
                </a:lnTo>
                <a:lnTo>
                  <a:pt x="27424" y="45518"/>
                </a:lnTo>
                <a:close/>
                <a:moveTo>
                  <a:pt x="31053" y="45518"/>
                </a:moveTo>
                <a:lnTo>
                  <a:pt x="31053" y="47292"/>
                </a:lnTo>
                <a:lnTo>
                  <a:pt x="29279" y="47292"/>
                </a:lnTo>
                <a:lnTo>
                  <a:pt x="29279" y="45518"/>
                </a:lnTo>
                <a:close/>
                <a:moveTo>
                  <a:pt x="32903" y="45518"/>
                </a:moveTo>
                <a:lnTo>
                  <a:pt x="32903" y="47292"/>
                </a:lnTo>
                <a:lnTo>
                  <a:pt x="31128" y="47292"/>
                </a:lnTo>
                <a:lnTo>
                  <a:pt x="31128" y="45518"/>
                </a:lnTo>
                <a:close/>
                <a:moveTo>
                  <a:pt x="34692" y="45518"/>
                </a:moveTo>
                <a:lnTo>
                  <a:pt x="34692" y="47292"/>
                </a:lnTo>
                <a:lnTo>
                  <a:pt x="32979" y="47292"/>
                </a:lnTo>
                <a:lnTo>
                  <a:pt x="32979" y="45518"/>
                </a:lnTo>
                <a:close/>
                <a:moveTo>
                  <a:pt x="36541" y="45518"/>
                </a:moveTo>
                <a:lnTo>
                  <a:pt x="36541" y="47292"/>
                </a:lnTo>
                <a:lnTo>
                  <a:pt x="34768" y="47292"/>
                </a:lnTo>
                <a:lnTo>
                  <a:pt x="34768" y="45518"/>
                </a:lnTo>
                <a:close/>
                <a:moveTo>
                  <a:pt x="38397" y="45518"/>
                </a:moveTo>
                <a:lnTo>
                  <a:pt x="38397" y="47292"/>
                </a:lnTo>
                <a:lnTo>
                  <a:pt x="36618" y="47292"/>
                </a:lnTo>
                <a:lnTo>
                  <a:pt x="36618" y="45518"/>
                </a:lnTo>
                <a:close/>
                <a:moveTo>
                  <a:pt x="40246" y="45518"/>
                </a:moveTo>
                <a:lnTo>
                  <a:pt x="40246" y="47292"/>
                </a:lnTo>
                <a:lnTo>
                  <a:pt x="38472" y="47292"/>
                </a:lnTo>
                <a:lnTo>
                  <a:pt x="38472" y="45518"/>
                </a:lnTo>
                <a:close/>
                <a:moveTo>
                  <a:pt x="42096" y="45518"/>
                </a:moveTo>
                <a:lnTo>
                  <a:pt x="42096" y="47292"/>
                </a:lnTo>
                <a:lnTo>
                  <a:pt x="40321" y="47292"/>
                </a:lnTo>
                <a:lnTo>
                  <a:pt x="40321" y="45518"/>
                </a:lnTo>
                <a:close/>
                <a:moveTo>
                  <a:pt x="43950" y="45518"/>
                </a:moveTo>
                <a:lnTo>
                  <a:pt x="43950" y="47292"/>
                </a:lnTo>
                <a:lnTo>
                  <a:pt x="42172" y="47292"/>
                </a:lnTo>
                <a:lnTo>
                  <a:pt x="42172" y="45518"/>
                </a:lnTo>
                <a:close/>
                <a:moveTo>
                  <a:pt x="45801" y="45518"/>
                </a:moveTo>
                <a:lnTo>
                  <a:pt x="45801" y="47292"/>
                </a:lnTo>
                <a:lnTo>
                  <a:pt x="44027" y="47292"/>
                </a:lnTo>
                <a:lnTo>
                  <a:pt x="44027" y="45518"/>
                </a:lnTo>
                <a:close/>
                <a:moveTo>
                  <a:pt x="47656" y="45518"/>
                </a:moveTo>
                <a:lnTo>
                  <a:pt x="47656" y="47292"/>
                </a:lnTo>
                <a:lnTo>
                  <a:pt x="45876" y="47292"/>
                </a:lnTo>
                <a:lnTo>
                  <a:pt x="45876" y="45518"/>
                </a:lnTo>
                <a:close/>
                <a:moveTo>
                  <a:pt x="49505" y="45518"/>
                </a:moveTo>
                <a:lnTo>
                  <a:pt x="49505" y="47292"/>
                </a:lnTo>
                <a:lnTo>
                  <a:pt x="47731" y="47292"/>
                </a:lnTo>
                <a:lnTo>
                  <a:pt x="47731" y="45518"/>
                </a:lnTo>
                <a:close/>
                <a:moveTo>
                  <a:pt x="51289" y="45518"/>
                </a:moveTo>
                <a:lnTo>
                  <a:pt x="51289" y="47292"/>
                </a:lnTo>
                <a:lnTo>
                  <a:pt x="49581" y="47292"/>
                </a:lnTo>
                <a:lnTo>
                  <a:pt x="49581" y="45518"/>
                </a:lnTo>
                <a:close/>
                <a:moveTo>
                  <a:pt x="53144" y="45518"/>
                </a:moveTo>
                <a:lnTo>
                  <a:pt x="53144" y="47292"/>
                </a:lnTo>
                <a:lnTo>
                  <a:pt x="51370" y="47292"/>
                </a:lnTo>
                <a:lnTo>
                  <a:pt x="51370" y="45518"/>
                </a:lnTo>
                <a:close/>
                <a:moveTo>
                  <a:pt x="54995" y="45518"/>
                </a:moveTo>
                <a:lnTo>
                  <a:pt x="54995" y="47292"/>
                </a:lnTo>
                <a:lnTo>
                  <a:pt x="53220" y="47292"/>
                </a:lnTo>
                <a:lnTo>
                  <a:pt x="53220" y="45518"/>
                </a:lnTo>
                <a:close/>
                <a:moveTo>
                  <a:pt x="56849" y="45518"/>
                </a:moveTo>
                <a:lnTo>
                  <a:pt x="56849" y="47292"/>
                </a:lnTo>
                <a:lnTo>
                  <a:pt x="55070" y="47292"/>
                </a:lnTo>
                <a:lnTo>
                  <a:pt x="55070" y="45518"/>
                </a:lnTo>
                <a:close/>
                <a:moveTo>
                  <a:pt x="58698" y="45518"/>
                </a:moveTo>
                <a:lnTo>
                  <a:pt x="58698" y="47292"/>
                </a:lnTo>
                <a:lnTo>
                  <a:pt x="56924" y="47292"/>
                </a:lnTo>
                <a:lnTo>
                  <a:pt x="56924" y="45518"/>
                </a:lnTo>
                <a:close/>
                <a:moveTo>
                  <a:pt x="60548" y="45518"/>
                </a:moveTo>
                <a:lnTo>
                  <a:pt x="60548" y="47292"/>
                </a:lnTo>
                <a:lnTo>
                  <a:pt x="58775" y="47292"/>
                </a:lnTo>
                <a:lnTo>
                  <a:pt x="58775" y="45518"/>
                </a:lnTo>
                <a:close/>
                <a:moveTo>
                  <a:pt x="62404" y="45518"/>
                </a:moveTo>
                <a:lnTo>
                  <a:pt x="62404" y="47292"/>
                </a:lnTo>
                <a:lnTo>
                  <a:pt x="60629" y="47292"/>
                </a:lnTo>
                <a:lnTo>
                  <a:pt x="60629" y="45518"/>
                </a:lnTo>
                <a:close/>
                <a:moveTo>
                  <a:pt x="64253" y="45518"/>
                </a:moveTo>
                <a:lnTo>
                  <a:pt x="64253" y="47292"/>
                </a:lnTo>
                <a:lnTo>
                  <a:pt x="62479" y="47292"/>
                </a:lnTo>
                <a:lnTo>
                  <a:pt x="62479" y="45518"/>
                </a:lnTo>
                <a:close/>
                <a:moveTo>
                  <a:pt x="66108" y="45518"/>
                </a:moveTo>
                <a:lnTo>
                  <a:pt x="66108" y="47292"/>
                </a:lnTo>
                <a:lnTo>
                  <a:pt x="64328" y="47292"/>
                </a:lnTo>
                <a:lnTo>
                  <a:pt x="64328" y="45518"/>
                </a:lnTo>
                <a:close/>
                <a:moveTo>
                  <a:pt x="3343" y="47369"/>
                </a:moveTo>
                <a:lnTo>
                  <a:pt x="3343" y="49142"/>
                </a:lnTo>
                <a:lnTo>
                  <a:pt x="1568" y="49142"/>
                </a:lnTo>
                <a:lnTo>
                  <a:pt x="1568" y="47369"/>
                </a:lnTo>
                <a:close/>
                <a:moveTo>
                  <a:pt x="5192" y="47369"/>
                </a:moveTo>
                <a:lnTo>
                  <a:pt x="5192" y="49142"/>
                </a:lnTo>
                <a:lnTo>
                  <a:pt x="3418" y="49142"/>
                </a:lnTo>
                <a:lnTo>
                  <a:pt x="3418" y="47369"/>
                </a:lnTo>
                <a:close/>
                <a:moveTo>
                  <a:pt x="7047" y="47369"/>
                </a:moveTo>
                <a:lnTo>
                  <a:pt x="7047" y="49142"/>
                </a:lnTo>
                <a:lnTo>
                  <a:pt x="5267" y="49142"/>
                </a:lnTo>
                <a:lnTo>
                  <a:pt x="5267" y="47369"/>
                </a:lnTo>
                <a:close/>
                <a:moveTo>
                  <a:pt x="8896" y="47369"/>
                </a:moveTo>
                <a:lnTo>
                  <a:pt x="8896" y="49142"/>
                </a:lnTo>
                <a:lnTo>
                  <a:pt x="7123" y="49142"/>
                </a:lnTo>
                <a:lnTo>
                  <a:pt x="7123" y="47369"/>
                </a:lnTo>
                <a:close/>
                <a:moveTo>
                  <a:pt x="10746" y="47369"/>
                </a:moveTo>
                <a:lnTo>
                  <a:pt x="10746" y="49142"/>
                </a:lnTo>
                <a:lnTo>
                  <a:pt x="8972" y="49142"/>
                </a:lnTo>
                <a:lnTo>
                  <a:pt x="8972" y="47369"/>
                </a:lnTo>
                <a:close/>
                <a:moveTo>
                  <a:pt x="12601" y="47369"/>
                </a:moveTo>
                <a:lnTo>
                  <a:pt x="12601" y="49142"/>
                </a:lnTo>
                <a:lnTo>
                  <a:pt x="10827" y="49142"/>
                </a:lnTo>
                <a:lnTo>
                  <a:pt x="10827" y="47369"/>
                </a:lnTo>
                <a:close/>
                <a:moveTo>
                  <a:pt x="14451" y="47369"/>
                </a:moveTo>
                <a:lnTo>
                  <a:pt x="14451" y="49142"/>
                </a:lnTo>
                <a:lnTo>
                  <a:pt x="12676" y="49142"/>
                </a:lnTo>
                <a:lnTo>
                  <a:pt x="12676" y="47369"/>
                </a:lnTo>
                <a:close/>
                <a:moveTo>
                  <a:pt x="16305" y="47369"/>
                </a:moveTo>
                <a:lnTo>
                  <a:pt x="16305" y="49142"/>
                </a:lnTo>
                <a:lnTo>
                  <a:pt x="14526" y="49142"/>
                </a:lnTo>
                <a:lnTo>
                  <a:pt x="14526" y="47369"/>
                </a:lnTo>
                <a:close/>
                <a:moveTo>
                  <a:pt x="18089" y="47369"/>
                </a:moveTo>
                <a:lnTo>
                  <a:pt x="18089" y="49142"/>
                </a:lnTo>
                <a:lnTo>
                  <a:pt x="16381" y="49142"/>
                </a:lnTo>
                <a:lnTo>
                  <a:pt x="16381" y="47369"/>
                </a:lnTo>
                <a:close/>
                <a:moveTo>
                  <a:pt x="19945" y="47369"/>
                </a:moveTo>
                <a:lnTo>
                  <a:pt x="19945" y="49142"/>
                </a:lnTo>
                <a:lnTo>
                  <a:pt x="18166" y="49142"/>
                </a:lnTo>
                <a:lnTo>
                  <a:pt x="18166" y="47369"/>
                </a:lnTo>
                <a:close/>
                <a:moveTo>
                  <a:pt x="21795" y="47369"/>
                </a:moveTo>
                <a:lnTo>
                  <a:pt x="21795" y="49142"/>
                </a:lnTo>
                <a:lnTo>
                  <a:pt x="20020" y="49142"/>
                </a:lnTo>
                <a:lnTo>
                  <a:pt x="20020" y="47369"/>
                </a:lnTo>
                <a:close/>
                <a:moveTo>
                  <a:pt x="23644" y="47369"/>
                </a:moveTo>
                <a:lnTo>
                  <a:pt x="23644" y="49142"/>
                </a:lnTo>
                <a:lnTo>
                  <a:pt x="21870" y="49142"/>
                </a:lnTo>
                <a:lnTo>
                  <a:pt x="21870" y="47369"/>
                </a:lnTo>
                <a:close/>
                <a:moveTo>
                  <a:pt x="25498" y="47369"/>
                </a:moveTo>
                <a:lnTo>
                  <a:pt x="25498" y="49142"/>
                </a:lnTo>
                <a:lnTo>
                  <a:pt x="23719" y="49142"/>
                </a:lnTo>
                <a:lnTo>
                  <a:pt x="23719" y="47369"/>
                </a:lnTo>
                <a:close/>
                <a:moveTo>
                  <a:pt x="27348" y="47369"/>
                </a:moveTo>
                <a:lnTo>
                  <a:pt x="27348" y="49142"/>
                </a:lnTo>
                <a:lnTo>
                  <a:pt x="25575" y="49142"/>
                </a:lnTo>
                <a:lnTo>
                  <a:pt x="25575" y="47369"/>
                </a:lnTo>
                <a:close/>
                <a:moveTo>
                  <a:pt x="29204" y="47369"/>
                </a:moveTo>
                <a:lnTo>
                  <a:pt x="29204" y="49142"/>
                </a:lnTo>
                <a:lnTo>
                  <a:pt x="27424" y="49142"/>
                </a:lnTo>
                <a:lnTo>
                  <a:pt x="27424" y="47369"/>
                </a:lnTo>
                <a:close/>
                <a:moveTo>
                  <a:pt x="31053" y="47369"/>
                </a:moveTo>
                <a:lnTo>
                  <a:pt x="31053" y="49142"/>
                </a:lnTo>
                <a:lnTo>
                  <a:pt x="29279" y="49142"/>
                </a:lnTo>
                <a:lnTo>
                  <a:pt x="29279" y="47369"/>
                </a:lnTo>
                <a:close/>
                <a:moveTo>
                  <a:pt x="32903" y="47369"/>
                </a:moveTo>
                <a:lnTo>
                  <a:pt x="32903" y="49142"/>
                </a:lnTo>
                <a:lnTo>
                  <a:pt x="31128" y="49142"/>
                </a:lnTo>
                <a:lnTo>
                  <a:pt x="31128" y="47369"/>
                </a:lnTo>
                <a:close/>
                <a:moveTo>
                  <a:pt x="34692" y="47369"/>
                </a:moveTo>
                <a:lnTo>
                  <a:pt x="34692" y="49142"/>
                </a:lnTo>
                <a:lnTo>
                  <a:pt x="32979" y="49142"/>
                </a:lnTo>
                <a:lnTo>
                  <a:pt x="32979" y="47369"/>
                </a:lnTo>
                <a:close/>
                <a:moveTo>
                  <a:pt x="36541" y="47369"/>
                </a:moveTo>
                <a:lnTo>
                  <a:pt x="36541" y="49142"/>
                </a:lnTo>
                <a:lnTo>
                  <a:pt x="34768" y="49142"/>
                </a:lnTo>
                <a:lnTo>
                  <a:pt x="34768" y="47369"/>
                </a:lnTo>
                <a:close/>
                <a:moveTo>
                  <a:pt x="38397" y="47369"/>
                </a:moveTo>
                <a:lnTo>
                  <a:pt x="38397" y="49142"/>
                </a:lnTo>
                <a:lnTo>
                  <a:pt x="36618" y="49142"/>
                </a:lnTo>
                <a:lnTo>
                  <a:pt x="36618" y="47369"/>
                </a:lnTo>
                <a:close/>
                <a:moveTo>
                  <a:pt x="40246" y="47369"/>
                </a:moveTo>
                <a:lnTo>
                  <a:pt x="40246" y="49142"/>
                </a:lnTo>
                <a:lnTo>
                  <a:pt x="38472" y="49142"/>
                </a:lnTo>
                <a:lnTo>
                  <a:pt x="38472" y="47369"/>
                </a:lnTo>
                <a:close/>
                <a:moveTo>
                  <a:pt x="42096" y="47369"/>
                </a:moveTo>
                <a:lnTo>
                  <a:pt x="42096" y="49142"/>
                </a:lnTo>
                <a:lnTo>
                  <a:pt x="40321" y="49142"/>
                </a:lnTo>
                <a:lnTo>
                  <a:pt x="40321" y="47369"/>
                </a:lnTo>
                <a:close/>
                <a:moveTo>
                  <a:pt x="43950" y="47369"/>
                </a:moveTo>
                <a:lnTo>
                  <a:pt x="43950" y="49142"/>
                </a:lnTo>
                <a:lnTo>
                  <a:pt x="42172" y="49142"/>
                </a:lnTo>
                <a:lnTo>
                  <a:pt x="42172" y="47369"/>
                </a:lnTo>
                <a:close/>
                <a:moveTo>
                  <a:pt x="45801" y="47369"/>
                </a:moveTo>
                <a:lnTo>
                  <a:pt x="45801" y="49142"/>
                </a:lnTo>
                <a:lnTo>
                  <a:pt x="44027" y="49142"/>
                </a:lnTo>
                <a:lnTo>
                  <a:pt x="44027" y="47369"/>
                </a:lnTo>
                <a:close/>
                <a:moveTo>
                  <a:pt x="47656" y="47369"/>
                </a:moveTo>
                <a:lnTo>
                  <a:pt x="47656" y="49142"/>
                </a:lnTo>
                <a:lnTo>
                  <a:pt x="45876" y="49142"/>
                </a:lnTo>
                <a:lnTo>
                  <a:pt x="45876" y="47369"/>
                </a:lnTo>
                <a:close/>
                <a:moveTo>
                  <a:pt x="49505" y="47369"/>
                </a:moveTo>
                <a:lnTo>
                  <a:pt x="49505" y="49142"/>
                </a:lnTo>
                <a:lnTo>
                  <a:pt x="47731" y="49142"/>
                </a:lnTo>
                <a:lnTo>
                  <a:pt x="47731" y="47369"/>
                </a:lnTo>
                <a:close/>
                <a:moveTo>
                  <a:pt x="51289" y="47369"/>
                </a:moveTo>
                <a:lnTo>
                  <a:pt x="51289" y="49142"/>
                </a:lnTo>
                <a:lnTo>
                  <a:pt x="49581" y="49142"/>
                </a:lnTo>
                <a:lnTo>
                  <a:pt x="49581" y="47369"/>
                </a:lnTo>
                <a:close/>
                <a:moveTo>
                  <a:pt x="53144" y="47369"/>
                </a:moveTo>
                <a:lnTo>
                  <a:pt x="53144" y="49142"/>
                </a:lnTo>
                <a:lnTo>
                  <a:pt x="51370" y="49142"/>
                </a:lnTo>
                <a:lnTo>
                  <a:pt x="51370" y="47369"/>
                </a:lnTo>
                <a:close/>
                <a:moveTo>
                  <a:pt x="54995" y="47369"/>
                </a:moveTo>
                <a:lnTo>
                  <a:pt x="54995" y="49142"/>
                </a:lnTo>
                <a:lnTo>
                  <a:pt x="53220" y="49142"/>
                </a:lnTo>
                <a:lnTo>
                  <a:pt x="53220" y="47369"/>
                </a:lnTo>
                <a:close/>
                <a:moveTo>
                  <a:pt x="56849" y="47369"/>
                </a:moveTo>
                <a:lnTo>
                  <a:pt x="56849" y="49142"/>
                </a:lnTo>
                <a:lnTo>
                  <a:pt x="55070" y="49142"/>
                </a:lnTo>
                <a:lnTo>
                  <a:pt x="55070" y="47369"/>
                </a:lnTo>
                <a:close/>
                <a:moveTo>
                  <a:pt x="58698" y="47369"/>
                </a:moveTo>
                <a:lnTo>
                  <a:pt x="58698" y="49142"/>
                </a:lnTo>
                <a:lnTo>
                  <a:pt x="56924" y="49142"/>
                </a:lnTo>
                <a:lnTo>
                  <a:pt x="56924" y="47369"/>
                </a:lnTo>
                <a:close/>
                <a:moveTo>
                  <a:pt x="60548" y="47369"/>
                </a:moveTo>
                <a:lnTo>
                  <a:pt x="60548" y="49142"/>
                </a:lnTo>
                <a:lnTo>
                  <a:pt x="58775" y="49142"/>
                </a:lnTo>
                <a:lnTo>
                  <a:pt x="58775" y="47369"/>
                </a:lnTo>
                <a:close/>
                <a:moveTo>
                  <a:pt x="62404" y="47369"/>
                </a:moveTo>
                <a:lnTo>
                  <a:pt x="62404" y="49142"/>
                </a:lnTo>
                <a:lnTo>
                  <a:pt x="60629" y="49142"/>
                </a:lnTo>
                <a:lnTo>
                  <a:pt x="60629" y="47369"/>
                </a:lnTo>
                <a:close/>
                <a:moveTo>
                  <a:pt x="64253" y="47369"/>
                </a:moveTo>
                <a:lnTo>
                  <a:pt x="64253" y="49142"/>
                </a:lnTo>
                <a:lnTo>
                  <a:pt x="62479" y="49142"/>
                </a:lnTo>
                <a:lnTo>
                  <a:pt x="62479" y="47369"/>
                </a:lnTo>
                <a:close/>
                <a:moveTo>
                  <a:pt x="66108" y="47369"/>
                </a:moveTo>
                <a:lnTo>
                  <a:pt x="66108" y="49142"/>
                </a:lnTo>
                <a:lnTo>
                  <a:pt x="64328" y="49142"/>
                </a:lnTo>
                <a:lnTo>
                  <a:pt x="64328" y="47369"/>
                </a:lnTo>
                <a:close/>
                <a:moveTo>
                  <a:pt x="1487" y="0"/>
                </a:moveTo>
                <a:lnTo>
                  <a:pt x="1487" y="1493"/>
                </a:lnTo>
                <a:lnTo>
                  <a:pt x="0" y="1493"/>
                </a:lnTo>
                <a:lnTo>
                  <a:pt x="0" y="1568"/>
                </a:lnTo>
                <a:lnTo>
                  <a:pt x="1487" y="1568"/>
                </a:lnTo>
                <a:lnTo>
                  <a:pt x="1487" y="3343"/>
                </a:lnTo>
                <a:lnTo>
                  <a:pt x="0" y="3343"/>
                </a:lnTo>
                <a:lnTo>
                  <a:pt x="0" y="3422"/>
                </a:lnTo>
                <a:lnTo>
                  <a:pt x="1487" y="3422"/>
                </a:lnTo>
                <a:lnTo>
                  <a:pt x="1487" y="5197"/>
                </a:lnTo>
                <a:lnTo>
                  <a:pt x="0" y="5197"/>
                </a:lnTo>
                <a:lnTo>
                  <a:pt x="0" y="5273"/>
                </a:lnTo>
                <a:lnTo>
                  <a:pt x="1487" y="5273"/>
                </a:lnTo>
                <a:lnTo>
                  <a:pt x="1487" y="7047"/>
                </a:lnTo>
                <a:lnTo>
                  <a:pt x="0" y="7047"/>
                </a:lnTo>
                <a:lnTo>
                  <a:pt x="0" y="7123"/>
                </a:lnTo>
                <a:lnTo>
                  <a:pt x="1487" y="7123"/>
                </a:lnTo>
                <a:lnTo>
                  <a:pt x="1487" y="8902"/>
                </a:lnTo>
                <a:lnTo>
                  <a:pt x="0" y="8902"/>
                </a:lnTo>
                <a:lnTo>
                  <a:pt x="0" y="8977"/>
                </a:lnTo>
                <a:lnTo>
                  <a:pt x="1487" y="8977"/>
                </a:lnTo>
                <a:lnTo>
                  <a:pt x="1487" y="10752"/>
                </a:lnTo>
                <a:lnTo>
                  <a:pt x="0" y="10752"/>
                </a:lnTo>
                <a:lnTo>
                  <a:pt x="0" y="10827"/>
                </a:lnTo>
                <a:lnTo>
                  <a:pt x="1487" y="10827"/>
                </a:lnTo>
                <a:lnTo>
                  <a:pt x="1487" y="12601"/>
                </a:lnTo>
                <a:lnTo>
                  <a:pt x="0" y="12601"/>
                </a:lnTo>
                <a:lnTo>
                  <a:pt x="0" y="12682"/>
                </a:lnTo>
                <a:lnTo>
                  <a:pt x="1487" y="12682"/>
                </a:lnTo>
                <a:lnTo>
                  <a:pt x="1487" y="14456"/>
                </a:lnTo>
                <a:lnTo>
                  <a:pt x="0" y="14456"/>
                </a:lnTo>
                <a:lnTo>
                  <a:pt x="0" y="14532"/>
                </a:lnTo>
                <a:lnTo>
                  <a:pt x="1487" y="14532"/>
                </a:lnTo>
                <a:lnTo>
                  <a:pt x="1487" y="16305"/>
                </a:lnTo>
                <a:lnTo>
                  <a:pt x="0" y="16305"/>
                </a:lnTo>
                <a:lnTo>
                  <a:pt x="0" y="16381"/>
                </a:lnTo>
                <a:lnTo>
                  <a:pt x="1487" y="16381"/>
                </a:lnTo>
                <a:lnTo>
                  <a:pt x="1487" y="16421"/>
                </a:lnTo>
                <a:lnTo>
                  <a:pt x="1487" y="17873"/>
                </a:lnTo>
                <a:lnTo>
                  <a:pt x="1487" y="17914"/>
                </a:lnTo>
                <a:lnTo>
                  <a:pt x="0" y="17914"/>
                </a:lnTo>
                <a:lnTo>
                  <a:pt x="0" y="17989"/>
                </a:lnTo>
                <a:lnTo>
                  <a:pt x="1487" y="17989"/>
                </a:lnTo>
                <a:lnTo>
                  <a:pt x="1487" y="19763"/>
                </a:lnTo>
                <a:lnTo>
                  <a:pt x="0" y="19763"/>
                </a:lnTo>
                <a:lnTo>
                  <a:pt x="0" y="19838"/>
                </a:lnTo>
                <a:lnTo>
                  <a:pt x="1487" y="19838"/>
                </a:lnTo>
                <a:lnTo>
                  <a:pt x="1487" y="21613"/>
                </a:lnTo>
                <a:lnTo>
                  <a:pt x="0" y="21613"/>
                </a:lnTo>
                <a:lnTo>
                  <a:pt x="0" y="21688"/>
                </a:lnTo>
                <a:lnTo>
                  <a:pt x="1487" y="21688"/>
                </a:lnTo>
                <a:lnTo>
                  <a:pt x="1487" y="23467"/>
                </a:lnTo>
                <a:lnTo>
                  <a:pt x="0" y="23467"/>
                </a:lnTo>
                <a:lnTo>
                  <a:pt x="0" y="23544"/>
                </a:lnTo>
                <a:lnTo>
                  <a:pt x="1487" y="23544"/>
                </a:lnTo>
                <a:lnTo>
                  <a:pt x="1487" y="25317"/>
                </a:lnTo>
                <a:lnTo>
                  <a:pt x="0" y="25317"/>
                </a:lnTo>
                <a:lnTo>
                  <a:pt x="0" y="25393"/>
                </a:lnTo>
                <a:lnTo>
                  <a:pt x="1487" y="25393"/>
                </a:lnTo>
                <a:lnTo>
                  <a:pt x="1487" y="27173"/>
                </a:lnTo>
                <a:lnTo>
                  <a:pt x="0" y="27173"/>
                </a:lnTo>
                <a:lnTo>
                  <a:pt x="0" y="27248"/>
                </a:lnTo>
                <a:lnTo>
                  <a:pt x="1487" y="27248"/>
                </a:lnTo>
                <a:lnTo>
                  <a:pt x="1487" y="29022"/>
                </a:lnTo>
                <a:lnTo>
                  <a:pt x="0" y="29022"/>
                </a:lnTo>
                <a:lnTo>
                  <a:pt x="0" y="29097"/>
                </a:lnTo>
                <a:lnTo>
                  <a:pt x="1487" y="29097"/>
                </a:lnTo>
                <a:lnTo>
                  <a:pt x="1487" y="30872"/>
                </a:lnTo>
                <a:lnTo>
                  <a:pt x="0" y="30872"/>
                </a:lnTo>
                <a:lnTo>
                  <a:pt x="0" y="30948"/>
                </a:lnTo>
                <a:lnTo>
                  <a:pt x="1487" y="30948"/>
                </a:lnTo>
                <a:lnTo>
                  <a:pt x="1487" y="32726"/>
                </a:lnTo>
                <a:lnTo>
                  <a:pt x="0" y="32726"/>
                </a:lnTo>
                <a:lnTo>
                  <a:pt x="0" y="32802"/>
                </a:lnTo>
                <a:lnTo>
                  <a:pt x="1487" y="32802"/>
                </a:lnTo>
                <a:lnTo>
                  <a:pt x="1487" y="32837"/>
                </a:lnTo>
                <a:lnTo>
                  <a:pt x="1487" y="34289"/>
                </a:lnTo>
                <a:lnTo>
                  <a:pt x="1487" y="34329"/>
                </a:lnTo>
                <a:lnTo>
                  <a:pt x="0" y="34329"/>
                </a:lnTo>
                <a:lnTo>
                  <a:pt x="0" y="34405"/>
                </a:lnTo>
                <a:lnTo>
                  <a:pt x="1487" y="34405"/>
                </a:lnTo>
                <a:lnTo>
                  <a:pt x="1487" y="36180"/>
                </a:lnTo>
                <a:lnTo>
                  <a:pt x="0" y="36180"/>
                </a:lnTo>
                <a:lnTo>
                  <a:pt x="0" y="36259"/>
                </a:lnTo>
                <a:lnTo>
                  <a:pt x="1487" y="36259"/>
                </a:lnTo>
                <a:lnTo>
                  <a:pt x="1487" y="38034"/>
                </a:lnTo>
                <a:lnTo>
                  <a:pt x="0" y="38034"/>
                </a:lnTo>
                <a:lnTo>
                  <a:pt x="0" y="38109"/>
                </a:lnTo>
                <a:lnTo>
                  <a:pt x="1487" y="38109"/>
                </a:lnTo>
                <a:lnTo>
                  <a:pt x="1487" y="39883"/>
                </a:lnTo>
                <a:lnTo>
                  <a:pt x="0" y="39883"/>
                </a:lnTo>
                <a:lnTo>
                  <a:pt x="0" y="39960"/>
                </a:lnTo>
                <a:lnTo>
                  <a:pt x="1487" y="39960"/>
                </a:lnTo>
                <a:lnTo>
                  <a:pt x="1487" y="41738"/>
                </a:lnTo>
                <a:lnTo>
                  <a:pt x="0" y="41738"/>
                </a:lnTo>
                <a:lnTo>
                  <a:pt x="0" y="41814"/>
                </a:lnTo>
                <a:lnTo>
                  <a:pt x="1487" y="41814"/>
                </a:lnTo>
                <a:lnTo>
                  <a:pt x="1487" y="43589"/>
                </a:lnTo>
                <a:lnTo>
                  <a:pt x="0" y="43589"/>
                </a:lnTo>
                <a:lnTo>
                  <a:pt x="0" y="43664"/>
                </a:lnTo>
                <a:lnTo>
                  <a:pt x="1487" y="43664"/>
                </a:lnTo>
                <a:lnTo>
                  <a:pt x="1487" y="45438"/>
                </a:lnTo>
                <a:lnTo>
                  <a:pt x="0" y="45438"/>
                </a:lnTo>
                <a:lnTo>
                  <a:pt x="0" y="45518"/>
                </a:lnTo>
                <a:lnTo>
                  <a:pt x="1487" y="45518"/>
                </a:lnTo>
                <a:lnTo>
                  <a:pt x="1487" y="47292"/>
                </a:lnTo>
                <a:lnTo>
                  <a:pt x="0" y="47292"/>
                </a:lnTo>
                <a:lnTo>
                  <a:pt x="0" y="47369"/>
                </a:lnTo>
                <a:lnTo>
                  <a:pt x="1487" y="47369"/>
                </a:lnTo>
                <a:lnTo>
                  <a:pt x="1487" y="49142"/>
                </a:lnTo>
                <a:lnTo>
                  <a:pt x="0" y="49142"/>
                </a:lnTo>
                <a:lnTo>
                  <a:pt x="0" y="49218"/>
                </a:lnTo>
                <a:lnTo>
                  <a:pt x="1487" y="49218"/>
                </a:lnTo>
                <a:lnTo>
                  <a:pt x="1487" y="50710"/>
                </a:lnTo>
                <a:lnTo>
                  <a:pt x="1568" y="50710"/>
                </a:lnTo>
                <a:lnTo>
                  <a:pt x="1568" y="49218"/>
                </a:lnTo>
                <a:lnTo>
                  <a:pt x="3343" y="49218"/>
                </a:lnTo>
                <a:lnTo>
                  <a:pt x="3343" y="50710"/>
                </a:lnTo>
                <a:lnTo>
                  <a:pt x="3418" y="50710"/>
                </a:lnTo>
                <a:lnTo>
                  <a:pt x="3418" y="49218"/>
                </a:lnTo>
                <a:lnTo>
                  <a:pt x="5192" y="49218"/>
                </a:lnTo>
                <a:lnTo>
                  <a:pt x="5192" y="50710"/>
                </a:lnTo>
                <a:lnTo>
                  <a:pt x="5267" y="50710"/>
                </a:lnTo>
                <a:lnTo>
                  <a:pt x="5267" y="49218"/>
                </a:lnTo>
                <a:lnTo>
                  <a:pt x="7047" y="49218"/>
                </a:lnTo>
                <a:lnTo>
                  <a:pt x="7047" y="50710"/>
                </a:lnTo>
                <a:lnTo>
                  <a:pt x="7123" y="50710"/>
                </a:lnTo>
                <a:lnTo>
                  <a:pt x="7123" y="49218"/>
                </a:lnTo>
                <a:lnTo>
                  <a:pt x="8896" y="49218"/>
                </a:lnTo>
                <a:lnTo>
                  <a:pt x="8896" y="50710"/>
                </a:lnTo>
                <a:lnTo>
                  <a:pt x="8972" y="50710"/>
                </a:lnTo>
                <a:lnTo>
                  <a:pt x="8972" y="49218"/>
                </a:lnTo>
                <a:lnTo>
                  <a:pt x="10746" y="49218"/>
                </a:lnTo>
                <a:lnTo>
                  <a:pt x="10746" y="50710"/>
                </a:lnTo>
                <a:lnTo>
                  <a:pt x="10827" y="50710"/>
                </a:lnTo>
                <a:lnTo>
                  <a:pt x="10827" y="49218"/>
                </a:lnTo>
                <a:lnTo>
                  <a:pt x="12601" y="49218"/>
                </a:lnTo>
                <a:lnTo>
                  <a:pt x="12601" y="50710"/>
                </a:lnTo>
                <a:lnTo>
                  <a:pt x="12676" y="50710"/>
                </a:lnTo>
                <a:lnTo>
                  <a:pt x="12676" y="49218"/>
                </a:lnTo>
                <a:lnTo>
                  <a:pt x="14451" y="49218"/>
                </a:lnTo>
                <a:lnTo>
                  <a:pt x="14451" y="50710"/>
                </a:lnTo>
                <a:lnTo>
                  <a:pt x="14526" y="50710"/>
                </a:lnTo>
                <a:lnTo>
                  <a:pt x="14526" y="49218"/>
                </a:lnTo>
                <a:lnTo>
                  <a:pt x="16305" y="49218"/>
                </a:lnTo>
                <a:lnTo>
                  <a:pt x="16305" y="50710"/>
                </a:lnTo>
                <a:lnTo>
                  <a:pt x="16381" y="50710"/>
                </a:lnTo>
                <a:lnTo>
                  <a:pt x="16381" y="49218"/>
                </a:lnTo>
                <a:lnTo>
                  <a:pt x="18089" y="49218"/>
                </a:lnTo>
                <a:lnTo>
                  <a:pt x="18089" y="50710"/>
                </a:lnTo>
                <a:lnTo>
                  <a:pt x="18166" y="50710"/>
                </a:lnTo>
                <a:lnTo>
                  <a:pt x="18166" y="49218"/>
                </a:lnTo>
                <a:lnTo>
                  <a:pt x="19945" y="49218"/>
                </a:lnTo>
                <a:lnTo>
                  <a:pt x="19945" y="50710"/>
                </a:lnTo>
                <a:lnTo>
                  <a:pt x="20020" y="50710"/>
                </a:lnTo>
                <a:lnTo>
                  <a:pt x="20020" y="49218"/>
                </a:lnTo>
                <a:lnTo>
                  <a:pt x="21795" y="49218"/>
                </a:lnTo>
                <a:lnTo>
                  <a:pt x="21795" y="50710"/>
                </a:lnTo>
                <a:lnTo>
                  <a:pt x="21870" y="50710"/>
                </a:lnTo>
                <a:lnTo>
                  <a:pt x="21870" y="49218"/>
                </a:lnTo>
                <a:lnTo>
                  <a:pt x="23644" y="49218"/>
                </a:lnTo>
                <a:lnTo>
                  <a:pt x="23644" y="50710"/>
                </a:lnTo>
                <a:lnTo>
                  <a:pt x="23719" y="50710"/>
                </a:lnTo>
                <a:lnTo>
                  <a:pt x="23719" y="49218"/>
                </a:lnTo>
                <a:lnTo>
                  <a:pt x="25498" y="49218"/>
                </a:lnTo>
                <a:lnTo>
                  <a:pt x="25498" y="50710"/>
                </a:lnTo>
                <a:lnTo>
                  <a:pt x="25575" y="50710"/>
                </a:lnTo>
                <a:lnTo>
                  <a:pt x="25575" y="49218"/>
                </a:lnTo>
                <a:lnTo>
                  <a:pt x="27348" y="49218"/>
                </a:lnTo>
                <a:lnTo>
                  <a:pt x="27348" y="50710"/>
                </a:lnTo>
                <a:lnTo>
                  <a:pt x="27424" y="50710"/>
                </a:lnTo>
                <a:lnTo>
                  <a:pt x="27424" y="49218"/>
                </a:lnTo>
                <a:lnTo>
                  <a:pt x="29204" y="49218"/>
                </a:lnTo>
                <a:lnTo>
                  <a:pt x="29204" y="50710"/>
                </a:lnTo>
                <a:lnTo>
                  <a:pt x="29279" y="50710"/>
                </a:lnTo>
                <a:lnTo>
                  <a:pt x="29279" y="49218"/>
                </a:lnTo>
                <a:lnTo>
                  <a:pt x="31053" y="49218"/>
                </a:lnTo>
                <a:lnTo>
                  <a:pt x="31053" y="50710"/>
                </a:lnTo>
                <a:lnTo>
                  <a:pt x="31128" y="50710"/>
                </a:lnTo>
                <a:lnTo>
                  <a:pt x="31128" y="49218"/>
                </a:lnTo>
                <a:lnTo>
                  <a:pt x="32903" y="49218"/>
                </a:lnTo>
                <a:lnTo>
                  <a:pt x="32903" y="50710"/>
                </a:lnTo>
                <a:lnTo>
                  <a:pt x="32979" y="50710"/>
                </a:lnTo>
                <a:lnTo>
                  <a:pt x="32979" y="49218"/>
                </a:lnTo>
                <a:lnTo>
                  <a:pt x="34692" y="49218"/>
                </a:lnTo>
                <a:lnTo>
                  <a:pt x="34692" y="50710"/>
                </a:lnTo>
                <a:lnTo>
                  <a:pt x="34768" y="50710"/>
                </a:lnTo>
                <a:lnTo>
                  <a:pt x="34768" y="49218"/>
                </a:lnTo>
                <a:lnTo>
                  <a:pt x="36541" y="49218"/>
                </a:lnTo>
                <a:lnTo>
                  <a:pt x="36541" y="50710"/>
                </a:lnTo>
                <a:lnTo>
                  <a:pt x="36618" y="50710"/>
                </a:lnTo>
                <a:lnTo>
                  <a:pt x="36618" y="49218"/>
                </a:lnTo>
                <a:lnTo>
                  <a:pt x="38397" y="49218"/>
                </a:lnTo>
                <a:lnTo>
                  <a:pt x="38397" y="50710"/>
                </a:lnTo>
                <a:lnTo>
                  <a:pt x="38472" y="50710"/>
                </a:lnTo>
                <a:lnTo>
                  <a:pt x="38472" y="49218"/>
                </a:lnTo>
                <a:lnTo>
                  <a:pt x="40246" y="49218"/>
                </a:lnTo>
                <a:lnTo>
                  <a:pt x="40246" y="50710"/>
                </a:lnTo>
                <a:lnTo>
                  <a:pt x="40321" y="50710"/>
                </a:lnTo>
                <a:lnTo>
                  <a:pt x="40321" y="49218"/>
                </a:lnTo>
                <a:lnTo>
                  <a:pt x="42096" y="49218"/>
                </a:lnTo>
                <a:lnTo>
                  <a:pt x="42096" y="50710"/>
                </a:lnTo>
                <a:lnTo>
                  <a:pt x="42172" y="50710"/>
                </a:lnTo>
                <a:lnTo>
                  <a:pt x="42172" y="49218"/>
                </a:lnTo>
                <a:lnTo>
                  <a:pt x="43950" y="49218"/>
                </a:lnTo>
                <a:lnTo>
                  <a:pt x="43950" y="50710"/>
                </a:lnTo>
                <a:lnTo>
                  <a:pt x="44027" y="50710"/>
                </a:lnTo>
                <a:lnTo>
                  <a:pt x="44027" y="49218"/>
                </a:lnTo>
                <a:lnTo>
                  <a:pt x="45801" y="49218"/>
                </a:lnTo>
                <a:lnTo>
                  <a:pt x="45801" y="50710"/>
                </a:lnTo>
                <a:lnTo>
                  <a:pt x="45876" y="50710"/>
                </a:lnTo>
                <a:lnTo>
                  <a:pt x="45876" y="49218"/>
                </a:lnTo>
                <a:lnTo>
                  <a:pt x="47656" y="49218"/>
                </a:lnTo>
                <a:lnTo>
                  <a:pt x="47656" y="50710"/>
                </a:lnTo>
                <a:lnTo>
                  <a:pt x="47731" y="50710"/>
                </a:lnTo>
                <a:lnTo>
                  <a:pt x="47731" y="49218"/>
                </a:lnTo>
                <a:lnTo>
                  <a:pt x="49505" y="49218"/>
                </a:lnTo>
                <a:lnTo>
                  <a:pt x="49505" y="50710"/>
                </a:lnTo>
                <a:lnTo>
                  <a:pt x="49581" y="50710"/>
                </a:lnTo>
                <a:lnTo>
                  <a:pt x="49581" y="49218"/>
                </a:lnTo>
                <a:lnTo>
                  <a:pt x="51289" y="49218"/>
                </a:lnTo>
                <a:lnTo>
                  <a:pt x="51289" y="50710"/>
                </a:lnTo>
                <a:lnTo>
                  <a:pt x="51370" y="50710"/>
                </a:lnTo>
                <a:lnTo>
                  <a:pt x="51370" y="49218"/>
                </a:lnTo>
                <a:lnTo>
                  <a:pt x="53144" y="49218"/>
                </a:lnTo>
                <a:lnTo>
                  <a:pt x="53144" y="50710"/>
                </a:lnTo>
                <a:lnTo>
                  <a:pt x="53220" y="50710"/>
                </a:lnTo>
                <a:lnTo>
                  <a:pt x="53220" y="49218"/>
                </a:lnTo>
                <a:lnTo>
                  <a:pt x="54995" y="49218"/>
                </a:lnTo>
                <a:lnTo>
                  <a:pt x="54995" y="50710"/>
                </a:lnTo>
                <a:lnTo>
                  <a:pt x="55070" y="50710"/>
                </a:lnTo>
                <a:lnTo>
                  <a:pt x="55070" y="49218"/>
                </a:lnTo>
                <a:lnTo>
                  <a:pt x="56849" y="49218"/>
                </a:lnTo>
                <a:lnTo>
                  <a:pt x="56849" y="50710"/>
                </a:lnTo>
                <a:lnTo>
                  <a:pt x="56924" y="50710"/>
                </a:lnTo>
                <a:lnTo>
                  <a:pt x="56924" y="49218"/>
                </a:lnTo>
                <a:lnTo>
                  <a:pt x="58698" y="49218"/>
                </a:lnTo>
                <a:lnTo>
                  <a:pt x="58698" y="50710"/>
                </a:lnTo>
                <a:lnTo>
                  <a:pt x="58775" y="50710"/>
                </a:lnTo>
                <a:lnTo>
                  <a:pt x="58775" y="49218"/>
                </a:lnTo>
                <a:lnTo>
                  <a:pt x="60548" y="49218"/>
                </a:lnTo>
                <a:lnTo>
                  <a:pt x="60548" y="50710"/>
                </a:lnTo>
                <a:lnTo>
                  <a:pt x="60629" y="50710"/>
                </a:lnTo>
                <a:lnTo>
                  <a:pt x="60629" y="49218"/>
                </a:lnTo>
                <a:lnTo>
                  <a:pt x="62404" y="49218"/>
                </a:lnTo>
                <a:lnTo>
                  <a:pt x="62404" y="50710"/>
                </a:lnTo>
                <a:lnTo>
                  <a:pt x="62479" y="50710"/>
                </a:lnTo>
                <a:lnTo>
                  <a:pt x="62479" y="49218"/>
                </a:lnTo>
                <a:lnTo>
                  <a:pt x="64253" y="49218"/>
                </a:lnTo>
                <a:lnTo>
                  <a:pt x="64253" y="50710"/>
                </a:lnTo>
                <a:lnTo>
                  <a:pt x="64328" y="50710"/>
                </a:lnTo>
                <a:lnTo>
                  <a:pt x="64328" y="49218"/>
                </a:lnTo>
                <a:lnTo>
                  <a:pt x="66108" y="49218"/>
                </a:lnTo>
                <a:lnTo>
                  <a:pt x="66108" y="50710"/>
                </a:lnTo>
                <a:lnTo>
                  <a:pt x="66184" y="50710"/>
                </a:lnTo>
                <a:lnTo>
                  <a:pt x="66184" y="49218"/>
                </a:lnTo>
                <a:lnTo>
                  <a:pt x="67670" y="49218"/>
                </a:lnTo>
                <a:lnTo>
                  <a:pt x="67670" y="49142"/>
                </a:lnTo>
                <a:lnTo>
                  <a:pt x="66184" y="49142"/>
                </a:lnTo>
                <a:lnTo>
                  <a:pt x="66184" y="47369"/>
                </a:lnTo>
                <a:lnTo>
                  <a:pt x="67670" y="47369"/>
                </a:lnTo>
                <a:lnTo>
                  <a:pt x="67670" y="47292"/>
                </a:lnTo>
                <a:lnTo>
                  <a:pt x="66184" y="47292"/>
                </a:lnTo>
                <a:lnTo>
                  <a:pt x="66184" y="45518"/>
                </a:lnTo>
                <a:lnTo>
                  <a:pt x="67670" y="45518"/>
                </a:lnTo>
                <a:lnTo>
                  <a:pt x="67670" y="45438"/>
                </a:lnTo>
                <a:lnTo>
                  <a:pt x="66184" y="45438"/>
                </a:lnTo>
                <a:lnTo>
                  <a:pt x="66184" y="43664"/>
                </a:lnTo>
                <a:lnTo>
                  <a:pt x="67670" y="43664"/>
                </a:lnTo>
                <a:lnTo>
                  <a:pt x="67670" y="43589"/>
                </a:lnTo>
                <a:lnTo>
                  <a:pt x="66184" y="43589"/>
                </a:lnTo>
                <a:lnTo>
                  <a:pt x="66184" y="41814"/>
                </a:lnTo>
                <a:lnTo>
                  <a:pt x="67670" y="41814"/>
                </a:lnTo>
                <a:lnTo>
                  <a:pt x="67670" y="41738"/>
                </a:lnTo>
                <a:lnTo>
                  <a:pt x="66184" y="41738"/>
                </a:lnTo>
                <a:lnTo>
                  <a:pt x="66184" y="39960"/>
                </a:lnTo>
                <a:lnTo>
                  <a:pt x="67670" y="39960"/>
                </a:lnTo>
                <a:lnTo>
                  <a:pt x="67670" y="39883"/>
                </a:lnTo>
                <a:lnTo>
                  <a:pt x="66184" y="39883"/>
                </a:lnTo>
                <a:lnTo>
                  <a:pt x="66184" y="38109"/>
                </a:lnTo>
                <a:lnTo>
                  <a:pt x="67670" y="38109"/>
                </a:lnTo>
                <a:lnTo>
                  <a:pt x="67670" y="38034"/>
                </a:lnTo>
                <a:lnTo>
                  <a:pt x="66184" y="38034"/>
                </a:lnTo>
                <a:lnTo>
                  <a:pt x="66184" y="36259"/>
                </a:lnTo>
                <a:lnTo>
                  <a:pt x="67670" y="36259"/>
                </a:lnTo>
                <a:lnTo>
                  <a:pt x="67670" y="36180"/>
                </a:lnTo>
                <a:lnTo>
                  <a:pt x="66184" y="36180"/>
                </a:lnTo>
                <a:lnTo>
                  <a:pt x="66184" y="34405"/>
                </a:lnTo>
                <a:lnTo>
                  <a:pt x="67670" y="34405"/>
                </a:lnTo>
                <a:lnTo>
                  <a:pt x="67670" y="34329"/>
                </a:lnTo>
                <a:lnTo>
                  <a:pt x="66184" y="34329"/>
                </a:lnTo>
                <a:lnTo>
                  <a:pt x="66184" y="34289"/>
                </a:lnTo>
                <a:lnTo>
                  <a:pt x="66184" y="32837"/>
                </a:lnTo>
                <a:lnTo>
                  <a:pt x="66184" y="32802"/>
                </a:lnTo>
                <a:lnTo>
                  <a:pt x="67670" y="32802"/>
                </a:lnTo>
                <a:lnTo>
                  <a:pt x="67670" y="32726"/>
                </a:lnTo>
                <a:lnTo>
                  <a:pt x="66184" y="32726"/>
                </a:lnTo>
                <a:lnTo>
                  <a:pt x="66184" y="30948"/>
                </a:lnTo>
                <a:lnTo>
                  <a:pt x="67670" y="30948"/>
                </a:lnTo>
                <a:lnTo>
                  <a:pt x="67670" y="30872"/>
                </a:lnTo>
                <a:lnTo>
                  <a:pt x="66184" y="30872"/>
                </a:lnTo>
                <a:lnTo>
                  <a:pt x="66184" y="29097"/>
                </a:lnTo>
                <a:lnTo>
                  <a:pt x="67670" y="29097"/>
                </a:lnTo>
                <a:lnTo>
                  <a:pt x="67670" y="29022"/>
                </a:lnTo>
                <a:lnTo>
                  <a:pt x="66184" y="29022"/>
                </a:lnTo>
                <a:lnTo>
                  <a:pt x="66184" y="27248"/>
                </a:lnTo>
                <a:lnTo>
                  <a:pt x="67670" y="27248"/>
                </a:lnTo>
                <a:lnTo>
                  <a:pt x="67670" y="27173"/>
                </a:lnTo>
                <a:lnTo>
                  <a:pt x="66184" y="27173"/>
                </a:lnTo>
                <a:lnTo>
                  <a:pt x="66184" y="25393"/>
                </a:lnTo>
                <a:lnTo>
                  <a:pt x="67670" y="25393"/>
                </a:lnTo>
                <a:lnTo>
                  <a:pt x="67670" y="25317"/>
                </a:lnTo>
                <a:lnTo>
                  <a:pt x="66184" y="25317"/>
                </a:lnTo>
                <a:lnTo>
                  <a:pt x="66184" y="23544"/>
                </a:lnTo>
                <a:lnTo>
                  <a:pt x="67670" y="23544"/>
                </a:lnTo>
                <a:lnTo>
                  <a:pt x="67670" y="23467"/>
                </a:lnTo>
                <a:lnTo>
                  <a:pt x="66184" y="23467"/>
                </a:lnTo>
                <a:lnTo>
                  <a:pt x="66184" y="21688"/>
                </a:lnTo>
                <a:lnTo>
                  <a:pt x="67670" y="21688"/>
                </a:lnTo>
                <a:lnTo>
                  <a:pt x="67670" y="21613"/>
                </a:lnTo>
                <a:lnTo>
                  <a:pt x="66184" y="21613"/>
                </a:lnTo>
                <a:lnTo>
                  <a:pt x="66184" y="19838"/>
                </a:lnTo>
                <a:lnTo>
                  <a:pt x="67670" y="19838"/>
                </a:lnTo>
                <a:lnTo>
                  <a:pt x="67670" y="19763"/>
                </a:lnTo>
                <a:lnTo>
                  <a:pt x="66184" y="19763"/>
                </a:lnTo>
                <a:lnTo>
                  <a:pt x="66184" y="17989"/>
                </a:lnTo>
                <a:lnTo>
                  <a:pt x="67670" y="17989"/>
                </a:lnTo>
                <a:lnTo>
                  <a:pt x="67670" y="17914"/>
                </a:lnTo>
                <a:lnTo>
                  <a:pt x="66184" y="17914"/>
                </a:lnTo>
                <a:lnTo>
                  <a:pt x="66184" y="17873"/>
                </a:lnTo>
                <a:lnTo>
                  <a:pt x="66184" y="16421"/>
                </a:lnTo>
                <a:lnTo>
                  <a:pt x="66184" y="16381"/>
                </a:lnTo>
                <a:lnTo>
                  <a:pt x="67670" y="16381"/>
                </a:lnTo>
                <a:lnTo>
                  <a:pt x="67670" y="16305"/>
                </a:lnTo>
                <a:lnTo>
                  <a:pt x="66184" y="16305"/>
                </a:lnTo>
                <a:lnTo>
                  <a:pt x="66184" y="14532"/>
                </a:lnTo>
                <a:lnTo>
                  <a:pt x="67670" y="14532"/>
                </a:lnTo>
                <a:lnTo>
                  <a:pt x="67670" y="14456"/>
                </a:lnTo>
                <a:lnTo>
                  <a:pt x="66184" y="14456"/>
                </a:lnTo>
                <a:lnTo>
                  <a:pt x="66184" y="12682"/>
                </a:lnTo>
                <a:lnTo>
                  <a:pt x="67670" y="12682"/>
                </a:lnTo>
                <a:lnTo>
                  <a:pt x="67670" y="12601"/>
                </a:lnTo>
                <a:lnTo>
                  <a:pt x="66184" y="12601"/>
                </a:lnTo>
                <a:lnTo>
                  <a:pt x="66184" y="10827"/>
                </a:lnTo>
                <a:lnTo>
                  <a:pt x="67670" y="10827"/>
                </a:lnTo>
                <a:lnTo>
                  <a:pt x="67670" y="10752"/>
                </a:lnTo>
                <a:lnTo>
                  <a:pt x="66184" y="10752"/>
                </a:lnTo>
                <a:lnTo>
                  <a:pt x="66184" y="8977"/>
                </a:lnTo>
                <a:lnTo>
                  <a:pt x="67670" y="8977"/>
                </a:lnTo>
                <a:lnTo>
                  <a:pt x="67670" y="8902"/>
                </a:lnTo>
                <a:lnTo>
                  <a:pt x="66184" y="8902"/>
                </a:lnTo>
                <a:lnTo>
                  <a:pt x="66184" y="7123"/>
                </a:lnTo>
                <a:lnTo>
                  <a:pt x="67670" y="7123"/>
                </a:lnTo>
                <a:lnTo>
                  <a:pt x="67670" y="7047"/>
                </a:lnTo>
                <a:lnTo>
                  <a:pt x="66184" y="7047"/>
                </a:lnTo>
                <a:lnTo>
                  <a:pt x="66184" y="5273"/>
                </a:lnTo>
                <a:lnTo>
                  <a:pt x="67670" y="5273"/>
                </a:lnTo>
                <a:lnTo>
                  <a:pt x="67670" y="5197"/>
                </a:lnTo>
                <a:lnTo>
                  <a:pt x="66184" y="5197"/>
                </a:lnTo>
                <a:lnTo>
                  <a:pt x="66184" y="3422"/>
                </a:lnTo>
                <a:lnTo>
                  <a:pt x="67670" y="3422"/>
                </a:lnTo>
                <a:lnTo>
                  <a:pt x="67670" y="3343"/>
                </a:lnTo>
                <a:lnTo>
                  <a:pt x="66184" y="3343"/>
                </a:lnTo>
                <a:lnTo>
                  <a:pt x="66184" y="1568"/>
                </a:lnTo>
                <a:lnTo>
                  <a:pt x="67670" y="1568"/>
                </a:lnTo>
                <a:lnTo>
                  <a:pt x="67670" y="1493"/>
                </a:lnTo>
                <a:lnTo>
                  <a:pt x="66184" y="1493"/>
                </a:lnTo>
                <a:lnTo>
                  <a:pt x="66184" y="0"/>
                </a:lnTo>
                <a:lnTo>
                  <a:pt x="66108" y="0"/>
                </a:lnTo>
                <a:lnTo>
                  <a:pt x="66108" y="1493"/>
                </a:lnTo>
                <a:lnTo>
                  <a:pt x="64328" y="1493"/>
                </a:lnTo>
                <a:lnTo>
                  <a:pt x="64328" y="0"/>
                </a:lnTo>
                <a:lnTo>
                  <a:pt x="64253" y="0"/>
                </a:lnTo>
                <a:lnTo>
                  <a:pt x="64253" y="1493"/>
                </a:lnTo>
                <a:lnTo>
                  <a:pt x="62479" y="1493"/>
                </a:lnTo>
                <a:lnTo>
                  <a:pt x="62479" y="0"/>
                </a:lnTo>
                <a:lnTo>
                  <a:pt x="62404" y="0"/>
                </a:lnTo>
                <a:lnTo>
                  <a:pt x="62404" y="1493"/>
                </a:lnTo>
                <a:lnTo>
                  <a:pt x="60629" y="1493"/>
                </a:lnTo>
                <a:lnTo>
                  <a:pt x="60629" y="0"/>
                </a:lnTo>
                <a:lnTo>
                  <a:pt x="60548" y="0"/>
                </a:lnTo>
                <a:lnTo>
                  <a:pt x="60548" y="1493"/>
                </a:lnTo>
                <a:lnTo>
                  <a:pt x="58775" y="1493"/>
                </a:lnTo>
                <a:lnTo>
                  <a:pt x="58775" y="0"/>
                </a:lnTo>
                <a:lnTo>
                  <a:pt x="58698" y="0"/>
                </a:lnTo>
                <a:lnTo>
                  <a:pt x="58698" y="1493"/>
                </a:lnTo>
                <a:lnTo>
                  <a:pt x="56924" y="1493"/>
                </a:lnTo>
                <a:lnTo>
                  <a:pt x="56924" y="0"/>
                </a:lnTo>
                <a:lnTo>
                  <a:pt x="56849" y="0"/>
                </a:lnTo>
                <a:lnTo>
                  <a:pt x="56849" y="1493"/>
                </a:lnTo>
                <a:lnTo>
                  <a:pt x="55070" y="1493"/>
                </a:lnTo>
                <a:lnTo>
                  <a:pt x="55070" y="0"/>
                </a:lnTo>
                <a:lnTo>
                  <a:pt x="54995" y="0"/>
                </a:lnTo>
                <a:lnTo>
                  <a:pt x="54995" y="1493"/>
                </a:lnTo>
                <a:lnTo>
                  <a:pt x="53220" y="1493"/>
                </a:lnTo>
                <a:lnTo>
                  <a:pt x="53220" y="0"/>
                </a:lnTo>
                <a:lnTo>
                  <a:pt x="53144" y="0"/>
                </a:lnTo>
                <a:lnTo>
                  <a:pt x="53144" y="1493"/>
                </a:lnTo>
                <a:lnTo>
                  <a:pt x="51370" y="1493"/>
                </a:lnTo>
                <a:lnTo>
                  <a:pt x="51370" y="0"/>
                </a:lnTo>
                <a:lnTo>
                  <a:pt x="51289" y="0"/>
                </a:lnTo>
                <a:lnTo>
                  <a:pt x="51289" y="1493"/>
                </a:lnTo>
                <a:lnTo>
                  <a:pt x="49581" y="1493"/>
                </a:lnTo>
                <a:lnTo>
                  <a:pt x="49581" y="0"/>
                </a:lnTo>
                <a:lnTo>
                  <a:pt x="49505" y="0"/>
                </a:lnTo>
                <a:lnTo>
                  <a:pt x="49505" y="1493"/>
                </a:lnTo>
                <a:lnTo>
                  <a:pt x="47731" y="1493"/>
                </a:lnTo>
                <a:lnTo>
                  <a:pt x="47731" y="0"/>
                </a:lnTo>
                <a:lnTo>
                  <a:pt x="47656" y="0"/>
                </a:lnTo>
                <a:lnTo>
                  <a:pt x="47656" y="1493"/>
                </a:lnTo>
                <a:lnTo>
                  <a:pt x="45876" y="1493"/>
                </a:lnTo>
                <a:lnTo>
                  <a:pt x="45876" y="0"/>
                </a:lnTo>
                <a:lnTo>
                  <a:pt x="45801" y="0"/>
                </a:lnTo>
                <a:lnTo>
                  <a:pt x="45801" y="1493"/>
                </a:lnTo>
                <a:lnTo>
                  <a:pt x="44027" y="1493"/>
                </a:lnTo>
                <a:lnTo>
                  <a:pt x="44027" y="0"/>
                </a:lnTo>
                <a:lnTo>
                  <a:pt x="43950" y="0"/>
                </a:lnTo>
                <a:lnTo>
                  <a:pt x="43950" y="1493"/>
                </a:lnTo>
                <a:lnTo>
                  <a:pt x="42172" y="1493"/>
                </a:lnTo>
                <a:lnTo>
                  <a:pt x="42172" y="0"/>
                </a:lnTo>
                <a:lnTo>
                  <a:pt x="42096" y="0"/>
                </a:lnTo>
                <a:lnTo>
                  <a:pt x="42096" y="1493"/>
                </a:lnTo>
                <a:lnTo>
                  <a:pt x="40321" y="1493"/>
                </a:lnTo>
                <a:lnTo>
                  <a:pt x="40321" y="0"/>
                </a:lnTo>
                <a:lnTo>
                  <a:pt x="40246" y="0"/>
                </a:lnTo>
                <a:lnTo>
                  <a:pt x="40246" y="1493"/>
                </a:lnTo>
                <a:lnTo>
                  <a:pt x="38472" y="1493"/>
                </a:lnTo>
                <a:lnTo>
                  <a:pt x="38472" y="0"/>
                </a:lnTo>
                <a:lnTo>
                  <a:pt x="38397" y="0"/>
                </a:lnTo>
                <a:lnTo>
                  <a:pt x="38397" y="1493"/>
                </a:lnTo>
                <a:lnTo>
                  <a:pt x="36618" y="1493"/>
                </a:lnTo>
                <a:lnTo>
                  <a:pt x="36618" y="0"/>
                </a:lnTo>
                <a:lnTo>
                  <a:pt x="36541" y="0"/>
                </a:lnTo>
                <a:lnTo>
                  <a:pt x="36541" y="1493"/>
                </a:lnTo>
                <a:lnTo>
                  <a:pt x="34768" y="1493"/>
                </a:lnTo>
                <a:lnTo>
                  <a:pt x="34768" y="0"/>
                </a:lnTo>
                <a:lnTo>
                  <a:pt x="34692" y="0"/>
                </a:lnTo>
                <a:lnTo>
                  <a:pt x="34692" y="1493"/>
                </a:lnTo>
                <a:lnTo>
                  <a:pt x="32979" y="1493"/>
                </a:lnTo>
                <a:lnTo>
                  <a:pt x="32979" y="0"/>
                </a:lnTo>
                <a:lnTo>
                  <a:pt x="32903" y="0"/>
                </a:lnTo>
                <a:lnTo>
                  <a:pt x="32903" y="1493"/>
                </a:lnTo>
                <a:lnTo>
                  <a:pt x="31128" y="1493"/>
                </a:lnTo>
                <a:lnTo>
                  <a:pt x="31128" y="0"/>
                </a:lnTo>
                <a:lnTo>
                  <a:pt x="31053" y="0"/>
                </a:lnTo>
                <a:lnTo>
                  <a:pt x="31053" y="1493"/>
                </a:lnTo>
                <a:lnTo>
                  <a:pt x="29279" y="1493"/>
                </a:lnTo>
                <a:lnTo>
                  <a:pt x="29279" y="0"/>
                </a:lnTo>
                <a:lnTo>
                  <a:pt x="29204" y="0"/>
                </a:lnTo>
                <a:lnTo>
                  <a:pt x="29204" y="1493"/>
                </a:lnTo>
                <a:lnTo>
                  <a:pt x="27424" y="1493"/>
                </a:lnTo>
                <a:lnTo>
                  <a:pt x="27424" y="0"/>
                </a:lnTo>
                <a:lnTo>
                  <a:pt x="27348" y="0"/>
                </a:lnTo>
                <a:lnTo>
                  <a:pt x="27348" y="1493"/>
                </a:lnTo>
                <a:lnTo>
                  <a:pt x="25575" y="1493"/>
                </a:lnTo>
                <a:lnTo>
                  <a:pt x="25575" y="0"/>
                </a:lnTo>
                <a:lnTo>
                  <a:pt x="25498" y="0"/>
                </a:lnTo>
                <a:lnTo>
                  <a:pt x="25498" y="1493"/>
                </a:lnTo>
                <a:lnTo>
                  <a:pt x="23719" y="1493"/>
                </a:lnTo>
                <a:lnTo>
                  <a:pt x="23719" y="0"/>
                </a:lnTo>
                <a:lnTo>
                  <a:pt x="23644" y="0"/>
                </a:lnTo>
                <a:lnTo>
                  <a:pt x="23644" y="1493"/>
                </a:lnTo>
                <a:lnTo>
                  <a:pt x="21870" y="1493"/>
                </a:lnTo>
                <a:lnTo>
                  <a:pt x="21870" y="0"/>
                </a:lnTo>
                <a:lnTo>
                  <a:pt x="21795" y="0"/>
                </a:lnTo>
                <a:lnTo>
                  <a:pt x="21795" y="1493"/>
                </a:lnTo>
                <a:lnTo>
                  <a:pt x="20020" y="1493"/>
                </a:lnTo>
                <a:lnTo>
                  <a:pt x="20020" y="0"/>
                </a:lnTo>
                <a:lnTo>
                  <a:pt x="19945" y="0"/>
                </a:lnTo>
                <a:lnTo>
                  <a:pt x="19945" y="1493"/>
                </a:lnTo>
                <a:lnTo>
                  <a:pt x="18166" y="1493"/>
                </a:lnTo>
                <a:lnTo>
                  <a:pt x="18166" y="0"/>
                </a:lnTo>
                <a:lnTo>
                  <a:pt x="18089" y="0"/>
                </a:lnTo>
                <a:lnTo>
                  <a:pt x="18089" y="1493"/>
                </a:lnTo>
                <a:lnTo>
                  <a:pt x="16381" y="1493"/>
                </a:lnTo>
                <a:lnTo>
                  <a:pt x="16381" y="0"/>
                </a:lnTo>
                <a:lnTo>
                  <a:pt x="16305" y="0"/>
                </a:lnTo>
                <a:lnTo>
                  <a:pt x="16305" y="1493"/>
                </a:lnTo>
                <a:lnTo>
                  <a:pt x="14526" y="1493"/>
                </a:lnTo>
                <a:lnTo>
                  <a:pt x="14526" y="0"/>
                </a:lnTo>
                <a:lnTo>
                  <a:pt x="14451" y="0"/>
                </a:lnTo>
                <a:lnTo>
                  <a:pt x="14451" y="1493"/>
                </a:lnTo>
                <a:lnTo>
                  <a:pt x="12676" y="1493"/>
                </a:lnTo>
                <a:lnTo>
                  <a:pt x="12676" y="0"/>
                </a:lnTo>
                <a:lnTo>
                  <a:pt x="12601" y="0"/>
                </a:lnTo>
                <a:lnTo>
                  <a:pt x="12601" y="1493"/>
                </a:lnTo>
                <a:lnTo>
                  <a:pt x="10827" y="1493"/>
                </a:lnTo>
                <a:lnTo>
                  <a:pt x="10827" y="0"/>
                </a:lnTo>
                <a:lnTo>
                  <a:pt x="10746" y="0"/>
                </a:lnTo>
                <a:lnTo>
                  <a:pt x="10746" y="1493"/>
                </a:lnTo>
                <a:lnTo>
                  <a:pt x="8972" y="1493"/>
                </a:lnTo>
                <a:lnTo>
                  <a:pt x="8972" y="0"/>
                </a:lnTo>
                <a:lnTo>
                  <a:pt x="8896" y="0"/>
                </a:lnTo>
                <a:lnTo>
                  <a:pt x="8896" y="1493"/>
                </a:lnTo>
                <a:lnTo>
                  <a:pt x="7123" y="1493"/>
                </a:lnTo>
                <a:lnTo>
                  <a:pt x="7123" y="0"/>
                </a:lnTo>
                <a:lnTo>
                  <a:pt x="7047" y="0"/>
                </a:lnTo>
                <a:lnTo>
                  <a:pt x="7047" y="1493"/>
                </a:lnTo>
                <a:lnTo>
                  <a:pt x="5267" y="1493"/>
                </a:lnTo>
                <a:lnTo>
                  <a:pt x="5267" y="0"/>
                </a:lnTo>
                <a:lnTo>
                  <a:pt x="5192" y="0"/>
                </a:lnTo>
                <a:lnTo>
                  <a:pt x="5192" y="1493"/>
                </a:lnTo>
                <a:lnTo>
                  <a:pt x="3418" y="1493"/>
                </a:lnTo>
                <a:lnTo>
                  <a:pt x="3418" y="0"/>
                </a:lnTo>
                <a:lnTo>
                  <a:pt x="3343" y="0"/>
                </a:lnTo>
                <a:lnTo>
                  <a:pt x="3343" y="1493"/>
                </a:lnTo>
                <a:lnTo>
                  <a:pt x="1568" y="1493"/>
                </a:lnTo>
                <a:lnTo>
                  <a:pt x="1568" y="0"/>
                </a:lnTo>
                <a:close/>
              </a:path>
            </a:pathLst>
          </a:custGeom>
          <a:solidFill>
            <a:srgbClr val="0A34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0"/>
          <p:cNvSpPr/>
          <p:nvPr/>
        </p:nvSpPr>
        <p:spPr>
          <a:xfrm>
            <a:off x="-1860148" y="535000"/>
            <a:ext cx="3749100" cy="374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0"/>
          <p:cNvSpPr/>
          <p:nvPr/>
        </p:nvSpPr>
        <p:spPr>
          <a:xfrm>
            <a:off x="4912125" y="-1367350"/>
            <a:ext cx="3278400" cy="327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0"/>
          <p:cNvSpPr/>
          <p:nvPr/>
        </p:nvSpPr>
        <p:spPr>
          <a:xfrm>
            <a:off x="5504325" y="3696900"/>
            <a:ext cx="3556500" cy="3556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0" name="Google Shape;1080;p30"/>
          <p:cNvGrpSpPr/>
          <p:nvPr/>
        </p:nvGrpSpPr>
        <p:grpSpPr>
          <a:xfrm>
            <a:off x="185075" y="297950"/>
            <a:ext cx="8591688" cy="4602000"/>
            <a:chOff x="185075" y="297950"/>
            <a:chExt cx="8591688" cy="4602000"/>
          </a:xfrm>
        </p:grpSpPr>
        <p:sp>
          <p:nvSpPr>
            <p:cNvPr id="1081" name="Google Shape;1081;p30"/>
            <p:cNvSpPr/>
            <p:nvPr/>
          </p:nvSpPr>
          <p:spPr>
            <a:xfrm rot="5400000">
              <a:off x="2260013" y="-1616800"/>
              <a:ext cx="4602000" cy="8431500"/>
            </a:xfrm>
            <a:prstGeom prst="round2SameRect">
              <a:avLst>
                <a:gd name="adj1" fmla="val 6282"/>
                <a:gd name="adj2" fmla="val 0"/>
              </a:avLst>
            </a:prstGeom>
            <a:solidFill>
              <a:schemeClr val="dk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2" name="Google Shape;1082;p30"/>
            <p:cNvGrpSpPr/>
            <p:nvPr/>
          </p:nvGrpSpPr>
          <p:grpSpPr>
            <a:xfrm>
              <a:off x="185075" y="866975"/>
              <a:ext cx="460600" cy="3409550"/>
              <a:chOff x="858300" y="894175"/>
              <a:chExt cx="460600" cy="3409550"/>
            </a:xfrm>
          </p:grpSpPr>
          <p:grpSp>
            <p:nvGrpSpPr>
              <p:cNvPr id="1083" name="Google Shape;1083;p30"/>
              <p:cNvGrpSpPr/>
              <p:nvPr/>
            </p:nvGrpSpPr>
            <p:grpSpPr>
              <a:xfrm>
                <a:off x="858300" y="4097025"/>
                <a:ext cx="460600" cy="206700"/>
                <a:chOff x="858300" y="859025"/>
                <a:chExt cx="460600" cy="206700"/>
              </a:xfrm>
            </p:grpSpPr>
            <p:sp>
              <p:nvSpPr>
                <p:cNvPr id="1084" name="Google Shape;1084;p30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30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6" name="Google Shape;1086;p30"/>
              <p:cNvGrpSpPr/>
              <p:nvPr/>
            </p:nvGrpSpPr>
            <p:grpSpPr>
              <a:xfrm>
                <a:off x="858300" y="3639475"/>
                <a:ext cx="460600" cy="206700"/>
                <a:chOff x="858300" y="859025"/>
                <a:chExt cx="460600" cy="206700"/>
              </a:xfrm>
            </p:grpSpPr>
            <p:sp>
              <p:nvSpPr>
                <p:cNvPr id="1087" name="Google Shape;1087;p30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30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9" name="Google Shape;1089;p30"/>
              <p:cNvGrpSpPr/>
              <p:nvPr/>
            </p:nvGrpSpPr>
            <p:grpSpPr>
              <a:xfrm>
                <a:off x="858300" y="3181925"/>
                <a:ext cx="460600" cy="206700"/>
                <a:chOff x="858300" y="859025"/>
                <a:chExt cx="460600" cy="206700"/>
              </a:xfrm>
            </p:grpSpPr>
            <p:sp>
              <p:nvSpPr>
                <p:cNvPr id="1090" name="Google Shape;1090;p30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30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2" name="Google Shape;1092;p30"/>
              <p:cNvGrpSpPr/>
              <p:nvPr/>
            </p:nvGrpSpPr>
            <p:grpSpPr>
              <a:xfrm>
                <a:off x="858300" y="2724375"/>
                <a:ext cx="460600" cy="206700"/>
                <a:chOff x="858300" y="859025"/>
                <a:chExt cx="460600" cy="206700"/>
              </a:xfrm>
            </p:grpSpPr>
            <p:sp>
              <p:nvSpPr>
                <p:cNvPr id="1093" name="Google Shape;1093;p30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30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5" name="Google Shape;1095;p30"/>
              <p:cNvGrpSpPr/>
              <p:nvPr/>
            </p:nvGrpSpPr>
            <p:grpSpPr>
              <a:xfrm>
                <a:off x="858300" y="2266825"/>
                <a:ext cx="460600" cy="206700"/>
                <a:chOff x="858300" y="859025"/>
                <a:chExt cx="460600" cy="206700"/>
              </a:xfrm>
            </p:grpSpPr>
            <p:sp>
              <p:nvSpPr>
                <p:cNvPr id="1096" name="Google Shape;1096;p30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30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8" name="Google Shape;1098;p30"/>
              <p:cNvGrpSpPr/>
              <p:nvPr/>
            </p:nvGrpSpPr>
            <p:grpSpPr>
              <a:xfrm>
                <a:off x="858300" y="1809275"/>
                <a:ext cx="460600" cy="206700"/>
                <a:chOff x="858300" y="859025"/>
                <a:chExt cx="460600" cy="206700"/>
              </a:xfrm>
            </p:grpSpPr>
            <p:sp>
              <p:nvSpPr>
                <p:cNvPr id="1099" name="Google Shape;1099;p30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30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1" name="Google Shape;1101;p30"/>
              <p:cNvGrpSpPr/>
              <p:nvPr/>
            </p:nvGrpSpPr>
            <p:grpSpPr>
              <a:xfrm>
                <a:off x="858300" y="1351725"/>
                <a:ext cx="460600" cy="206700"/>
                <a:chOff x="858300" y="859025"/>
                <a:chExt cx="460600" cy="206700"/>
              </a:xfrm>
            </p:grpSpPr>
            <p:sp>
              <p:nvSpPr>
                <p:cNvPr id="1102" name="Google Shape;1102;p30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30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4" name="Google Shape;1104;p30"/>
              <p:cNvGrpSpPr/>
              <p:nvPr/>
            </p:nvGrpSpPr>
            <p:grpSpPr>
              <a:xfrm>
                <a:off x="858300" y="894175"/>
                <a:ext cx="460600" cy="206700"/>
                <a:chOff x="858300" y="859025"/>
                <a:chExt cx="460600" cy="206700"/>
              </a:xfrm>
            </p:grpSpPr>
            <p:sp>
              <p:nvSpPr>
                <p:cNvPr id="1105" name="Google Shape;1105;p30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30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107" name="Google Shape;1107;p30"/>
          <p:cNvSpPr txBox="1">
            <a:spLocks noGrp="1"/>
          </p:cNvSpPr>
          <p:nvPr>
            <p:ph type="title"/>
          </p:nvPr>
        </p:nvSpPr>
        <p:spPr>
          <a:xfrm>
            <a:off x="720000" y="323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30"/>
          <p:cNvSpPr/>
          <p:nvPr/>
        </p:nvSpPr>
        <p:spPr>
          <a:xfrm>
            <a:off x="7993826" y="4281872"/>
            <a:ext cx="609123" cy="476493"/>
          </a:xfrm>
          <a:custGeom>
            <a:avLst/>
            <a:gdLst/>
            <a:ahLst/>
            <a:cxnLst/>
            <a:rect l="l" t="t" r="r" b="b"/>
            <a:pathLst>
              <a:path w="10136" h="7929" extrusionOk="0">
                <a:moveTo>
                  <a:pt x="8644" y="1"/>
                </a:moveTo>
                <a:lnTo>
                  <a:pt x="3503" y="4965"/>
                </a:lnTo>
                <a:lnTo>
                  <a:pt x="1466" y="3065"/>
                </a:lnTo>
                <a:lnTo>
                  <a:pt x="0" y="4642"/>
                </a:lnTo>
                <a:lnTo>
                  <a:pt x="3534" y="7929"/>
                </a:lnTo>
                <a:lnTo>
                  <a:pt x="10136" y="1548"/>
                </a:lnTo>
                <a:lnTo>
                  <a:pt x="8644" y="1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9" name="Google Shape;1109;p30"/>
          <p:cNvGrpSpPr/>
          <p:nvPr/>
        </p:nvGrpSpPr>
        <p:grpSpPr>
          <a:xfrm rot="544452">
            <a:off x="8328944" y="486857"/>
            <a:ext cx="727457" cy="725582"/>
            <a:chOff x="2219535" y="965174"/>
            <a:chExt cx="727519" cy="725645"/>
          </a:xfrm>
        </p:grpSpPr>
        <p:sp>
          <p:nvSpPr>
            <p:cNvPr id="1110" name="Google Shape;1110;p30"/>
            <p:cNvSpPr/>
            <p:nvPr/>
          </p:nvSpPr>
          <p:spPr>
            <a:xfrm rot="691510">
              <a:off x="2274725" y="1020628"/>
              <a:ext cx="617140" cy="614736"/>
            </a:xfrm>
            <a:custGeom>
              <a:avLst/>
              <a:gdLst/>
              <a:ahLst/>
              <a:cxnLst/>
              <a:rect l="l" t="t" r="r" b="b"/>
              <a:pathLst>
                <a:path w="13866" h="13812" extrusionOk="0">
                  <a:moveTo>
                    <a:pt x="6930" y="1"/>
                  </a:moveTo>
                  <a:cubicBezTo>
                    <a:pt x="3141" y="1"/>
                    <a:pt x="56" y="3059"/>
                    <a:pt x="26" y="6851"/>
                  </a:cubicBezTo>
                  <a:cubicBezTo>
                    <a:pt x="1" y="10666"/>
                    <a:pt x="3065" y="13781"/>
                    <a:pt x="6880" y="13811"/>
                  </a:cubicBezTo>
                  <a:cubicBezTo>
                    <a:pt x="6899" y="13812"/>
                    <a:pt x="6917" y="13812"/>
                    <a:pt x="6936" y="13812"/>
                  </a:cubicBezTo>
                  <a:cubicBezTo>
                    <a:pt x="10721" y="13812"/>
                    <a:pt x="13811" y="10754"/>
                    <a:pt x="13835" y="6956"/>
                  </a:cubicBezTo>
                  <a:cubicBezTo>
                    <a:pt x="13866" y="3146"/>
                    <a:pt x="10797" y="31"/>
                    <a:pt x="6986" y="1"/>
                  </a:cubicBezTo>
                  <a:cubicBezTo>
                    <a:pt x="6968" y="1"/>
                    <a:pt x="6949" y="1"/>
                    <a:pt x="693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0"/>
            <p:cNvSpPr/>
            <p:nvPr/>
          </p:nvSpPr>
          <p:spPr>
            <a:xfrm rot="691510">
              <a:off x="2395904" y="1256097"/>
              <a:ext cx="72236" cy="124087"/>
            </a:xfrm>
            <a:custGeom>
              <a:avLst/>
              <a:gdLst/>
              <a:ahLst/>
              <a:cxnLst/>
              <a:rect l="l" t="t" r="r" b="b"/>
              <a:pathLst>
                <a:path w="1623" h="2788" extrusionOk="0">
                  <a:moveTo>
                    <a:pt x="800" y="0"/>
                  </a:moveTo>
                  <a:cubicBezTo>
                    <a:pt x="296" y="0"/>
                    <a:pt x="10" y="578"/>
                    <a:pt x="6" y="1401"/>
                  </a:cubicBezTo>
                  <a:cubicBezTo>
                    <a:pt x="1" y="2222"/>
                    <a:pt x="292" y="2787"/>
                    <a:pt x="797" y="2787"/>
                  </a:cubicBezTo>
                  <a:cubicBezTo>
                    <a:pt x="799" y="2787"/>
                    <a:pt x="801" y="2787"/>
                    <a:pt x="803" y="2787"/>
                  </a:cubicBezTo>
                  <a:cubicBezTo>
                    <a:pt x="1309" y="2787"/>
                    <a:pt x="1608" y="2234"/>
                    <a:pt x="1613" y="1412"/>
                  </a:cubicBezTo>
                  <a:cubicBezTo>
                    <a:pt x="1623" y="589"/>
                    <a:pt x="1311" y="0"/>
                    <a:pt x="806" y="0"/>
                  </a:cubicBezTo>
                  <a:cubicBezTo>
                    <a:pt x="804" y="0"/>
                    <a:pt x="802" y="0"/>
                    <a:pt x="8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0"/>
            <p:cNvSpPr/>
            <p:nvPr/>
          </p:nvSpPr>
          <p:spPr>
            <a:xfrm rot="691510">
              <a:off x="2689545" y="1318251"/>
              <a:ext cx="72236" cy="124309"/>
            </a:xfrm>
            <a:custGeom>
              <a:avLst/>
              <a:gdLst/>
              <a:ahLst/>
              <a:cxnLst/>
              <a:rect l="l" t="t" r="r" b="b"/>
              <a:pathLst>
                <a:path w="1623" h="2793" extrusionOk="0">
                  <a:moveTo>
                    <a:pt x="798" y="1"/>
                  </a:moveTo>
                  <a:cubicBezTo>
                    <a:pt x="295" y="1"/>
                    <a:pt x="10" y="585"/>
                    <a:pt x="5" y="1402"/>
                  </a:cubicBezTo>
                  <a:cubicBezTo>
                    <a:pt x="1" y="2228"/>
                    <a:pt x="292" y="2788"/>
                    <a:pt x="801" y="2793"/>
                  </a:cubicBezTo>
                  <a:cubicBezTo>
                    <a:pt x="1306" y="2793"/>
                    <a:pt x="1608" y="2239"/>
                    <a:pt x="1613" y="1416"/>
                  </a:cubicBezTo>
                  <a:cubicBezTo>
                    <a:pt x="1623" y="590"/>
                    <a:pt x="1311" y="6"/>
                    <a:pt x="806" y="1"/>
                  </a:cubicBezTo>
                  <a:cubicBezTo>
                    <a:pt x="804" y="1"/>
                    <a:pt x="801" y="1"/>
                    <a:pt x="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 rot="691510">
              <a:off x="2489791" y="1382996"/>
              <a:ext cx="157556" cy="74060"/>
            </a:xfrm>
            <a:custGeom>
              <a:avLst/>
              <a:gdLst/>
              <a:ahLst/>
              <a:cxnLst/>
              <a:rect l="l" t="t" r="r" b="b"/>
              <a:pathLst>
                <a:path w="3540" h="1664" extrusionOk="0">
                  <a:moveTo>
                    <a:pt x="217" y="0"/>
                  </a:moveTo>
                  <a:cubicBezTo>
                    <a:pt x="101" y="0"/>
                    <a:pt x="1" y="91"/>
                    <a:pt x="1" y="212"/>
                  </a:cubicBezTo>
                  <a:lnTo>
                    <a:pt x="1" y="242"/>
                  </a:lnTo>
                  <a:cubicBezTo>
                    <a:pt x="1" y="358"/>
                    <a:pt x="15" y="469"/>
                    <a:pt x="41" y="575"/>
                  </a:cubicBezTo>
                  <a:cubicBezTo>
                    <a:pt x="92" y="756"/>
                    <a:pt x="182" y="923"/>
                    <a:pt x="303" y="1058"/>
                  </a:cubicBezTo>
                  <a:cubicBezTo>
                    <a:pt x="388" y="1165"/>
                    <a:pt x="494" y="1251"/>
                    <a:pt x="611" y="1326"/>
                  </a:cubicBezTo>
                  <a:cubicBezTo>
                    <a:pt x="781" y="1442"/>
                    <a:pt x="973" y="1523"/>
                    <a:pt x="1174" y="1579"/>
                  </a:cubicBezTo>
                  <a:cubicBezTo>
                    <a:pt x="1381" y="1633"/>
                    <a:pt x="1593" y="1663"/>
                    <a:pt x="1805" y="1663"/>
                  </a:cubicBezTo>
                  <a:cubicBezTo>
                    <a:pt x="2011" y="1663"/>
                    <a:pt x="2218" y="1639"/>
                    <a:pt x="2414" y="1583"/>
                  </a:cubicBezTo>
                  <a:cubicBezTo>
                    <a:pt x="2561" y="1542"/>
                    <a:pt x="2702" y="1482"/>
                    <a:pt x="2833" y="1412"/>
                  </a:cubicBezTo>
                  <a:cubicBezTo>
                    <a:pt x="2934" y="1351"/>
                    <a:pt x="3025" y="1286"/>
                    <a:pt x="3110" y="1210"/>
                  </a:cubicBezTo>
                  <a:cubicBezTo>
                    <a:pt x="3231" y="1095"/>
                    <a:pt x="3337" y="953"/>
                    <a:pt x="3412" y="792"/>
                  </a:cubicBezTo>
                  <a:cubicBezTo>
                    <a:pt x="3488" y="630"/>
                    <a:pt x="3528" y="444"/>
                    <a:pt x="3539" y="242"/>
                  </a:cubicBezTo>
                  <a:cubicBezTo>
                    <a:pt x="3539" y="127"/>
                    <a:pt x="3448" y="30"/>
                    <a:pt x="3332" y="25"/>
                  </a:cubicBezTo>
                  <a:cubicBezTo>
                    <a:pt x="3329" y="25"/>
                    <a:pt x="3326" y="25"/>
                    <a:pt x="3324" y="25"/>
                  </a:cubicBezTo>
                  <a:cubicBezTo>
                    <a:pt x="3207" y="25"/>
                    <a:pt x="3116" y="119"/>
                    <a:pt x="3110" y="232"/>
                  </a:cubicBezTo>
                  <a:cubicBezTo>
                    <a:pt x="3105" y="409"/>
                    <a:pt x="3065" y="550"/>
                    <a:pt x="2995" y="676"/>
                  </a:cubicBezTo>
                  <a:cubicBezTo>
                    <a:pt x="2944" y="767"/>
                    <a:pt x="2879" y="847"/>
                    <a:pt x="2798" y="913"/>
                  </a:cubicBezTo>
                  <a:cubicBezTo>
                    <a:pt x="2682" y="1019"/>
                    <a:pt x="2530" y="1100"/>
                    <a:pt x="2360" y="1155"/>
                  </a:cubicBezTo>
                  <a:cubicBezTo>
                    <a:pt x="2188" y="1210"/>
                    <a:pt x="1997" y="1240"/>
                    <a:pt x="1805" y="1240"/>
                  </a:cubicBezTo>
                  <a:cubicBezTo>
                    <a:pt x="1628" y="1240"/>
                    <a:pt x="1446" y="1216"/>
                    <a:pt x="1281" y="1165"/>
                  </a:cubicBezTo>
                  <a:cubicBezTo>
                    <a:pt x="1155" y="1135"/>
                    <a:pt x="1039" y="1084"/>
                    <a:pt x="932" y="1028"/>
                  </a:cubicBezTo>
                  <a:cubicBezTo>
                    <a:pt x="853" y="983"/>
                    <a:pt x="781" y="933"/>
                    <a:pt x="721" y="877"/>
                  </a:cubicBezTo>
                  <a:cubicBezTo>
                    <a:pt x="625" y="797"/>
                    <a:pt x="555" y="702"/>
                    <a:pt x="504" y="595"/>
                  </a:cubicBezTo>
                  <a:cubicBezTo>
                    <a:pt x="455" y="495"/>
                    <a:pt x="424" y="379"/>
                    <a:pt x="424" y="242"/>
                  </a:cubicBezTo>
                  <a:lnTo>
                    <a:pt x="424" y="223"/>
                  </a:lnTo>
                  <a:cubicBezTo>
                    <a:pt x="429" y="102"/>
                    <a:pt x="334" y="6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4" name="Google Shape;1114;p30"/>
          <p:cNvSpPr/>
          <p:nvPr/>
        </p:nvSpPr>
        <p:spPr>
          <a:xfrm>
            <a:off x="110897" y="4440492"/>
            <a:ext cx="609114" cy="614332"/>
          </a:xfrm>
          <a:custGeom>
            <a:avLst/>
            <a:gdLst/>
            <a:ahLst/>
            <a:cxnLst/>
            <a:rect l="l" t="t" r="r" b="b"/>
            <a:pathLst>
              <a:path w="15405" h="15535" extrusionOk="0">
                <a:moveTo>
                  <a:pt x="6332" y="0"/>
                </a:moveTo>
                <a:lnTo>
                  <a:pt x="5878" y="4209"/>
                </a:lnTo>
                <a:lnTo>
                  <a:pt x="2340" y="1896"/>
                </a:lnTo>
                <a:lnTo>
                  <a:pt x="4230" y="5676"/>
                </a:lnTo>
                <a:lnTo>
                  <a:pt x="1" y="5646"/>
                </a:lnTo>
                <a:lnTo>
                  <a:pt x="3636" y="7807"/>
                </a:lnTo>
                <a:lnTo>
                  <a:pt x="61" y="10066"/>
                </a:lnTo>
                <a:lnTo>
                  <a:pt x="4290" y="9919"/>
                </a:lnTo>
                <a:lnTo>
                  <a:pt x="2501" y="13750"/>
                </a:lnTo>
                <a:lnTo>
                  <a:pt x="2501" y="13750"/>
                </a:lnTo>
                <a:lnTo>
                  <a:pt x="5979" y="11341"/>
                </a:lnTo>
                <a:lnTo>
                  <a:pt x="6549" y="15535"/>
                </a:lnTo>
                <a:lnTo>
                  <a:pt x="8172" y="11627"/>
                </a:lnTo>
                <a:lnTo>
                  <a:pt x="10918" y="14844"/>
                </a:lnTo>
                <a:lnTo>
                  <a:pt x="10168" y="10680"/>
                </a:lnTo>
                <a:lnTo>
                  <a:pt x="14220" y="11900"/>
                </a:lnTo>
                <a:lnTo>
                  <a:pt x="11336" y="8805"/>
                </a:lnTo>
                <a:lnTo>
                  <a:pt x="15404" y="7642"/>
                </a:lnTo>
                <a:lnTo>
                  <a:pt x="11306" y="6593"/>
                </a:lnTo>
                <a:lnTo>
                  <a:pt x="14099" y="3418"/>
                </a:lnTo>
                <a:lnTo>
                  <a:pt x="10087" y="4753"/>
                </a:lnTo>
                <a:lnTo>
                  <a:pt x="10717" y="570"/>
                </a:lnTo>
                <a:lnTo>
                  <a:pt x="8061" y="3862"/>
                </a:lnTo>
                <a:lnTo>
                  <a:pt x="63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1"/>
        </a:solidFill>
        <a:effectLst/>
      </p:bgPr>
    </p:bg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32"/>
          <p:cNvSpPr/>
          <p:nvPr/>
        </p:nvSpPr>
        <p:spPr>
          <a:xfrm>
            <a:off x="-22000" y="0"/>
            <a:ext cx="9166037" cy="5143515"/>
          </a:xfrm>
          <a:custGeom>
            <a:avLst/>
            <a:gdLst/>
            <a:ahLst/>
            <a:cxnLst/>
            <a:rect l="l" t="t" r="r" b="b"/>
            <a:pathLst>
              <a:path w="67671" h="50710" extrusionOk="0">
                <a:moveTo>
                  <a:pt x="3343" y="1568"/>
                </a:moveTo>
                <a:lnTo>
                  <a:pt x="3343" y="3343"/>
                </a:lnTo>
                <a:lnTo>
                  <a:pt x="1568" y="3343"/>
                </a:lnTo>
                <a:lnTo>
                  <a:pt x="1568" y="1568"/>
                </a:lnTo>
                <a:close/>
                <a:moveTo>
                  <a:pt x="5192" y="1568"/>
                </a:moveTo>
                <a:lnTo>
                  <a:pt x="5192" y="3343"/>
                </a:lnTo>
                <a:lnTo>
                  <a:pt x="3418" y="3343"/>
                </a:lnTo>
                <a:lnTo>
                  <a:pt x="3418" y="1568"/>
                </a:lnTo>
                <a:close/>
                <a:moveTo>
                  <a:pt x="7047" y="1568"/>
                </a:moveTo>
                <a:lnTo>
                  <a:pt x="7047" y="3343"/>
                </a:lnTo>
                <a:lnTo>
                  <a:pt x="5267" y="3343"/>
                </a:lnTo>
                <a:lnTo>
                  <a:pt x="5267" y="1568"/>
                </a:lnTo>
                <a:close/>
                <a:moveTo>
                  <a:pt x="8896" y="1568"/>
                </a:moveTo>
                <a:lnTo>
                  <a:pt x="8896" y="3343"/>
                </a:lnTo>
                <a:lnTo>
                  <a:pt x="7123" y="3343"/>
                </a:lnTo>
                <a:lnTo>
                  <a:pt x="7123" y="1568"/>
                </a:lnTo>
                <a:close/>
                <a:moveTo>
                  <a:pt x="10746" y="1568"/>
                </a:moveTo>
                <a:lnTo>
                  <a:pt x="10746" y="3343"/>
                </a:lnTo>
                <a:lnTo>
                  <a:pt x="8972" y="3343"/>
                </a:lnTo>
                <a:lnTo>
                  <a:pt x="8972" y="1568"/>
                </a:lnTo>
                <a:close/>
                <a:moveTo>
                  <a:pt x="12601" y="1568"/>
                </a:moveTo>
                <a:lnTo>
                  <a:pt x="12601" y="3343"/>
                </a:lnTo>
                <a:lnTo>
                  <a:pt x="10827" y="3343"/>
                </a:lnTo>
                <a:lnTo>
                  <a:pt x="10827" y="1568"/>
                </a:lnTo>
                <a:close/>
                <a:moveTo>
                  <a:pt x="14451" y="1568"/>
                </a:moveTo>
                <a:lnTo>
                  <a:pt x="14451" y="3343"/>
                </a:lnTo>
                <a:lnTo>
                  <a:pt x="12676" y="3343"/>
                </a:lnTo>
                <a:lnTo>
                  <a:pt x="12676" y="1568"/>
                </a:lnTo>
                <a:close/>
                <a:moveTo>
                  <a:pt x="16305" y="1568"/>
                </a:moveTo>
                <a:lnTo>
                  <a:pt x="16305" y="3343"/>
                </a:lnTo>
                <a:lnTo>
                  <a:pt x="14526" y="3343"/>
                </a:lnTo>
                <a:lnTo>
                  <a:pt x="14526" y="1568"/>
                </a:lnTo>
                <a:close/>
                <a:moveTo>
                  <a:pt x="18089" y="1568"/>
                </a:moveTo>
                <a:lnTo>
                  <a:pt x="18089" y="3343"/>
                </a:lnTo>
                <a:lnTo>
                  <a:pt x="16381" y="3343"/>
                </a:lnTo>
                <a:lnTo>
                  <a:pt x="16381" y="1568"/>
                </a:lnTo>
                <a:close/>
                <a:moveTo>
                  <a:pt x="19945" y="1568"/>
                </a:moveTo>
                <a:lnTo>
                  <a:pt x="19945" y="3343"/>
                </a:lnTo>
                <a:lnTo>
                  <a:pt x="18166" y="3343"/>
                </a:lnTo>
                <a:lnTo>
                  <a:pt x="18166" y="1568"/>
                </a:lnTo>
                <a:close/>
                <a:moveTo>
                  <a:pt x="21795" y="1568"/>
                </a:moveTo>
                <a:lnTo>
                  <a:pt x="21795" y="3343"/>
                </a:lnTo>
                <a:lnTo>
                  <a:pt x="20020" y="3343"/>
                </a:lnTo>
                <a:lnTo>
                  <a:pt x="20020" y="1568"/>
                </a:lnTo>
                <a:close/>
                <a:moveTo>
                  <a:pt x="23644" y="1568"/>
                </a:moveTo>
                <a:lnTo>
                  <a:pt x="23644" y="3343"/>
                </a:lnTo>
                <a:lnTo>
                  <a:pt x="21870" y="3343"/>
                </a:lnTo>
                <a:lnTo>
                  <a:pt x="21870" y="1568"/>
                </a:lnTo>
                <a:close/>
                <a:moveTo>
                  <a:pt x="25498" y="1568"/>
                </a:moveTo>
                <a:lnTo>
                  <a:pt x="25498" y="3343"/>
                </a:lnTo>
                <a:lnTo>
                  <a:pt x="23719" y="3343"/>
                </a:lnTo>
                <a:lnTo>
                  <a:pt x="23719" y="1568"/>
                </a:lnTo>
                <a:close/>
                <a:moveTo>
                  <a:pt x="27348" y="1568"/>
                </a:moveTo>
                <a:lnTo>
                  <a:pt x="27348" y="3343"/>
                </a:lnTo>
                <a:lnTo>
                  <a:pt x="25575" y="3343"/>
                </a:lnTo>
                <a:lnTo>
                  <a:pt x="25575" y="1568"/>
                </a:lnTo>
                <a:close/>
                <a:moveTo>
                  <a:pt x="29204" y="1568"/>
                </a:moveTo>
                <a:lnTo>
                  <a:pt x="29204" y="3343"/>
                </a:lnTo>
                <a:lnTo>
                  <a:pt x="27424" y="3343"/>
                </a:lnTo>
                <a:lnTo>
                  <a:pt x="27424" y="1568"/>
                </a:lnTo>
                <a:close/>
                <a:moveTo>
                  <a:pt x="31053" y="1568"/>
                </a:moveTo>
                <a:lnTo>
                  <a:pt x="31053" y="3343"/>
                </a:lnTo>
                <a:lnTo>
                  <a:pt x="29279" y="3343"/>
                </a:lnTo>
                <a:lnTo>
                  <a:pt x="29279" y="1568"/>
                </a:lnTo>
                <a:close/>
                <a:moveTo>
                  <a:pt x="32903" y="1568"/>
                </a:moveTo>
                <a:lnTo>
                  <a:pt x="32903" y="3343"/>
                </a:lnTo>
                <a:lnTo>
                  <a:pt x="31128" y="3343"/>
                </a:lnTo>
                <a:lnTo>
                  <a:pt x="31128" y="1568"/>
                </a:lnTo>
                <a:close/>
                <a:moveTo>
                  <a:pt x="34692" y="1568"/>
                </a:moveTo>
                <a:lnTo>
                  <a:pt x="34692" y="3343"/>
                </a:lnTo>
                <a:lnTo>
                  <a:pt x="32979" y="3343"/>
                </a:lnTo>
                <a:lnTo>
                  <a:pt x="32979" y="1568"/>
                </a:lnTo>
                <a:close/>
                <a:moveTo>
                  <a:pt x="36541" y="1568"/>
                </a:moveTo>
                <a:lnTo>
                  <a:pt x="36541" y="3343"/>
                </a:lnTo>
                <a:lnTo>
                  <a:pt x="34768" y="3343"/>
                </a:lnTo>
                <a:lnTo>
                  <a:pt x="34768" y="1568"/>
                </a:lnTo>
                <a:close/>
                <a:moveTo>
                  <a:pt x="38397" y="1568"/>
                </a:moveTo>
                <a:lnTo>
                  <a:pt x="38397" y="3343"/>
                </a:lnTo>
                <a:lnTo>
                  <a:pt x="36618" y="3343"/>
                </a:lnTo>
                <a:lnTo>
                  <a:pt x="36618" y="1568"/>
                </a:lnTo>
                <a:close/>
                <a:moveTo>
                  <a:pt x="40246" y="1568"/>
                </a:moveTo>
                <a:lnTo>
                  <a:pt x="40246" y="3343"/>
                </a:lnTo>
                <a:lnTo>
                  <a:pt x="38472" y="3343"/>
                </a:lnTo>
                <a:lnTo>
                  <a:pt x="38472" y="1568"/>
                </a:lnTo>
                <a:close/>
                <a:moveTo>
                  <a:pt x="42096" y="1568"/>
                </a:moveTo>
                <a:lnTo>
                  <a:pt x="42096" y="3343"/>
                </a:lnTo>
                <a:lnTo>
                  <a:pt x="40321" y="3343"/>
                </a:lnTo>
                <a:lnTo>
                  <a:pt x="40321" y="1568"/>
                </a:lnTo>
                <a:close/>
                <a:moveTo>
                  <a:pt x="43950" y="1568"/>
                </a:moveTo>
                <a:lnTo>
                  <a:pt x="43950" y="3343"/>
                </a:lnTo>
                <a:lnTo>
                  <a:pt x="42172" y="3343"/>
                </a:lnTo>
                <a:lnTo>
                  <a:pt x="42172" y="1568"/>
                </a:lnTo>
                <a:close/>
                <a:moveTo>
                  <a:pt x="45801" y="1568"/>
                </a:moveTo>
                <a:lnTo>
                  <a:pt x="45801" y="3343"/>
                </a:lnTo>
                <a:lnTo>
                  <a:pt x="44027" y="3343"/>
                </a:lnTo>
                <a:lnTo>
                  <a:pt x="44027" y="1568"/>
                </a:lnTo>
                <a:close/>
                <a:moveTo>
                  <a:pt x="47656" y="1568"/>
                </a:moveTo>
                <a:lnTo>
                  <a:pt x="47656" y="3343"/>
                </a:lnTo>
                <a:lnTo>
                  <a:pt x="45876" y="3343"/>
                </a:lnTo>
                <a:lnTo>
                  <a:pt x="45876" y="1568"/>
                </a:lnTo>
                <a:close/>
                <a:moveTo>
                  <a:pt x="49505" y="1568"/>
                </a:moveTo>
                <a:lnTo>
                  <a:pt x="49505" y="3343"/>
                </a:lnTo>
                <a:lnTo>
                  <a:pt x="47731" y="3343"/>
                </a:lnTo>
                <a:lnTo>
                  <a:pt x="47731" y="1568"/>
                </a:lnTo>
                <a:close/>
                <a:moveTo>
                  <a:pt x="51289" y="1568"/>
                </a:moveTo>
                <a:lnTo>
                  <a:pt x="51289" y="3343"/>
                </a:lnTo>
                <a:lnTo>
                  <a:pt x="49581" y="3343"/>
                </a:lnTo>
                <a:lnTo>
                  <a:pt x="49581" y="1568"/>
                </a:lnTo>
                <a:close/>
                <a:moveTo>
                  <a:pt x="53144" y="1568"/>
                </a:moveTo>
                <a:lnTo>
                  <a:pt x="53144" y="3343"/>
                </a:lnTo>
                <a:lnTo>
                  <a:pt x="51370" y="3343"/>
                </a:lnTo>
                <a:lnTo>
                  <a:pt x="51370" y="1568"/>
                </a:lnTo>
                <a:close/>
                <a:moveTo>
                  <a:pt x="54995" y="1568"/>
                </a:moveTo>
                <a:lnTo>
                  <a:pt x="54995" y="3343"/>
                </a:lnTo>
                <a:lnTo>
                  <a:pt x="53220" y="3343"/>
                </a:lnTo>
                <a:lnTo>
                  <a:pt x="53220" y="1568"/>
                </a:lnTo>
                <a:close/>
                <a:moveTo>
                  <a:pt x="56849" y="1568"/>
                </a:moveTo>
                <a:lnTo>
                  <a:pt x="56849" y="3343"/>
                </a:lnTo>
                <a:lnTo>
                  <a:pt x="55070" y="3343"/>
                </a:lnTo>
                <a:lnTo>
                  <a:pt x="55070" y="1568"/>
                </a:lnTo>
                <a:close/>
                <a:moveTo>
                  <a:pt x="58698" y="1568"/>
                </a:moveTo>
                <a:lnTo>
                  <a:pt x="58698" y="3343"/>
                </a:lnTo>
                <a:lnTo>
                  <a:pt x="56924" y="3343"/>
                </a:lnTo>
                <a:lnTo>
                  <a:pt x="56924" y="1568"/>
                </a:lnTo>
                <a:close/>
                <a:moveTo>
                  <a:pt x="60548" y="1568"/>
                </a:moveTo>
                <a:lnTo>
                  <a:pt x="60548" y="3343"/>
                </a:lnTo>
                <a:lnTo>
                  <a:pt x="58775" y="3343"/>
                </a:lnTo>
                <a:lnTo>
                  <a:pt x="58775" y="1568"/>
                </a:lnTo>
                <a:close/>
                <a:moveTo>
                  <a:pt x="62404" y="1568"/>
                </a:moveTo>
                <a:lnTo>
                  <a:pt x="62404" y="3343"/>
                </a:lnTo>
                <a:lnTo>
                  <a:pt x="60629" y="3343"/>
                </a:lnTo>
                <a:lnTo>
                  <a:pt x="60629" y="1568"/>
                </a:lnTo>
                <a:close/>
                <a:moveTo>
                  <a:pt x="64253" y="1568"/>
                </a:moveTo>
                <a:lnTo>
                  <a:pt x="64253" y="3343"/>
                </a:lnTo>
                <a:lnTo>
                  <a:pt x="62479" y="3343"/>
                </a:lnTo>
                <a:lnTo>
                  <a:pt x="62479" y="1568"/>
                </a:lnTo>
                <a:close/>
                <a:moveTo>
                  <a:pt x="66108" y="1568"/>
                </a:moveTo>
                <a:lnTo>
                  <a:pt x="66108" y="3343"/>
                </a:lnTo>
                <a:lnTo>
                  <a:pt x="64328" y="3343"/>
                </a:lnTo>
                <a:lnTo>
                  <a:pt x="64328" y="1568"/>
                </a:lnTo>
                <a:close/>
                <a:moveTo>
                  <a:pt x="3343" y="3422"/>
                </a:moveTo>
                <a:lnTo>
                  <a:pt x="3343" y="5197"/>
                </a:lnTo>
                <a:lnTo>
                  <a:pt x="1568" y="5197"/>
                </a:lnTo>
                <a:lnTo>
                  <a:pt x="1568" y="3422"/>
                </a:lnTo>
                <a:close/>
                <a:moveTo>
                  <a:pt x="5192" y="3422"/>
                </a:moveTo>
                <a:lnTo>
                  <a:pt x="5192" y="5197"/>
                </a:lnTo>
                <a:lnTo>
                  <a:pt x="3418" y="5197"/>
                </a:lnTo>
                <a:lnTo>
                  <a:pt x="3418" y="3422"/>
                </a:lnTo>
                <a:close/>
                <a:moveTo>
                  <a:pt x="7047" y="3422"/>
                </a:moveTo>
                <a:lnTo>
                  <a:pt x="7047" y="5197"/>
                </a:lnTo>
                <a:lnTo>
                  <a:pt x="5267" y="5197"/>
                </a:lnTo>
                <a:lnTo>
                  <a:pt x="5267" y="3422"/>
                </a:lnTo>
                <a:close/>
                <a:moveTo>
                  <a:pt x="8896" y="3422"/>
                </a:moveTo>
                <a:lnTo>
                  <a:pt x="8896" y="5197"/>
                </a:lnTo>
                <a:lnTo>
                  <a:pt x="7123" y="5197"/>
                </a:lnTo>
                <a:lnTo>
                  <a:pt x="7123" y="3422"/>
                </a:lnTo>
                <a:close/>
                <a:moveTo>
                  <a:pt x="10746" y="3422"/>
                </a:moveTo>
                <a:lnTo>
                  <a:pt x="10746" y="5197"/>
                </a:lnTo>
                <a:lnTo>
                  <a:pt x="8972" y="5197"/>
                </a:lnTo>
                <a:lnTo>
                  <a:pt x="8972" y="3422"/>
                </a:lnTo>
                <a:close/>
                <a:moveTo>
                  <a:pt x="12601" y="3422"/>
                </a:moveTo>
                <a:lnTo>
                  <a:pt x="12601" y="5197"/>
                </a:lnTo>
                <a:lnTo>
                  <a:pt x="10827" y="5197"/>
                </a:lnTo>
                <a:lnTo>
                  <a:pt x="10827" y="3422"/>
                </a:lnTo>
                <a:close/>
                <a:moveTo>
                  <a:pt x="14451" y="3422"/>
                </a:moveTo>
                <a:lnTo>
                  <a:pt x="14451" y="5197"/>
                </a:lnTo>
                <a:lnTo>
                  <a:pt x="12676" y="5197"/>
                </a:lnTo>
                <a:lnTo>
                  <a:pt x="12676" y="3422"/>
                </a:lnTo>
                <a:close/>
                <a:moveTo>
                  <a:pt x="16305" y="3422"/>
                </a:moveTo>
                <a:lnTo>
                  <a:pt x="16305" y="5197"/>
                </a:lnTo>
                <a:lnTo>
                  <a:pt x="14526" y="5197"/>
                </a:lnTo>
                <a:lnTo>
                  <a:pt x="14526" y="3422"/>
                </a:lnTo>
                <a:close/>
                <a:moveTo>
                  <a:pt x="18089" y="3422"/>
                </a:moveTo>
                <a:lnTo>
                  <a:pt x="18089" y="5197"/>
                </a:lnTo>
                <a:lnTo>
                  <a:pt x="16381" y="5197"/>
                </a:lnTo>
                <a:lnTo>
                  <a:pt x="16381" y="3422"/>
                </a:lnTo>
                <a:close/>
                <a:moveTo>
                  <a:pt x="19945" y="3422"/>
                </a:moveTo>
                <a:lnTo>
                  <a:pt x="19945" y="5197"/>
                </a:lnTo>
                <a:lnTo>
                  <a:pt x="18166" y="5197"/>
                </a:lnTo>
                <a:lnTo>
                  <a:pt x="18166" y="3422"/>
                </a:lnTo>
                <a:close/>
                <a:moveTo>
                  <a:pt x="21795" y="3422"/>
                </a:moveTo>
                <a:lnTo>
                  <a:pt x="21795" y="5197"/>
                </a:lnTo>
                <a:lnTo>
                  <a:pt x="20020" y="5197"/>
                </a:lnTo>
                <a:lnTo>
                  <a:pt x="20020" y="3422"/>
                </a:lnTo>
                <a:close/>
                <a:moveTo>
                  <a:pt x="23644" y="3422"/>
                </a:moveTo>
                <a:lnTo>
                  <a:pt x="23644" y="5197"/>
                </a:lnTo>
                <a:lnTo>
                  <a:pt x="21870" y="5197"/>
                </a:lnTo>
                <a:lnTo>
                  <a:pt x="21870" y="3422"/>
                </a:lnTo>
                <a:close/>
                <a:moveTo>
                  <a:pt x="25498" y="3422"/>
                </a:moveTo>
                <a:lnTo>
                  <a:pt x="25498" y="5197"/>
                </a:lnTo>
                <a:lnTo>
                  <a:pt x="23719" y="5197"/>
                </a:lnTo>
                <a:lnTo>
                  <a:pt x="23719" y="3422"/>
                </a:lnTo>
                <a:close/>
                <a:moveTo>
                  <a:pt x="27348" y="3422"/>
                </a:moveTo>
                <a:lnTo>
                  <a:pt x="27348" y="5197"/>
                </a:lnTo>
                <a:lnTo>
                  <a:pt x="25575" y="5197"/>
                </a:lnTo>
                <a:lnTo>
                  <a:pt x="25575" y="3422"/>
                </a:lnTo>
                <a:close/>
                <a:moveTo>
                  <a:pt x="29204" y="3422"/>
                </a:moveTo>
                <a:lnTo>
                  <a:pt x="29204" y="5197"/>
                </a:lnTo>
                <a:lnTo>
                  <a:pt x="27424" y="5197"/>
                </a:lnTo>
                <a:lnTo>
                  <a:pt x="27424" y="3422"/>
                </a:lnTo>
                <a:close/>
                <a:moveTo>
                  <a:pt x="31053" y="3422"/>
                </a:moveTo>
                <a:lnTo>
                  <a:pt x="31053" y="5197"/>
                </a:lnTo>
                <a:lnTo>
                  <a:pt x="29279" y="5197"/>
                </a:lnTo>
                <a:lnTo>
                  <a:pt x="29279" y="3422"/>
                </a:lnTo>
                <a:close/>
                <a:moveTo>
                  <a:pt x="32903" y="3422"/>
                </a:moveTo>
                <a:lnTo>
                  <a:pt x="32903" y="5197"/>
                </a:lnTo>
                <a:lnTo>
                  <a:pt x="31128" y="5197"/>
                </a:lnTo>
                <a:lnTo>
                  <a:pt x="31128" y="3422"/>
                </a:lnTo>
                <a:close/>
                <a:moveTo>
                  <a:pt x="34692" y="3422"/>
                </a:moveTo>
                <a:lnTo>
                  <a:pt x="34692" y="5197"/>
                </a:lnTo>
                <a:lnTo>
                  <a:pt x="32979" y="5197"/>
                </a:lnTo>
                <a:lnTo>
                  <a:pt x="32979" y="3422"/>
                </a:lnTo>
                <a:close/>
                <a:moveTo>
                  <a:pt x="36541" y="3422"/>
                </a:moveTo>
                <a:lnTo>
                  <a:pt x="36541" y="5197"/>
                </a:lnTo>
                <a:lnTo>
                  <a:pt x="34768" y="5197"/>
                </a:lnTo>
                <a:lnTo>
                  <a:pt x="34768" y="3422"/>
                </a:lnTo>
                <a:close/>
                <a:moveTo>
                  <a:pt x="38397" y="3422"/>
                </a:moveTo>
                <a:lnTo>
                  <a:pt x="38397" y="5197"/>
                </a:lnTo>
                <a:lnTo>
                  <a:pt x="36618" y="5197"/>
                </a:lnTo>
                <a:lnTo>
                  <a:pt x="36618" y="3422"/>
                </a:lnTo>
                <a:close/>
                <a:moveTo>
                  <a:pt x="40246" y="3422"/>
                </a:moveTo>
                <a:lnTo>
                  <a:pt x="40246" y="5197"/>
                </a:lnTo>
                <a:lnTo>
                  <a:pt x="38472" y="5197"/>
                </a:lnTo>
                <a:lnTo>
                  <a:pt x="38472" y="3422"/>
                </a:lnTo>
                <a:close/>
                <a:moveTo>
                  <a:pt x="42096" y="3422"/>
                </a:moveTo>
                <a:lnTo>
                  <a:pt x="42096" y="5197"/>
                </a:lnTo>
                <a:lnTo>
                  <a:pt x="40321" y="5197"/>
                </a:lnTo>
                <a:lnTo>
                  <a:pt x="40321" y="3422"/>
                </a:lnTo>
                <a:close/>
                <a:moveTo>
                  <a:pt x="43950" y="3422"/>
                </a:moveTo>
                <a:lnTo>
                  <a:pt x="43950" y="5197"/>
                </a:lnTo>
                <a:lnTo>
                  <a:pt x="42172" y="5197"/>
                </a:lnTo>
                <a:lnTo>
                  <a:pt x="42172" y="3422"/>
                </a:lnTo>
                <a:close/>
                <a:moveTo>
                  <a:pt x="45801" y="3422"/>
                </a:moveTo>
                <a:lnTo>
                  <a:pt x="45801" y="5197"/>
                </a:lnTo>
                <a:lnTo>
                  <a:pt x="44027" y="5197"/>
                </a:lnTo>
                <a:lnTo>
                  <a:pt x="44027" y="3422"/>
                </a:lnTo>
                <a:close/>
                <a:moveTo>
                  <a:pt x="47656" y="3422"/>
                </a:moveTo>
                <a:lnTo>
                  <a:pt x="47656" y="5197"/>
                </a:lnTo>
                <a:lnTo>
                  <a:pt x="45876" y="5197"/>
                </a:lnTo>
                <a:lnTo>
                  <a:pt x="45876" y="3422"/>
                </a:lnTo>
                <a:close/>
                <a:moveTo>
                  <a:pt x="49505" y="3422"/>
                </a:moveTo>
                <a:lnTo>
                  <a:pt x="49505" y="5197"/>
                </a:lnTo>
                <a:lnTo>
                  <a:pt x="47731" y="5197"/>
                </a:lnTo>
                <a:lnTo>
                  <a:pt x="47731" y="3422"/>
                </a:lnTo>
                <a:close/>
                <a:moveTo>
                  <a:pt x="51289" y="3422"/>
                </a:moveTo>
                <a:lnTo>
                  <a:pt x="51289" y="5197"/>
                </a:lnTo>
                <a:lnTo>
                  <a:pt x="49581" y="5197"/>
                </a:lnTo>
                <a:lnTo>
                  <a:pt x="49581" y="3422"/>
                </a:lnTo>
                <a:close/>
                <a:moveTo>
                  <a:pt x="53144" y="3422"/>
                </a:moveTo>
                <a:lnTo>
                  <a:pt x="53144" y="5197"/>
                </a:lnTo>
                <a:lnTo>
                  <a:pt x="51370" y="5197"/>
                </a:lnTo>
                <a:lnTo>
                  <a:pt x="51370" y="3422"/>
                </a:lnTo>
                <a:close/>
                <a:moveTo>
                  <a:pt x="54995" y="3422"/>
                </a:moveTo>
                <a:lnTo>
                  <a:pt x="54995" y="5197"/>
                </a:lnTo>
                <a:lnTo>
                  <a:pt x="53220" y="5197"/>
                </a:lnTo>
                <a:lnTo>
                  <a:pt x="53220" y="3422"/>
                </a:lnTo>
                <a:close/>
                <a:moveTo>
                  <a:pt x="56849" y="3422"/>
                </a:moveTo>
                <a:lnTo>
                  <a:pt x="56849" y="5197"/>
                </a:lnTo>
                <a:lnTo>
                  <a:pt x="55070" y="5197"/>
                </a:lnTo>
                <a:lnTo>
                  <a:pt x="55070" y="3422"/>
                </a:lnTo>
                <a:close/>
                <a:moveTo>
                  <a:pt x="58698" y="3422"/>
                </a:moveTo>
                <a:lnTo>
                  <a:pt x="58698" y="5197"/>
                </a:lnTo>
                <a:lnTo>
                  <a:pt x="56924" y="5197"/>
                </a:lnTo>
                <a:lnTo>
                  <a:pt x="56924" y="3422"/>
                </a:lnTo>
                <a:close/>
                <a:moveTo>
                  <a:pt x="60548" y="3422"/>
                </a:moveTo>
                <a:lnTo>
                  <a:pt x="60548" y="5197"/>
                </a:lnTo>
                <a:lnTo>
                  <a:pt x="58775" y="5197"/>
                </a:lnTo>
                <a:lnTo>
                  <a:pt x="58775" y="3422"/>
                </a:lnTo>
                <a:close/>
                <a:moveTo>
                  <a:pt x="62404" y="3422"/>
                </a:moveTo>
                <a:lnTo>
                  <a:pt x="62404" y="5197"/>
                </a:lnTo>
                <a:lnTo>
                  <a:pt x="60629" y="5197"/>
                </a:lnTo>
                <a:lnTo>
                  <a:pt x="60629" y="3422"/>
                </a:lnTo>
                <a:close/>
                <a:moveTo>
                  <a:pt x="64253" y="3422"/>
                </a:moveTo>
                <a:lnTo>
                  <a:pt x="64253" y="5197"/>
                </a:lnTo>
                <a:lnTo>
                  <a:pt x="62479" y="5197"/>
                </a:lnTo>
                <a:lnTo>
                  <a:pt x="62479" y="3422"/>
                </a:lnTo>
                <a:close/>
                <a:moveTo>
                  <a:pt x="66108" y="3422"/>
                </a:moveTo>
                <a:lnTo>
                  <a:pt x="66108" y="5197"/>
                </a:lnTo>
                <a:lnTo>
                  <a:pt x="64328" y="5197"/>
                </a:lnTo>
                <a:lnTo>
                  <a:pt x="64328" y="3422"/>
                </a:lnTo>
                <a:close/>
                <a:moveTo>
                  <a:pt x="3343" y="5273"/>
                </a:moveTo>
                <a:lnTo>
                  <a:pt x="3343" y="7047"/>
                </a:lnTo>
                <a:lnTo>
                  <a:pt x="1568" y="7047"/>
                </a:lnTo>
                <a:lnTo>
                  <a:pt x="1568" y="5273"/>
                </a:lnTo>
                <a:close/>
                <a:moveTo>
                  <a:pt x="5192" y="5273"/>
                </a:moveTo>
                <a:lnTo>
                  <a:pt x="5192" y="7047"/>
                </a:lnTo>
                <a:lnTo>
                  <a:pt x="3418" y="7047"/>
                </a:lnTo>
                <a:lnTo>
                  <a:pt x="3418" y="5273"/>
                </a:lnTo>
                <a:close/>
                <a:moveTo>
                  <a:pt x="7047" y="5273"/>
                </a:moveTo>
                <a:lnTo>
                  <a:pt x="7047" y="7047"/>
                </a:lnTo>
                <a:lnTo>
                  <a:pt x="5267" y="7047"/>
                </a:lnTo>
                <a:lnTo>
                  <a:pt x="5267" y="5273"/>
                </a:lnTo>
                <a:close/>
                <a:moveTo>
                  <a:pt x="8896" y="5273"/>
                </a:moveTo>
                <a:lnTo>
                  <a:pt x="8896" y="7047"/>
                </a:lnTo>
                <a:lnTo>
                  <a:pt x="7123" y="7047"/>
                </a:lnTo>
                <a:lnTo>
                  <a:pt x="7123" y="5273"/>
                </a:lnTo>
                <a:close/>
                <a:moveTo>
                  <a:pt x="10746" y="5273"/>
                </a:moveTo>
                <a:lnTo>
                  <a:pt x="10746" y="7047"/>
                </a:lnTo>
                <a:lnTo>
                  <a:pt x="8972" y="7047"/>
                </a:lnTo>
                <a:lnTo>
                  <a:pt x="8972" y="5273"/>
                </a:lnTo>
                <a:close/>
                <a:moveTo>
                  <a:pt x="12601" y="5273"/>
                </a:moveTo>
                <a:lnTo>
                  <a:pt x="12601" y="7047"/>
                </a:lnTo>
                <a:lnTo>
                  <a:pt x="10827" y="7047"/>
                </a:lnTo>
                <a:lnTo>
                  <a:pt x="10827" y="5273"/>
                </a:lnTo>
                <a:close/>
                <a:moveTo>
                  <a:pt x="14451" y="5273"/>
                </a:moveTo>
                <a:lnTo>
                  <a:pt x="14451" y="7047"/>
                </a:lnTo>
                <a:lnTo>
                  <a:pt x="12676" y="7047"/>
                </a:lnTo>
                <a:lnTo>
                  <a:pt x="12676" y="5273"/>
                </a:lnTo>
                <a:close/>
                <a:moveTo>
                  <a:pt x="16305" y="5273"/>
                </a:moveTo>
                <a:lnTo>
                  <a:pt x="16305" y="7047"/>
                </a:lnTo>
                <a:lnTo>
                  <a:pt x="14526" y="7047"/>
                </a:lnTo>
                <a:lnTo>
                  <a:pt x="14526" y="5273"/>
                </a:lnTo>
                <a:close/>
                <a:moveTo>
                  <a:pt x="18089" y="5273"/>
                </a:moveTo>
                <a:lnTo>
                  <a:pt x="18089" y="7047"/>
                </a:lnTo>
                <a:lnTo>
                  <a:pt x="16381" y="7047"/>
                </a:lnTo>
                <a:lnTo>
                  <a:pt x="16381" y="5273"/>
                </a:lnTo>
                <a:close/>
                <a:moveTo>
                  <a:pt x="19945" y="5273"/>
                </a:moveTo>
                <a:lnTo>
                  <a:pt x="19945" y="7047"/>
                </a:lnTo>
                <a:lnTo>
                  <a:pt x="18166" y="7047"/>
                </a:lnTo>
                <a:lnTo>
                  <a:pt x="18166" y="5273"/>
                </a:lnTo>
                <a:close/>
                <a:moveTo>
                  <a:pt x="21795" y="5273"/>
                </a:moveTo>
                <a:lnTo>
                  <a:pt x="21795" y="7047"/>
                </a:lnTo>
                <a:lnTo>
                  <a:pt x="20020" y="7047"/>
                </a:lnTo>
                <a:lnTo>
                  <a:pt x="20020" y="5273"/>
                </a:lnTo>
                <a:close/>
                <a:moveTo>
                  <a:pt x="23644" y="5273"/>
                </a:moveTo>
                <a:lnTo>
                  <a:pt x="23644" y="7047"/>
                </a:lnTo>
                <a:lnTo>
                  <a:pt x="21870" y="7047"/>
                </a:lnTo>
                <a:lnTo>
                  <a:pt x="21870" y="5273"/>
                </a:lnTo>
                <a:close/>
                <a:moveTo>
                  <a:pt x="25498" y="5273"/>
                </a:moveTo>
                <a:lnTo>
                  <a:pt x="25498" y="7047"/>
                </a:lnTo>
                <a:lnTo>
                  <a:pt x="23719" y="7047"/>
                </a:lnTo>
                <a:lnTo>
                  <a:pt x="23719" y="5273"/>
                </a:lnTo>
                <a:close/>
                <a:moveTo>
                  <a:pt x="27348" y="5273"/>
                </a:moveTo>
                <a:lnTo>
                  <a:pt x="27348" y="7047"/>
                </a:lnTo>
                <a:lnTo>
                  <a:pt x="25575" y="7047"/>
                </a:lnTo>
                <a:lnTo>
                  <a:pt x="25575" y="5273"/>
                </a:lnTo>
                <a:close/>
                <a:moveTo>
                  <a:pt x="29204" y="5273"/>
                </a:moveTo>
                <a:lnTo>
                  <a:pt x="29204" y="7047"/>
                </a:lnTo>
                <a:lnTo>
                  <a:pt x="27424" y="7047"/>
                </a:lnTo>
                <a:lnTo>
                  <a:pt x="27424" y="5273"/>
                </a:lnTo>
                <a:close/>
                <a:moveTo>
                  <a:pt x="31053" y="5273"/>
                </a:moveTo>
                <a:lnTo>
                  <a:pt x="31053" y="7047"/>
                </a:lnTo>
                <a:lnTo>
                  <a:pt x="29279" y="7047"/>
                </a:lnTo>
                <a:lnTo>
                  <a:pt x="29279" y="5273"/>
                </a:lnTo>
                <a:close/>
                <a:moveTo>
                  <a:pt x="32903" y="5273"/>
                </a:moveTo>
                <a:lnTo>
                  <a:pt x="32903" y="7047"/>
                </a:lnTo>
                <a:lnTo>
                  <a:pt x="31128" y="7047"/>
                </a:lnTo>
                <a:lnTo>
                  <a:pt x="31128" y="5273"/>
                </a:lnTo>
                <a:close/>
                <a:moveTo>
                  <a:pt x="34692" y="5273"/>
                </a:moveTo>
                <a:lnTo>
                  <a:pt x="34692" y="7047"/>
                </a:lnTo>
                <a:lnTo>
                  <a:pt x="32979" y="7047"/>
                </a:lnTo>
                <a:lnTo>
                  <a:pt x="32979" y="5273"/>
                </a:lnTo>
                <a:close/>
                <a:moveTo>
                  <a:pt x="36541" y="5273"/>
                </a:moveTo>
                <a:lnTo>
                  <a:pt x="36541" y="7047"/>
                </a:lnTo>
                <a:lnTo>
                  <a:pt x="34768" y="7047"/>
                </a:lnTo>
                <a:lnTo>
                  <a:pt x="34768" y="5273"/>
                </a:lnTo>
                <a:close/>
                <a:moveTo>
                  <a:pt x="38397" y="5273"/>
                </a:moveTo>
                <a:lnTo>
                  <a:pt x="38397" y="7047"/>
                </a:lnTo>
                <a:lnTo>
                  <a:pt x="36618" y="7047"/>
                </a:lnTo>
                <a:lnTo>
                  <a:pt x="36618" y="5273"/>
                </a:lnTo>
                <a:close/>
                <a:moveTo>
                  <a:pt x="40246" y="5273"/>
                </a:moveTo>
                <a:lnTo>
                  <a:pt x="40246" y="7047"/>
                </a:lnTo>
                <a:lnTo>
                  <a:pt x="38472" y="7047"/>
                </a:lnTo>
                <a:lnTo>
                  <a:pt x="38472" y="5273"/>
                </a:lnTo>
                <a:close/>
                <a:moveTo>
                  <a:pt x="42096" y="5273"/>
                </a:moveTo>
                <a:lnTo>
                  <a:pt x="42096" y="7047"/>
                </a:lnTo>
                <a:lnTo>
                  <a:pt x="40321" y="7047"/>
                </a:lnTo>
                <a:lnTo>
                  <a:pt x="40321" y="5273"/>
                </a:lnTo>
                <a:close/>
                <a:moveTo>
                  <a:pt x="43950" y="5273"/>
                </a:moveTo>
                <a:lnTo>
                  <a:pt x="43950" y="7047"/>
                </a:lnTo>
                <a:lnTo>
                  <a:pt x="42172" y="7047"/>
                </a:lnTo>
                <a:lnTo>
                  <a:pt x="42172" y="5273"/>
                </a:lnTo>
                <a:close/>
                <a:moveTo>
                  <a:pt x="45801" y="5273"/>
                </a:moveTo>
                <a:lnTo>
                  <a:pt x="45801" y="7047"/>
                </a:lnTo>
                <a:lnTo>
                  <a:pt x="44027" y="7047"/>
                </a:lnTo>
                <a:lnTo>
                  <a:pt x="44027" y="5273"/>
                </a:lnTo>
                <a:close/>
                <a:moveTo>
                  <a:pt x="47656" y="5273"/>
                </a:moveTo>
                <a:lnTo>
                  <a:pt x="47656" y="7047"/>
                </a:lnTo>
                <a:lnTo>
                  <a:pt x="45876" y="7047"/>
                </a:lnTo>
                <a:lnTo>
                  <a:pt x="45876" y="5273"/>
                </a:lnTo>
                <a:close/>
                <a:moveTo>
                  <a:pt x="49505" y="5273"/>
                </a:moveTo>
                <a:lnTo>
                  <a:pt x="49505" y="7047"/>
                </a:lnTo>
                <a:lnTo>
                  <a:pt x="47731" y="7047"/>
                </a:lnTo>
                <a:lnTo>
                  <a:pt x="47731" y="5273"/>
                </a:lnTo>
                <a:close/>
                <a:moveTo>
                  <a:pt x="51289" y="5273"/>
                </a:moveTo>
                <a:lnTo>
                  <a:pt x="51289" y="7047"/>
                </a:lnTo>
                <a:lnTo>
                  <a:pt x="49581" y="7047"/>
                </a:lnTo>
                <a:lnTo>
                  <a:pt x="49581" y="5273"/>
                </a:lnTo>
                <a:close/>
                <a:moveTo>
                  <a:pt x="53144" y="5273"/>
                </a:moveTo>
                <a:lnTo>
                  <a:pt x="53144" y="7047"/>
                </a:lnTo>
                <a:lnTo>
                  <a:pt x="51370" y="7047"/>
                </a:lnTo>
                <a:lnTo>
                  <a:pt x="51370" y="5273"/>
                </a:lnTo>
                <a:close/>
                <a:moveTo>
                  <a:pt x="54995" y="5273"/>
                </a:moveTo>
                <a:lnTo>
                  <a:pt x="54995" y="7047"/>
                </a:lnTo>
                <a:lnTo>
                  <a:pt x="53220" y="7047"/>
                </a:lnTo>
                <a:lnTo>
                  <a:pt x="53220" y="5273"/>
                </a:lnTo>
                <a:close/>
                <a:moveTo>
                  <a:pt x="56849" y="5273"/>
                </a:moveTo>
                <a:lnTo>
                  <a:pt x="56849" y="7047"/>
                </a:lnTo>
                <a:lnTo>
                  <a:pt x="55070" y="7047"/>
                </a:lnTo>
                <a:lnTo>
                  <a:pt x="55070" y="5273"/>
                </a:lnTo>
                <a:close/>
                <a:moveTo>
                  <a:pt x="58698" y="5273"/>
                </a:moveTo>
                <a:lnTo>
                  <a:pt x="58698" y="7047"/>
                </a:lnTo>
                <a:lnTo>
                  <a:pt x="56924" y="7047"/>
                </a:lnTo>
                <a:lnTo>
                  <a:pt x="56924" y="5273"/>
                </a:lnTo>
                <a:close/>
                <a:moveTo>
                  <a:pt x="60548" y="5273"/>
                </a:moveTo>
                <a:lnTo>
                  <a:pt x="60548" y="7047"/>
                </a:lnTo>
                <a:lnTo>
                  <a:pt x="58775" y="7047"/>
                </a:lnTo>
                <a:lnTo>
                  <a:pt x="58775" y="5273"/>
                </a:lnTo>
                <a:close/>
                <a:moveTo>
                  <a:pt x="62404" y="5273"/>
                </a:moveTo>
                <a:lnTo>
                  <a:pt x="62404" y="7047"/>
                </a:lnTo>
                <a:lnTo>
                  <a:pt x="60629" y="7047"/>
                </a:lnTo>
                <a:lnTo>
                  <a:pt x="60629" y="5273"/>
                </a:lnTo>
                <a:close/>
                <a:moveTo>
                  <a:pt x="64253" y="5273"/>
                </a:moveTo>
                <a:lnTo>
                  <a:pt x="64253" y="7047"/>
                </a:lnTo>
                <a:lnTo>
                  <a:pt x="62479" y="7047"/>
                </a:lnTo>
                <a:lnTo>
                  <a:pt x="62479" y="5273"/>
                </a:lnTo>
                <a:close/>
                <a:moveTo>
                  <a:pt x="66108" y="5273"/>
                </a:moveTo>
                <a:lnTo>
                  <a:pt x="66108" y="7047"/>
                </a:lnTo>
                <a:lnTo>
                  <a:pt x="64328" y="7047"/>
                </a:lnTo>
                <a:lnTo>
                  <a:pt x="64328" y="5273"/>
                </a:lnTo>
                <a:close/>
                <a:moveTo>
                  <a:pt x="3343" y="7123"/>
                </a:moveTo>
                <a:lnTo>
                  <a:pt x="3343" y="8902"/>
                </a:lnTo>
                <a:lnTo>
                  <a:pt x="1568" y="8902"/>
                </a:lnTo>
                <a:lnTo>
                  <a:pt x="1568" y="7123"/>
                </a:lnTo>
                <a:close/>
                <a:moveTo>
                  <a:pt x="5192" y="7123"/>
                </a:moveTo>
                <a:lnTo>
                  <a:pt x="5192" y="8902"/>
                </a:lnTo>
                <a:lnTo>
                  <a:pt x="3418" y="8902"/>
                </a:lnTo>
                <a:lnTo>
                  <a:pt x="3418" y="7123"/>
                </a:lnTo>
                <a:close/>
                <a:moveTo>
                  <a:pt x="7047" y="7123"/>
                </a:moveTo>
                <a:lnTo>
                  <a:pt x="7047" y="8902"/>
                </a:lnTo>
                <a:lnTo>
                  <a:pt x="5267" y="8902"/>
                </a:lnTo>
                <a:lnTo>
                  <a:pt x="5267" y="7123"/>
                </a:lnTo>
                <a:close/>
                <a:moveTo>
                  <a:pt x="8896" y="7123"/>
                </a:moveTo>
                <a:lnTo>
                  <a:pt x="8896" y="8902"/>
                </a:lnTo>
                <a:lnTo>
                  <a:pt x="7123" y="8902"/>
                </a:lnTo>
                <a:lnTo>
                  <a:pt x="7123" y="7123"/>
                </a:lnTo>
                <a:close/>
                <a:moveTo>
                  <a:pt x="10746" y="7123"/>
                </a:moveTo>
                <a:lnTo>
                  <a:pt x="10746" y="8902"/>
                </a:lnTo>
                <a:lnTo>
                  <a:pt x="8972" y="8902"/>
                </a:lnTo>
                <a:lnTo>
                  <a:pt x="8972" y="7123"/>
                </a:lnTo>
                <a:close/>
                <a:moveTo>
                  <a:pt x="12601" y="7123"/>
                </a:moveTo>
                <a:lnTo>
                  <a:pt x="12601" y="8902"/>
                </a:lnTo>
                <a:lnTo>
                  <a:pt x="10827" y="8902"/>
                </a:lnTo>
                <a:lnTo>
                  <a:pt x="10827" y="7123"/>
                </a:lnTo>
                <a:close/>
                <a:moveTo>
                  <a:pt x="14451" y="7123"/>
                </a:moveTo>
                <a:lnTo>
                  <a:pt x="14451" y="8902"/>
                </a:lnTo>
                <a:lnTo>
                  <a:pt x="12676" y="8902"/>
                </a:lnTo>
                <a:lnTo>
                  <a:pt x="12676" y="7123"/>
                </a:lnTo>
                <a:close/>
                <a:moveTo>
                  <a:pt x="16305" y="7123"/>
                </a:moveTo>
                <a:lnTo>
                  <a:pt x="16305" y="8902"/>
                </a:lnTo>
                <a:lnTo>
                  <a:pt x="14526" y="8902"/>
                </a:lnTo>
                <a:lnTo>
                  <a:pt x="14526" y="7123"/>
                </a:lnTo>
                <a:close/>
                <a:moveTo>
                  <a:pt x="18089" y="7123"/>
                </a:moveTo>
                <a:lnTo>
                  <a:pt x="18089" y="8902"/>
                </a:lnTo>
                <a:lnTo>
                  <a:pt x="16381" y="8902"/>
                </a:lnTo>
                <a:lnTo>
                  <a:pt x="16381" y="7123"/>
                </a:lnTo>
                <a:close/>
                <a:moveTo>
                  <a:pt x="19945" y="7123"/>
                </a:moveTo>
                <a:lnTo>
                  <a:pt x="19945" y="8902"/>
                </a:lnTo>
                <a:lnTo>
                  <a:pt x="18166" y="8902"/>
                </a:lnTo>
                <a:lnTo>
                  <a:pt x="18166" y="7123"/>
                </a:lnTo>
                <a:close/>
                <a:moveTo>
                  <a:pt x="21795" y="7123"/>
                </a:moveTo>
                <a:lnTo>
                  <a:pt x="21795" y="8902"/>
                </a:lnTo>
                <a:lnTo>
                  <a:pt x="20020" y="8902"/>
                </a:lnTo>
                <a:lnTo>
                  <a:pt x="20020" y="7123"/>
                </a:lnTo>
                <a:close/>
                <a:moveTo>
                  <a:pt x="23644" y="7123"/>
                </a:moveTo>
                <a:lnTo>
                  <a:pt x="23644" y="8902"/>
                </a:lnTo>
                <a:lnTo>
                  <a:pt x="21870" y="8902"/>
                </a:lnTo>
                <a:lnTo>
                  <a:pt x="21870" y="7123"/>
                </a:lnTo>
                <a:close/>
                <a:moveTo>
                  <a:pt x="25498" y="7123"/>
                </a:moveTo>
                <a:lnTo>
                  <a:pt x="25498" y="8902"/>
                </a:lnTo>
                <a:lnTo>
                  <a:pt x="23719" y="8902"/>
                </a:lnTo>
                <a:lnTo>
                  <a:pt x="23719" y="7123"/>
                </a:lnTo>
                <a:close/>
                <a:moveTo>
                  <a:pt x="27348" y="7123"/>
                </a:moveTo>
                <a:lnTo>
                  <a:pt x="27348" y="8902"/>
                </a:lnTo>
                <a:lnTo>
                  <a:pt x="25575" y="8902"/>
                </a:lnTo>
                <a:lnTo>
                  <a:pt x="25575" y="7123"/>
                </a:lnTo>
                <a:close/>
                <a:moveTo>
                  <a:pt x="29204" y="7123"/>
                </a:moveTo>
                <a:lnTo>
                  <a:pt x="29204" y="8902"/>
                </a:lnTo>
                <a:lnTo>
                  <a:pt x="27424" y="8902"/>
                </a:lnTo>
                <a:lnTo>
                  <a:pt x="27424" y="7123"/>
                </a:lnTo>
                <a:close/>
                <a:moveTo>
                  <a:pt x="31053" y="7123"/>
                </a:moveTo>
                <a:lnTo>
                  <a:pt x="31053" y="8902"/>
                </a:lnTo>
                <a:lnTo>
                  <a:pt x="29279" y="8902"/>
                </a:lnTo>
                <a:lnTo>
                  <a:pt x="29279" y="7123"/>
                </a:lnTo>
                <a:close/>
                <a:moveTo>
                  <a:pt x="32903" y="7123"/>
                </a:moveTo>
                <a:lnTo>
                  <a:pt x="32903" y="8902"/>
                </a:lnTo>
                <a:lnTo>
                  <a:pt x="31128" y="8902"/>
                </a:lnTo>
                <a:lnTo>
                  <a:pt x="31128" y="7123"/>
                </a:lnTo>
                <a:close/>
                <a:moveTo>
                  <a:pt x="34692" y="7123"/>
                </a:moveTo>
                <a:lnTo>
                  <a:pt x="34692" y="8902"/>
                </a:lnTo>
                <a:lnTo>
                  <a:pt x="32979" y="8902"/>
                </a:lnTo>
                <a:lnTo>
                  <a:pt x="32979" y="7123"/>
                </a:lnTo>
                <a:close/>
                <a:moveTo>
                  <a:pt x="36541" y="7123"/>
                </a:moveTo>
                <a:lnTo>
                  <a:pt x="36541" y="8902"/>
                </a:lnTo>
                <a:lnTo>
                  <a:pt x="34768" y="8902"/>
                </a:lnTo>
                <a:lnTo>
                  <a:pt x="34768" y="7123"/>
                </a:lnTo>
                <a:close/>
                <a:moveTo>
                  <a:pt x="38397" y="7123"/>
                </a:moveTo>
                <a:lnTo>
                  <a:pt x="38397" y="8902"/>
                </a:lnTo>
                <a:lnTo>
                  <a:pt x="36618" y="8902"/>
                </a:lnTo>
                <a:lnTo>
                  <a:pt x="36618" y="7123"/>
                </a:lnTo>
                <a:close/>
                <a:moveTo>
                  <a:pt x="40246" y="7123"/>
                </a:moveTo>
                <a:lnTo>
                  <a:pt x="40246" y="8902"/>
                </a:lnTo>
                <a:lnTo>
                  <a:pt x="38472" y="8902"/>
                </a:lnTo>
                <a:lnTo>
                  <a:pt x="38472" y="7123"/>
                </a:lnTo>
                <a:close/>
                <a:moveTo>
                  <a:pt x="42096" y="7123"/>
                </a:moveTo>
                <a:lnTo>
                  <a:pt x="42096" y="8902"/>
                </a:lnTo>
                <a:lnTo>
                  <a:pt x="40321" y="8902"/>
                </a:lnTo>
                <a:lnTo>
                  <a:pt x="40321" y="7123"/>
                </a:lnTo>
                <a:close/>
                <a:moveTo>
                  <a:pt x="43950" y="7123"/>
                </a:moveTo>
                <a:lnTo>
                  <a:pt x="43950" y="8902"/>
                </a:lnTo>
                <a:lnTo>
                  <a:pt x="42172" y="8902"/>
                </a:lnTo>
                <a:lnTo>
                  <a:pt x="42172" y="7123"/>
                </a:lnTo>
                <a:close/>
                <a:moveTo>
                  <a:pt x="45801" y="7123"/>
                </a:moveTo>
                <a:lnTo>
                  <a:pt x="45801" y="8902"/>
                </a:lnTo>
                <a:lnTo>
                  <a:pt x="44027" y="8902"/>
                </a:lnTo>
                <a:lnTo>
                  <a:pt x="44027" y="7123"/>
                </a:lnTo>
                <a:close/>
                <a:moveTo>
                  <a:pt x="47656" y="7123"/>
                </a:moveTo>
                <a:lnTo>
                  <a:pt x="47656" y="8902"/>
                </a:lnTo>
                <a:lnTo>
                  <a:pt x="45876" y="8902"/>
                </a:lnTo>
                <a:lnTo>
                  <a:pt x="45876" y="7123"/>
                </a:lnTo>
                <a:close/>
                <a:moveTo>
                  <a:pt x="49505" y="7123"/>
                </a:moveTo>
                <a:lnTo>
                  <a:pt x="49505" y="8902"/>
                </a:lnTo>
                <a:lnTo>
                  <a:pt x="47731" y="8902"/>
                </a:lnTo>
                <a:lnTo>
                  <a:pt x="47731" y="7123"/>
                </a:lnTo>
                <a:close/>
                <a:moveTo>
                  <a:pt x="51289" y="7123"/>
                </a:moveTo>
                <a:lnTo>
                  <a:pt x="51289" y="8902"/>
                </a:lnTo>
                <a:lnTo>
                  <a:pt x="49581" y="8902"/>
                </a:lnTo>
                <a:lnTo>
                  <a:pt x="49581" y="7123"/>
                </a:lnTo>
                <a:close/>
                <a:moveTo>
                  <a:pt x="53144" y="7123"/>
                </a:moveTo>
                <a:lnTo>
                  <a:pt x="53144" y="8902"/>
                </a:lnTo>
                <a:lnTo>
                  <a:pt x="51370" y="8902"/>
                </a:lnTo>
                <a:lnTo>
                  <a:pt x="51370" y="7123"/>
                </a:lnTo>
                <a:close/>
                <a:moveTo>
                  <a:pt x="54995" y="7123"/>
                </a:moveTo>
                <a:lnTo>
                  <a:pt x="54995" y="8902"/>
                </a:lnTo>
                <a:lnTo>
                  <a:pt x="53220" y="8902"/>
                </a:lnTo>
                <a:lnTo>
                  <a:pt x="53220" y="7123"/>
                </a:lnTo>
                <a:close/>
                <a:moveTo>
                  <a:pt x="56849" y="7123"/>
                </a:moveTo>
                <a:lnTo>
                  <a:pt x="56849" y="8902"/>
                </a:lnTo>
                <a:lnTo>
                  <a:pt x="55070" y="8902"/>
                </a:lnTo>
                <a:lnTo>
                  <a:pt x="55070" y="7123"/>
                </a:lnTo>
                <a:close/>
                <a:moveTo>
                  <a:pt x="58698" y="7123"/>
                </a:moveTo>
                <a:lnTo>
                  <a:pt x="58698" y="8902"/>
                </a:lnTo>
                <a:lnTo>
                  <a:pt x="56924" y="8902"/>
                </a:lnTo>
                <a:lnTo>
                  <a:pt x="56924" y="7123"/>
                </a:lnTo>
                <a:close/>
                <a:moveTo>
                  <a:pt x="60548" y="7123"/>
                </a:moveTo>
                <a:lnTo>
                  <a:pt x="60548" y="8902"/>
                </a:lnTo>
                <a:lnTo>
                  <a:pt x="58775" y="8902"/>
                </a:lnTo>
                <a:lnTo>
                  <a:pt x="58775" y="7123"/>
                </a:lnTo>
                <a:close/>
                <a:moveTo>
                  <a:pt x="62404" y="7123"/>
                </a:moveTo>
                <a:lnTo>
                  <a:pt x="62404" y="8902"/>
                </a:lnTo>
                <a:lnTo>
                  <a:pt x="60629" y="8902"/>
                </a:lnTo>
                <a:lnTo>
                  <a:pt x="60629" y="7123"/>
                </a:lnTo>
                <a:close/>
                <a:moveTo>
                  <a:pt x="64253" y="7123"/>
                </a:moveTo>
                <a:lnTo>
                  <a:pt x="64253" y="8902"/>
                </a:lnTo>
                <a:lnTo>
                  <a:pt x="62479" y="8902"/>
                </a:lnTo>
                <a:lnTo>
                  <a:pt x="62479" y="7123"/>
                </a:lnTo>
                <a:close/>
                <a:moveTo>
                  <a:pt x="66108" y="7123"/>
                </a:moveTo>
                <a:lnTo>
                  <a:pt x="66108" y="8902"/>
                </a:lnTo>
                <a:lnTo>
                  <a:pt x="64328" y="8902"/>
                </a:lnTo>
                <a:lnTo>
                  <a:pt x="64328" y="7123"/>
                </a:lnTo>
                <a:close/>
                <a:moveTo>
                  <a:pt x="3343" y="8977"/>
                </a:moveTo>
                <a:lnTo>
                  <a:pt x="3343" y="10752"/>
                </a:lnTo>
                <a:lnTo>
                  <a:pt x="1568" y="10752"/>
                </a:lnTo>
                <a:lnTo>
                  <a:pt x="1568" y="8977"/>
                </a:lnTo>
                <a:close/>
                <a:moveTo>
                  <a:pt x="5192" y="8977"/>
                </a:moveTo>
                <a:lnTo>
                  <a:pt x="5192" y="10752"/>
                </a:lnTo>
                <a:lnTo>
                  <a:pt x="3418" y="10752"/>
                </a:lnTo>
                <a:lnTo>
                  <a:pt x="3418" y="8977"/>
                </a:lnTo>
                <a:close/>
                <a:moveTo>
                  <a:pt x="7047" y="8977"/>
                </a:moveTo>
                <a:lnTo>
                  <a:pt x="7047" y="10752"/>
                </a:lnTo>
                <a:lnTo>
                  <a:pt x="5267" y="10752"/>
                </a:lnTo>
                <a:lnTo>
                  <a:pt x="5267" y="8977"/>
                </a:lnTo>
                <a:close/>
                <a:moveTo>
                  <a:pt x="8896" y="8977"/>
                </a:moveTo>
                <a:lnTo>
                  <a:pt x="8896" y="10752"/>
                </a:lnTo>
                <a:lnTo>
                  <a:pt x="7123" y="10752"/>
                </a:lnTo>
                <a:lnTo>
                  <a:pt x="7123" y="8977"/>
                </a:lnTo>
                <a:close/>
                <a:moveTo>
                  <a:pt x="10746" y="8977"/>
                </a:moveTo>
                <a:lnTo>
                  <a:pt x="10746" y="10752"/>
                </a:lnTo>
                <a:lnTo>
                  <a:pt x="8972" y="10752"/>
                </a:lnTo>
                <a:lnTo>
                  <a:pt x="8972" y="8977"/>
                </a:lnTo>
                <a:close/>
                <a:moveTo>
                  <a:pt x="12601" y="8977"/>
                </a:moveTo>
                <a:lnTo>
                  <a:pt x="12601" y="10752"/>
                </a:lnTo>
                <a:lnTo>
                  <a:pt x="10827" y="10752"/>
                </a:lnTo>
                <a:lnTo>
                  <a:pt x="10827" y="8977"/>
                </a:lnTo>
                <a:close/>
                <a:moveTo>
                  <a:pt x="14451" y="8977"/>
                </a:moveTo>
                <a:lnTo>
                  <a:pt x="14451" y="10752"/>
                </a:lnTo>
                <a:lnTo>
                  <a:pt x="12676" y="10752"/>
                </a:lnTo>
                <a:lnTo>
                  <a:pt x="12676" y="8977"/>
                </a:lnTo>
                <a:close/>
                <a:moveTo>
                  <a:pt x="16305" y="8977"/>
                </a:moveTo>
                <a:lnTo>
                  <a:pt x="16305" y="10752"/>
                </a:lnTo>
                <a:lnTo>
                  <a:pt x="14526" y="10752"/>
                </a:lnTo>
                <a:lnTo>
                  <a:pt x="14526" y="8977"/>
                </a:lnTo>
                <a:close/>
                <a:moveTo>
                  <a:pt x="18089" y="8977"/>
                </a:moveTo>
                <a:lnTo>
                  <a:pt x="18089" y="10752"/>
                </a:lnTo>
                <a:lnTo>
                  <a:pt x="16381" y="10752"/>
                </a:lnTo>
                <a:lnTo>
                  <a:pt x="16381" y="8977"/>
                </a:lnTo>
                <a:close/>
                <a:moveTo>
                  <a:pt x="19945" y="8977"/>
                </a:moveTo>
                <a:lnTo>
                  <a:pt x="19945" y="10752"/>
                </a:lnTo>
                <a:lnTo>
                  <a:pt x="18166" y="10752"/>
                </a:lnTo>
                <a:lnTo>
                  <a:pt x="18166" y="8977"/>
                </a:lnTo>
                <a:close/>
                <a:moveTo>
                  <a:pt x="21795" y="8977"/>
                </a:moveTo>
                <a:lnTo>
                  <a:pt x="21795" y="10752"/>
                </a:lnTo>
                <a:lnTo>
                  <a:pt x="20020" y="10752"/>
                </a:lnTo>
                <a:lnTo>
                  <a:pt x="20020" y="8977"/>
                </a:lnTo>
                <a:close/>
                <a:moveTo>
                  <a:pt x="23644" y="8977"/>
                </a:moveTo>
                <a:lnTo>
                  <a:pt x="23644" y="10752"/>
                </a:lnTo>
                <a:lnTo>
                  <a:pt x="21870" y="10752"/>
                </a:lnTo>
                <a:lnTo>
                  <a:pt x="21870" y="8977"/>
                </a:lnTo>
                <a:close/>
                <a:moveTo>
                  <a:pt x="25498" y="8977"/>
                </a:moveTo>
                <a:lnTo>
                  <a:pt x="25498" y="10752"/>
                </a:lnTo>
                <a:lnTo>
                  <a:pt x="23719" y="10752"/>
                </a:lnTo>
                <a:lnTo>
                  <a:pt x="23719" y="8977"/>
                </a:lnTo>
                <a:close/>
                <a:moveTo>
                  <a:pt x="27348" y="8977"/>
                </a:moveTo>
                <a:lnTo>
                  <a:pt x="27348" y="10752"/>
                </a:lnTo>
                <a:lnTo>
                  <a:pt x="25575" y="10752"/>
                </a:lnTo>
                <a:lnTo>
                  <a:pt x="25575" y="8977"/>
                </a:lnTo>
                <a:close/>
                <a:moveTo>
                  <a:pt x="29204" y="8977"/>
                </a:moveTo>
                <a:lnTo>
                  <a:pt x="29204" y="10752"/>
                </a:lnTo>
                <a:lnTo>
                  <a:pt x="27424" y="10752"/>
                </a:lnTo>
                <a:lnTo>
                  <a:pt x="27424" y="8977"/>
                </a:lnTo>
                <a:close/>
                <a:moveTo>
                  <a:pt x="31053" y="8977"/>
                </a:moveTo>
                <a:lnTo>
                  <a:pt x="31053" y="10752"/>
                </a:lnTo>
                <a:lnTo>
                  <a:pt x="29279" y="10752"/>
                </a:lnTo>
                <a:lnTo>
                  <a:pt x="29279" y="8977"/>
                </a:lnTo>
                <a:close/>
                <a:moveTo>
                  <a:pt x="32903" y="8977"/>
                </a:moveTo>
                <a:lnTo>
                  <a:pt x="32903" y="10752"/>
                </a:lnTo>
                <a:lnTo>
                  <a:pt x="31128" y="10752"/>
                </a:lnTo>
                <a:lnTo>
                  <a:pt x="31128" y="8977"/>
                </a:lnTo>
                <a:close/>
                <a:moveTo>
                  <a:pt x="34692" y="8977"/>
                </a:moveTo>
                <a:lnTo>
                  <a:pt x="34692" y="10752"/>
                </a:lnTo>
                <a:lnTo>
                  <a:pt x="32979" y="10752"/>
                </a:lnTo>
                <a:lnTo>
                  <a:pt x="32979" y="8977"/>
                </a:lnTo>
                <a:close/>
                <a:moveTo>
                  <a:pt x="36541" y="8977"/>
                </a:moveTo>
                <a:lnTo>
                  <a:pt x="36541" y="10752"/>
                </a:lnTo>
                <a:lnTo>
                  <a:pt x="34768" y="10752"/>
                </a:lnTo>
                <a:lnTo>
                  <a:pt x="34768" y="8977"/>
                </a:lnTo>
                <a:close/>
                <a:moveTo>
                  <a:pt x="38397" y="8977"/>
                </a:moveTo>
                <a:lnTo>
                  <a:pt x="38397" y="10752"/>
                </a:lnTo>
                <a:lnTo>
                  <a:pt x="36618" y="10752"/>
                </a:lnTo>
                <a:lnTo>
                  <a:pt x="36618" y="8977"/>
                </a:lnTo>
                <a:close/>
                <a:moveTo>
                  <a:pt x="40246" y="8977"/>
                </a:moveTo>
                <a:lnTo>
                  <a:pt x="40246" y="10752"/>
                </a:lnTo>
                <a:lnTo>
                  <a:pt x="38472" y="10752"/>
                </a:lnTo>
                <a:lnTo>
                  <a:pt x="38472" y="8977"/>
                </a:lnTo>
                <a:close/>
                <a:moveTo>
                  <a:pt x="42096" y="8977"/>
                </a:moveTo>
                <a:lnTo>
                  <a:pt x="42096" y="10752"/>
                </a:lnTo>
                <a:lnTo>
                  <a:pt x="40321" y="10752"/>
                </a:lnTo>
                <a:lnTo>
                  <a:pt x="40321" y="8977"/>
                </a:lnTo>
                <a:close/>
                <a:moveTo>
                  <a:pt x="43950" y="8977"/>
                </a:moveTo>
                <a:lnTo>
                  <a:pt x="43950" y="10752"/>
                </a:lnTo>
                <a:lnTo>
                  <a:pt x="42172" y="10752"/>
                </a:lnTo>
                <a:lnTo>
                  <a:pt x="42172" y="8977"/>
                </a:lnTo>
                <a:close/>
                <a:moveTo>
                  <a:pt x="45801" y="8977"/>
                </a:moveTo>
                <a:lnTo>
                  <a:pt x="45801" y="10752"/>
                </a:lnTo>
                <a:lnTo>
                  <a:pt x="44027" y="10752"/>
                </a:lnTo>
                <a:lnTo>
                  <a:pt x="44027" y="8977"/>
                </a:lnTo>
                <a:close/>
                <a:moveTo>
                  <a:pt x="47656" y="8977"/>
                </a:moveTo>
                <a:lnTo>
                  <a:pt x="47656" y="10752"/>
                </a:lnTo>
                <a:lnTo>
                  <a:pt x="45876" y="10752"/>
                </a:lnTo>
                <a:lnTo>
                  <a:pt x="45876" y="8977"/>
                </a:lnTo>
                <a:close/>
                <a:moveTo>
                  <a:pt x="49505" y="8977"/>
                </a:moveTo>
                <a:lnTo>
                  <a:pt x="49505" y="10752"/>
                </a:lnTo>
                <a:lnTo>
                  <a:pt x="47731" y="10752"/>
                </a:lnTo>
                <a:lnTo>
                  <a:pt x="47731" y="8977"/>
                </a:lnTo>
                <a:close/>
                <a:moveTo>
                  <a:pt x="51289" y="8977"/>
                </a:moveTo>
                <a:lnTo>
                  <a:pt x="51289" y="10752"/>
                </a:lnTo>
                <a:lnTo>
                  <a:pt x="49581" y="10752"/>
                </a:lnTo>
                <a:lnTo>
                  <a:pt x="49581" y="8977"/>
                </a:lnTo>
                <a:close/>
                <a:moveTo>
                  <a:pt x="53144" y="8977"/>
                </a:moveTo>
                <a:lnTo>
                  <a:pt x="53144" y="10752"/>
                </a:lnTo>
                <a:lnTo>
                  <a:pt x="51370" y="10752"/>
                </a:lnTo>
                <a:lnTo>
                  <a:pt x="51370" y="8977"/>
                </a:lnTo>
                <a:close/>
                <a:moveTo>
                  <a:pt x="54995" y="8977"/>
                </a:moveTo>
                <a:lnTo>
                  <a:pt x="54995" y="10752"/>
                </a:lnTo>
                <a:lnTo>
                  <a:pt x="53220" y="10752"/>
                </a:lnTo>
                <a:lnTo>
                  <a:pt x="53220" y="8977"/>
                </a:lnTo>
                <a:close/>
                <a:moveTo>
                  <a:pt x="56849" y="8977"/>
                </a:moveTo>
                <a:lnTo>
                  <a:pt x="56849" y="10752"/>
                </a:lnTo>
                <a:lnTo>
                  <a:pt x="55070" y="10752"/>
                </a:lnTo>
                <a:lnTo>
                  <a:pt x="55070" y="8977"/>
                </a:lnTo>
                <a:close/>
                <a:moveTo>
                  <a:pt x="58698" y="8977"/>
                </a:moveTo>
                <a:lnTo>
                  <a:pt x="58698" y="10752"/>
                </a:lnTo>
                <a:lnTo>
                  <a:pt x="56924" y="10752"/>
                </a:lnTo>
                <a:lnTo>
                  <a:pt x="56924" y="8977"/>
                </a:lnTo>
                <a:close/>
                <a:moveTo>
                  <a:pt x="60548" y="8977"/>
                </a:moveTo>
                <a:lnTo>
                  <a:pt x="60548" y="10752"/>
                </a:lnTo>
                <a:lnTo>
                  <a:pt x="58775" y="10752"/>
                </a:lnTo>
                <a:lnTo>
                  <a:pt x="58775" y="8977"/>
                </a:lnTo>
                <a:close/>
                <a:moveTo>
                  <a:pt x="62404" y="8977"/>
                </a:moveTo>
                <a:lnTo>
                  <a:pt x="62404" y="10752"/>
                </a:lnTo>
                <a:lnTo>
                  <a:pt x="60629" y="10752"/>
                </a:lnTo>
                <a:lnTo>
                  <a:pt x="60629" y="8977"/>
                </a:lnTo>
                <a:close/>
                <a:moveTo>
                  <a:pt x="64253" y="8977"/>
                </a:moveTo>
                <a:lnTo>
                  <a:pt x="64253" y="10752"/>
                </a:lnTo>
                <a:lnTo>
                  <a:pt x="62479" y="10752"/>
                </a:lnTo>
                <a:lnTo>
                  <a:pt x="62479" y="8977"/>
                </a:lnTo>
                <a:close/>
                <a:moveTo>
                  <a:pt x="66108" y="8977"/>
                </a:moveTo>
                <a:lnTo>
                  <a:pt x="66108" y="10752"/>
                </a:lnTo>
                <a:lnTo>
                  <a:pt x="64328" y="10752"/>
                </a:lnTo>
                <a:lnTo>
                  <a:pt x="64328" y="8977"/>
                </a:lnTo>
                <a:close/>
                <a:moveTo>
                  <a:pt x="3343" y="10827"/>
                </a:moveTo>
                <a:lnTo>
                  <a:pt x="3343" y="12601"/>
                </a:lnTo>
                <a:lnTo>
                  <a:pt x="1568" y="12601"/>
                </a:lnTo>
                <a:lnTo>
                  <a:pt x="1568" y="10827"/>
                </a:lnTo>
                <a:close/>
                <a:moveTo>
                  <a:pt x="5192" y="10827"/>
                </a:moveTo>
                <a:lnTo>
                  <a:pt x="5192" y="12601"/>
                </a:lnTo>
                <a:lnTo>
                  <a:pt x="3418" y="12601"/>
                </a:lnTo>
                <a:lnTo>
                  <a:pt x="3418" y="10827"/>
                </a:lnTo>
                <a:close/>
                <a:moveTo>
                  <a:pt x="7047" y="10827"/>
                </a:moveTo>
                <a:lnTo>
                  <a:pt x="7047" y="12601"/>
                </a:lnTo>
                <a:lnTo>
                  <a:pt x="5267" y="12601"/>
                </a:lnTo>
                <a:lnTo>
                  <a:pt x="5267" y="10827"/>
                </a:lnTo>
                <a:close/>
                <a:moveTo>
                  <a:pt x="8896" y="10827"/>
                </a:moveTo>
                <a:lnTo>
                  <a:pt x="8896" y="12601"/>
                </a:lnTo>
                <a:lnTo>
                  <a:pt x="7123" y="12601"/>
                </a:lnTo>
                <a:lnTo>
                  <a:pt x="7123" y="10827"/>
                </a:lnTo>
                <a:close/>
                <a:moveTo>
                  <a:pt x="10746" y="10827"/>
                </a:moveTo>
                <a:lnTo>
                  <a:pt x="10746" y="12601"/>
                </a:lnTo>
                <a:lnTo>
                  <a:pt x="8972" y="12601"/>
                </a:lnTo>
                <a:lnTo>
                  <a:pt x="8972" y="10827"/>
                </a:lnTo>
                <a:close/>
                <a:moveTo>
                  <a:pt x="12601" y="10827"/>
                </a:moveTo>
                <a:lnTo>
                  <a:pt x="12601" y="12601"/>
                </a:lnTo>
                <a:lnTo>
                  <a:pt x="10827" y="12601"/>
                </a:lnTo>
                <a:lnTo>
                  <a:pt x="10827" y="10827"/>
                </a:lnTo>
                <a:close/>
                <a:moveTo>
                  <a:pt x="14451" y="10827"/>
                </a:moveTo>
                <a:lnTo>
                  <a:pt x="14451" y="12601"/>
                </a:lnTo>
                <a:lnTo>
                  <a:pt x="12676" y="12601"/>
                </a:lnTo>
                <a:lnTo>
                  <a:pt x="12676" y="10827"/>
                </a:lnTo>
                <a:close/>
                <a:moveTo>
                  <a:pt x="16305" y="10827"/>
                </a:moveTo>
                <a:lnTo>
                  <a:pt x="16305" y="12601"/>
                </a:lnTo>
                <a:lnTo>
                  <a:pt x="14526" y="12601"/>
                </a:lnTo>
                <a:lnTo>
                  <a:pt x="14526" y="10827"/>
                </a:lnTo>
                <a:close/>
                <a:moveTo>
                  <a:pt x="18089" y="10827"/>
                </a:moveTo>
                <a:lnTo>
                  <a:pt x="18089" y="12601"/>
                </a:lnTo>
                <a:lnTo>
                  <a:pt x="16381" y="12601"/>
                </a:lnTo>
                <a:lnTo>
                  <a:pt x="16381" y="10827"/>
                </a:lnTo>
                <a:close/>
                <a:moveTo>
                  <a:pt x="19945" y="10827"/>
                </a:moveTo>
                <a:lnTo>
                  <a:pt x="19945" y="12601"/>
                </a:lnTo>
                <a:lnTo>
                  <a:pt x="18166" y="12601"/>
                </a:lnTo>
                <a:lnTo>
                  <a:pt x="18166" y="10827"/>
                </a:lnTo>
                <a:close/>
                <a:moveTo>
                  <a:pt x="21795" y="10827"/>
                </a:moveTo>
                <a:lnTo>
                  <a:pt x="21795" y="12601"/>
                </a:lnTo>
                <a:lnTo>
                  <a:pt x="20020" y="12601"/>
                </a:lnTo>
                <a:lnTo>
                  <a:pt x="20020" y="10827"/>
                </a:lnTo>
                <a:close/>
                <a:moveTo>
                  <a:pt x="23644" y="10827"/>
                </a:moveTo>
                <a:lnTo>
                  <a:pt x="23644" y="12601"/>
                </a:lnTo>
                <a:lnTo>
                  <a:pt x="21870" y="12601"/>
                </a:lnTo>
                <a:lnTo>
                  <a:pt x="21870" y="10827"/>
                </a:lnTo>
                <a:close/>
                <a:moveTo>
                  <a:pt x="25498" y="10827"/>
                </a:moveTo>
                <a:lnTo>
                  <a:pt x="25498" y="12601"/>
                </a:lnTo>
                <a:lnTo>
                  <a:pt x="23719" y="12601"/>
                </a:lnTo>
                <a:lnTo>
                  <a:pt x="23719" y="10827"/>
                </a:lnTo>
                <a:close/>
                <a:moveTo>
                  <a:pt x="27348" y="10827"/>
                </a:moveTo>
                <a:lnTo>
                  <a:pt x="27348" y="12601"/>
                </a:lnTo>
                <a:lnTo>
                  <a:pt x="25575" y="12601"/>
                </a:lnTo>
                <a:lnTo>
                  <a:pt x="25575" y="10827"/>
                </a:lnTo>
                <a:close/>
                <a:moveTo>
                  <a:pt x="29204" y="10827"/>
                </a:moveTo>
                <a:lnTo>
                  <a:pt x="29204" y="12601"/>
                </a:lnTo>
                <a:lnTo>
                  <a:pt x="27424" y="12601"/>
                </a:lnTo>
                <a:lnTo>
                  <a:pt x="27424" y="10827"/>
                </a:lnTo>
                <a:close/>
                <a:moveTo>
                  <a:pt x="31053" y="10827"/>
                </a:moveTo>
                <a:lnTo>
                  <a:pt x="31053" y="12601"/>
                </a:lnTo>
                <a:lnTo>
                  <a:pt x="29279" y="12601"/>
                </a:lnTo>
                <a:lnTo>
                  <a:pt x="29279" y="10827"/>
                </a:lnTo>
                <a:close/>
                <a:moveTo>
                  <a:pt x="32903" y="10827"/>
                </a:moveTo>
                <a:lnTo>
                  <a:pt x="32903" y="12601"/>
                </a:lnTo>
                <a:lnTo>
                  <a:pt x="31128" y="12601"/>
                </a:lnTo>
                <a:lnTo>
                  <a:pt x="31128" y="10827"/>
                </a:lnTo>
                <a:close/>
                <a:moveTo>
                  <a:pt x="34692" y="10827"/>
                </a:moveTo>
                <a:lnTo>
                  <a:pt x="34692" y="12601"/>
                </a:lnTo>
                <a:lnTo>
                  <a:pt x="32979" y="12601"/>
                </a:lnTo>
                <a:lnTo>
                  <a:pt x="32979" y="10827"/>
                </a:lnTo>
                <a:close/>
                <a:moveTo>
                  <a:pt x="36541" y="10827"/>
                </a:moveTo>
                <a:lnTo>
                  <a:pt x="36541" y="12601"/>
                </a:lnTo>
                <a:lnTo>
                  <a:pt x="34768" y="12601"/>
                </a:lnTo>
                <a:lnTo>
                  <a:pt x="34768" y="10827"/>
                </a:lnTo>
                <a:close/>
                <a:moveTo>
                  <a:pt x="38397" y="10827"/>
                </a:moveTo>
                <a:lnTo>
                  <a:pt x="38397" y="12601"/>
                </a:lnTo>
                <a:lnTo>
                  <a:pt x="36618" y="12601"/>
                </a:lnTo>
                <a:lnTo>
                  <a:pt x="36618" y="10827"/>
                </a:lnTo>
                <a:close/>
                <a:moveTo>
                  <a:pt x="40246" y="10827"/>
                </a:moveTo>
                <a:lnTo>
                  <a:pt x="40246" y="12601"/>
                </a:lnTo>
                <a:lnTo>
                  <a:pt x="38472" y="12601"/>
                </a:lnTo>
                <a:lnTo>
                  <a:pt x="38472" y="10827"/>
                </a:lnTo>
                <a:close/>
                <a:moveTo>
                  <a:pt x="42096" y="10827"/>
                </a:moveTo>
                <a:lnTo>
                  <a:pt x="42096" y="12601"/>
                </a:lnTo>
                <a:lnTo>
                  <a:pt x="40321" y="12601"/>
                </a:lnTo>
                <a:lnTo>
                  <a:pt x="40321" y="10827"/>
                </a:lnTo>
                <a:close/>
                <a:moveTo>
                  <a:pt x="43950" y="10827"/>
                </a:moveTo>
                <a:lnTo>
                  <a:pt x="43950" y="12601"/>
                </a:lnTo>
                <a:lnTo>
                  <a:pt x="42172" y="12601"/>
                </a:lnTo>
                <a:lnTo>
                  <a:pt x="42172" y="10827"/>
                </a:lnTo>
                <a:close/>
                <a:moveTo>
                  <a:pt x="45801" y="10827"/>
                </a:moveTo>
                <a:lnTo>
                  <a:pt x="45801" y="12601"/>
                </a:lnTo>
                <a:lnTo>
                  <a:pt x="44027" y="12601"/>
                </a:lnTo>
                <a:lnTo>
                  <a:pt x="44027" y="10827"/>
                </a:lnTo>
                <a:close/>
                <a:moveTo>
                  <a:pt x="47656" y="10827"/>
                </a:moveTo>
                <a:lnTo>
                  <a:pt x="47656" y="12601"/>
                </a:lnTo>
                <a:lnTo>
                  <a:pt x="45876" y="12601"/>
                </a:lnTo>
                <a:lnTo>
                  <a:pt x="45876" y="10827"/>
                </a:lnTo>
                <a:close/>
                <a:moveTo>
                  <a:pt x="49505" y="10827"/>
                </a:moveTo>
                <a:lnTo>
                  <a:pt x="49505" y="12601"/>
                </a:lnTo>
                <a:lnTo>
                  <a:pt x="47731" y="12601"/>
                </a:lnTo>
                <a:lnTo>
                  <a:pt x="47731" y="10827"/>
                </a:lnTo>
                <a:close/>
                <a:moveTo>
                  <a:pt x="51289" y="10827"/>
                </a:moveTo>
                <a:lnTo>
                  <a:pt x="51289" y="12601"/>
                </a:lnTo>
                <a:lnTo>
                  <a:pt x="49581" y="12601"/>
                </a:lnTo>
                <a:lnTo>
                  <a:pt x="49581" y="10827"/>
                </a:lnTo>
                <a:close/>
                <a:moveTo>
                  <a:pt x="53144" y="10827"/>
                </a:moveTo>
                <a:lnTo>
                  <a:pt x="53144" y="12601"/>
                </a:lnTo>
                <a:lnTo>
                  <a:pt x="51370" y="12601"/>
                </a:lnTo>
                <a:lnTo>
                  <a:pt x="51370" y="10827"/>
                </a:lnTo>
                <a:close/>
                <a:moveTo>
                  <a:pt x="54995" y="10827"/>
                </a:moveTo>
                <a:lnTo>
                  <a:pt x="54995" y="12601"/>
                </a:lnTo>
                <a:lnTo>
                  <a:pt x="53220" y="12601"/>
                </a:lnTo>
                <a:lnTo>
                  <a:pt x="53220" y="10827"/>
                </a:lnTo>
                <a:close/>
                <a:moveTo>
                  <a:pt x="56849" y="10827"/>
                </a:moveTo>
                <a:lnTo>
                  <a:pt x="56849" y="12601"/>
                </a:lnTo>
                <a:lnTo>
                  <a:pt x="55070" y="12601"/>
                </a:lnTo>
                <a:lnTo>
                  <a:pt x="55070" y="10827"/>
                </a:lnTo>
                <a:close/>
                <a:moveTo>
                  <a:pt x="58698" y="10827"/>
                </a:moveTo>
                <a:lnTo>
                  <a:pt x="58698" y="12601"/>
                </a:lnTo>
                <a:lnTo>
                  <a:pt x="56924" y="12601"/>
                </a:lnTo>
                <a:lnTo>
                  <a:pt x="56924" y="10827"/>
                </a:lnTo>
                <a:close/>
                <a:moveTo>
                  <a:pt x="60548" y="10827"/>
                </a:moveTo>
                <a:lnTo>
                  <a:pt x="60548" y="12601"/>
                </a:lnTo>
                <a:lnTo>
                  <a:pt x="58775" y="12601"/>
                </a:lnTo>
                <a:lnTo>
                  <a:pt x="58775" y="10827"/>
                </a:lnTo>
                <a:close/>
                <a:moveTo>
                  <a:pt x="62404" y="10827"/>
                </a:moveTo>
                <a:lnTo>
                  <a:pt x="62404" y="12601"/>
                </a:lnTo>
                <a:lnTo>
                  <a:pt x="60629" y="12601"/>
                </a:lnTo>
                <a:lnTo>
                  <a:pt x="60629" y="10827"/>
                </a:lnTo>
                <a:close/>
                <a:moveTo>
                  <a:pt x="64253" y="10827"/>
                </a:moveTo>
                <a:lnTo>
                  <a:pt x="64253" y="12601"/>
                </a:lnTo>
                <a:lnTo>
                  <a:pt x="62479" y="12601"/>
                </a:lnTo>
                <a:lnTo>
                  <a:pt x="62479" y="10827"/>
                </a:lnTo>
                <a:close/>
                <a:moveTo>
                  <a:pt x="66108" y="10827"/>
                </a:moveTo>
                <a:lnTo>
                  <a:pt x="66108" y="12601"/>
                </a:lnTo>
                <a:lnTo>
                  <a:pt x="64328" y="12601"/>
                </a:lnTo>
                <a:lnTo>
                  <a:pt x="64328" y="10827"/>
                </a:lnTo>
                <a:close/>
                <a:moveTo>
                  <a:pt x="3343" y="12682"/>
                </a:moveTo>
                <a:lnTo>
                  <a:pt x="3343" y="14456"/>
                </a:lnTo>
                <a:lnTo>
                  <a:pt x="1568" y="14456"/>
                </a:lnTo>
                <a:lnTo>
                  <a:pt x="1568" y="12682"/>
                </a:lnTo>
                <a:close/>
                <a:moveTo>
                  <a:pt x="5192" y="12682"/>
                </a:moveTo>
                <a:lnTo>
                  <a:pt x="5192" y="14456"/>
                </a:lnTo>
                <a:lnTo>
                  <a:pt x="3418" y="14456"/>
                </a:lnTo>
                <a:lnTo>
                  <a:pt x="3418" y="12682"/>
                </a:lnTo>
                <a:close/>
                <a:moveTo>
                  <a:pt x="7047" y="12682"/>
                </a:moveTo>
                <a:lnTo>
                  <a:pt x="7047" y="14456"/>
                </a:lnTo>
                <a:lnTo>
                  <a:pt x="5267" y="14456"/>
                </a:lnTo>
                <a:lnTo>
                  <a:pt x="5267" y="12682"/>
                </a:lnTo>
                <a:close/>
                <a:moveTo>
                  <a:pt x="8896" y="12682"/>
                </a:moveTo>
                <a:lnTo>
                  <a:pt x="8896" y="14456"/>
                </a:lnTo>
                <a:lnTo>
                  <a:pt x="7123" y="14456"/>
                </a:lnTo>
                <a:lnTo>
                  <a:pt x="7123" y="12682"/>
                </a:lnTo>
                <a:close/>
                <a:moveTo>
                  <a:pt x="10746" y="12682"/>
                </a:moveTo>
                <a:lnTo>
                  <a:pt x="10746" y="14456"/>
                </a:lnTo>
                <a:lnTo>
                  <a:pt x="8972" y="14456"/>
                </a:lnTo>
                <a:lnTo>
                  <a:pt x="8972" y="12682"/>
                </a:lnTo>
                <a:close/>
                <a:moveTo>
                  <a:pt x="12601" y="12682"/>
                </a:moveTo>
                <a:lnTo>
                  <a:pt x="12601" y="14456"/>
                </a:lnTo>
                <a:lnTo>
                  <a:pt x="10827" y="14456"/>
                </a:lnTo>
                <a:lnTo>
                  <a:pt x="10827" y="12682"/>
                </a:lnTo>
                <a:close/>
                <a:moveTo>
                  <a:pt x="14451" y="12682"/>
                </a:moveTo>
                <a:lnTo>
                  <a:pt x="14451" y="14456"/>
                </a:lnTo>
                <a:lnTo>
                  <a:pt x="12676" y="14456"/>
                </a:lnTo>
                <a:lnTo>
                  <a:pt x="12676" y="12682"/>
                </a:lnTo>
                <a:close/>
                <a:moveTo>
                  <a:pt x="16305" y="12682"/>
                </a:moveTo>
                <a:lnTo>
                  <a:pt x="16305" y="14456"/>
                </a:lnTo>
                <a:lnTo>
                  <a:pt x="14526" y="14456"/>
                </a:lnTo>
                <a:lnTo>
                  <a:pt x="14526" y="12682"/>
                </a:lnTo>
                <a:close/>
                <a:moveTo>
                  <a:pt x="18089" y="12682"/>
                </a:moveTo>
                <a:lnTo>
                  <a:pt x="18089" y="14456"/>
                </a:lnTo>
                <a:lnTo>
                  <a:pt x="16381" y="14456"/>
                </a:lnTo>
                <a:lnTo>
                  <a:pt x="16381" y="12682"/>
                </a:lnTo>
                <a:close/>
                <a:moveTo>
                  <a:pt x="19945" y="12682"/>
                </a:moveTo>
                <a:lnTo>
                  <a:pt x="19945" y="14456"/>
                </a:lnTo>
                <a:lnTo>
                  <a:pt x="18166" y="14456"/>
                </a:lnTo>
                <a:lnTo>
                  <a:pt x="18166" y="12682"/>
                </a:lnTo>
                <a:close/>
                <a:moveTo>
                  <a:pt x="21795" y="12682"/>
                </a:moveTo>
                <a:lnTo>
                  <a:pt x="21795" y="14456"/>
                </a:lnTo>
                <a:lnTo>
                  <a:pt x="20020" y="14456"/>
                </a:lnTo>
                <a:lnTo>
                  <a:pt x="20020" y="12682"/>
                </a:lnTo>
                <a:close/>
                <a:moveTo>
                  <a:pt x="23644" y="12682"/>
                </a:moveTo>
                <a:lnTo>
                  <a:pt x="23644" y="14456"/>
                </a:lnTo>
                <a:lnTo>
                  <a:pt x="21870" y="14456"/>
                </a:lnTo>
                <a:lnTo>
                  <a:pt x="21870" y="12682"/>
                </a:lnTo>
                <a:close/>
                <a:moveTo>
                  <a:pt x="25498" y="12682"/>
                </a:moveTo>
                <a:lnTo>
                  <a:pt x="25498" y="14456"/>
                </a:lnTo>
                <a:lnTo>
                  <a:pt x="23719" y="14456"/>
                </a:lnTo>
                <a:lnTo>
                  <a:pt x="23719" y="12682"/>
                </a:lnTo>
                <a:close/>
                <a:moveTo>
                  <a:pt x="27348" y="12682"/>
                </a:moveTo>
                <a:lnTo>
                  <a:pt x="27348" y="14456"/>
                </a:lnTo>
                <a:lnTo>
                  <a:pt x="25575" y="14456"/>
                </a:lnTo>
                <a:lnTo>
                  <a:pt x="25575" y="12682"/>
                </a:lnTo>
                <a:close/>
                <a:moveTo>
                  <a:pt x="29204" y="12682"/>
                </a:moveTo>
                <a:lnTo>
                  <a:pt x="29204" y="14456"/>
                </a:lnTo>
                <a:lnTo>
                  <a:pt x="27424" y="14456"/>
                </a:lnTo>
                <a:lnTo>
                  <a:pt x="27424" y="12682"/>
                </a:lnTo>
                <a:close/>
                <a:moveTo>
                  <a:pt x="31053" y="12682"/>
                </a:moveTo>
                <a:lnTo>
                  <a:pt x="31053" y="14456"/>
                </a:lnTo>
                <a:lnTo>
                  <a:pt x="29279" y="14456"/>
                </a:lnTo>
                <a:lnTo>
                  <a:pt x="29279" y="12682"/>
                </a:lnTo>
                <a:close/>
                <a:moveTo>
                  <a:pt x="32903" y="12682"/>
                </a:moveTo>
                <a:lnTo>
                  <a:pt x="32903" y="14456"/>
                </a:lnTo>
                <a:lnTo>
                  <a:pt x="31128" y="14456"/>
                </a:lnTo>
                <a:lnTo>
                  <a:pt x="31128" y="12682"/>
                </a:lnTo>
                <a:close/>
                <a:moveTo>
                  <a:pt x="34692" y="12682"/>
                </a:moveTo>
                <a:lnTo>
                  <a:pt x="34692" y="14456"/>
                </a:lnTo>
                <a:lnTo>
                  <a:pt x="32979" y="14456"/>
                </a:lnTo>
                <a:lnTo>
                  <a:pt x="32979" y="12682"/>
                </a:lnTo>
                <a:close/>
                <a:moveTo>
                  <a:pt x="36541" y="12682"/>
                </a:moveTo>
                <a:lnTo>
                  <a:pt x="36541" y="14456"/>
                </a:lnTo>
                <a:lnTo>
                  <a:pt x="34768" y="14456"/>
                </a:lnTo>
                <a:lnTo>
                  <a:pt x="34768" y="12682"/>
                </a:lnTo>
                <a:close/>
                <a:moveTo>
                  <a:pt x="38397" y="12682"/>
                </a:moveTo>
                <a:lnTo>
                  <a:pt x="38397" y="14456"/>
                </a:lnTo>
                <a:lnTo>
                  <a:pt x="36618" y="14456"/>
                </a:lnTo>
                <a:lnTo>
                  <a:pt x="36618" y="12682"/>
                </a:lnTo>
                <a:close/>
                <a:moveTo>
                  <a:pt x="40246" y="12682"/>
                </a:moveTo>
                <a:lnTo>
                  <a:pt x="40246" y="14456"/>
                </a:lnTo>
                <a:lnTo>
                  <a:pt x="38472" y="14456"/>
                </a:lnTo>
                <a:lnTo>
                  <a:pt x="38472" y="12682"/>
                </a:lnTo>
                <a:close/>
                <a:moveTo>
                  <a:pt x="42096" y="12682"/>
                </a:moveTo>
                <a:lnTo>
                  <a:pt x="42096" y="14456"/>
                </a:lnTo>
                <a:lnTo>
                  <a:pt x="40321" y="14456"/>
                </a:lnTo>
                <a:lnTo>
                  <a:pt x="40321" y="12682"/>
                </a:lnTo>
                <a:close/>
                <a:moveTo>
                  <a:pt x="43950" y="12682"/>
                </a:moveTo>
                <a:lnTo>
                  <a:pt x="43950" y="14456"/>
                </a:lnTo>
                <a:lnTo>
                  <a:pt x="42172" y="14456"/>
                </a:lnTo>
                <a:lnTo>
                  <a:pt x="42172" y="12682"/>
                </a:lnTo>
                <a:close/>
                <a:moveTo>
                  <a:pt x="45801" y="12682"/>
                </a:moveTo>
                <a:lnTo>
                  <a:pt x="45801" y="14456"/>
                </a:lnTo>
                <a:lnTo>
                  <a:pt x="44027" y="14456"/>
                </a:lnTo>
                <a:lnTo>
                  <a:pt x="44027" y="12682"/>
                </a:lnTo>
                <a:close/>
                <a:moveTo>
                  <a:pt x="47656" y="12682"/>
                </a:moveTo>
                <a:lnTo>
                  <a:pt x="47656" y="14456"/>
                </a:lnTo>
                <a:lnTo>
                  <a:pt x="45876" y="14456"/>
                </a:lnTo>
                <a:lnTo>
                  <a:pt x="45876" y="12682"/>
                </a:lnTo>
                <a:close/>
                <a:moveTo>
                  <a:pt x="49505" y="12682"/>
                </a:moveTo>
                <a:lnTo>
                  <a:pt x="49505" y="14456"/>
                </a:lnTo>
                <a:lnTo>
                  <a:pt x="47731" y="14456"/>
                </a:lnTo>
                <a:lnTo>
                  <a:pt x="47731" y="12682"/>
                </a:lnTo>
                <a:close/>
                <a:moveTo>
                  <a:pt x="51289" y="12682"/>
                </a:moveTo>
                <a:lnTo>
                  <a:pt x="51289" y="14456"/>
                </a:lnTo>
                <a:lnTo>
                  <a:pt x="49581" y="14456"/>
                </a:lnTo>
                <a:lnTo>
                  <a:pt x="49581" y="12682"/>
                </a:lnTo>
                <a:close/>
                <a:moveTo>
                  <a:pt x="53144" y="12682"/>
                </a:moveTo>
                <a:lnTo>
                  <a:pt x="53144" y="14456"/>
                </a:lnTo>
                <a:lnTo>
                  <a:pt x="51370" y="14456"/>
                </a:lnTo>
                <a:lnTo>
                  <a:pt x="51370" y="12682"/>
                </a:lnTo>
                <a:close/>
                <a:moveTo>
                  <a:pt x="54995" y="12682"/>
                </a:moveTo>
                <a:lnTo>
                  <a:pt x="54995" y="14456"/>
                </a:lnTo>
                <a:lnTo>
                  <a:pt x="53220" y="14456"/>
                </a:lnTo>
                <a:lnTo>
                  <a:pt x="53220" y="12682"/>
                </a:lnTo>
                <a:close/>
                <a:moveTo>
                  <a:pt x="56849" y="12682"/>
                </a:moveTo>
                <a:lnTo>
                  <a:pt x="56849" y="14456"/>
                </a:lnTo>
                <a:lnTo>
                  <a:pt x="55070" y="14456"/>
                </a:lnTo>
                <a:lnTo>
                  <a:pt x="55070" y="12682"/>
                </a:lnTo>
                <a:close/>
                <a:moveTo>
                  <a:pt x="58698" y="12682"/>
                </a:moveTo>
                <a:lnTo>
                  <a:pt x="58698" y="14456"/>
                </a:lnTo>
                <a:lnTo>
                  <a:pt x="56924" y="14456"/>
                </a:lnTo>
                <a:lnTo>
                  <a:pt x="56924" y="12682"/>
                </a:lnTo>
                <a:close/>
                <a:moveTo>
                  <a:pt x="60548" y="12682"/>
                </a:moveTo>
                <a:lnTo>
                  <a:pt x="60548" y="14456"/>
                </a:lnTo>
                <a:lnTo>
                  <a:pt x="58775" y="14456"/>
                </a:lnTo>
                <a:lnTo>
                  <a:pt x="58775" y="12682"/>
                </a:lnTo>
                <a:close/>
                <a:moveTo>
                  <a:pt x="62404" y="12682"/>
                </a:moveTo>
                <a:lnTo>
                  <a:pt x="62404" y="14456"/>
                </a:lnTo>
                <a:lnTo>
                  <a:pt x="60629" y="14456"/>
                </a:lnTo>
                <a:lnTo>
                  <a:pt x="60629" y="12682"/>
                </a:lnTo>
                <a:close/>
                <a:moveTo>
                  <a:pt x="64253" y="12682"/>
                </a:moveTo>
                <a:lnTo>
                  <a:pt x="64253" y="14456"/>
                </a:lnTo>
                <a:lnTo>
                  <a:pt x="62479" y="14456"/>
                </a:lnTo>
                <a:lnTo>
                  <a:pt x="62479" y="12682"/>
                </a:lnTo>
                <a:close/>
                <a:moveTo>
                  <a:pt x="66108" y="12682"/>
                </a:moveTo>
                <a:lnTo>
                  <a:pt x="66108" y="14456"/>
                </a:lnTo>
                <a:lnTo>
                  <a:pt x="64328" y="14456"/>
                </a:lnTo>
                <a:lnTo>
                  <a:pt x="64328" y="12682"/>
                </a:lnTo>
                <a:close/>
                <a:moveTo>
                  <a:pt x="3343" y="14532"/>
                </a:moveTo>
                <a:lnTo>
                  <a:pt x="3343" y="16305"/>
                </a:lnTo>
                <a:lnTo>
                  <a:pt x="1568" y="16305"/>
                </a:lnTo>
                <a:lnTo>
                  <a:pt x="1568" y="14532"/>
                </a:lnTo>
                <a:close/>
                <a:moveTo>
                  <a:pt x="5192" y="14532"/>
                </a:moveTo>
                <a:lnTo>
                  <a:pt x="5192" y="16305"/>
                </a:lnTo>
                <a:lnTo>
                  <a:pt x="3418" y="16305"/>
                </a:lnTo>
                <a:lnTo>
                  <a:pt x="3418" y="14532"/>
                </a:lnTo>
                <a:close/>
                <a:moveTo>
                  <a:pt x="7047" y="14532"/>
                </a:moveTo>
                <a:lnTo>
                  <a:pt x="7047" y="16305"/>
                </a:lnTo>
                <a:lnTo>
                  <a:pt x="5267" y="16305"/>
                </a:lnTo>
                <a:lnTo>
                  <a:pt x="5267" y="14532"/>
                </a:lnTo>
                <a:close/>
                <a:moveTo>
                  <a:pt x="8896" y="14532"/>
                </a:moveTo>
                <a:lnTo>
                  <a:pt x="8896" y="16305"/>
                </a:lnTo>
                <a:lnTo>
                  <a:pt x="7123" y="16305"/>
                </a:lnTo>
                <a:lnTo>
                  <a:pt x="7123" y="14532"/>
                </a:lnTo>
                <a:close/>
                <a:moveTo>
                  <a:pt x="10746" y="14532"/>
                </a:moveTo>
                <a:lnTo>
                  <a:pt x="10746" y="16305"/>
                </a:lnTo>
                <a:lnTo>
                  <a:pt x="8972" y="16305"/>
                </a:lnTo>
                <a:lnTo>
                  <a:pt x="8972" y="14532"/>
                </a:lnTo>
                <a:close/>
                <a:moveTo>
                  <a:pt x="12601" y="14532"/>
                </a:moveTo>
                <a:lnTo>
                  <a:pt x="12601" y="16305"/>
                </a:lnTo>
                <a:lnTo>
                  <a:pt x="10827" y="16305"/>
                </a:lnTo>
                <a:lnTo>
                  <a:pt x="10827" y="14532"/>
                </a:lnTo>
                <a:close/>
                <a:moveTo>
                  <a:pt x="14451" y="14532"/>
                </a:moveTo>
                <a:lnTo>
                  <a:pt x="14451" y="16305"/>
                </a:lnTo>
                <a:lnTo>
                  <a:pt x="12676" y="16305"/>
                </a:lnTo>
                <a:lnTo>
                  <a:pt x="12676" y="14532"/>
                </a:lnTo>
                <a:close/>
                <a:moveTo>
                  <a:pt x="16305" y="14532"/>
                </a:moveTo>
                <a:lnTo>
                  <a:pt x="16305" y="16305"/>
                </a:lnTo>
                <a:lnTo>
                  <a:pt x="14526" y="16305"/>
                </a:lnTo>
                <a:lnTo>
                  <a:pt x="14526" y="14532"/>
                </a:lnTo>
                <a:close/>
                <a:moveTo>
                  <a:pt x="18089" y="14532"/>
                </a:moveTo>
                <a:lnTo>
                  <a:pt x="18089" y="16305"/>
                </a:lnTo>
                <a:lnTo>
                  <a:pt x="16381" y="16305"/>
                </a:lnTo>
                <a:lnTo>
                  <a:pt x="16381" y="14532"/>
                </a:lnTo>
                <a:close/>
                <a:moveTo>
                  <a:pt x="19945" y="14532"/>
                </a:moveTo>
                <a:lnTo>
                  <a:pt x="19945" y="16305"/>
                </a:lnTo>
                <a:lnTo>
                  <a:pt x="18166" y="16305"/>
                </a:lnTo>
                <a:lnTo>
                  <a:pt x="18166" y="14532"/>
                </a:lnTo>
                <a:close/>
                <a:moveTo>
                  <a:pt x="21795" y="14532"/>
                </a:moveTo>
                <a:lnTo>
                  <a:pt x="21795" y="16305"/>
                </a:lnTo>
                <a:lnTo>
                  <a:pt x="20020" y="16305"/>
                </a:lnTo>
                <a:lnTo>
                  <a:pt x="20020" y="14532"/>
                </a:lnTo>
                <a:close/>
                <a:moveTo>
                  <a:pt x="23644" y="14532"/>
                </a:moveTo>
                <a:lnTo>
                  <a:pt x="23644" y="16305"/>
                </a:lnTo>
                <a:lnTo>
                  <a:pt x="21870" y="16305"/>
                </a:lnTo>
                <a:lnTo>
                  <a:pt x="21870" y="14532"/>
                </a:lnTo>
                <a:close/>
                <a:moveTo>
                  <a:pt x="25498" y="14532"/>
                </a:moveTo>
                <a:lnTo>
                  <a:pt x="25498" y="16305"/>
                </a:lnTo>
                <a:lnTo>
                  <a:pt x="23719" y="16305"/>
                </a:lnTo>
                <a:lnTo>
                  <a:pt x="23719" y="14532"/>
                </a:lnTo>
                <a:close/>
                <a:moveTo>
                  <a:pt x="27348" y="14532"/>
                </a:moveTo>
                <a:lnTo>
                  <a:pt x="27348" y="16305"/>
                </a:lnTo>
                <a:lnTo>
                  <a:pt x="25575" y="16305"/>
                </a:lnTo>
                <a:lnTo>
                  <a:pt x="25575" y="14532"/>
                </a:lnTo>
                <a:close/>
                <a:moveTo>
                  <a:pt x="29204" y="14532"/>
                </a:moveTo>
                <a:lnTo>
                  <a:pt x="29204" y="16305"/>
                </a:lnTo>
                <a:lnTo>
                  <a:pt x="27424" y="16305"/>
                </a:lnTo>
                <a:lnTo>
                  <a:pt x="27424" y="14532"/>
                </a:lnTo>
                <a:close/>
                <a:moveTo>
                  <a:pt x="31053" y="14532"/>
                </a:moveTo>
                <a:lnTo>
                  <a:pt x="31053" y="16305"/>
                </a:lnTo>
                <a:lnTo>
                  <a:pt x="29279" y="16305"/>
                </a:lnTo>
                <a:lnTo>
                  <a:pt x="29279" y="14532"/>
                </a:lnTo>
                <a:close/>
                <a:moveTo>
                  <a:pt x="32903" y="14532"/>
                </a:moveTo>
                <a:lnTo>
                  <a:pt x="32903" y="16305"/>
                </a:lnTo>
                <a:lnTo>
                  <a:pt x="31128" y="16305"/>
                </a:lnTo>
                <a:lnTo>
                  <a:pt x="31128" y="14532"/>
                </a:lnTo>
                <a:close/>
                <a:moveTo>
                  <a:pt x="34692" y="14532"/>
                </a:moveTo>
                <a:lnTo>
                  <a:pt x="34692" y="16305"/>
                </a:lnTo>
                <a:lnTo>
                  <a:pt x="32979" y="16305"/>
                </a:lnTo>
                <a:lnTo>
                  <a:pt x="32979" y="14532"/>
                </a:lnTo>
                <a:close/>
                <a:moveTo>
                  <a:pt x="36541" y="14532"/>
                </a:moveTo>
                <a:lnTo>
                  <a:pt x="36541" y="16305"/>
                </a:lnTo>
                <a:lnTo>
                  <a:pt x="34768" y="16305"/>
                </a:lnTo>
                <a:lnTo>
                  <a:pt x="34768" y="14532"/>
                </a:lnTo>
                <a:close/>
                <a:moveTo>
                  <a:pt x="38397" y="14532"/>
                </a:moveTo>
                <a:lnTo>
                  <a:pt x="38397" y="16305"/>
                </a:lnTo>
                <a:lnTo>
                  <a:pt x="36618" y="16305"/>
                </a:lnTo>
                <a:lnTo>
                  <a:pt x="36618" y="14532"/>
                </a:lnTo>
                <a:close/>
                <a:moveTo>
                  <a:pt x="40246" y="14532"/>
                </a:moveTo>
                <a:lnTo>
                  <a:pt x="40246" y="16305"/>
                </a:lnTo>
                <a:lnTo>
                  <a:pt x="38472" y="16305"/>
                </a:lnTo>
                <a:lnTo>
                  <a:pt x="38472" y="14532"/>
                </a:lnTo>
                <a:close/>
                <a:moveTo>
                  <a:pt x="42096" y="14532"/>
                </a:moveTo>
                <a:lnTo>
                  <a:pt x="42096" y="16305"/>
                </a:lnTo>
                <a:lnTo>
                  <a:pt x="40321" y="16305"/>
                </a:lnTo>
                <a:lnTo>
                  <a:pt x="40321" y="14532"/>
                </a:lnTo>
                <a:close/>
                <a:moveTo>
                  <a:pt x="43950" y="14532"/>
                </a:moveTo>
                <a:lnTo>
                  <a:pt x="43950" y="16305"/>
                </a:lnTo>
                <a:lnTo>
                  <a:pt x="42172" y="16305"/>
                </a:lnTo>
                <a:lnTo>
                  <a:pt x="42172" y="14532"/>
                </a:lnTo>
                <a:close/>
                <a:moveTo>
                  <a:pt x="45801" y="14532"/>
                </a:moveTo>
                <a:lnTo>
                  <a:pt x="45801" y="16305"/>
                </a:lnTo>
                <a:lnTo>
                  <a:pt x="44027" y="16305"/>
                </a:lnTo>
                <a:lnTo>
                  <a:pt x="44027" y="14532"/>
                </a:lnTo>
                <a:close/>
                <a:moveTo>
                  <a:pt x="47656" y="14532"/>
                </a:moveTo>
                <a:lnTo>
                  <a:pt x="47656" y="16305"/>
                </a:lnTo>
                <a:lnTo>
                  <a:pt x="45876" y="16305"/>
                </a:lnTo>
                <a:lnTo>
                  <a:pt x="45876" y="14532"/>
                </a:lnTo>
                <a:close/>
                <a:moveTo>
                  <a:pt x="49505" y="14532"/>
                </a:moveTo>
                <a:lnTo>
                  <a:pt x="49505" y="16305"/>
                </a:lnTo>
                <a:lnTo>
                  <a:pt x="47731" y="16305"/>
                </a:lnTo>
                <a:lnTo>
                  <a:pt x="47731" y="14532"/>
                </a:lnTo>
                <a:close/>
                <a:moveTo>
                  <a:pt x="51289" y="14532"/>
                </a:moveTo>
                <a:lnTo>
                  <a:pt x="51289" y="16305"/>
                </a:lnTo>
                <a:lnTo>
                  <a:pt x="49581" y="16305"/>
                </a:lnTo>
                <a:lnTo>
                  <a:pt x="49581" y="14532"/>
                </a:lnTo>
                <a:close/>
                <a:moveTo>
                  <a:pt x="53144" y="14532"/>
                </a:moveTo>
                <a:lnTo>
                  <a:pt x="53144" y="16305"/>
                </a:lnTo>
                <a:lnTo>
                  <a:pt x="51370" y="16305"/>
                </a:lnTo>
                <a:lnTo>
                  <a:pt x="51370" y="14532"/>
                </a:lnTo>
                <a:close/>
                <a:moveTo>
                  <a:pt x="54995" y="14532"/>
                </a:moveTo>
                <a:lnTo>
                  <a:pt x="54995" y="16305"/>
                </a:lnTo>
                <a:lnTo>
                  <a:pt x="53220" y="16305"/>
                </a:lnTo>
                <a:lnTo>
                  <a:pt x="53220" y="14532"/>
                </a:lnTo>
                <a:close/>
                <a:moveTo>
                  <a:pt x="56849" y="14532"/>
                </a:moveTo>
                <a:lnTo>
                  <a:pt x="56849" y="16305"/>
                </a:lnTo>
                <a:lnTo>
                  <a:pt x="55070" y="16305"/>
                </a:lnTo>
                <a:lnTo>
                  <a:pt x="55070" y="14532"/>
                </a:lnTo>
                <a:close/>
                <a:moveTo>
                  <a:pt x="58698" y="14532"/>
                </a:moveTo>
                <a:lnTo>
                  <a:pt x="58698" y="16305"/>
                </a:lnTo>
                <a:lnTo>
                  <a:pt x="56924" y="16305"/>
                </a:lnTo>
                <a:lnTo>
                  <a:pt x="56924" y="14532"/>
                </a:lnTo>
                <a:close/>
                <a:moveTo>
                  <a:pt x="60548" y="14532"/>
                </a:moveTo>
                <a:lnTo>
                  <a:pt x="60548" y="16305"/>
                </a:lnTo>
                <a:lnTo>
                  <a:pt x="58775" y="16305"/>
                </a:lnTo>
                <a:lnTo>
                  <a:pt x="58775" y="14532"/>
                </a:lnTo>
                <a:close/>
                <a:moveTo>
                  <a:pt x="62404" y="14532"/>
                </a:moveTo>
                <a:lnTo>
                  <a:pt x="62404" y="16305"/>
                </a:lnTo>
                <a:lnTo>
                  <a:pt x="60629" y="16305"/>
                </a:lnTo>
                <a:lnTo>
                  <a:pt x="60629" y="14532"/>
                </a:lnTo>
                <a:close/>
                <a:moveTo>
                  <a:pt x="64253" y="14532"/>
                </a:moveTo>
                <a:lnTo>
                  <a:pt x="64253" y="16305"/>
                </a:lnTo>
                <a:lnTo>
                  <a:pt x="62479" y="16305"/>
                </a:lnTo>
                <a:lnTo>
                  <a:pt x="62479" y="14532"/>
                </a:lnTo>
                <a:close/>
                <a:moveTo>
                  <a:pt x="66108" y="14532"/>
                </a:moveTo>
                <a:lnTo>
                  <a:pt x="66108" y="16305"/>
                </a:lnTo>
                <a:lnTo>
                  <a:pt x="64328" y="16305"/>
                </a:lnTo>
                <a:lnTo>
                  <a:pt x="64328" y="14532"/>
                </a:lnTo>
                <a:close/>
                <a:moveTo>
                  <a:pt x="3343" y="16381"/>
                </a:moveTo>
                <a:lnTo>
                  <a:pt x="3343" y="16421"/>
                </a:lnTo>
                <a:lnTo>
                  <a:pt x="3343" y="17873"/>
                </a:lnTo>
                <a:lnTo>
                  <a:pt x="3343" y="17914"/>
                </a:lnTo>
                <a:lnTo>
                  <a:pt x="1568" y="17914"/>
                </a:lnTo>
                <a:lnTo>
                  <a:pt x="1568" y="17873"/>
                </a:lnTo>
                <a:lnTo>
                  <a:pt x="1568" y="16421"/>
                </a:lnTo>
                <a:lnTo>
                  <a:pt x="1568" y="16381"/>
                </a:lnTo>
                <a:close/>
                <a:moveTo>
                  <a:pt x="5192" y="16381"/>
                </a:moveTo>
                <a:lnTo>
                  <a:pt x="5192" y="16421"/>
                </a:lnTo>
                <a:lnTo>
                  <a:pt x="5192" y="17873"/>
                </a:lnTo>
                <a:lnTo>
                  <a:pt x="5192" y="17914"/>
                </a:lnTo>
                <a:lnTo>
                  <a:pt x="3418" y="17914"/>
                </a:lnTo>
                <a:lnTo>
                  <a:pt x="3418" y="17873"/>
                </a:lnTo>
                <a:lnTo>
                  <a:pt x="3418" y="16421"/>
                </a:lnTo>
                <a:lnTo>
                  <a:pt x="3418" y="16381"/>
                </a:lnTo>
                <a:close/>
                <a:moveTo>
                  <a:pt x="7047" y="16381"/>
                </a:moveTo>
                <a:lnTo>
                  <a:pt x="7047" y="16421"/>
                </a:lnTo>
                <a:lnTo>
                  <a:pt x="7047" y="17873"/>
                </a:lnTo>
                <a:lnTo>
                  <a:pt x="7047" y="17914"/>
                </a:lnTo>
                <a:lnTo>
                  <a:pt x="5267" y="17914"/>
                </a:lnTo>
                <a:lnTo>
                  <a:pt x="5267" y="17873"/>
                </a:lnTo>
                <a:lnTo>
                  <a:pt x="5267" y="16421"/>
                </a:lnTo>
                <a:lnTo>
                  <a:pt x="5267" y="16381"/>
                </a:lnTo>
                <a:close/>
                <a:moveTo>
                  <a:pt x="8896" y="16381"/>
                </a:moveTo>
                <a:lnTo>
                  <a:pt x="8896" y="16421"/>
                </a:lnTo>
                <a:lnTo>
                  <a:pt x="8896" y="17873"/>
                </a:lnTo>
                <a:lnTo>
                  <a:pt x="8896" y="17914"/>
                </a:lnTo>
                <a:lnTo>
                  <a:pt x="7123" y="17914"/>
                </a:lnTo>
                <a:lnTo>
                  <a:pt x="7123" y="17873"/>
                </a:lnTo>
                <a:lnTo>
                  <a:pt x="7123" y="16421"/>
                </a:lnTo>
                <a:lnTo>
                  <a:pt x="7123" y="16381"/>
                </a:lnTo>
                <a:close/>
                <a:moveTo>
                  <a:pt x="10746" y="16381"/>
                </a:moveTo>
                <a:lnTo>
                  <a:pt x="10746" y="16421"/>
                </a:lnTo>
                <a:lnTo>
                  <a:pt x="10746" y="17873"/>
                </a:lnTo>
                <a:lnTo>
                  <a:pt x="10746" y="17914"/>
                </a:lnTo>
                <a:lnTo>
                  <a:pt x="8972" y="17914"/>
                </a:lnTo>
                <a:lnTo>
                  <a:pt x="8972" y="17873"/>
                </a:lnTo>
                <a:lnTo>
                  <a:pt x="8972" y="16421"/>
                </a:lnTo>
                <a:lnTo>
                  <a:pt x="8972" y="16381"/>
                </a:lnTo>
                <a:close/>
                <a:moveTo>
                  <a:pt x="12601" y="16381"/>
                </a:moveTo>
                <a:lnTo>
                  <a:pt x="12601" y="16421"/>
                </a:lnTo>
                <a:lnTo>
                  <a:pt x="12601" y="17873"/>
                </a:lnTo>
                <a:lnTo>
                  <a:pt x="12601" y="17914"/>
                </a:lnTo>
                <a:lnTo>
                  <a:pt x="10827" y="17914"/>
                </a:lnTo>
                <a:lnTo>
                  <a:pt x="10827" y="17873"/>
                </a:lnTo>
                <a:lnTo>
                  <a:pt x="10827" y="16421"/>
                </a:lnTo>
                <a:lnTo>
                  <a:pt x="10827" y="16381"/>
                </a:lnTo>
                <a:close/>
                <a:moveTo>
                  <a:pt x="14451" y="16381"/>
                </a:moveTo>
                <a:lnTo>
                  <a:pt x="14451" y="16421"/>
                </a:lnTo>
                <a:lnTo>
                  <a:pt x="14451" y="17873"/>
                </a:lnTo>
                <a:lnTo>
                  <a:pt x="14451" y="17914"/>
                </a:lnTo>
                <a:lnTo>
                  <a:pt x="12676" y="17914"/>
                </a:lnTo>
                <a:lnTo>
                  <a:pt x="12676" y="17873"/>
                </a:lnTo>
                <a:lnTo>
                  <a:pt x="12676" y="16421"/>
                </a:lnTo>
                <a:lnTo>
                  <a:pt x="12676" y="16381"/>
                </a:lnTo>
                <a:close/>
                <a:moveTo>
                  <a:pt x="16305" y="16381"/>
                </a:moveTo>
                <a:lnTo>
                  <a:pt x="16305" y="16421"/>
                </a:lnTo>
                <a:lnTo>
                  <a:pt x="16305" y="17873"/>
                </a:lnTo>
                <a:lnTo>
                  <a:pt x="16305" y="17914"/>
                </a:lnTo>
                <a:lnTo>
                  <a:pt x="14526" y="17914"/>
                </a:lnTo>
                <a:lnTo>
                  <a:pt x="14526" y="17873"/>
                </a:lnTo>
                <a:lnTo>
                  <a:pt x="14526" y="16421"/>
                </a:lnTo>
                <a:lnTo>
                  <a:pt x="14526" y="16381"/>
                </a:lnTo>
                <a:close/>
                <a:moveTo>
                  <a:pt x="18089" y="16381"/>
                </a:moveTo>
                <a:lnTo>
                  <a:pt x="18089" y="16421"/>
                </a:lnTo>
                <a:lnTo>
                  <a:pt x="18089" y="17873"/>
                </a:lnTo>
                <a:lnTo>
                  <a:pt x="18089" y="17914"/>
                </a:lnTo>
                <a:lnTo>
                  <a:pt x="16381" y="17914"/>
                </a:lnTo>
                <a:lnTo>
                  <a:pt x="16381" y="17873"/>
                </a:lnTo>
                <a:lnTo>
                  <a:pt x="16381" y="16421"/>
                </a:lnTo>
                <a:lnTo>
                  <a:pt x="16381" y="16381"/>
                </a:lnTo>
                <a:close/>
                <a:moveTo>
                  <a:pt x="19945" y="16381"/>
                </a:moveTo>
                <a:lnTo>
                  <a:pt x="19945" y="16421"/>
                </a:lnTo>
                <a:lnTo>
                  <a:pt x="19945" y="17873"/>
                </a:lnTo>
                <a:lnTo>
                  <a:pt x="19945" y="17914"/>
                </a:lnTo>
                <a:lnTo>
                  <a:pt x="18166" y="17914"/>
                </a:lnTo>
                <a:lnTo>
                  <a:pt x="18166" y="17873"/>
                </a:lnTo>
                <a:lnTo>
                  <a:pt x="18166" y="16421"/>
                </a:lnTo>
                <a:lnTo>
                  <a:pt x="18166" y="16381"/>
                </a:lnTo>
                <a:close/>
                <a:moveTo>
                  <a:pt x="21795" y="16381"/>
                </a:moveTo>
                <a:lnTo>
                  <a:pt x="21795" y="16421"/>
                </a:lnTo>
                <a:lnTo>
                  <a:pt x="21795" y="17873"/>
                </a:lnTo>
                <a:lnTo>
                  <a:pt x="21795" y="17914"/>
                </a:lnTo>
                <a:lnTo>
                  <a:pt x="20020" y="17914"/>
                </a:lnTo>
                <a:lnTo>
                  <a:pt x="20020" y="17873"/>
                </a:lnTo>
                <a:lnTo>
                  <a:pt x="20020" y="16421"/>
                </a:lnTo>
                <a:lnTo>
                  <a:pt x="20020" y="16381"/>
                </a:lnTo>
                <a:close/>
                <a:moveTo>
                  <a:pt x="23644" y="16381"/>
                </a:moveTo>
                <a:lnTo>
                  <a:pt x="23644" y="16421"/>
                </a:lnTo>
                <a:lnTo>
                  <a:pt x="23644" y="17873"/>
                </a:lnTo>
                <a:lnTo>
                  <a:pt x="23644" y="17914"/>
                </a:lnTo>
                <a:lnTo>
                  <a:pt x="21870" y="17914"/>
                </a:lnTo>
                <a:lnTo>
                  <a:pt x="21870" y="17873"/>
                </a:lnTo>
                <a:lnTo>
                  <a:pt x="21870" y="16421"/>
                </a:lnTo>
                <a:lnTo>
                  <a:pt x="21870" y="16381"/>
                </a:lnTo>
                <a:close/>
                <a:moveTo>
                  <a:pt x="25498" y="16381"/>
                </a:moveTo>
                <a:lnTo>
                  <a:pt x="25498" y="16421"/>
                </a:lnTo>
                <a:lnTo>
                  <a:pt x="25498" y="17873"/>
                </a:lnTo>
                <a:lnTo>
                  <a:pt x="25498" y="17914"/>
                </a:lnTo>
                <a:lnTo>
                  <a:pt x="23719" y="17914"/>
                </a:lnTo>
                <a:lnTo>
                  <a:pt x="23719" y="17873"/>
                </a:lnTo>
                <a:lnTo>
                  <a:pt x="23719" y="16421"/>
                </a:lnTo>
                <a:lnTo>
                  <a:pt x="23719" y="16381"/>
                </a:lnTo>
                <a:close/>
                <a:moveTo>
                  <a:pt x="27348" y="16381"/>
                </a:moveTo>
                <a:lnTo>
                  <a:pt x="27348" y="16421"/>
                </a:lnTo>
                <a:lnTo>
                  <a:pt x="27348" y="17873"/>
                </a:lnTo>
                <a:lnTo>
                  <a:pt x="27348" y="17914"/>
                </a:lnTo>
                <a:lnTo>
                  <a:pt x="25575" y="17914"/>
                </a:lnTo>
                <a:lnTo>
                  <a:pt x="25575" y="17873"/>
                </a:lnTo>
                <a:lnTo>
                  <a:pt x="25575" y="16421"/>
                </a:lnTo>
                <a:lnTo>
                  <a:pt x="25575" y="16381"/>
                </a:lnTo>
                <a:close/>
                <a:moveTo>
                  <a:pt x="29204" y="16381"/>
                </a:moveTo>
                <a:lnTo>
                  <a:pt x="29204" y="16421"/>
                </a:lnTo>
                <a:lnTo>
                  <a:pt x="29204" y="17873"/>
                </a:lnTo>
                <a:lnTo>
                  <a:pt x="29204" y="17914"/>
                </a:lnTo>
                <a:lnTo>
                  <a:pt x="27424" y="17914"/>
                </a:lnTo>
                <a:lnTo>
                  <a:pt x="27424" y="17873"/>
                </a:lnTo>
                <a:lnTo>
                  <a:pt x="27424" y="16421"/>
                </a:lnTo>
                <a:lnTo>
                  <a:pt x="27424" y="16381"/>
                </a:lnTo>
                <a:close/>
                <a:moveTo>
                  <a:pt x="31053" y="16381"/>
                </a:moveTo>
                <a:lnTo>
                  <a:pt x="31053" y="16421"/>
                </a:lnTo>
                <a:lnTo>
                  <a:pt x="31053" y="17873"/>
                </a:lnTo>
                <a:lnTo>
                  <a:pt x="31053" y="17914"/>
                </a:lnTo>
                <a:lnTo>
                  <a:pt x="29279" y="17914"/>
                </a:lnTo>
                <a:lnTo>
                  <a:pt x="29279" y="17873"/>
                </a:lnTo>
                <a:lnTo>
                  <a:pt x="29279" y="16421"/>
                </a:lnTo>
                <a:lnTo>
                  <a:pt x="29279" y="16381"/>
                </a:lnTo>
                <a:close/>
                <a:moveTo>
                  <a:pt x="32903" y="16381"/>
                </a:moveTo>
                <a:lnTo>
                  <a:pt x="32903" y="16421"/>
                </a:lnTo>
                <a:lnTo>
                  <a:pt x="32903" y="17873"/>
                </a:lnTo>
                <a:lnTo>
                  <a:pt x="32903" y="17914"/>
                </a:lnTo>
                <a:lnTo>
                  <a:pt x="31128" y="17914"/>
                </a:lnTo>
                <a:lnTo>
                  <a:pt x="31128" y="17873"/>
                </a:lnTo>
                <a:lnTo>
                  <a:pt x="31128" y="16421"/>
                </a:lnTo>
                <a:lnTo>
                  <a:pt x="31128" y="16381"/>
                </a:lnTo>
                <a:close/>
                <a:moveTo>
                  <a:pt x="34692" y="16381"/>
                </a:moveTo>
                <a:lnTo>
                  <a:pt x="34692" y="16421"/>
                </a:lnTo>
                <a:lnTo>
                  <a:pt x="34692" y="17873"/>
                </a:lnTo>
                <a:lnTo>
                  <a:pt x="34692" y="17914"/>
                </a:lnTo>
                <a:lnTo>
                  <a:pt x="32979" y="17914"/>
                </a:lnTo>
                <a:lnTo>
                  <a:pt x="32979" y="17873"/>
                </a:lnTo>
                <a:lnTo>
                  <a:pt x="32979" y="16421"/>
                </a:lnTo>
                <a:lnTo>
                  <a:pt x="32979" y="16381"/>
                </a:lnTo>
                <a:close/>
                <a:moveTo>
                  <a:pt x="36541" y="16381"/>
                </a:moveTo>
                <a:lnTo>
                  <a:pt x="36541" y="16421"/>
                </a:lnTo>
                <a:lnTo>
                  <a:pt x="36541" y="17873"/>
                </a:lnTo>
                <a:lnTo>
                  <a:pt x="36541" y="17914"/>
                </a:lnTo>
                <a:lnTo>
                  <a:pt x="34768" y="17914"/>
                </a:lnTo>
                <a:lnTo>
                  <a:pt x="34768" y="17873"/>
                </a:lnTo>
                <a:lnTo>
                  <a:pt x="34768" y="16421"/>
                </a:lnTo>
                <a:lnTo>
                  <a:pt x="34768" y="16381"/>
                </a:lnTo>
                <a:close/>
                <a:moveTo>
                  <a:pt x="38397" y="16381"/>
                </a:moveTo>
                <a:lnTo>
                  <a:pt x="38397" y="16421"/>
                </a:lnTo>
                <a:lnTo>
                  <a:pt x="38397" y="17873"/>
                </a:lnTo>
                <a:lnTo>
                  <a:pt x="38397" y="17914"/>
                </a:lnTo>
                <a:lnTo>
                  <a:pt x="36618" y="17914"/>
                </a:lnTo>
                <a:lnTo>
                  <a:pt x="36618" y="17873"/>
                </a:lnTo>
                <a:lnTo>
                  <a:pt x="36618" y="16421"/>
                </a:lnTo>
                <a:lnTo>
                  <a:pt x="36618" y="16381"/>
                </a:lnTo>
                <a:close/>
                <a:moveTo>
                  <a:pt x="40246" y="16381"/>
                </a:moveTo>
                <a:lnTo>
                  <a:pt x="40246" y="16421"/>
                </a:lnTo>
                <a:lnTo>
                  <a:pt x="40246" y="17873"/>
                </a:lnTo>
                <a:lnTo>
                  <a:pt x="40246" y="17914"/>
                </a:lnTo>
                <a:lnTo>
                  <a:pt x="38472" y="17914"/>
                </a:lnTo>
                <a:lnTo>
                  <a:pt x="38472" y="17873"/>
                </a:lnTo>
                <a:lnTo>
                  <a:pt x="38472" y="16421"/>
                </a:lnTo>
                <a:lnTo>
                  <a:pt x="38472" y="16381"/>
                </a:lnTo>
                <a:close/>
                <a:moveTo>
                  <a:pt x="42096" y="16381"/>
                </a:moveTo>
                <a:lnTo>
                  <a:pt x="42096" y="16421"/>
                </a:lnTo>
                <a:lnTo>
                  <a:pt x="42096" y="17873"/>
                </a:lnTo>
                <a:lnTo>
                  <a:pt x="42096" y="17914"/>
                </a:lnTo>
                <a:lnTo>
                  <a:pt x="40321" y="17914"/>
                </a:lnTo>
                <a:lnTo>
                  <a:pt x="40321" y="17873"/>
                </a:lnTo>
                <a:lnTo>
                  <a:pt x="40321" y="16421"/>
                </a:lnTo>
                <a:lnTo>
                  <a:pt x="40321" y="16381"/>
                </a:lnTo>
                <a:close/>
                <a:moveTo>
                  <a:pt x="43950" y="16381"/>
                </a:moveTo>
                <a:lnTo>
                  <a:pt x="43950" y="16421"/>
                </a:lnTo>
                <a:lnTo>
                  <a:pt x="43950" y="17873"/>
                </a:lnTo>
                <a:lnTo>
                  <a:pt x="43950" y="17914"/>
                </a:lnTo>
                <a:lnTo>
                  <a:pt x="42172" y="17914"/>
                </a:lnTo>
                <a:lnTo>
                  <a:pt x="42172" y="17873"/>
                </a:lnTo>
                <a:lnTo>
                  <a:pt x="42172" y="16421"/>
                </a:lnTo>
                <a:lnTo>
                  <a:pt x="42172" y="16381"/>
                </a:lnTo>
                <a:close/>
                <a:moveTo>
                  <a:pt x="45801" y="16381"/>
                </a:moveTo>
                <a:lnTo>
                  <a:pt x="45801" y="16421"/>
                </a:lnTo>
                <a:lnTo>
                  <a:pt x="45801" y="17873"/>
                </a:lnTo>
                <a:lnTo>
                  <a:pt x="45801" y="17914"/>
                </a:lnTo>
                <a:lnTo>
                  <a:pt x="44027" y="17914"/>
                </a:lnTo>
                <a:lnTo>
                  <a:pt x="44027" y="17873"/>
                </a:lnTo>
                <a:lnTo>
                  <a:pt x="44027" y="16421"/>
                </a:lnTo>
                <a:lnTo>
                  <a:pt x="44027" y="16381"/>
                </a:lnTo>
                <a:close/>
                <a:moveTo>
                  <a:pt x="47656" y="16381"/>
                </a:moveTo>
                <a:lnTo>
                  <a:pt x="47656" y="16421"/>
                </a:lnTo>
                <a:lnTo>
                  <a:pt x="47656" y="17873"/>
                </a:lnTo>
                <a:lnTo>
                  <a:pt x="47656" y="17914"/>
                </a:lnTo>
                <a:lnTo>
                  <a:pt x="45876" y="17914"/>
                </a:lnTo>
                <a:lnTo>
                  <a:pt x="45876" y="17873"/>
                </a:lnTo>
                <a:lnTo>
                  <a:pt x="45876" y="16421"/>
                </a:lnTo>
                <a:lnTo>
                  <a:pt x="45876" y="16381"/>
                </a:lnTo>
                <a:close/>
                <a:moveTo>
                  <a:pt x="49505" y="16381"/>
                </a:moveTo>
                <a:lnTo>
                  <a:pt x="49505" y="16421"/>
                </a:lnTo>
                <a:lnTo>
                  <a:pt x="49505" y="17873"/>
                </a:lnTo>
                <a:lnTo>
                  <a:pt x="49505" y="17914"/>
                </a:lnTo>
                <a:lnTo>
                  <a:pt x="47731" y="17914"/>
                </a:lnTo>
                <a:lnTo>
                  <a:pt x="47731" y="17873"/>
                </a:lnTo>
                <a:lnTo>
                  <a:pt x="47731" y="16421"/>
                </a:lnTo>
                <a:lnTo>
                  <a:pt x="47731" y="16381"/>
                </a:lnTo>
                <a:close/>
                <a:moveTo>
                  <a:pt x="51289" y="16381"/>
                </a:moveTo>
                <a:lnTo>
                  <a:pt x="51289" y="16421"/>
                </a:lnTo>
                <a:lnTo>
                  <a:pt x="51289" y="17873"/>
                </a:lnTo>
                <a:lnTo>
                  <a:pt x="51289" y="17914"/>
                </a:lnTo>
                <a:lnTo>
                  <a:pt x="49581" y="17914"/>
                </a:lnTo>
                <a:lnTo>
                  <a:pt x="49581" y="17873"/>
                </a:lnTo>
                <a:lnTo>
                  <a:pt x="49581" y="16421"/>
                </a:lnTo>
                <a:lnTo>
                  <a:pt x="49581" y="16381"/>
                </a:lnTo>
                <a:close/>
                <a:moveTo>
                  <a:pt x="53144" y="16381"/>
                </a:moveTo>
                <a:lnTo>
                  <a:pt x="53144" y="16421"/>
                </a:lnTo>
                <a:lnTo>
                  <a:pt x="53144" y="17873"/>
                </a:lnTo>
                <a:lnTo>
                  <a:pt x="53144" y="17914"/>
                </a:lnTo>
                <a:lnTo>
                  <a:pt x="51370" y="17914"/>
                </a:lnTo>
                <a:lnTo>
                  <a:pt x="51370" y="17873"/>
                </a:lnTo>
                <a:lnTo>
                  <a:pt x="51370" y="16421"/>
                </a:lnTo>
                <a:lnTo>
                  <a:pt x="51370" y="16381"/>
                </a:lnTo>
                <a:close/>
                <a:moveTo>
                  <a:pt x="54995" y="16381"/>
                </a:moveTo>
                <a:lnTo>
                  <a:pt x="54995" y="16421"/>
                </a:lnTo>
                <a:lnTo>
                  <a:pt x="54995" y="17873"/>
                </a:lnTo>
                <a:lnTo>
                  <a:pt x="54995" y="17914"/>
                </a:lnTo>
                <a:lnTo>
                  <a:pt x="53220" y="17914"/>
                </a:lnTo>
                <a:lnTo>
                  <a:pt x="53220" y="17873"/>
                </a:lnTo>
                <a:lnTo>
                  <a:pt x="53220" y="16421"/>
                </a:lnTo>
                <a:lnTo>
                  <a:pt x="53220" y="16381"/>
                </a:lnTo>
                <a:close/>
                <a:moveTo>
                  <a:pt x="56849" y="16381"/>
                </a:moveTo>
                <a:lnTo>
                  <a:pt x="56849" y="16421"/>
                </a:lnTo>
                <a:lnTo>
                  <a:pt x="56849" y="17873"/>
                </a:lnTo>
                <a:lnTo>
                  <a:pt x="56849" y="17914"/>
                </a:lnTo>
                <a:lnTo>
                  <a:pt x="55070" y="17914"/>
                </a:lnTo>
                <a:lnTo>
                  <a:pt x="55070" y="17873"/>
                </a:lnTo>
                <a:lnTo>
                  <a:pt x="55070" y="16421"/>
                </a:lnTo>
                <a:lnTo>
                  <a:pt x="55070" y="16381"/>
                </a:lnTo>
                <a:close/>
                <a:moveTo>
                  <a:pt x="58698" y="16381"/>
                </a:moveTo>
                <a:lnTo>
                  <a:pt x="58698" y="16421"/>
                </a:lnTo>
                <a:lnTo>
                  <a:pt x="58698" y="17873"/>
                </a:lnTo>
                <a:lnTo>
                  <a:pt x="58698" y="17914"/>
                </a:lnTo>
                <a:lnTo>
                  <a:pt x="56924" y="17914"/>
                </a:lnTo>
                <a:lnTo>
                  <a:pt x="56924" y="17873"/>
                </a:lnTo>
                <a:lnTo>
                  <a:pt x="56924" y="16421"/>
                </a:lnTo>
                <a:lnTo>
                  <a:pt x="56924" y="16381"/>
                </a:lnTo>
                <a:close/>
                <a:moveTo>
                  <a:pt x="60548" y="16381"/>
                </a:moveTo>
                <a:lnTo>
                  <a:pt x="60548" y="16421"/>
                </a:lnTo>
                <a:lnTo>
                  <a:pt x="60548" y="17873"/>
                </a:lnTo>
                <a:lnTo>
                  <a:pt x="60548" y="17914"/>
                </a:lnTo>
                <a:lnTo>
                  <a:pt x="58775" y="17914"/>
                </a:lnTo>
                <a:lnTo>
                  <a:pt x="58775" y="17873"/>
                </a:lnTo>
                <a:lnTo>
                  <a:pt x="58775" y="16421"/>
                </a:lnTo>
                <a:lnTo>
                  <a:pt x="58775" y="16381"/>
                </a:lnTo>
                <a:close/>
                <a:moveTo>
                  <a:pt x="62404" y="16381"/>
                </a:moveTo>
                <a:lnTo>
                  <a:pt x="62404" y="16421"/>
                </a:lnTo>
                <a:lnTo>
                  <a:pt x="62404" y="17873"/>
                </a:lnTo>
                <a:lnTo>
                  <a:pt x="62404" y="17914"/>
                </a:lnTo>
                <a:lnTo>
                  <a:pt x="60629" y="17914"/>
                </a:lnTo>
                <a:lnTo>
                  <a:pt x="60629" y="17873"/>
                </a:lnTo>
                <a:lnTo>
                  <a:pt x="60629" y="16421"/>
                </a:lnTo>
                <a:lnTo>
                  <a:pt x="60629" y="16381"/>
                </a:lnTo>
                <a:close/>
                <a:moveTo>
                  <a:pt x="64253" y="16381"/>
                </a:moveTo>
                <a:lnTo>
                  <a:pt x="64253" y="16421"/>
                </a:lnTo>
                <a:lnTo>
                  <a:pt x="64253" y="17873"/>
                </a:lnTo>
                <a:lnTo>
                  <a:pt x="64253" y="17914"/>
                </a:lnTo>
                <a:lnTo>
                  <a:pt x="62479" y="17914"/>
                </a:lnTo>
                <a:lnTo>
                  <a:pt x="62479" y="17873"/>
                </a:lnTo>
                <a:lnTo>
                  <a:pt x="62479" y="16421"/>
                </a:lnTo>
                <a:lnTo>
                  <a:pt x="62479" y="16381"/>
                </a:lnTo>
                <a:close/>
                <a:moveTo>
                  <a:pt x="66108" y="16381"/>
                </a:moveTo>
                <a:lnTo>
                  <a:pt x="66108" y="16421"/>
                </a:lnTo>
                <a:lnTo>
                  <a:pt x="66108" y="17873"/>
                </a:lnTo>
                <a:lnTo>
                  <a:pt x="66108" y="17914"/>
                </a:lnTo>
                <a:lnTo>
                  <a:pt x="64328" y="17914"/>
                </a:lnTo>
                <a:lnTo>
                  <a:pt x="64328" y="17873"/>
                </a:lnTo>
                <a:lnTo>
                  <a:pt x="64328" y="16421"/>
                </a:lnTo>
                <a:lnTo>
                  <a:pt x="64328" y="16381"/>
                </a:lnTo>
                <a:close/>
                <a:moveTo>
                  <a:pt x="3343" y="17989"/>
                </a:moveTo>
                <a:lnTo>
                  <a:pt x="3343" y="19763"/>
                </a:lnTo>
                <a:lnTo>
                  <a:pt x="1568" y="19763"/>
                </a:lnTo>
                <a:lnTo>
                  <a:pt x="1568" y="17989"/>
                </a:lnTo>
                <a:close/>
                <a:moveTo>
                  <a:pt x="5192" y="17989"/>
                </a:moveTo>
                <a:lnTo>
                  <a:pt x="5192" y="19763"/>
                </a:lnTo>
                <a:lnTo>
                  <a:pt x="3418" y="19763"/>
                </a:lnTo>
                <a:lnTo>
                  <a:pt x="3418" y="17989"/>
                </a:lnTo>
                <a:close/>
                <a:moveTo>
                  <a:pt x="7047" y="17989"/>
                </a:moveTo>
                <a:lnTo>
                  <a:pt x="7047" y="19763"/>
                </a:lnTo>
                <a:lnTo>
                  <a:pt x="5267" y="19763"/>
                </a:lnTo>
                <a:lnTo>
                  <a:pt x="5267" y="17989"/>
                </a:lnTo>
                <a:close/>
                <a:moveTo>
                  <a:pt x="8896" y="17989"/>
                </a:moveTo>
                <a:lnTo>
                  <a:pt x="8896" y="19763"/>
                </a:lnTo>
                <a:lnTo>
                  <a:pt x="7123" y="19763"/>
                </a:lnTo>
                <a:lnTo>
                  <a:pt x="7123" y="17989"/>
                </a:lnTo>
                <a:close/>
                <a:moveTo>
                  <a:pt x="10746" y="17989"/>
                </a:moveTo>
                <a:lnTo>
                  <a:pt x="10746" y="19763"/>
                </a:lnTo>
                <a:lnTo>
                  <a:pt x="8972" y="19763"/>
                </a:lnTo>
                <a:lnTo>
                  <a:pt x="8972" y="17989"/>
                </a:lnTo>
                <a:close/>
                <a:moveTo>
                  <a:pt x="12601" y="17989"/>
                </a:moveTo>
                <a:lnTo>
                  <a:pt x="12601" y="19763"/>
                </a:lnTo>
                <a:lnTo>
                  <a:pt x="10827" y="19763"/>
                </a:lnTo>
                <a:lnTo>
                  <a:pt x="10827" y="17989"/>
                </a:lnTo>
                <a:close/>
                <a:moveTo>
                  <a:pt x="14451" y="17989"/>
                </a:moveTo>
                <a:lnTo>
                  <a:pt x="14451" y="19763"/>
                </a:lnTo>
                <a:lnTo>
                  <a:pt x="12676" y="19763"/>
                </a:lnTo>
                <a:lnTo>
                  <a:pt x="12676" y="17989"/>
                </a:lnTo>
                <a:close/>
                <a:moveTo>
                  <a:pt x="16305" y="17989"/>
                </a:moveTo>
                <a:lnTo>
                  <a:pt x="16305" y="19763"/>
                </a:lnTo>
                <a:lnTo>
                  <a:pt x="14526" y="19763"/>
                </a:lnTo>
                <a:lnTo>
                  <a:pt x="14526" y="17989"/>
                </a:lnTo>
                <a:close/>
                <a:moveTo>
                  <a:pt x="18089" y="17989"/>
                </a:moveTo>
                <a:lnTo>
                  <a:pt x="18089" y="19763"/>
                </a:lnTo>
                <a:lnTo>
                  <a:pt x="16381" y="19763"/>
                </a:lnTo>
                <a:lnTo>
                  <a:pt x="16381" y="17989"/>
                </a:lnTo>
                <a:close/>
                <a:moveTo>
                  <a:pt x="19945" y="17989"/>
                </a:moveTo>
                <a:lnTo>
                  <a:pt x="19945" y="19763"/>
                </a:lnTo>
                <a:lnTo>
                  <a:pt x="18166" y="19763"/>
                </a:lnTo>
                <a:lnTo>
                  <a:pt x="18166" y="17989"/>
                </a:lnTo>
                <a:close/>
                <a:moveTo>
                  <a:pt x="21795" y="17989"/>
                </a:moveTo>
                <a:lnTo>
                  <a:pt x="21795" y="19763"/>
                </a:lnTo>
                <a:lnTo>
                  <a:pt x="20020" y="19763"/>
                </a:lnTo>
                <a:lnTo>
                  <a:pt x="20020" y="17989"/>
                </a:lnTo>
                <a:close/>
                <a:moveTo>
                  <a:pt x="23644" y="17989"/>
                </a:moveTo>
                <a:lnTo>
                  <a:pt x="23644" y="19763"/>
                </a:lnTo>
                <a:lnTo>
                  <a:pt x="21870" y="19763"/>
                </a:lnTo>
                <a:lnTo>
                  <a:pt x="21870" y="17989"/>
                </a:lnTo>
                <a:close/>
                <a:moveTo>
                  <a:pt x="25498" y="17989"/>
                </a:moveTo>
                <a:lnTo>
                  <a:pt x="25498" y="19763"/>
                </a:lnTo>
                <a:lnTo>
                  <a:pt x="23719" y="19763"/>
                </a:lnTo>
                <a:lnTo>
                  <a:pt x="23719" y="17989"/>
                </a:lnTo>
                <a:close/>
                <a:moveTo>
                  <a:pt x="27348" y="17989"/>
                </a:moveTo>
                <a:lnTo>
                  <a:pt x="27348" y="19763"/>
                </a:lnTo>
                <a:lnTo>
                  <a:pt x="25575" y="19763"/>
                </a:lnTo>
                <a:lnTo>
                  <a:pt x="25575" y="17989"/>
                </a:lnTo>
                <a:close/>
                <a:moveTo>
                  <a:pt x="29204" y="17989"/>
                </a:moveTo>
                <a:lnTo>
                  <a:pt x="29204" y="19763"/>
                </a:lnTo>
                <a:lnTo>
                  <a:pt x="27424" y="19763"/>
                </a:lnTo>
                <a:lnTo>
                  <a:pt x="27424" y="17989"/>
                </a:lnTo>
                <a:close/>
                <a:moveTo>
                  <a:pt x="31053" y="17989"/>
                </a:moveTo>
                <a:lnTo>
                  <a:pt x="31053" y="19763"/>
                </a:lnTo>
                <a:lnTo>
                  <a:pt x="29279" y="19763"/>
                </a:lnTo>
                <a:lnTo>
                  <a:pt x="29279" y="17989"/>
                </a:lnTo>
                <a:close/>
                <a:moveTo>
                  <a:pt x="32903" y="17989"/>
                </a:moveTo>
                <a:lnTo>
                  <a:pt x="32903" y="19763"/>
                </a:lnTo>
                <a:lnTo>
                  <a:pt x="31128" y="19763"/>
                </a:lnTo>
                <a:lnTo>
                  <a:pt x="31128" y="17989"/>
                </a:lnTo>
                <a:close/>
                <a:moveTo>
                  <a:pt x="34692" y="17989"/>
                </a:moveTo>
                <a:lnTo>
                  <a:pt x="34692" y="19763"/>
                </a:lnTo>
                <a:lnTo>
                  <a:pt x="32979" y="19763"/>
                </a:lnTo>
                <a:lnTo>
                  <a:pt x="32979" y="17989"/>
                </a:lnTo>
                <a:close/>
                <a:moveTo>
                  <a:pt x="36541" y="17989"/>
                </a:moveTo>
                <a:lnTo>
                  <a:pt x="36541" y="19763"/>
                </a:lnTo>
                <a:lnTo>
                  <a:pt x="34768" y="19763"/>
                </a:lnTo>
                <a:lnTo>
                  <a:pt x="34768" y="17989"/>
                </a:lnTo>
                <a:close/>
                <a:moveTo>
                  <a:pt x="38397" y="17989"/>
                </a:moveTo>
                <a:lnTo>
                  <a:pt x="38397" y="19763"/>
                </a:lnTo>
                <a:lnTo>
                  <a:pt x="36618" y="19763"/>
                </a:lnTo>
                <a:lnTo>
                  <a:pt x="36618" y="17989"/>
                </a:lnTo>
                <a:close/>
                <a:moveTo>
                  <a:pt x="40246" y="17989"/>
                </a:moveTo>
                <a:lnTo>
                  <a:pt x="40246" y="19763"/>
                </a:lnTo>
                <a:lnTo>
                  <a:pt x="38472" y="19763"/>
                </a:lnTo>
                <a:lnTo>
                  <a:pt x="38472" y="17989"/>
                </a:lnTo>
                <a:close/>
                <a:moveTo>
                  <a:pt x="42096" y="17989"/>
                </a:moveTo>
                <a:lnTo>
                  <a:pt x="42096" y="19763"/>
                </a:lnTo>
                <a:lnTo>
                  <a:pt x="40321" y="19763"/>
                </a:lnTo>
                <a:lnTo>
                  <a:pt x="40321" y="17989"/>
                </a:lnTo>
                <a:close/>
                <a:moveTo>
                  <a:pt x="43950" y="17989"/>
                </a:moveTo>
                <a:lnTo>
                  <a:pt x="43950" y="19763"/>
                </a:lnTo>
                <a:lnTo>
                  <a:pt x="42172" y="19763"/>
                </a:lnTo>
                <a:lnTo>
                  <a:pt x="42172" y="17989"/>
                </a:lnTo>
                <a:close/>
                <a:moveTo>
                  <a:pt x="45801" y="17989"/>
                </a:moveTo>
                <a:lnTo>
                  <a:pt x="45801" y="19763"/>
                </a:lnTo>
                <a:lnTo>
                  <a:pt x="44027" y="19763"/>
                </a:lnTo>
                <a:lnTo>
                  <a:pt x="44027" y="17989"/>
                </a:lnTo>
                <a:close/>
                <a:moveTo>
                  <a:pt x="47656" y="17989"/>
                </a:moveTo>
                <a:lnTo>
                  <a:pt x="47656" y="19763"/>
                </a:lnTo>
                <a:lnTo>
                  <a:pt x="45876" y="19763"/>
                </a:lnTo>
                <a:lnTo>
                  <a:pt x="45876" y="17989"/>
                </a:lnTo>
                <a:close/>
                <a:moveTo>
                  <a:pt x="49505" y="17989"/>
                </a:moveTo>
                <a:lnTo>
                  <a:pt x="49505" y="19763"/>
                </a:lnTo>
                <a:lnTo>
                  <a:pt x="47731" y="19763"/>
                </a:lnTo>
                <a:lnTo>
                  <a:pt x="47731" y="17989"/>
                </a:lnTo>
                <a:close/>
                <a:moveTo>
                  <a:pt x="51289" y="17989"/>
                </a:moveTo>
                <a:lnTo>
                  <a:pt x="51289" y="19763"/>
                </a:lnTo>
                <a:lnTo>
                  <a:pt x="49581" y="19763"/>
                </a:lnTo>
                <a:lnTo>
                  <a:pt x="49581" y="17989"/>
                </a:lnTo>
                <a:close/>
                <a:moveTo>
                  <a:pt x="53144" y="17989"/>
                </a:moveTo>
                <a:lnTo>
                  <a:pt x="53144" y="19763"/>
                </a:lnTo>
                <a:lnTo>
                  <a:pt x="51370" y="19763"/>
                </a:lnTo>
                <a:lnTo>
                  <a:pt x="51370" y="17989"/>
                </a:lnTo>
                <a:close/>
                <a:moveTo>
                  <a:pt x="54995" y="17989"/>
                </a:moveTo>
                <a:lnTo>
                  <a:pt x="54995" y="19763"/>
                </a:lnTo>
                <a:lnTo>
                  <a:pt x="53220" y="19763"/>
                </a:lnTo>
                <a:lnTo>
                  <a:pt x="53220" y="17989"/>
                </a:lnTo>
                <a:close/>
                <a:moveTo>
                  <a:pt x="56849" y="17989"/>
                </a:moveTo>
                <a:lnTo>
                  <a:pt x="56849" y="19763"/>
                </a:lnTo>
                <a:lnTo>
                  <a:pt x="55070" y="19763"/>
                </a:lnTo>
                <a:lnTo>
                  <a:pt x="55070" y="17989"/>
                </a:lnTo>
                <a:close/>
                <a:moveTo>
                  <a:pt x="58698" y="17989"/>
                </a:moveTo>
                <a:lnTo>
                  <a:pt x="58698" y="19763"/>
                </a:lnTo>
                <a:lnTo>
                  <a:pt x="56924" y="19763"/>
                </a:lnTo>
                <a:lnTo>
                  <a:pt x="56924" y="17989"/>
                </a:lnTo>
                <a:close/>
                <a:moveTo>
                  <a:pt x="60548" y="17989"/>
                </a:moveTo>
                <a:lnTo>
                  <a:pt x="60548" y="19763"/>
                </a:lnTo>
                <a:lnTo>
                  <a:pt x="58775" y="19763"/>
                </a:lnTo>
                <a:lnTo>
                  <a:pt x="58775" y="17989"/>
                </a:lnTo>
                <a:close/>
                <a:moveTo>
                  <a:pt x="62404" y="17989"/>
                </a:moveTo>
                <a:lnTo>
                  <a:pt x="62404" y="19763"/>
                </a:lnTo>
                <a:lnTo>
                  <a:pt x="60629" y="19763"/>
                </a:lnTo>
                <a:lnTo>
                  <a:pt x="60629" y="17989"/>
                </a:lnTo>
                <a:close/>
                <a:moveTo>
                  <a:pt x="64253" y="17989"/>
                </a:moveTo>
                <a:lnTo>
                  <a:pt x="64253" y="19763"/>
                </a:lnTo>
                <a:lnTo>
                  <a:pt x="62479" y="19763"/>
                </a:lnTo>
                <a:lnTo>
                  <a:pt x="62479" y="17989"/>
                </a:lnTo>
                <a:close/>
                <a:moveTo>
                  <a:pt x="66108" y="17989"/>
                </a:moveTo>
                <a:lnTo>
                  <a:pt x="66108" y="19763"/>
                </a:lnTo>
                <a:lnTo>
                  <a:pt x="64328" y="19763"/>
                </a:lnTo>
                <a:lnTo>
                  <a:pt x="64328" y="17989"/>
                </a:lnTo>
                <a:close/>
                <a:moveTo>
                  <a:pt x="3343" y="19838"/>
                </a:moveTo>
                <a:lnTo>
                  <a:pt x="3343" y="21613"/>
                </a:lnTo>
                <a:lnTo>
                  <a:pt x="1568" y="21613"/>
                </a:lnTo>
                <a:lnTo>
                  <a:pt x="1568" y="19838"/>
                </a:lnTo>
                <a:close/>
                <a:moveTo>
                  <a:pt x="5192" y="19838"/>
                </a:moveTo>
                <a:lnTo>
                  <a:pt x="5192" y="21613"/>
                </a:lnTo>
                <a:lnTo>
                  <a:pt x="3418" y="21613"/>
                </a:lnTo>
                <a:lnTo>
                  <a:pt x="3418" y="19838"/>
                </a:lnTo>
                <a:close/>
                <a:moveTo>
                  <a:pt x="7047" y="19838"/>
                </a:moveTo>
                <a:lnTo>
                  <a:pt x="7047" y="21613"/>
                </a:lnTo>
                <a:lnTo>
                  <a:pt x="5267" y="21613"/>
                </a:lnTo>
                <a:lnTo>
                  <a:pt x="5267" y="19838"/>
                </a:lnTo>
                <a:close/>
                <a:moveTo>
                  <a:pt x="8896" y="19838"/>
                </a:moveTo>
                <a:lnTo>
                  <a:pt x="8896" y="21613"/>
                </a:lnTo>
                <a:lnTo>
                  <a:pt x="7123" y="21613"/>
                </a:lnTo>
                <a:lnTo>
                  <a:pt x="7123" y="19838"/>
                </a:lnTo>
                <a:close/>
                <a:moveTo>
                  <a:pt x="10746" y="19838"/>
                </a:moveTo>
                <a:lnTo>
                  <a:pt x="10746" y="21613"/>
                </a:lnTo>
                <a:lnTo>
                  <a:pt x="8972" y="21613"/>
                </a:lnTo>
                <a:lnTo>
                  <a:pt x="8972" y="19838"/>
                </a:lnTo>
                <a:close/>
                <a:moveTo>
                  <a:pt x="12601" y="19838"/>
                </a:moveTo>
                <a:lnTo>
                  <a:pt x="12601" y="21613"/>
                </a:lnTo>
                <a:lnTo>
                  <a:pt x="10827" y="21613"/>
                </a:lnTo>
                <a:lnTo>
                  <a:pt x="10827" y="19838"/>
                </a:lnTo>
                <a:close/>
                <a:moveTo>
                  <a:pt x="14451" y="19838"/>
                </a:moveTo>
                <a:lnTo>
                  <a:pt x="14451" y="21613"/>
                </a:lnTo>
                <a:lnTo>
                  <a:pt x="12676" y="21613"/>
                </a:lnTo>
                <a:lnTo>
                  <a:pt x="12676" y="19838"/>
                </a:lnTo>
                <a:close/>
                <a:moveTo>
                  <a:pt x="16305" y="19838"/>
                </a:moveTo>
                <a:lnTo>
                  <a:pt x="16305" y="21613"/>
                </a:lnTo>
                <a:lnTo>
                  <a:pt x="14526" y="21613"/>
                </a:lnTo>
                <a:lnTo>
                  <a:pt x="14526" y="19838"/>
                </a:lnTo>
                <a:close/>
                <a:moveTo>
                  <a:pt x="18089" y="19838"/>
                </a:moveTo>
                <a:lnTo>
                  <a:pt x="18089" y="21613"/>
                </a:lnTo>
                <a:lnTo>
                  <a:pt x="16381" y="21613"/>
                </a:lnTo>
                <a:lnTo>
                  <a:pt x="16381" y="19838"/>
                </a:lnTo>
                <a:close/>
                <a:moveTo>
                  <a:pt x="19945" y="19838"/>
                </a:moveTo>
                <a:lnTo>
                  <a:pt x="19945" y="21613"/>
                </a:lnTo>
                <a:lnTo>
                  <a:pt x="18166" y="21613"/>
                </a:lnTo>
                <a:lnTo>
                  <a:pt x="18166" y="19838"/>
                </a:lnTo>
                <a:close/>
                <a:moveTo>
                  <a:pt x="21795" y="19838"/>
                </a:moveTo>
                <a:lnTo>
                  <a:pt x="21795" y="21613"/>
                </a:lnTo>
                <a:lnTo>
                  <a:pt x="20020" y="21613"/>
                </a:lnTo>
                <a:lnTo>
                  <a:pt x="20020" y="19838"/>
                </a:lnTo>
                <a:close/>
                <a:moveTo>
                  <a:pt x="23644" y="19838"/>
                </a:moveTo>
                <a:lnTo>
                  <a:pt x="23644" y="21613"/>
                </a:lnTo>
                <a:lnTo>
                  <a:pt x="21870" y="21613"/>
                </a:lnTo>
                <a:lnTo>
                  <a:pt x="21870" y="19838"/>
                </a:lnTo>
                <a:close/>
                <a:moveTo>
                  <a:pt x="25498" y="19838"/>
                </a:moveTo>
                <a:lnTo>
                  <a:pt x="25498" y="21613"/>
                </a:lnTo>
                <a:lnTo>
                  <a:pt x="23719" y="21613"/>
                </a:lnTo>
                <a:lnTo>
                  <a:pt x="23719" y="19838"/>
                </a:lnTo>
                <a:close/>
                <a:moveTo>
                  <a:pt x="27348" y="19838"/>
                </a:moveTo>
                <a:lnTo>
                  <a:pt x="27348" y="21613"/>
                </a:lnTo>
                <a:lnTo>
                  <a:pt x="25575" y="21613"/>
                </a:lnTo>
                <a:lnTo>
                  <a:pt x="25575" y="19838"/>
                </a:lnTo>
                <a:close/>
                <a:moveTo>
                  <a:pt x="29204" y="19838"/>
                </a:moveTo>
                <a:lnTo>
                  <a:pt x="29204" y="21613"/>
                </a:lnTo>
                <a:lnTo>
                  <a:pt x="27424" y="21613"/>
                </a:lnTo>
                <a:lnTo>
                  <a:pt x="27424" y="19838"/>
                </a:lnTo>
                <a:close/>
                <a:moveTo>
                  <a:pt x="31053" y="19838"/>
                </a:moveTo>
                <a:lnTo>
                  <a:pt x="31053" y="21613"/>
                </a:lnTo>
                <a:lnTo>
                  <a:pt x="29279" y="21613"/>
                </a:lnTo>
                <a:lnTo>
                  <a:pt x="29279" y="19838"/>
                </a:lnTo>
                <a:close/>
                <a:moveTo>
                  <a:pt x="32903" y="19838"/>
                </a:moveTo>
                <a:lnTo>
                  <a:pt x="32903" y="21613"/>
                </a:lnTo>
                <a:lnTo>
                  <a:pt x="31128" y="21613"/>
                </a:lnTo>
                <a:lnTo>
                  <a:pt x="31128" y="19838"/>
                </a:lnTo>
                <a:close/>
                <a:moveTo>
                  <a:pt x="34692" y="19838"/>
                </a:moveTo>
                <a:lnTo>
                  <a:pt x="34692" y="21613"/>
                </a:lnTo>
                <a:lnTo>
                  <a:pt x="32979" y="21613"/>
                </a:lnTo>
                <a:lnTo>
                  <a:pt x="32979" y="19838"/>
                </a:lnTo>
                <a:close/>
                <a:moveTo>
                  <a:pt x="36541" y="19838"/>
                </a:moveTo>
                <a:lnTo>
                  <a:pt x="36541" y="21613"/>
                </a:lnTo>
                <a:lnTo>
                  <a:pt x="34768" y="21613"/>
                </a:lnTo>
                <a:lnTo>
                  <a:pt x="34768" y="19838"/>
                </a:lnTo>
                <a:close/>
                <a:moveTo>
                  <a:pt x="38397" y="19838"/>
                </a:moveTo>
                <a:lnTo>
                  <a:pt x="38397" y="21613"/>
                </a:lnTo>
                <a:lnTo>
                  <a:pt x="36618" y="21613"/>
                </a:lnTo>
                <a:lnTo>
                  <a:pt x="36618" y="19838"/>
                </a:lnTo>
                <a:close/>
                <a:moveTo>
                  <a:pt x="40246" y="19838"/>
                </a:moveTo>
                <a:lnTo>
                  <a:pt x="40246" y="21613"/>
                </a:lnTo>
                <a:lnTo>
                  <a:pt x="38472" y="21613"/>
                </a:lnTo>
                <a:lnTo>
                  <a:pt x="38472" y="19838"/>
                </a:lnTo>
                <a:close/>
                <a:moveTo>
                  <a:pt x="42096" y="19838"/>
                </a:moveTo>
                <a:lnTo>
                  <a:pt x="42096" y="21613"/>
                </a:lnTo>
                <a:lnTo>
                  <a:pt x="40321" y="21613"/>
                </a:lnTo>
                <a:lnTo>
                  <a:pt x="40321" y="19838"/>
                </a:lnTo>
                <a:close/>
                <a:moveTo>
                  <a:pt x="43950" y="19838"/>
                </a:moveTo>
                <a:lnTo>
                  <a:pt x="43950" y="21613"/>
                </a:lnTo>
                <a:lnTo>
                  <a:pt x="42172" y="21613"/>
                </a:lnTo>
                <a:lnTo>
                  <a:pt x="42172" y="19838"/>
                </a:lnTo>
                <a:close/>
                <a:moveTo>
                  <a:pt x="45801" y="19838"/>
                </a:moveTo>
                <a:lnTo>
                  <a:pt x="45801" y="21613"/>
                </a:lnTo>
                <a:lnTo>
                  <a:pt x="44027" y="21613"/>
                </a:lnTo>
                <a:lnTo>
                  <a:pt x="44027" y="19838"/>
                </a:lnTo>
                <a:close/>
                <a:moveTo>
                  <a:pt x="47656" y="19838"/>
                </a:moveTo>
                <a:lnTo>
                  <a:pt x="47656" y="21613"/>
                </a:lnTo>
                <a:lnTo>
                  <a:pt x="45876" y="21613"/>
                </a:lnTo>
                <a:lnTo>
                  <a:pt x="45876" y="19838"/>
                </a:lnTo>
                <a:close/>
                <a:moveTo>
                  <a:pt x="49505" y="19838"/>
                </a:moveTo>
                <a:lnTo>
                  <a:pt x="49505" y="21613"/>
                </a:lnTo>
                <a:lnTo>
                  <a:pt x="47731" y="21613"/>
                </a:lnTo>
                <a:lnTo>
                  <a:pt x="47731" y="19838"/>
                </a:lnTo>
                <a:close/>
                <a:moveTo>
                  <a:pt x="51289" y="19838"/>
                </a:moveTo>
                <a:lnTo>
                  <a:pt x="51289" y="21613"/>
                </a:lnTo>
                <a:lnTo>
                  <a:pt x="49581" y="21613"/>
                </a:lnTo>
                <a:lnTo>
                  <a:pt x="49581" y="19838"/>
                </a:lnTo>
                <a:close/>
                <a:moveTo>
                  <a:pt x="53144" y="19838"/>
                </a:moveTo>
                <a:lnTo>
                  <a:pt x="53144" y="21613"/>
                </a:lnTo>
                <a:lnTo>
                  <a:pt x="51370" y="21613"/>
                </a:lnTo>
                <a:lnTo>
                  <a:pt x="51370" y="19838"/>
                </a:lnTo>
                <a:close/>
                <a:moveTo>
                  <a:pt x="54995" y="19838"/>
                </a:moveTo>
                <a:lnTo>
                  <a:pt x="54995" y="21613"/>
                </a:lnTo>
                <a:lnTo>
                  <a:pt x="53220" y="21613"/>
                </a:lnTo>
                <a:lnTo>
                  <a:pt x="53220" y="19838"/>
                </a:lnTo>
                <a:close/>
                <a:moveTo>
                  <a:pt x="56849" y="19838"/>
                </a:moveTo>
                <a:lnTo>
                  <a:pt x="56849" y="21613"/>
                </a:lnTo>
                <a:lnTo>
                  <a:pt x="55070" y="21613"/>
                </a:lnTo>
                <a:lnTo>
                  <a:pt x="55070" y="19838"/>
                </a:lnTo>
                <a:close/>
                <a:moveTo>
                  <a:pt x="58698" y="19838"/>
                </a:moveTo>
                <a:lnTo>
                  <a:pt x="58698" y="21613"/>
                </a:lnTo>
                <a:lnTo>
                  <a:pt x="56924" y="21613"/>
                </a:lnTo>
                <a:lnTo>
                  <a:pt x="56924" y="19838"/>
                </a:lnTo>
                <a:close/>
                <a:moveTo>
                  <a:pt x="60548" y="19838"/>
                </a:moveTo>
                <a:lnTo>
                  <a:pt x="60548" y="21613"/>
                </a:lnTo>
                <a:lnTo>
                  <a:pt x="58775" y="21613"/>
                </a:lnTo>
                <a:lnTo>
                  <a:pt x="58775" y="19838"/>
                </a:lnTo>
                <a:close/>
                <a:moveTo>
                  <a:pt x="62404" y="19838"/>
                </a:moveTo>
                <a:lnTo>
                  <a:pt x="62404" y="21613"/>
                </a:lnTo>
                <a:lnTo>
                  <a:pt x="60629" y="21613"/>
                </a:lnTo>
                <a:lnTo>
                  <a:pt x="60629" y="19838"/>
                </a:lnTo>
                <a:close/>
                <a:moveTo>
                  <a:pt x="64253" y="19838"/>
                </a:moveTo>
                <a:lnTo>
                  <a:pt x="64253" y="21613"/>
                </a:lnTo>
                <a:lnTo>
                  <a:pt x="62479" y="21613"/>
                </a:lnTo>
                <a:lnTo>
                  <a:pt x="62479" y="19838"/>
                </a:lnTo>
                <a:close/>
                <a:moveTo>
                  <a:pt x="66108" y="19838"/>
                </a:moveTo>
                <a:lnTo>
                  <a:pt x="66108" y="21613"/>
                </a:lnTo>
                <a:lnTo>
                  <a:pt x="64328" y="21613"/>
                </a:lnTo>
                <a:lnTo>
                  <a:pt x="64328" y="19838"/>
                </a:lnTo>
                <a:close/>
                <a:moveTo>
                  <a:pt x="3343" y="21688"/>
                </a:moveTo>
                <a:lnTo>
                  <a:pt x="3343" y="23467"/>
                </a:lnTo>
                <a:lnTo>
                  <a:pt x="1568" y="23467"/>
                </a:lnTo>
                <a:lnTo>
                  <a:pt x="1568" y="21688"/>
                </a:lnTo>
                <a:close/>
                <a:moveTo>
                  <a:pt x="5192" y="21688"/>
                </a:moveTo>
                <a:lnTo>
                  <a:pt x="5192" y="23467"/>
                </a:lnTo>
                <a:lnTo>
                  <a:pt x="3418" y="23467"/>
                </a:lnTo>
                <a:lnTo>
                  <a:pt x="3418" y="21688"/>
                </a:lnTo>
                <a:close/>
                <a:moveTo>
                  <a:pt x="7047" y="21688"/>
                </a:moveTo>
                <a:lnTo>
                  <a:pt x="7047" y="23467"/>
                </a:lnTo>
                <a:lnTo>
                  <a:pt x="5267" y="23467"/>
                </a:lnTo>
                <a:lnTo>
                  <a:pt x="5267" y="21688"/>
                </a:lnTo>
                <a:close/>
                <a:moveTo>
                  <a:pt x="8896" y="21688"/>
                </a:moveTo>
                <a:lnTo>
                  <a:pt x="8896" y="23467"/>
                </a:lnTo>
                <a:lnTo>
                  <a:pt x="7123" y="23467"/>
                </a:lnTo>
                <a:lnTo>
                  <a:pt x="7123" y="21688"/>
                </a:lnTo>
                <a:close/>
                <a:moveTo>
                  <a:pt x="10746" y="21688"/>
                </a:moveTo>
                <a:lnTo>
                  <a:pt x="10746" y="23467"/>
                </a:lnTo>
                <a:lnTo>
                  <a:pt x="8972" y="23467"/>
                </a:lnTo>
                <a:lnTo>
                  <a:pt x="8972" y="21688"/>
                </a:lnTo>
                <a:close/>
                <a:moveTo>
                  <a:pt x="12601" y="21688"/>
                </a:moveTo>
                <a:lnTo>
                  <a:pt x="12601" y="23467"/>
                </a:lnTo>
                <a:lnTo>
                  <a:pt x="10827" y="23467"/>
                </a:lnTo>
                <a:lnTo>
                  <a:pt x="10827" y="21688"/>
                </a:lnTo>
                <a:close/>
                <a:moveTo>
                  <a:pt x="14451" y="21688"/>
                </a:moveTo>
                <a:lnTo>
                  <a:pt x="14451" y="23467"/>
                </a:lnTo>
                <a:lnTo>
                  <a:pt x="12676" y="23467"/>
                </a:lnTo>
                <a:lnTo>
                  <a:pt x="12676" y="21688"/>
                </a:lnTo>
                <a:close/>
                <a:moveTo>
                  <a:pt x="16305" y="21688"/>
                </a:moveTo>
                <a:lnTo>
                  <a:pt x="16305" y="23467"/>
                </a:lnTo>
                <a:lnTo>
                  <a:pt x="14526" y="23467"/>
                </a:lnTo>
                <a:lnTo>
                  <a:pt x="14526" y="21688"/>
                </a:lnTo>
                <a:close/>
                <a:moveTo>
                  <a:pt x="18089" y="21688"/>
                </a:moveTo>
                <a:lnTo>
                  <a:pt x="18089" y="23467"/>
                </a:lnTo>
                <a:lnTo>
                  <a:pt x="16381" y="23467"/>
                </a:lnTo>
                <a:lnTo>
                  <a:pt x="16381" y="21688"/>
                </a:lnTo>
                <a:close/>
                <a:moveTo>
                  <a:pt x="19945" y="21688"/>
                </a:moveTo>
                <a:lnTo>
                  <a:pt x="19945" y="23467"/>
                </a:lnTo>
                <a:lnTo>
                  <a:pt x="18166" y="23467"/>
                </a:lnTo>
                <a:lnTo>
                  <a:pt x="18166" y="21688"/>
                </a:lnTo>
                <a:close/>
                <a:moveTo>
                  <a:pt x="21795" y="21688"/>
                </a:moveTo>
                <a:lnTo>
                  <a:pt x="21795" y="23467"/>
                </a:lnTo>
                <a:lnTo>
                  <a:pt x="20020" y="23467"/>
                </a:lnTo>
                <a:lnTo>
                  <a:pt x="20020" y="21688"/>
                </a:lnTo>
                <a:close/>
                <a:moveTo>
                  <a:pt x="23644" y="21688"/>
                </a:moveTo>
                <a:lnTo>
                  <a:pt x="23644" y="23467"/>
                </a:lnTo>
                <a:lnTo>
                  <a:pt x="21870" y="23467"/>
                </a:lnTo>
                <a:lnTo>
                  <a:pt x="21870" y="21688"/>
                </a:lnTo>
                <a:close/>
                <a:moveTo>
                  <a:pt x="25498" y="21688"/>
                </a:moveTo>
                <a:lnTo>
                  <a:pt x="25498" y="23467"/>
                </a:lnTo>
                <a:lnTo>
                  <a:pt x="23719" y="23467"/>
                </a:lnTo>
                <a:lnTo>
                  <a:pt x="23719" y="21688"/>
                </a:lnTo>
                <a:close/>
                <a:moveTo>
                  <a:pt x="27348" y="21688"/>
                </a:moveTo>
                <a:lnTo>
                  <a:pt x="27348" y="23467"/>
                </a:lnTo>
                <a:lnTo>
                  <a:pt x="25575" y="23467"/>
                </a:lnTo>
                <a:lnTo>
                  <a:pt x="25575" y="21688"/>
                </a:lnTo>
                <a:close/>
                <a:moveTo>
                  <a:pt x="29204" y="21688"/>
                </a:moveTo>
                <a:lnTo>
                  <a:pt x="29204" y="23467"/>
                </a:lnTo>
                <a:lnTo>
                  <a:pt x="27424" y="23467"/>
                </a:lnTo>
                <a:lnTo>
                  <a:pt x="27424" y="21688"/>
                </a:lnTo>
                <a:close/>
                <a:moveTo>
                  <a:pt x="31053" y="21688"/>
                </a:moveTo>
                <a:lnTo>
                  <a:pt x="31053" y="23467"/>
                </a:lnTo>
                <a:lnTo>
                  <a:pt x="29279" y="23467"/>
                </a:lnTo>
                <a:lnTo>
                  <a:pt x="29279" y="21688"/>
                </a:lnTo>
                <a:close/>
                <a:moveTo>
                  <a:pt x="32903" y="21688"/>
                </a:moveTo>
                <a:lnTo>
                  <a:pt x="32903" y="23467"/>
                </a:lnTo>
                <a:lnTo>
                  <a:pt x="31128" y="23467"/>
                </a:lnTo>
                <a:lnTo>
                  <a:pt x="31128" y="21688"/>
                </a:lnTo>
                <a:close/>
                <a:moveTo>
                  <a:pt x="34692" y="21688"/>
                </a:moveTo>
                <a:lnTo>
                  <a:pt x="34692" y="23467"/>
                </a:lnTo>
                <a:lnTo>
                  <a:pt x="32979" y="23467"/>
                </a:lnTo>
                <a:lnTo>
                  <a:pt x="32979" y="21688"/>
                </a:lnTo>
                <a:close/>
                <a:moveTo>
                  <a:pt x="36541" y="21688"/>
                </a:moveTo>
                <a:lnTo>
                  <a:pt x="36541" y="23467"/>
                </a:lnTo>
                <a:lnTo>
                  <a:pt x="34768" y="23467"/>
                </a:lnTo>
                <a:lnTo>
                  <a:pt x="34768" y="21688"/>
                </a:lnTo>
                <a:close/>
                <a:moveTo>
                  <a:pt x="38397" y="21688"/>
                </a:moveTo>
                <a:lnTo>
                  <a:pt x="38397" y="23467"/>
                </a:lnTo>
                <a:lnTo>
                  <a:pt x="36618" y="23467"/>
                </a:lnTo>
                <a:lnTo>
                  <a:pt x="36618" y="21688"/>
                </a:lnTo>
                <a:close/>
                <a:moveTo>
                  <a:pt x="40246" y="21688"/>
                </a:moveTo>
                <a:lnTo>
                  <a:pt x="40246" y="23467"/>
                </a:lnTo>
                <a:lnTo>
                  <a:pt x="38472" y="23467"/>
                </a:lnTo>
                <a:lnTo>
                  <a:pt x="38472" y="21688"/>
                </a:lnTo>
                <a:close/>
                <a:moveTo>
                  <a:pt x="42096" y="21688"/>
                </a:moveTo>
                <a:lnTo>
                  <a:pt x="42096" y="23467"/>
                </a:lnTo>
                <a:lnTo>
                  <a:pt x="40321" y="23467"/>
                </a:lnTo>
                <a:lnTo>
                  <a:pt x="40321" y="21688"/>
                </a:lnTo>
                <a:close/>
                <a:moveTo>
                  <a:pt x="43950" y="21688"/>
                </a:moveTo>
                <a:lnTo>
                  <a:pt x="43950" y="23467"/>
                </a:lnTo>
                <a:lnTo>
                  <a:pt x="42172" y="23467"/>
                </a:lnTo>
                <a:lnTo>
                  <a:pt x="42172" y="21688"/>
                </a:lnTo>
                <a:close/>
                <a:moveTo>
                  <a:pt x="45801" y="21688"/>
                </a:moveTo>
                <a:lnTo>
                  <a:pt x="45801" y="23467"/>
                </a:lnTo>
                <a:lnTo>
                  <a:pt x="44027" y="23467"/>
                </a:lnTo>
                <a:lnTo>
                  <a:pt x="44027" y="21688"/>
                </a:lnTo>
                <a:close/>
                <a:moveTo>
                  <a:pt x="47656" y="21688"/>
                </a:moveTo>
                <a:lnTo>
                  <a:pt x="47656" y="23467"/>
                </a:lnTo>
                <a:lnTo>
                  <a:pt x="45876" y="23467"/>
                </a:lnTo>
                <a:lnTo>
                  <a:pt x="45876" y="21688"/>
                </a:lnTo>
                <a:close/>
                <a:moveTo>
                  <a:pt x="49505" y="21688"/>
                </a:moveTo>
                <a:lnTo>
                  <a:pt x="49505" y="23467"/>
                </a:lnTo>
                <a:lnTo>
                  <a:pt x="47731" y="23467"/>
                </a:lnTo>
                <a:lnTo>
                  <a:pt x="47731" y="21688"/>
                </a:lnTo>
                <a:close/>
                <a:moveTo>
                  <a:pt x="51289" y="21688"/>
                </a:moveTo>
                <a:lnTo>
                  <a:pt x="51289" y="23467"/>
                </a:lnTo>
                <a:lnTo>
                  <a:pt x="49581" y="23467"/>
                </a:lnTo>
                <a:lnTo>
                  <a:pt x="49581" y="21688"/>
                </a:lnTo>
                <a:close/>
                <a:moveTo>
                  <a:pt x="53144" y="21688"/>
                </a:moveTo>
                <a:lnTo>
                  <a:pt x="53144" y="23467"/>
                </a:lnTo>
                <a:lnTo>
                  <a:pt x="51370" y="23467"/>
                </a:lnTo>
                <a:lnTo>
                  <a:pt x="51370" y="21688"/>
                </a:lnTo>
                <a:close/>
                <a:moveTo>
                  <a:pt x="54995" y="21688"/>
                </a:moveTo>
                <a:lnTo>
                  <a:pt x="54995" y="23467"/>
                </a:lnTo>
                <a:lnTo>
                  <a:pt x="53220" y="23467"/>
                </a:lnTo>
                <a:lnTo>
                  <a:pt x="53220" y="21688"/>
                </a:lnTo>
                <a:close/>
                <a:moveTo>
                  <a:pt x="56849" y="21688"/>
                </a:moveTo>
                <a:lnTo>
                  <a:pt x="56849" y="23467"/>
                </a:lnTo>
                <a:lnTo>
                  <a:pt x="55070" y="23467"/>
                </a:lnTo>
                <a:lnTo>
                  <a:pt x="55070" y="21688"/>
                </a:lnTo>
                <a:close/>
                <a:moveTo>
                  <a:pt x="58698" y="21688"/>
                </a:moveTo>
                <a:lnTo>
                  <a:pt x="58698" y="23467"/>
                </a:lnTo>
                <a:lnTo>
                  <a:pt x="56924" y="23467"/>
                </a:lnTo>
                <a:lnTo>
                  <a:pt x="56924" y="21688"/>
                </a:lnTo>
                <a:close/>
                <a:moveTo>
                  <a:pt x="60548" y="21688"/>
                </a:moveTo>
                <a:lnTo>
                  <a:pt x="60548" y="23467"/>
                </a:lnTo>
                <a:lnTo>
                  <a:pt x="58775" y="23467"/>
                </a:lnTo>
                <a:lnTo>
                  <a:pt x="58775" y="21688"/>
                </a:lnTo>
                <a:close/>
                <a:moveTo>
                  <a:pt x="62404" y="21688"/>
                </a:moveTo>
                <a:lnTo>
                  <a:pt x="62404" y="23467"/>
                </a:lnTo>
                <a:lnTo>
                  <a:pt x="60629" y="23467"/>
                </a:lnTo>
                <a:lnTo>
                  <a:pt x="60629" y="21688"/>
                </a:lnTo>
                <a:close/>
                <a:moveTo>
                  <a:pt x="64253" y="21688"/>
                </a:moveTo>
                <a:lnTo>
                  <a:pt x="64253" y="23467"/>
                </a:lnTo>
                <a:lnTo>
                  <a:pt x="62479" y="23467"/>
                </a:lnTo>
                <a:lnTo>
                  <a:pt x="62479" y="21688"/>
                </a:lnTo>
                <a:close/>
                <a:moveTo>
                  <a:pt x="66108" y="21688"/>
                </a:moveTo>
                <a:lnTo>
                  <a:pt x="66108" y="23467"/>
                </a:lnTo>
                <a:lnTo>
                  <a:pt x="64328" y="23467"/>
                </a:lnTo>
                <a:lnTo>
                  <a:pt x="64328" y="21688"/>
                </a:lnTo>
                <a:close/>
                <a:moveTo>
                  <a:pt x="3343" y="23544"/>
                </a:moveTo>
                <a:lnTo>
                  <a:pt x="3343" y="25317"/>
                </a:lnTo>
                <a:lnTo>
                  <a:pt x="1568" y="25317"/>
                </a:lnTo>
                <a:lnTo>
                  <a:pt x="1568" y="23544"/>
                </a:lnTo>
                <a:close/>
                <a:moveTo>
                  <a:pt x="5192" y="23544"/>
                </a:moveTo>
                <a:lnTo>
                  <a:pt x="5192" y="25317"/>
                </a:lnTo>
                <a:lnTo>
                  <a:pt x="3418" y="25317"/>
                </a:lnTo>
                <a:lnTo>
                  <a:pt x="3418" y="23544"/>
                </a:lnTo>
                <a:close/>
                <a:moveTo>
                  <a:pt x="7047" y="23544"/>
                </a:moveTo>
                <a:lnTo>
                  <a:pt x="7047" y="25317"/>
                </a:lnTo>
                <a:lnTo>
                  <a:pt x="5267" y="25317"/>
                </a:lnTo>
                <a:lnTo>
                  <a:pt x="5267" y="23544"/>
                </a:lnTo>
                <a:close/>
                <a:moveTo>
                  <a:pt x="8896" y="23544"/>
                </a:moveTo>
                <a:lnTo>
                  <a:pt x="8896" y="25317"/>
                </a:lnTo>
                <a:lnTo>
                  <a:pt x="7123" y="25317"/>
                </a:lnTo>
                <a:lnTo>
                  <a:pt x="7123" y="23544"/>
                </a:lnTo>
                <a:close/>
                <a:moveTo>
                  <a:pt x="10746" y="23544"/>
                </a:moveTo>
                <a:lnTo>
                  <a:pt x="10746" y="25317"/>
                </a:lnTo>
                <a:lnTo>
                  <a:pt x="8972" y="25317"/>
                </a:lnTo>
                <a:lnTo>
                  <a:pt x="8972" y="23544"/>
                </a:lnTo>
                <a:close/>
                <a:moveTo>
                  <a:pt x="12601" y="23544"/>
                </a:moveTo>
                <a:lnTo>
                  <a:pt x="12601" y="25317"/>
                </a:lnTo>
                <a:lnTo>
                  <a:pt x="10827" y="25317"/>
                </a:lnTo>
                <a:lnTo>
                  <a:pt x="10827" y="23544"/>
                </a:lnTo>
                <a:close/>
                <a:moveTo>
                  <a:pt x="14451" y="23544"/>
                </a:moveTo>
                <a:lnTo>
                  <a:pt x="14451" y="25317"/>
                </a:lnTo>
                <a:lnTo>
                  <a:pt x="12676" y="25317"/>
                </a:lnTo>
                <a:lnTo>
                  <a:pt x="12676" y="23544"/>
                </a:lnTo>
                <a:close/>
                <a:moveTo>
                  <a:pt x="16305" y="23544"/>
                </a:moveTo>
                <a:lnTo>
                  <a:pt x="16305" y="25317"/>
                </a:lnTo>
                <a:lnTo>
                  <a:pt x="14526" y="25317"/>
                </a:lnTo>
                <a:lnTo>
                  <a:pt x="14526" y="23544"/>
                </a:lnTo>
                <a:close/>
                <a:moveTo>
                  <a:pt x="18089" y="23544"/>
                </a:moveTo>
                <a:lnTo>
                  <a:pt x="18089" y="25317"/>
                </a:lnTo>
                <a:lnTo>
                  <a:pt x="16381" y="25317"/>
                </a:lnTo>
                <a:lnTo>
                  <a:pt x="16381" y="23544"/>
                </a:lnTo>
                <a:close/>
                <a:moveTo>
                  <a:pt x="19945" y="23544"/>
                </a:moveTo>
                <a:lnTo>
                  <a:pt x="19945" y="25317"/>
                </a:lnTo>
                <a:lnTo>
                  <a:pt x="18166" y="25317"/>
                </a:lnTo>
                <a:lnTo>
                  <a:pt x="18166" y="23544"/>
                </a:lnTo>
                <a:close/>
                <a:moveTo>
                  <a:pt x="21795" y="23544"/>
                </a:moveTo>
                <a:lnTo>
                  <a:pt x="21795" y="25317"/>
                </a:lnTo>
                <a:lnTo>
                  <a:pt x="20020" y="25317"/>
                </a:lnTo>
                <a:lnTo>
                  <a:pt x="20020" y="23544"/>
                </a:lnTo>
                <a:close/>
                <a:moveTo>
                  <a:pt x="23644" y="23544"/>
                </a:moveTo>
                <a:lnTo>
                  <a:pt x="23644" y="25317"/>
                </a:lnTo>
                <a:lnTo>
                  <a:pt x="21870" y="25317"/>
                </a:lnTo>
                <a:lnTo>
                  <a:pt x="21870" y="23544"/>
                </a:lnTo>
                <a:close/>
                <a:moveTo>
                  <a:pt x="25498" y="23544"/>
                </a:moveTo>
                <a:lnTo>
                  <a:pt x="25498" y="25317"/>
                </a:lnTo>
                <a:lnTo>
                  <a:pt x="23719" y="25317"/>
                </a:lnTo>
                <a:lnTo>
                  <a:pt x="23719" y="23544"/>
                </a:lnTo>
                <a:close/>
                <a:moveTo>
                  <a:pt x="27348" y="23544"/>
                </a:moveTo>
                <a:lnTo>
                  <a:pt x="27348" y="25317"/>
                </a:lnTo>
                <a:lnTo>
                  <a:pt x="25575" y="25317"/>
                </a:lnTo>
                <a:lnTo>
                  <a:pt x="25575" y="23544"/>
                </a:lnTo>
                <a:close/>
                <a:moveTo>
                  <a:pt x="29204" y="23544"/>
                </a:moveTo>
                <a:lnTo>
                  <a:pt x="29204" y="25317"/>
                </a:lnTo>
                <a:lnTo>
                  <a:pt x="27424" y="25317"/>
                </a:lnTo>
                <a:lnTo>
                  <a:pt x="27424" y="23544"/>
                </a:lnTo>
                <a:close/>
                <a:moveTo>
                  <a:pt x="31053" y="23544"/>
                </a:moveTo>
                <a:lnTo>
                  <a:pt x="31053" y="25317"/>
                </a:lnTo>
                <a:lnTo>
                  <a:pt x="29279" y="25317"/>
                </a:lnTo>
                <a:lnTo>
                  <a:pt x="29279" y="23544"/>
                </a:lnTo>
                <a:close/>
                <a:moveTo>
                  <a:pt x="32903" y="23544"/>
                </a:moveTo>
                <a:lnTo>
                  <a:pt x="32903" y="25317"/>
                </a:lnTo>
                <a:lnTo>
                  <a:pt x="31128" y="25317"/>
                </a:lnTo>
                <a:lnTo>
                  <a:pt x="31128" y="23544"/>
                </a:lnTo>
                <a:close/>
                <a:moveTo>
                  <a:pt x="34692" y="23544"/>
                </a:moveTo>
                <a:lnTo>
                  <a:pt x="34692" y="25317"/>
                </a:lnTo>
                <a:lnTo>
                  <a:pt x="32979" y="25317"/>
                </a:lnTo>
                <a:lnTo>
                  <a:pt x="32979" y="23544"/>
                </a:lnTo>
                <a:close/>
                <a:moveTo>
                  <a:pt x="36541" y="23544"/>
                </a:moveTo>
                <a:lnTo>
                  <a:pt x="36541" y="25317"/>
                </a:lnTo>
                <a:lnTo>
                  <a:pt x="34768" y="25317"/>
                </a:lnTo>
                <a:lnTo>
                  <a:pt x="34768" y="23544"/>
                </a:lnTo>
                <a:close/>
                <a:moveTo>
                  <a:pt x="38397" y="23544"/>
                </a:moveTo>
                <a:lnTo>
                  <a:pt x="38397" y="25317"/>
                </a:lnTo>
                <a:lnTo>
                  <a:pt x="36618" y="25317"/>
                </a:lnTo>
                <a:lnTo>
                  <a:pt x="36618" y="23544"/>
                </a:lnTo>
                <a:close/>
                <a:moveTo>
                  <a:pt x="40246" y="23544"/>
                </a:moveTo>
                <a:lnTo>
                  <a:pt x="40246" y="25317"/>
                </a:lnTo>
                <a:lnTo>
                  <a:pt x="38472" y="25317"/>
                </a:lnTo>
                <a:lnTo>
                  <a:pt x="38472" y="23544"/>
                </a:lnTo>
                <a:close/>
                <a:moveTo>
                  <a:pt x="42096" y="23544"/>
                </a:moveTo>
                <a:lnTo>
                  <a:pt x="42096" y="25317"/>
                </a:lnTo>
                <a:lnTo>
                  <a:pt x="40321" y="25317"/>
                </a:lnTo>
                <a:lnTo>
                  <a:pt x="40321" y="23544"/>
                </a:lnTo>
                <a:close/>
                <a:moveTo>
                  <a:pt x="43950" y="23544"/>
                </a:moveTo>
                <a:lnTo>
                  <a:pt x="43950" y="25317"/>
                </a:lnTo>
                <a:lnTo>
                  <a:pt x="42172" y="25317"/>
                </a:lnTo>
                <a:lnTo>
                  <a:pt x="42172" y="23544"/>
                </a:lnTo>
                <a:close/>
                <a:moveTo>
                  <a:pt x="45801" y="23544"/>
                </a:moveTo>
                <a:lnTo>
                  <a:pt x="45801" y="25317"/>
                </a:lnTo>
                <a:lnTo>
                  <a:pt x="44027" y="25317"/>
                </a:lnTo>
                <a:lnTo>
                  <a:pt x="44027" y="23544"/>
                </a:lnTo>
                <a:close/>
                <a:moveTo>
                  <a:pt x="47656" y="23544"/>
                </a:moveTo>
                <a:lnTo>
                  <a:pt x="47656" y="25317"/>
                </a:lnTo>
                <a:lnTo>
                  <a:pt x="45876" y="25317"/>
                </a:lnTo>
                <a:lnTo>
                  <a:pt x="45876" y="23544"/>
                </a:lnTo>
                <a:close/>
                <a:moveTo>
                  <a:pt x="49505" y="23544"/>
                </a:moveTo>
                <a:lnTo>
                  <a:pt x="49505" y="25317"/>
                </a:lnTo>
                <a:lnTo>
                  <a:pt x="47731" y="25317"/>
                </a:lnTo>
                <a:lnTo>
                  <a:pt x="47731" y="23544"/>
                </a:lnTo>
                <a:close/>
                <a:moveTo>
                  <a:pt x="51289" y="23544"/>
                </a:moveTo>
                <a:lnTo>
                  <a:pt x="51289" y="25317"/>
                </a:lnTo>
                <a:lnTo>
                  <a:pt x="49581" y="25317"/>
                </a:lnTo>
                <a:lnTo>
                  <a:pt x="49581" y="23544"/>
                </a:lnTo>
                <a:close/>
                <a:moveTo>
                  <a:pt x="53144" y="23544"/>
                </a:moveTo>
                <a:lnTo>
                  <a:pt x="53144" y="25317"/>
                </a:lnTo>
                <a:lnTo>
                  <a:pt x="51370" y="25317"/>
                </a:lnTo>
                <a:lnTo>
                  <a:pt x="51370" y="23544"/>
                </a:lnTo>
                <a:close/>
                <a:moveTo>
                  <a:pt x="54995" y="23544"/>
                </a:moveTo>
                <a:lnTo>
                  <a:pt x="54995" y="25317"/>
                </a:lnTo>
                <a:lnTo>
                  <a:pt x="53220" y="25317"/>
                </a:lnTo>
                <a:lnTo>
                  <a:pt x="53220" y="23544"/>
                </a:lnTo>
                <a:close/>
                <a:moveTo>
                  <a:pt x="56849" y="23544"/>
                </a:moveTo>
                <a:lnTo>
                  <a:pt x="56849" y="25317"/>
                </a:lnTo>
                <a:lnTo>
                  <a:pt x="55070" y="25317"/>
                </a:lnTo>
                <a:lnTo>
                  <a:pt x="55070" y="23544"/>
                </a:lnTo>
                <a:close/>
                <a:moveTo>
                  <a:pt x="58698" y="23544"/>
                </a:moveTo>
                <a:lnTo>
                  <a:pt x="58698" y="25317"/>
                </a:lnTo>
                <a:lnTo>
                  <a:pt x="56924" y="25317"/>
                </a:lnTo>
                <a:lnTo>
                  <a:pt x="56924" y="23544"/>
                </a:lnTo>
                <a:close/>
                <a:moveTo>
                  <a:pt x="60548" y="23544"/>
                </a:moveTo>
                <a:lnTo>
                  <a:pt x="60548" y="25317"/>
                </a:lnTo>
                <a:lnTo>
                  <a:pt x="58775" y="25317"/>
                </a:lnTo>
                <a:lnTo>
                  <a:pt x="58775" y="23544"/>
                </a:lnTo>
                <a:close/>
                <a:moveTo>
                  <a:pt x="62404" y="23544"/>
                </a:moveTo>
                <a:lnTo>
                  <a:pt x="62404" y="25317"/>
                </a:lnTo>
                <a:lnTo>
                  <a:pt x="60629" y="25317"/>
                </a:lnTo>
                <a:lnTo>
                  <a:pt x="60629" y="23544"/>
                </a:lnTo>
                <a:close/>
                <a:moveTo>
                  <a:pt x="64253" y="23544"/>
                </a:moveTo>
                <a:lnTo>
                  <a:pt x="64253" y="25317"/>
                </a:lnTo>
                <a:lnTo>
                  <a:pt x="62479" y="25317"/>
                </a:lnTo>
                <a:lnTo>
                  <a:pt x="62479" y="23544"/>
                </a:lnTo>
                <a:close/>
                <a:moveTo>
                  <a:pt x="66108" y="23544"/>
                </a:moveTo>
                <a:lnTo>
                  <a:pt x="66108" y="25317"/>
                </a:lnTo>
                <a:lnTo>
                  <a:pt x="64328" y="25317"/>
                </a:lnTo>
                <a:lnTo>
                  <a:pt x="64328" y="23544"/>
                </a:lnTo>
                <a:close/>
                <a:moveTo>
                  <a:pt x="3343" y="25393"/>
                </a:moveTo>
                <a:lnTo>
                  <a:pt x="3343" y="27173"/>
                </a:lnTo>
                <a:lnTo>
                  <a:pt x="1568" y="27173"/>
                </a:lnTo>
                <a:lnTo>
                  <a:pt x="1568" y="25393"/>
                </a:lnTo>
                <a:close/>
                <a:moveTo>
                  <a:pt x="5192" y="25393"/>
                </a:moveTo>
                <a:lnTo>
                  <a:pt x="5192" y="27173"/>
                </a:lnTo>
                <a:lnTo>
                  <a:pt x="3418" y="27173"/>
                </a:lnTo>
                <a:lnTo>
                  <a:pt x="3418" y="25393"/>
                </a:lnTo>
                <a:close/>
                <a:moveTo>
                  <a:pt x="7047" y="25393"/>
                </a:moveTo>
                <a:lnTo>
                  <a:pt x="7047" y="27173"/>
                </a:lnTo>
                <a:lnTo>
                  <a:pt x="5267" y="27173"/>
                </a:lnTo>
                <a:lnTo>
                  <a:pt x="5267" y="25393"/>
                </a:lnTo>
                <a:close/>
                <a:moveTo>
                  <a:pt x="8896" y="25393"/>
                </a:moveTo>
                <a:lnTo>
                  <a:pt x="8896" y="27173"/>
                </a:lnTo>
                <a:lnTo>
                  <a:pt x="7123" y="27173"/>
                </a:lnTo>
                <a:lnTo>
                  <a:pt x="7123" y="25393"/>
                </a:lnTo>
                <a:close/>
                <a:moveTo>
                  <a:pt x="10746" y="25393"/>
                </a:moveTo>
                <a:lnTo>
                  <a:pt x="10746" y="27173"/>
                </a:lnTo>
                <a:lnTo>
                  <a:pt x="8972" y="27173"/>
                </a:lnTo>
                <a:lnTo>
                  <a:pt x="8972" y="25393"/>
                </a:lnTo>
                <a:close/>
                <a:moveTo>
                  <a:pt x="12601" y="25393"/>
                </a:moveTo>
                <a:lnTo>
                  <a:pt x="12601" y="27173"/>
                </a:lnTo>
                <a:lnTo>
                  <a:pt x="10827" y="27173"/>
                </a:lnTo>
                <a:lnTo>
                  <a:pt x="10827" y="25393"/>
                </a:lnTo>
                <a:close/>
                <a:moveTo>
                  <a:pt x="14451" y="25393"/>
                </a:moveTo>
                <a:lnTo>
                  <a:pt x="14451" y="27173"/>
                </a:lnTo>
                <a:lnTo>
                  <a:pt x="12676" y="27173"/>
                </a:lnTo>
                <a:lnTo>
                  <a:pt x="12676" y="25393"/>
                </a:lnTo>
                <a:close/>
                <a:moveTo>
                  <a:pt x="16305" y="25393"/>
                </a:moveTo>
                <a:lnTo>
                  <a:pt x="16305" y="27173"/>
                </a:lnTo>
                <a:lnTo>
                  <a:pt x="14526" y="27173"/>
                </a:lnTo>
                <a:lnTo>
                  <a:pt x="14526" y="25393"/>
                </a:lnTo>
                <a:close/>
                <a:moveTo>
                  <a:pt x="18089" y="25393"/>
                </a:moveTo>
                <a:lnTo>
                  <a:pt x="18089" y="27173"/>
                </a:lnTo>
                <a:lnTo>
                  <a:pt x="16381" y="27173"/>
                </a:lnTo>
                <a:lnTo>
                  <a:pt x="16381" y="25393"/>
                </a:lnTo>
                <a:close/>
                <a:moveTo>
                  <a:pt x="19945" y="25393"/>
                </a:moveTo>
                <a:lnTo>
                  <a:pt x="19945" y="27173"/>
                </a:lnTo>
                <a:lnTo>
                  <a:pt x="18166" y="27173"/>
                </a:lnTo>
                <a:lnTo>
                  <a:pt x="18166" y="25393"/>
                </a:lnTo>
                <a:close/>
                <a:moveTo>
                  <a:pt x="21795" y="25393"/>
                </a:moveTo>
                <a:lnTo>
                  <a:pt x="21795" y="27173"/>
                </a:lnTo>
                <a:lnTo>
                  <a:pt x="20020" y="27173"/>
                </a:lnTo>
                <a:lnTo>
                  <a:pt x="20020" y="25393"/>
                </a:lnTo>
                <a:close/>
                <a:moveTo>
                  <a:pt x="23644" y="25393"/>
                </a:moveTo>
                <a:lnTo>
                  <a:pt x="23644" y="27173"/>
                </a:lnTo>
                <a:lnTo>
                  <a:pt x="21870" y="27173"/>
                </a:lnTo>
                <a:lnTo>
                  <a:pt x="21870" y="25393"/>
                </a:lnTo>
                <a:close/>
                <a:moveTo>
                  <a:pt x="25498" y="25393"/>
                </a:moveTo>
                <a:lnTo>
                  <a:pt x="25498" y="27173"/>
                </a:lnTo>
                <a:lnTo>
                  <a:pt x="23719" y="27173"/>
                </a:lnTo>
                <a:lnTo>
                  <a:pt x="23719" y="25393"/>
                </a:lnTo>
                <a:close/>
                <a:moveTo>
                  <a:pt x="27348" y="25393"/>
                </a:moveTo>
                <a:lnTo>
                  <a:pt x="27348" y="27173"/>
                </a:lnTo>
                <a:lnTo>
                  <a:pt x="25575" y="27173"/>
                </a:lnTo>
                <a:lnTo>
                  <a:pt x="25575" y="25393"/>
                </a:lnTo>
                <a:close/>
                <a:moveTo>
                  <a:pt x="29204" y="25393"/>
                </a:moveTo>
                <a:lnTo>
                  <a:pt x="29204" y="27173"/>
                </a:lnTo>
                <a:lnTo>
                  <a:pt x="27424" y="27173"/>
                </a:lnTo>
                <a:lnTo>
                  <a:pt x="27424" y="25393"/>
                </a:lnTo>
                <a:close/>
                <a:moveTo>
                  <a:pt x="31053" y="25393"/>
                </a:moveTo>
                <a:lnTo>
                  <a:pt x="31053" y="27173"/>
                </a:lnTo>
                <a:lnTo>
                  <a:pt x="29279" y="27173"/>
                </a:lnTo>
                <a:lnTo>
                  <a:pt x="29279" y="25393"/>
                </a:lnTo>
                <a:close/>
                <a:moveTo>
                  <a:pt x="32903" y="25393"/>
                </a:moveTo>
                <a:lnTo>
                  <a:pt x="32903" y="27173"/>
                </a:lnTo>
                <a:lnTo>
                  <a:pt x="31128" y="27173"/>
                </a:lnTo>
                <a:lnTo>
                  <a:pt x="31128" y="25393"/>
                </a:lnTo>
                <a:close/>
                <a:moveTo>
                  <a:pt x="34692" y="25393"/>
                </a:moveTo>
                <a:lnTo>
                  <a:pt x="34692" y="27173"/>
                </a:lnTo>
                <a:lnTo>
                  <a:pt x="32979" y="27173"/>
                </a:lnTo>
                <a:lnTo>
                  <a:pt x="32979" y="25393"/>
                </a:lnTo>
                <a:close/>
                <a:moveTo>
                  <a:pt x="36541" y="25393"/>
                </a:moveTo>
                <a:lnTo>
                  <a:pt x="36541" y="27173"/>
                </a:lnTo>
                <a:lnTo>
                  <a:pt x="34768" y="27173"/>
                </a:lnTo>
                <a:lnTo>
                  <a:pt x="34768" y="25393"/>
                </a:lnTo>
                <a:close/>
                <a:moveTo>
                  <a:pt x="38397" y="25393"/>
                </a:moveTo>
                <a:lnTo>
                  <a:pt x="38397" y="27173"/>
                </a:lnTo>
                <a:lnTo>
                  <a:pt x="36618" y="27173"/>
                </a:lnTo>
                <a:lnTo>
                  <a:pt x="36618" y="25393"/>
                </a:lnTo>
                <a:close/>
                <a:moveTo>
                  <a:pt x="40246" y="25393"/>
                </a:moveTo>
                <a:lnTo>
                  <a:pt x="40246" y="27173"/>
                </a:lnTo>
                <a:lnTo>
                  <a:pt x="38472" y="27173"/>
                </a:lnTo>
                <a:lnTo>
                  <a:pt x="38472" y="25393"/>
                </a:lnTo>
                <a:close/>
                <a:moveTo>
                  <a:pt x="42096" y="25393"/>
                </a:moveTo>
                <a:lnTo>
                  <a:pt x="42096" y="27173"/>
                </a:lnTo>
                <a:lnTo>
                  <a:pt x="40321" y="27173"/>
                </a:lnTo>
                <a:lnTo>
                  <a:pt x="40321" y="25393"/>
                </a:lnTo>
                <a:close/>
                <a:moveTo>
                  <a:pt x="43950" y="25393"/>
                </a:moveTo>
                <a:lnTo>
                  <a:pt x="43950" y="27173"/>
                </a:lnTo>
                <a:lnTo>
                  <a:pt x="42172" y="27173"/>
                </a:lnTo>
                <a:lnTo>
                  <a:pt x="42172" y="25393"/>
                </a:lnTo>
                <a:close/>
                <a:moveTo>
                  <a:pt x="45801" y="25393"/>
                </a:moveTo>
                <a:lnTo>
                  <a:pt x="45801" y="27173"/>
                </a:lnTo>
                <a:lnTo>
                  <a:pt x="44027" y="27173"/>
                </a:lnTo>
                <a:lnTo>
                  <a:pt x="44027" y="25393"/>
                </a:lnTo>
                <a:close/>
                <a:moveTo>
                  <a:pt x="47656" y="25393"/>
                </a:moveTo>
                <a:lnTo>
                  <a:pt x="47656" y="27173"/>
                </a:lnTo>
                <a:lnTo>
                  <a:pt x="45876" y="27173"/>
                </a:lnTo>
                <a:lnTo>
                  <a:pt x="45876" y="25393"/>
                </a:lnTo>
                <a:close/>
                <a:moveTo>
                  <a:pt x="49505" y="25393"/>
                </a:moveTo>
                <a:lnTo>
                  <a:pt x="49505" y="27173"/>
                </a:lnTo>
                <a:lnTo>
                  <a:pt x="47731" y="27173"/>
                </a:lnTo>
                <a:lnTo>
                  <a:pt x="47731" y="25393"/>
                </a:lnTo>
                <a:close/>
                <a:moveTo>
                  <a:pt x="51289" y="25393"/>
                </a:moveTo>
                <a:lnTo>
                  <a:pt x="51289" y="27173"/>
                </a:lnTo>
                <a:lnTo>
                  <a:pt x="49581" y="27173"/>
                </a:lnTo>
                <a:lnTo>
                  <a:pt x="49581" y="25393"/>
                </a:lnTo>
                <a:close/>
                <a:moveTo>
                  <a:pt x="53144" y="25393"/>
                </a:moveTo>
                <a:lnTo>
                  <a:pt x="53144" y="27173"/>
                </a:lnTo>
                <a:lnTo>
                  <a:pt x="51370" y="27173"/>
                </a:lnTo>
                <a:lnTo>
                  <a:pt x="51370" y="25393"/>
                </a:lnTo>
                <a:close/>
                <a:moveTo>
                  <a:pt x="54995" y="25393"/>
                </a:moveTo>
                <a:lnTo>
                  <a:pt x="54995" y="27173"/>
                </a:lnTo>
                <a:lnTo>
                  <a:pt x="53220" y="27173"/>
                </a:lnTo>
                <a:lnTo>
                  <a:pt x="53220" y="25393"/>
                </a:lnTo>
                <a:close/>
                <a:moveTo>
                  <a:pt x="56849" y="25393"/>
                </a:moveTo>
                <a:lnTo>
                  <a:pt x="56849" y="27173"/>
                </a:lnTo>
                <a:lnTo>
                  <a:pt x="55070" y="27173"/>
                </a:lnTo>
                <a:lnTo>
                  <a:pt x="55070" y="25393"/>
                </a:lnTo>
                <a:close/>
                <a:moveTo>
                  <a:pt x="58698" y="25393"/>
                </a:moveTo>
                <a:lnTo>
                  <a:pt x="58698" y="27173"/>
                </a:lnTo>
                <a:lnTo>
                  <a:pt x="56924" y="27173"/>
                </a:lnTo>
                <a:lnTo>
                  <a:pt x="56924" y="25393"/>
                </a:lnTo>
                <a:close/>
                <a:moveTo>
                  <a:pt x="60548" y="25393"/>
                </a:moveTo>
                <a:lnTo>
                  <a:pt x="60548" y="27173"/>
                </a:lnTo>
                <a:lnTo>
                  <a:pt x="58775" y="27173"/>
                </a:lnTo>
                <a:lnTo>
                  <a:pt x="58775" y="25393"/>
                </a:lnTo>
                <a:close/>
                <a:moveTo>
                  <a:pt x="62404" y="25393"/>
                </a:moveTo>
                <a:lnTo>
                  <a:pt x="62404" y="27173"/>
                </a:lnTo>
                <a:lnTo>
                  <a:pt x="60629" y="27173"/>
                </a:lnTo>
                <a:lnTo>
                  <a:pt x="60629" y="25393"/>
                </a:lnTo>
                <a:close/>
                <a:moveTo>
                  <a:pt x="64253" y="25393"/>
                </a:moveTo>
                <a:lnTo>
                  <a:pt x="64253" y="27173"/>
                </a:lnTo>
                <a:lnTo>
                  <a:pt x="62479" y="27173"/>
                </a:lnTo>
                <a:lnTo>
                  <a:pt x="62479" y="25393"/>
                </a:lnTo>
                <a:close/>
                <a:moveTo>
                  <a:pt x="66108" y="25393"/>
                </a:moveTo>
                <a:lnTo>
                  <a:pt x="66108" y="27173"/>
                </a:lnTo>
                <a:lnTo>
                  <a:pt x="64328" y="27173"/>
                </a:lnTo>
                <a:lnTo>
                  <a:pt x="64328" y="25393"/>
                </a:lnTo>
                <a:close/>
                <a:moveTo>
                  <a:pt x="3343" y="27248"/>
                </a:moveTo>
                <a:lnTo>
                  <a:pt x="3343" y="29022"/>
                </a:lnTo>
                <a:lnTo>
                  <a:pt x="1568" y="29022"/>
                </a:lnTo>
                <a:lnTo>
                  <a:pt x="1568" y="27248"/>
                </a:lnTo>
                <a:close/>
                <a:moveTo>
                  <a:pt x="5192" y="27248"/>
                </a:moveTo>
                <a:lnTo>
                  <a:pt x="5192" y="29022"/>
                </a:lnTo>
                <a:lnTo>
                  <a:pt x="3418" y="29022"/>
                </a:lnTo>
                <a:lnTo>
                  <a:pt x="3418" y="27248"/>
                </a:lnTo>
                <a:close/>
                <a:moveTo>
                  <a:pt x="7047" y="27248"/>
                </a:moveTo>
                <a:lnTo>
                  <a:pt x="7047" y="29022"/>
                </a:lnTo>
                <a:lnTo>
                  <a:pt x="5267" y="29022"/>
                </a:lnTo>
                <a:lnTo>
                  <a:pt x="5267" y="27248"/>
                </a:lnTo>
                <a:close/>
                <a:moveTo>
                  <a:pt x="8896" y="27248"/>
                </a:moveTo>
                <a:lnTo>
                  <a:pt x="8896" y="29022"/>
                </a:lnTo>
                <a:lnTo>
                  <a:pt x="7123" y="29022"/>
                </a:lnTo>
                <a:lnTo>
                  <a:pt x="7123" y="27248"/>
                </a:lnTo>
                <a:close/>
                <a:moveTo>
                  <a:pt x="10746" y="27248"/>
                </a:moveTo>
                <a:lnTo>
                  <a:pt x="10746" y="29022"/>
                </a:lnTo>
                <a:lnTo>
                  <a:pt x="8972" y="29022"/>
                </a:lnTo>
                <a:lnTo>
                  <a:pt x="8972" y="27248"/>
                </a:lnTo>
                <a:close/>
                <a:moveTo>
                  <a:pt x="12601" y="27248"/>
                </a:moveTo>
                <a:lnTo>
                  <a:pt x="12601" y="29022"/>
                </a:lnTo>
                <a:lnTo>
                  <a:pt x="10827" y="29022"/>
                </a:lnTo>
                <a:lnTo>
                  <a:pt x="10827" y="27248"/>
                </a:lnTo>
                <a:close/>
                <a:moveTo>
                  <a:pt x="14451" y="27248"/>
                </a:moveTo>
                <a:lnTo>
                  <a:pt x="14451" y="29022"/>
                </a:lnTo>
                <a:lnTo>
                  <a:pt x="12676" y="29022"/>
                </a:lnTo>
                <a:lnTo>
                  <a:pt x="12676" y="27248"/>
                </a:lnTo>
                <a:close/>
                <a:moveTo>
                  <a:pt x="16305" y="27248"/>
                </a:moveTo>
                <a:lnTo>
                  <a:pt x="16305" y="29022"/>
                </a:lnTo>
                <a:lnTo>
                  <a:pt x="14526" y="29022"/>
                </a:lnTo>
                <a:lnTo>
                  <a:pt x="14526" y="27248"/>
                </a:lnTo>
                <a:close/>
                <a:moveTo>
                  <a:pt x="18089" y="27248"/>
                </a:moveTo>
                <a:lnTo>
                  <a:pt x="18089" y="29022"/>
                </a:lnTo>
                <a:lnTo>
                  <a:pt x="16381" y="29022"/>
                </a:lnTo>
                <a:lnTo>
                  <a:pt x="16381" y="27248"/>
                </a:lnTo>
                <a:close/>
                <a:moveTo>
                  <a:pt x="19945" y="27248"/>
                </a:moveTo>
                <a:lnTo>
                  <a:pt x="19945" y="29022"/>
                </a:lnTo>
                <a:lnTo>
                  <a:pt x="18166" y="29022"/>
                </a:lnTo>
                <a:lnTo>
                  <a:pt x="18166" y="27248"/>
                </a:lnTo>
                <a:close/>
                <a:moveTo>
                  <a:pt x="21795" y="27248"/>
                </a:moveTo>
                <a:lnTo>
                  <a:pt x="21795" y="29022"/>
                </a:lnTo>
                <a:lnTo>
                  <a:pt x="20020" y="29022"/>
                </a:lnTo>
                <a:lnTo>
                  <a:pt x="20020" y="27248"/>
                </a:lnTo>
                <a:close/>
                <a:moveTo>
                  <a:pt x="23644" y="27248"/>
                </a:moveTo>
                <a:lnTo>
                  <a:pt x="23644" y="29022"/>
                </a:lnTo>
                <a:lnTo>
                  <a:pt x="21870" y="29022"/>
                </a:lnTo>
                <a:lnTo>
                  <a:pt x="21870" y="27248"/>
                </a:lnTo>
                <a:close/>
                <a:moveTo>
                  <a:pt x="25498" y="27248"/>
                </a:moveTo>
                <a:lnTo>
                  <a:pt x="25498" y="29022"/>
                </a:lnTo>
                <a:lnTo>
                  <a:pt x="23719" y="29022"/>
                </a:lnTo>
                <a:lnTo>
                  <a:pt x="23719" y="27248"/>
                </a:lnTo>
                <a:close/>
                <a:moveTo>
                  <a:pt x="27348" y="27248"/>
                </a:moveTo>
                <a:lnTo>
                  <a:pt x="27348" y="29022"/>
                </a:lnTo>
                <a:lnTo>
                  <a:pt x="25575" y="29022"/>
                </a:lnTo>
                <a:lnTo>
                  <a:pt x="25575" y="27248"/>
                </a:lnTo>
                <a:close/>
                <a:moveTo>
                  <a:pt x="29204" y="27248"/>
                </a:moveTo>
                <a:lnTo>
                  <a:pt x="29204" y="29022"/>
                </a:lnTo>
                <a:lnTo>
                  <a:pt x="27424" y="29022"/>
                </a:lnTo>
                <a:lnTo>
                  <a:pt x="27424" y="27248"/>
                </a:lnTo>
                <a:close/>
                <a:moveTo>
                  <a:pt x="31053" y="27248"/>
                </a:moveTo>
                <a:lnTo>
                  <a:pt x="31053" y="29022"/>
                </a:lnTo>
                <a:lnTo>
                  <a:pt x="29279" y="29022"/>
                </a:lnTo>
                <a:lnTo>
                  <a:pt x="29279" y="27248"/>
                </a:lnTo>
                <a:close/>
                <a:moveTo>
                  <a:pt x="32903" y="27248"/>
                </a:moveTo>
                <a:lnTo>
                  <a:pt x="32903" y="29022"/>
                </a:lnTo>
                <a:lnTo>
                  <a:pt x="31128" y="29022"/>
                </a:lnTo>
                <a:lnTo>
                  <a:pt x="31128" y="27248"/>
                </a:lnTo>
                <a:close/>
                <a:moveTo>
                  <a:pt x="34692" y="27248"/>
                </a:moveTo>
                <a:lnTo>
                  <a:pt x="34692" y="29022"/>
                </a:lnTo>
                <a:lnTo>
                  <a:pt x="32979" y="29022"/>
                </a:lnTo>
                <a:lnTo>
                  <a:pt x="32979" y="27248"/>
                </a:lnTo>
                <a:close/>
                <a:moveTo>
                  <a:pt x="36541" y="27248"/>
                </a:moveTo>
                <a:lnTo>
                  <a:pt x="36541" y="29022"/>
                </a:lnTo>
                <a:lnTo>
                  <a:pt x="34768" y="29022"/>
                </a:lnTo>
                <a:lnTo>
                  <a:pt x="34768" y="27248"/>
                </a:lnTo>
                <a:close/>
                <a:moveTo>
                  <a:pt x="38397" y="27248"/>
                </a:moveTo>
                <a:lnTo>
                  <a:pt x="38397" y="29022"/>
                </a:lnTo>
                <a:lnTo>
                  <a:pt x="36618" y="29022"/>
                </a:lnTo>
                <a:lnTo>
                  <a:pt x="36618" y="27248"/>
                </a:lnTo>
                <a:close/>
                <a:moveTo>
                  <a:pt x="40246" y="27248"/>
                </a:moveTo>
                <a:lnTo>
                  <a:pt x="40246" y="29022"/>
                </a:lnTo>
                <a:lnTo>
                  <a:pt x="38472" y="29022"/>
                </a:lnTo>
                <a:lnTo>
                  <a:pt x="38472" y="27248"/>
                </a:lnTo>
                <a:close/>
                <a:moveTo>
                  <a:pt x="42096" y="27248"/>
                </a:moveTo>
                <a:lnTo>
                  <a:pt x="42096" y="29022"/>
                </a:lnTo>
                <a:lnTo>
                  <a:pt x="40321" y="29022"/>
                </a:lnTo>
                <a:lnTo>
                  <a:pt x="40321" y="27248"/>
                </a:lnTo>
                <a:close/>
                <a:moveTo>
                  <a:pt x="43950" y="27248"/>
                </a:moveTo>
                <a:lnTo>
                  <a:pt x="43950" y="29022"/>
                </a:lnTo>
                <a:lnTo>
                  <a:pt x="42172" y="29022"/>
                </a:lnTo>
                <a:lnTo>
                  <a:pt x="42172" y="27248"/>
                </a:lnTo>
                <a:close/>
                <a:moveTo>
                  <a:pt x="45801" y="27248"/>
                </a:moveTo>
                <a:lnTo>
                  <a:pt x="45801" y="29022"/>
                </a:lnTo>
                <a:lnTo>
                  <a:pt x="44027" y="29022"/>
                </a:lnTo>
                <a:lnTo>
                  <a:pt x="44027" y="27248"/>
                </a:lnTo>
                <a:close/>
                <a:moveTo>
                  <a:pt x="47656" y="27248"/>
                </a:moveTo>
                <a:lnTo>
                  <a:pt x="47656" y="29022"/>
                </a:lnTo>
                <a:lnTo>
                  <a:pt x="45876" y="29022"/>
                </a:lnTo>
                <a:lnTo>
                  <a:pt x="45876" y="27248"/>
                </a:lnTo>
                <a:close/>
                <a:moveTo>
                  <a:pt x="49505" y="27248"/>
                </a:moveTo>
                <a:lnTo>
                  <a:pt x="49505" y="29022"/>
                </a:lnTo>
                <a:lnTo>
                  <a:pt x="47731" y="29022"/>
                </a:lnTo>
                <a:lnTo>
                  <a:pt x="47731" y="27248"/>
                </a:lnTo>
                <a:close/>
                <a:moveTo>
                  <a:pt x="51289" y="27248"/>
                </a:moveTo>
                <a:lnTo>
                  <a:pt x="51289" y="29022"/>
                </a:lnTo>
                <a:lnTo>
                  <a:pt x="49581" y="29022"/>
                </a:lnTo>
                <a:lnTo>
                  <a:pt x="49581" y="27248"/>
                </a:lnTo>
                <a:close/>
                <a:moveTo>
                  <a:pt x="53144" y="27248"/>
                </a:moveTo>
                <a:lnTo>
                  <a:pt x="53144" y="29022"/>
                </a:lnTo>
                <a:lnTo>
                  <a:pt x="51370" y="29022"/>
                </a:lnTo>
                <a:lnTo>
                  <a:pt x="51370" y="27248"/>
                </a:lnTo>
                <a:close/>
                <a:moveTo>
                  <a:pt x="54995" y="27248"/>
                </a:moveTo>
                <a:lnTo>
                  <a:pt x="54995" y="29022"/>
                </a:lnTo>
                <a:lnTo>
                  <a:pt x="53220" y="29022"/>
                </a:lnTo>
                <a:lnTo>
                  <a:pt x="53220" y="27248"/>
                </a:lnTo>
                <a:close/>
                <a:moveTo>
                  <a:pt x="56849" y="27248"/>
                </a:moveTo>
                <a:lnTo>
                  <a:pt x="56849" y="29022"/>
                </a:lnTo>
                <a:lnTo>
                  <a:pt x="55070" y="29022"/>
                </a:lnTo>
                <a:lnTo>
                  <a:pt x="55070" y="27248"/>
                </a:lnTo>
                <a:close/>
                <a:moveTo>
                  <a:pt x="58698" y="27248"/>
                </a:moveTo>
                <a:lnTo>
                  <a:pt x="58698" y="29022"/>
                </a:lnTo>
                <a:lnTo>
                  <a:pt x="56924" y="29022"/>
                </a:lnTo>
                <a:lnTo>
                  <a:pt x="56924" y="27248"/>
                </a:lnTo>
                <a:close/>
                <a:moveTo>
                  <a:pt x="60548" y="27248"/>
                </a:moveTo>
                <a:lnTo>
                  <a:pt x="60548" y="29022"/>
                </a:lnTo>
                <a:lnTo>
                  <a:pt x="58775" y="29022"/>
                </a:lnTo>
                <a:lnTo>
                  <a:pt x="58775" y="27248"/>
                </a:lnTo>
                <a:close/>
                <a:moveTo>
                  <a:pt x="62404" y="27248"/>
                </a:moveTo>
                <a:lnTo>
                  <a:pt x="62404" y="29022"/>
                </a:lnTo>
                <a:lnTo>
                  <a:pt x="60629" y="29022"/>
                </a:lnTo>
                <a:lnTo>
                  <a:pt x="60629" y="27248"/>
                </a:lnTo>
                <a:close/>
                <a:moveTo>
                  <a:pt x="64253" y="27248"/>
                </a:moveTo>
                <a:lnTo>
                  <a:pt x="64253" y="29022"/>
                </a:lnTo>
                <a:lnTo>
                  <a:pt x="62479" y="29022"/>
                </a:lnTo>
                <a:lnTo>
                  <a:pt x="62479" y="27248"/>
                </a:lnTo>
                <a:close/>
                <a:moveTo>
                  <a:pt x="66108" y="27248"/>
                </a:moveTo>
                <a:lnTo>
                  <a:pt x="66108" y="29022"/>
                </a:lnTo>
                <a:lnTo>
                  <a:pt x="64328" y="29022"/>
                </a:lnTo>
                <a:lnTo>
                  <a:pt x="64328" y="27248"/>
                </a:lnTo>
                <a:close/>
                <a:moveTo>
                  <a:pt x="3343" y="29097"/>
                </a:moveTo>
                <a:lnTo>
                  <a:pt x="3343" y="30872"/>
                </a:lnTo>
                <a:lnTo>
                  <a:pt x="1568" y="30872"/>
                </a:lnTo>
                <a:lnTo>
                  <a:pt x="1568" y="29097"/>
                </a:lnTo>
                <a:close/>
                <a:moveTo>
                  <a:pt x="5192" y="29097"/>
                </a:moveTo>
                <a:lnTo>
                  <a:pt x="5192" y="30872"/>
                </a:lnTo>
                <a:lnTo>
                  <a:pt x="3418" y="30872"/>
                </a:lnTo>
                <a:lnTo>
                  <a:pt x="3418" y="29097"/>
                </a:lnTo>
                <a:close/>
                <a:moveTo>
                  <a:pt x="7047" y="29097"/>
                </a:moveTo>
                <a:lnTo>
                  <a:pt x="7047" y="30872"/>
                </a:lnTo>
                <a:lnTo>
                  <a:pt x="5267" y="30872"/>
                </a:lnTo>
                <a:lnTo>
                  <a:pt x="5267" y="29097"/>
                </a:lnTo>
                <a:close/>
                <a:moveTo>
                  <a:pt x="8896" y="29097"/>
                </a:moveTo>
                <a:lnTo>
                  <a:pt x="8896" y="30872"/>
                </a:lnTo>
                <a:lnTo>
                  <a:pt x="7123" y="30872"/>
                </a:lnTo>
                <a:lnTo>
                  <a:pt x="7123" y="29097"/>
                </a:lnTo>
                <a:close/>
                <a:moveTo>
                  <a:pt x="10746" y="29097"/>
                </a:moveTo>
                <a:lnTo>
                  <a:pt x="10746" y="30872"/>
                </a:lnTo>
                <a:lnTo>
                  <a:pt x="8972" y="30872"/>
                </a:lnTo>
                <a:lnTo>
                  <a:pt x="8972" y="29097"/>
                </a:lnTo>
                <a:close/>
                <a:moveTo>
                  <a:pt x="12601" y="29097"/>
                </a:moveTo>
                <a:lnTo>
                  <a:pt x="12601" y="30872"/>
                </a:lnTo>
                <a:lnTo>
                  <a:pt x="10827" y="30872"/>
                </a:lnTo>
                <a:lnTo>
                  <a:pt x="10827" y="29097"/>
                </a:lnTo>
                <a:close/>
                <a:moveTo>
                  <a:pt x="14451" y="29097"/>
                </a:moveTo>
                <a:lnTo>
                  <a:pt x="14451" y="30872"/>
                </a:lnTo>
                <a:lnTo>
                  <a:pt x="12676" y="30872"/>
                </a:lnTo>
                <a:lnTo>
                  <a:pt x="12676" y="29097"/>
                </a:lnTo>
                <a:close/>
                <a:moveTo>
                  <a:pt x="16305" y="29097"/>
                </a:moveTo>
                <a:lnTo>
                  <a:pt x="16305" y="30872"/>
                </a:lnTo>
                <a:lnTo>
                  <a:pt x="14526" y="30872"/>
                </a:lnTo>
                <a:lnTo>
                  <a:pt x="14526" y="29097"/>
                </a:lnTo>
                <a:close/>
                <a:moveTo>
                  <a:pt x="18089" y="29097"/>
                </a:moveTo>
                <a:lnTo>
                  <a:pt x="18089" y="30872"/>
                </a:lnTo>
                <a:lnTo>
                  <a:pt x="16381" y="30872"/>
                </a:lnTo>
                <a:lnTo>
                  <a:pt x="16381" y="29097"/>
                </a:lnTo>
                <a:close/>
                <a:moveTo>
                  <a:pt x="19945" y="29097"/>
                </a:moveTo>
                <a:lnTo>
                  <a:pt x="19945" y="30872"/>
                </a:lnTo>
                <a:lnTo>
                  <a:pt x="18166" y="30872"/>
                </a:lnTo>
                <a:lnTo>
                  <a:pt x="18166" y="29097"/>
                </a:lnTo>
                <a:close/>
                <a:moveTo>
                  <a:pt x="21795" y="29097"/>
                </a:moveTo>
                <a:lnTo>
                  <a:pt x="21795" y="30872"/>
                </a:lnTo>
                <a:lnTo>
                  <a:pt x="20020" y="30872"/>
                </a:lnTo>
                <a:lnTo>
                  <a:pt x="20020" y="29097"/>
                </a:lnTo>
                <a:close/>
                <a:moveTo>
                  <a:pt x="23644" y="29097"/>
                </a:moveTo>
                <a:lnTo>
                  <a:pt x="23644" y="30872"/>
                </a:lnTo>
                <a:lnTo>
                  <a:pt x="21870" y="30872"/>
                </a:lnTo>
                <a:lnTo>
                  <a:pt x="21870" y="29097"/>
                </a:lnTo>
                <a:close/>
                <a:moveTo>
                  <a:pt x="25498" y="29097"/>
                </a:moveTo>
                <a:lnTo>
                  <a:pt x="25498" y="30872"/>
                </a:lnTo>
                <a:lnTo>
                  <a:pt x="23719" y="30872"/>
                </a:lnTo>
                <a:lnTo>
                  <a:pt x="23719" y="29097"/>
                </a:lnTo>
                <a:close/>
                <a:moveTo>
                  <a:pt x="27348" y="29097"/>
                </a:moveTo>
                <a:lnTo>
                  <a:pt x="27348" y="30872"/>
                </a:lnTo>
                <a:lnTo>
                  <a:pt x="25575" y="30872"/>
                </a:lnTo>
                <a:lnTo>
                  <a:pt x="25575" y="29097"/>
                </a:lnTo>
                <a:close/>
                <a:moveTo>
                  <a:pt x="29204" y="29097"/>
                </a:moveTo>
                <a:lnTo>
                  <a:pt x="29204" y="30872"/>
                </a:lnTo>
                <a:lnTo>
                  <a:pt x="27424" y="30872"/>
                </a:lnTo>
                <a:lnTo>
                  <a:pt x="27424" y="29097"/>
                </a:lnTo>
                <a:close/>
                <a:moveTo>
                  <a:pt x="31053" y="29097"/>
                </a:moveTo>
                <a:lnTo>
                  <a:pt x="31053" y="30872"/>
                </a:lnTo>
                <a:lnTo>
                  <a:pt x="29279" y="30872"/>
                </a:lnTo>
                <a:lnTo>
                  <a:pt x="29279" y="29097"/>
                </a:lnTo>
                <a:close/>
                <a:moveTo>
                  <a:pt x="32903" y="29097"/>
                </a:moveTo>
                <a:lnTo>
                  <a:pt x="32903" y="30872"/>
                </a:lnTo>
                <a:lnTo>
                  <a:pt x="31128" y="30872"/>
                </a:lnTo>
                <a:lnTo>
                  <a:pt x="31128" y="29097"/>
                </a:lnTo>
                <a:close/>
                <a:moveTo>
                  <a:pt x="34692" y="29097"/>
                </a:moveTo>
                <a:lnTo>
                  <a:pt x="34692" y="30872"/>
                </a:lnTo>
                <a:lnTo>
                  <a:pt x="32979" y="30872"/>
                </a:lnTo>
                <a:lnTo>
                  <a:pt x="32979" y="29097"/>
                </a:lnTo>
                <a:close/>
                <a:moveTo>
                  <a:pt x="36541" y="29097"/>
                </a:moveTo>
                <a:lnTo>
                  <a:pt x="36541" y="30872"/>
                </a:lnTo>
                <a:lnTo>
                  <a:pt x="34768" y="30872"/>
                </a:lnTo>
                <a:lnTo>
                  <a:pt x="34768" y="29097"/>
                </a:lnTo>
                <a:close/>
                <a:moveTo>
                  <a:pt x="38397" y="29097"/>
                </a:moveTo>
                <a:lnTo>
                  <a:pt x="38397" y="30872"/>
                </a:lnTo>
                <a:lnTo>
                  <a:pt x="36618" y="30872"/>
                </a:lnTo>
                <a:lnTo>
                  <a:pt x="36618" y="29097"/>
                </a:lnTo>
                <a:close/>
                <a:moveTo>
                  <a:pt x="40246" y="29097"/>
                </a:moveTo>
                <a:lnTo>
                  <a:pt x="40246" y="30872"/>
                </a:lnTo>
                <a:lnTo>
                  <a:pt x="38472" y="30872"/>
                </a:lnTo>
                <a:lnTo>
                  <a:pt x="38472" y="29097"/>
                </a:lnTo>
                <a:close/>
                <a:moveTo>
                  <a:pt x="42096" y="29097"/>
                </a:moveTo>
                <a:lnTo>
                  <a:pt x="42096" y="30872"/>
                </a:lnTo>
                <a:lnTo>
                  <a:pt x="40321" y="30872"/>
                </a:lnTo>
                <a:lnTo>
                  <a:pt x="40321" y="29097"/>
                </a:lnTo>
                <a:close/>
                <a:moveTo>
                  <a:pt x="43950" y="29097"/>
                </a:moveTo>
                <a:lnTo>
                  <a:pt x="43950" y="30872"/>
                </a:lnTo>
                <a:lnTo>
                  <a:pt x="42172" y="30872"/>
                </a:lnTo>
                <a:lnTo>
                  <a:pt x="42172" y="29097"/>
                </a:lnTo>
                <a:close/>
                <a:moveTo>
                  <a:pt x="45801" y="29097"/>
                </a:moveTo>
                <a:lnTo>
                  <a:pt x="45801" y="30872"/>
                </a:lnTo>
                <a:lnTo>
                  <a:pt x="44027" y="30872"/>
                </a:lnTo>
                <a:lnTo>
                  <a:pt x="44027" y="29097"/>
                </a:lnTo>
                <a:close/>
                <a:moveTo>
                  <a:pt x="47656" y="29097"/>
                </a:moveTo>
                <a:lnTo>
                  <a:pt x="47656" y="30872"/>
                </a:lnTo>
                <a:lnTo>
                  <a:pt x="45876" y="30872"/>
                </a:lnTo>
                <a:lnTo>
                  <a:pt x="45876" y="29097"/>
                </a:lnTo>
                <a:close/>
                <a:moveTo>
                  <a:pt x="49505" y="29097"/>
                </a:moveTo>
                <a:lnTo>
                  <a:pt x="49505" y="30872"/>
                </a:lnTo>
                <a:lnTo>
                  <a:pt x="47731" y="30872"/>
                </a:lnTo>
                <a:lnTo>
                  <a:pt x="47731" y="29097"/>
                </a:lnTo>
                <a:close/>
                <a:moveTo>
                  <a:pt x="51289" y="29097"/>
                </a:moveTo>
                <a:lnTo>
                  <a:pt x="51289" y="30872"/>
                </a:lnTo>
                <a:lnTo>
                  <a:pt x="49581" y="30872"/>
                </a:lnTo>
                <a:lnTo>
                  <a:pt x="49581" y="29097"/>
                </a:lnTo>
                <a:close/>
                <a:moveTo>
                  <a:pt x="53144" y="29097"/>
                </a:moveTo>
                <a:lnTo>
                  <a:pt x="53144" y="30872"/>
                </a:lnTo>
                <a:lnTo>
                  <a:pt x="51370" y="30872"/>
                </a:lnTo>
                <a:lnTo>
                  <a:pt x="51370" y="29097"/>
                </a:lnTo>
                <a:close/>
                <a:moveTo>
                  <a:pt x="54995" y="29097"/>
                </a:moveTo>
                <a:lnTo>
                  <a:pt x="54995" y="30872"/>
                </a:lnTo>
                <a:lnTo>
                  <a:pt x="53220" y="30872"/>
                </a:lnTo>
                <a:lnTo>
                  <a:pt x="53220" y="29097"/>
                </a:lnTo>
                <a:close/>
                <a:moveTo>
                  <a:pt x="56849" y="29097"/>
                </a:moveTo>
                <a:lnTo>
                  <a:pt x="56849" y="30872"/>
                </a:lnTo>
                <a:lnTo>
                  <a:pt x="55070" y="30872"/>
                </a:lnTo>
                <a:lnTo>
                  <a:pt x="55070" y="29097"/>
                </a:lnTo>
                <a:close/>
                <a:moveTo>
                  <a:pt x="58698" y="29097"/>
                </a:moveTo>
                <a:lnTo>
                  <a:pt x="58698" y="30872"/>
                </a:lnTo>
                <a:lnTo>
                  <a:pt x="56924" y="30872"/>
                </a:lnTo>
                <a:lnTo>
                  <a:pt x="56924" y="29097"/>
                </a:lnTo>
                <a:close/>
                <a:moveTo>
                  <a:pt x="60548" y="29097"/>
                </a:moveTo>
                <a:lnTo>
                  <a:pt x="60548" y="30872"/>
                </a:lnTo>
                <a:lnTo>
                  <a:pt x="58775" y="30872"/>
                </a:lnTo>
                <a:lnTo>
                  <a:pt x="58775" y="29097"/>
                </a:lnTo>
                <a:close/>
                <a:moveTo>
                  <a:pt x="62404" y="29097"/>
                </a:moveTo>
                <a:lnTo>
                  <a:pt x="62404" y="30872"/>
                </a:lnTo>
                <a:lnTo>
                  <a:pt x="60629" y="30872"/>
                </a:lnTo>
                <a:lnTo>
                  <a:pt x="60629" y="29097"/>
                </a:lnTo>
                <a:close/>
                <a:moveTo>
                  <a:pt x="64253" y="29097"/>
                </a:moveTo>
                <a:lnTo>
                  <a:pt x="64253" y="30872"/>
                </a:lnTo>
                <a:lnTo>
                  <a:pt x="62479" y="30872"/>
                </a:lnTo>
                <a:lnTo>
                  <a:pt x="62479" y="29097"/>
                </a:lnTo>
                <a:close/>
                <a:moveTo>
                  <a:pt x="66108" y="29097"/>
                </a:moveTo>
                <a:lnTo>
                  <a:pt x="66108" y="30872"/>
                </a:lnTo>
                <a:lnTo>
                  <a:pt x="64328" y="30872"/>
                </a:lnTo>
                <a:lnTo>
                  <a:pt x="64328" y="29097"/>
                </a:lnTo>
                <a:close/>
                <a:moveTo>
                  <a:pt x="3343" y="30948"/>
                </a:moveTo>
                <a:lnTo>
                  <a:pt x="3343" y="32726"/>
                </a:lnTo>
                <a:lnTo>
                  <a:pt x="1568" y="32726"/>
                </a:lnTo>
                <a:lnTo>
                  <a:pt x="1568" y="30948"/>
                </a:lnTo>
                <a:close/>
                <a:moveTo>
                  <a:pt x="5192" y="30948"/>
                </a:moveTo>
                <a:lnTo>
                  <a:pt x="5192" y="32726"/>
                </a:lnTo>
                <a:lnTo>
                  <a:pt x="3418" y="32726"/>
                </a:lnTo>
                <a:lnTo>
                  <a:pt x="3418" y="30948"/>
                </a:lnTo>
                <a:close/>
                <a:moveTo>
                  <a:pt x="7047" y="30948"/>
                </a:moveTo>
                <a:lnTo>
                  <a:pt x="7047" y="32726"/>
                </a:lnTo>
                <a:lnTo>
                  <a:pt x="5267" y="32726"/>
                </a:lnTo>
                <a:lnTo>
                  <a:pt x="5267" y="30948"/>
                </a:lnTo>
                <a:close/>
                <a:moveTo>
                  <a:pt x="8896" y="30948"/>
                </a:moveTo>
                <a:lnTo>
                  <a:pt x="8896" y="32726"/>
                </a:lnTo>
                <a:lnTo>
                  <a:pt x="7123" y="32726"/>
                </a:lnTo>
                <a:lnTo>
                  <a:pt x="7123" y="30948"/>
                </a:lnTo>
                <a:close/>
                <a:moveTo>
                  <a:pt x="10746" y="30948"/>
                </a:moveTo>
                <a:lnTo>
                  <a:pt x="10746" y="32726"/>
                </a:lnTo>
                <a:lnTo>
                  <a:pt x="8972" y="32726"/>
                </a:lnTo>
                <a:lnTo>
                  <a:pt x="8972" y="30948"/>
                </a:lnTo>
                <a:close/>
                <a:moveTo>
                  <a:pt x="12601" y="30948"/>
                </a:moveTo>
                <a:lnTo>
                  <a:pt x="12601" y="32726"/>
                </a:lnTo>
                <a:lnTo>
                  <a:pt x="10827" y="32726"/>
                </a:lnTo>
                <a:lnTo>
                  <a:pt x="10827" y="30948"/>
                </a:lnTo>
                <a:close/>
                <a:moveTo>
                  <a:pt x="14451" y="30948"/>
                </a:moveTo>
                <a:lnTo>
                  <a:pt x="14451" y="32726"/>
                </a:lnTo>
                <a:lnTo>
                  <a:pt x="12676" y="32726"/>
                </a:lnTo>
                <a:lnTo>
                  <a:pt x="12676" y="30948"/>
                </a:lnTo>
                <a:close/>
                <a:moveTo>
                  <a:pt x="16305" y="30948"/>
                </a:moveTo>
                <a:lnTo>
                  <a:pt x="16305" y="32726"/>
                </a:lnTo>
                <a:lnTo>
                  <a:pt x="14526" y="32726"/>
                </a:lnTo>
                <a:lnTo>
                  <a:pt x="14526" y="30948"/>
                </a:lnTo>
                <a:close/>
                <a:moveTo>
                  <a:pt x="18089" y="30948"/>
                </a:moveTo>
                <a:lnTo>
                  <a:pt x="18089" y="32726"/>
                </a:lnTo>
                <a:lnTo>
                  <a:pt x="16381" y="32726"/>
                </a:lnTo>
                <a:lnTo>
                  <a:pt x="16381" y="30948"/>
                </a:lnTo>
                <a:close/>
                <a:moveTo>
                  <a:pt x="19945" y="30948"/>
                </a:moveTo>
                <a:lnTo>
                  <a:pt x="19945" y="32726"/>
                </a:lnTo>
                <a:lnTo>
                  <a:pt x="18166" y="32726"/>
                </a:lnTo>
                <a:lnTo>
                  <a:pt x="18166" y="30948"/>
                </a:lnTo>
                <a:close/>
                <a:moveTo>
                  <a:pt x="21795" y="30948"/>
                </a:moveTo>
                <a:lnTo>
                  <a:pt x="21795" y="32726"/>
                </a:lnTo>
                <a:lnTo>
                  <a:pt x="20020" y="32726"/>
                </a:lnTo>
                <a:lnTo>
                  <a:pt x="20020" y="30948"/>
                </a:lnTo>
                <a:close/>
                <a:moveTo>
                  <a:pt x="23644" y="30948"/>
                </a:moveTo>
                <a:lnTo>
                  <a:pt x="23644" y="32726"/>
                </a:lnTo>
                <a:lnTo>
                  <a:pt x="21870" y="32726"/>
                </a:lnTo>
                <a:lnTo>
                  <a:pt x="21870" y="30948"/>
                </a:lnTo>
                <a:close/>
                <a:moveTo>
                  <a:pt x="25498" y="30948"/>
                </a:moveTo>
                <a:lnTo>
                  <a:pt x="25498" y="32726"/>
                </a:lnTo>
                <a:lnTo>
                  <a:pt x="23719" y="32726"/>
                </a:lnTo>
                <a:lnTo>
                  <a:pt x="23719" y="30948"/>
                </a:lnTo>
                <a:close/>
                <a:moveTo>
                  <a:pt x="27348" y="30948"/>
                </a:moveTo>
                <a:lnTo>
                  <a:pt x="27348" y="32726"/>
                </a:lnTo>
                <a:lnTo>
                  <a:pt x="25575" y="32726"/>
                </a:lnTo>
                <a:lnTo>
                  <a:pt x="25575" y="30948"/>
                </a:lnTo>
                <a:close/>
                <a:moveTo>
                  <a:pt x="29204" y="30948"/>
                </a:moveTo>
                <a:lnTo>
                  <a:pt x="29204" y="32726"/>
                </a:lnTo>
                <a:lnTo>
                  <a:pt x="27424" y="32726"/>
                </a:lnTo>
                <a:lnTo>
                  <a:pt x="27424" y="30948"/>
                </a:lnTo>
                <a:close/>
                <a:moveTo>
                  <a:pt x="31053" y="30948"/>
                </a:moveTo>
                <a:lnTo>
                  <a:pt x="31053" y="32726"/>
                </a:lnTo>
                <a:lnTo>
                  <a:pt x="29279" y="32726"/>
                </a:lnTo>
                <a:lnTo>
                  <a:pt x="29279" y="30948"/>
                </a:lnTo>
                <a:close/>
                <a:moveTo>
                  <a:pt x="32903" y="30948"/>
                </a:moveTo>
                <a:lnTo>
                  <a:pt x="32903" y="32726"/>
                </a:lnTo>
                <a:lnTo>
                  <a:pt x="31128" y="32726"/>
                </a:lnTo>
                <a:lnTo>
                  <a:pt x="31128" y="30948"/>
                </a:lnTo>
                <a:close/>
                <a:moveTo>
                  <a:pt x="34692" y="30948"/>
                </a:moveTo>
                <a:lnTo>
                  <a:pt x="34692" y="32726"/>
                </a:lnTo>
                <a:lnTo>
                  <a:pt x="32979" y="32726"/>
                </a:lnTo>
                <a:lnTo>
                  <a:pt x="32979" y="30948"/>
                </a:lnTo>
                <a:close/>
                <a:moveTo>
                  <a:pt x="36541" y="30948"/>
                </a:moveTo>
                <a:lnTo>
                  <a:pt x="36541" y="32726"/>
                </a:lnTo>
                <a:lnTo>
                  <a:pt x="34768" y="32726"/>
                </a:lnTo>
                <a:lnTo>
                  <a:pt x="34768" y="30948"/>
                </a:lnTo>
                <a:close/>
                <a:moveTo>
                  <a:pt x="38397" y="30948"/>
                </a:moveTo>
                <a:lnTo>
                  <a:pt x="38397" y="32726"/>
                </a:lnTo>
                <a:lnTo>
                  <a:pt x="36618" y="32726"/>
                </a:lnTo>
                <a:lnTo>
                  <a:pt x="36618" y="30948"/>
                </a:lnTo>
                <a:close/>
                <a:moveTo>
                  <a:pt x="40246" y="30948"/>
                </a:moveTo>
                <a:lnTo>
                  <a:pt x="40246" y="32726"/>
                </a:lnTo>
                <a:lnTo>
                  <a:pt x="38472" y="32726"/>
                </a:lnTo>
                <a:lnTo>
                  <a:pt x="38472" y="30948"/>
                </a:lnTo>
                <a:close/>
                <a:moveTo>
                  <a:pt x="42096" y="30948"/>
                </a:moveTo>
                <a:lnTo>
                  <a:pt x="42096" y="32726"/>
                </a:lnTo>
                <a:lnTo>
                  <a:pt x="40321" y="32726"/>
                </a:lnTo>
                <a:lnTo>
                  <a:pt x="40321" y="30948"/>
                </a:lnTo>
                <a:close/>
                <a:moveTo>
                  <a:pt x="43950" y="30948"/>
                </a:moveTo>
                <a:lnTo>
                  <a:pt x="43950" y="32726"/>
                </a:lnTo>
                <a:lnTo>
                  <a:pt x="42172" y="32726"/>
                </a:lnTo>
                <a:lnTo>
                  <a:pt x="42172" y="30948"/>
                </a:lnTo>
                <a:close/>
                <a:moveTo>
                  <a:pt x="45801" y="30948"/>
                </a:moveTo>
                <a:lnTo>
                  <a:pt x="45801" y="32726"/>
                </a:lnTo>
                <a:lnTo>
                  <a:pt x="44027" y="32726"/>
                </a:lnTo>
                <a:lnTo>
                  <a:pt x="44027" y="30948"/>
                </a:lnTo>
                <a:close/>
                <a:moveTo>
                  <a:pt x="47656" y="30948"/>
                </a:moveTo>
                <a:lnTo>
                  <a:pt x="47656" y="32726"/>
                </a:lnTo>
                <a:lnTo>
                  <a:pt x="45876" y="32726"/>
                </a:lnTo>
                <a:lnTo>
                  <a:pt x="45876" y="30948"/>
                </a:lnTo>
                <a:close/>
                <a:moveTo>
                  <a:pt x="49505" y="30948"/>
                </a:moveTo>
                <a:lnTo>
                  <a:pt x="49505" y="32726"/>
                </a:lnTo>
                <a:lnTo>
                  <a:pt x="47731" y="32726"/>
                </a:lnTo>
                <a:lnTo>
                  <a:pt x="47731" y="30948"/>
                </a:lnTo>
                <a:close/>
                <a:moveTo>
                  <a:pt x="51289" y="30948"/>
                </a:moveTo>
                <a:lnTo>
                  <a:pt x="51289" y="32726"/>
                </a:lnTo>
                <a:lnTo>
                  <a:pt x="49581" y="32726"/>
                </a:lnTo>
                <a:lnTo>
                  <a:pt x="49581" y="30948"/>
                </a:lnTo>
                <a:close/>
                <a:moveTo>
                  <a:pt x="53144" y="30948"/>
                </a:moveTo>
                <a:lnTo>
                  <a:pt x="53144" y="32726"/>
                </a:lnTo>
                <a:lnTo>
                  <a:pt x="51370" y="32726"/>
                </a:lnTo>
                <a:lnTo>
                  <a:pt x="51370" y="30948"/>
                </a:lnTo>
                <a:close/>
                <a:moveTo>
                  <a:pt x="54995" y="30948"/>
                </a:moveTo>
                <a:lnTo>
                  <a:pt x="54995" y="32726"/>
                </a:lnTo>
                <a:lnTo>
                  <a:pt x="53220" y="32726"/>
                </a:lnTo>
                <a:lnTo>
                  <a:pt x="53220" y="30948"/>
                </a:lnTo>
                <a:close/>
                <a:moveTo>
                  <a:pt x="56849" y="30948"/>
                </a:moveTo>
                <a:lnTo>
                  <a:pt x="56849" y="32726"/>
                </a:lnTo>
                <a:lnTo>
                  <a:pt x="55070" y="32726"/>
                </a:lnTo>
                <a:lnTo>
                  <a:pt x="55070" y="30948"/>
                </a:lnTo>
                <a:close/>
                <a:moveTo>
                  <a:pt x="58698" y="30948"/>
                </a:moveTo>
                <a:lnTo>
                  <a:pt x="58698" y="32726"/>
                </a:lnTo>
                <a:lnTo>
                  <a:pt x="56924" y="32726"/>
                </a:lnTo>
                <a:lnTo>
                  <a:pt x="56924" y="30948"/>
                </a:lnTo>
                <a:close/>
                <a:moveTo>
                  <a:pt x="60548" y="30948"/>
                </a:moveTo>
                <a:lnTo>
                  <a:pt x="60548" y="32726"/>
                </a:lnTo>
                <a:lnTo>
                  <a:pt x="58775" y="32726"/>
                </a:lnTo>
                <a:lnTo>
                  <a:pt x="58775" y="30948"/>
                </a:lnTo>
                <a:close/>
                <a:moveTo>
                  <a:pt x="62404" y="30948"/>
                </a:moveTo>
                <a:lnTo>
                  <a:pt x="62404" y="32726"/>
                </a:lnTo>
                <a:lnTo>
                  <a:pt x="60629" y="32726"/>
                </a:lnTo>
                <a:lnTo>
                  <a:pt x="60629" y="30948"/>
                </a:lnTo>
                <a:close/>
                <a:moveTo>
                  <a:pt x="64253" y="30948"/>
                </a:moveTo>
                <a:lnTo>
                  <a:pt x="64253" y="32726"/>
                </a:lnTo>
                <a:lnTo>
                  <a:pt x="62479" y="32726"/>
                </a:lnTo>
                <a:lnTo>
                  <a:pt x="62479" y="30948"/>
                </a:lnTo>
                <a:close/>
                <a:moveTo>
                  <a:pt x="66108" y="30948"/>
                </a:moveTo>
                <a:lnTo>
                  <a:pt x="66108" y="32726"/>
                </a:lnTo>
                <a:lnTo>
                  <a:pt x="64328" y="32726"/>
                </a:lnTo>
                <a:lnTo>
                  <a:pt x="64328" y="30948"/>
                </a:lnTo>
                <a:close/>
                <a:moveTo>
                  <a:pt x="3343" y="32802"/>
                </a:moveTo>
                <a:lnTo>
                  <a:pt x="3343" y="32837"/>
                </a:lnTo>
                <a:lnTo>
                  <a:pt x="3343" y="34289"/>
                </a:lnTo>
                <a:lnTo>
                  <a:pt x="3343" y="34329"/>
                </a:lnTo>
                <a:lnTo>
                  <a:pt x="1568" y="34329"/>
                </a:lnTo>
                <a:lnTo>
                  <a:pt x="1568" y="34289"/>
                </a:lnTo>
                <a:lnTo>
                  <a:pt x="1568" y="32837"/>
                </a:lnTo>
                <a:lnTo>
                  <a:pt x="1568" y="32802"/>
                </a:lnTo>
                <a:close/>
                <a:moveTo>
                  <a:pt x="5192" y="32802"/>
                </a:moveTo>
                <a:lnTo>
                  <a:pt x="5192" y="32837"/>
                </a:lnTo>
                <a:lnTo>
                  <a:pt x="5192" y="34289"/>
                </a:lnTo>
                <a:lnTo>
                  <a:pt x="5192" y="34329"/>
                </a:lnTo>
                <a:lnTo>
                  <a:pt x="3418" y="34329"/>
                </a:lnTo>
                <a:lnTo>
                  <a:pt x="3418" y="34289"/>
                </a:lnTo>
                <a:lnTo>
                  <a:pt x="3418" y="32837"/>
                </a:lnTo>
                <a:lnTo>
                  <a:pt x="3418" y="32802"/>
                </a:lnTo>
                <a:close/>
                <a:moveTo>
                  <a:pt x="7047" y="32802"/>
                </a:moveTo>
                <a:lnTo>
                  <a:pt x="7047" y="32837"/>
                </a:lnTo>
                <a:lnTo>
                  <a:pt x="7047" y="34289"/>
                </a:lnTo>
                <a:lnTo>
                  <a:pt x="7047" y="34329"/>
                </a:lnTo>
                <a:lnTo>
                  <a:pt x="5267" y="34329"/>
                </a:lnTo>
                <a:lnTo>
                  <a:pt x="5267" y="34289"/>
                </a:lnTo>
                <a:lnTo>
                  <a:pt x="5267" y="32837"/>
                </a:lnTo>
                <a:lnTo>
                  <a:pt x="5267" y="32802"/>
                </a:lnTo>
                <a:close/>
                <a:moveTo>
                  <a:pt x="8896" y="32802"/>
                </a:moveTo>
                <a:lnTo>
                  <a:pt x="8896" y="32837"/>
                </a:lnTo>
                <a:lnTo>
                  <a:pt x="8896" y="34289"/>
                </a:lnTo>
                <a:lnTo>
                  <a:pt x="8896" y="34329"/>
                </a:lnTo>
                <a:lnTo>
                  <a:pt x="7123" y="34329"/>
                </a:lnTo>
                <a:lnTo>
                  <a:pt x="7123" y="34289"/>
                </a:lnTo>
                <a:lnTo>
                  <a:pt x="7123" y="32837"/>
                </a:lnTo>
                <a:lnTo>
                  <a:pt x="7123" y="32802"/>
                </a:lnTo>
                <a:close/>
                <a:moveTo>
                  <a:pt x="10746" y="32802"/>
                </a:moveTo>
                <a:lnTo>
                  <a:pt x="10746" y="32837"/>
                </a:lnTo>
                <a:lnTo>
                  <a:pt x="10746" y="34289"/>
                </a:lnTo>
                <a:lnTo>
                  <a:pt x="10746" y="34329"/>
                </a:lnTo>
                <a:lnTo>
                  <a:pt x="8972" y="34329"/>
                </a:lnTo>
                <a:lnTo>
                  <a:pt x="8972" y="34289"/>
                </a:lnTo>
                <a:lnTo>
                  <a:pt x="8972" y="32837"/>
                </a:lnTo>
                <a:lnTo>
                  <a:pt x="8972" y="32802"/>
                </a:lnTo>
                <a:close/>
                <a:moveTo>
                  <a:pt x="12601" y="32802"/>
                </a:moveTo>
                <a:lnTo>
                  <a:pt x="12601" y="32837"/>
                </a:lnTo>
                <a:lnTo>
                  <a:pt x="12601" y="34289"/>
                </a:lnTo>
                <a:lnTo>
                  <a:pt x="12601" y="34329"/>
                </a:lnTo>
                <a:lnTo>
                  <a:pt x="10827" y="34329"/>
                </a:lnTo>
                <a:lnTo>
                  <a:pt x="10827" y="34289"/>
                </a:lnTo>
                <a:lnTo>
                  <a:pt x="10827" y="32837"/>
                </a:lnTo>
                <a:lnTo>
                  <a:pt x="10827" y="32802"/>
                </a:lnTo>
                <a:close/>
                <a:moveTo>
                  <a:pt x="14451" y="32802"/>
                </a:moveTo>
                <a:lnTo>
                  <a:pt x="14451" y="32837"/>
                </a:lnTo>
                <a:lnTo>
                  <a:pt x="14451" y="34289"/>
                </a:lnTo>
                <a:lnTo>
                  <a:pt x="14451" y="34329"/>
                </a:lnTo>
                <a:lnTo>
                  <a:pt x="12676" y="34329"/>
                </a:lnTo>
                <a:lnTo>
                  <a:pt x="12676" y="34289"/>
                </a:lnTo>
                <a:lnTo>
                  <a:pt x="12676" y="32837"/>
                </a:lnTo>
                <a:lnTo>
                  <a:pt x="12676" y="32802"/>
                </a:lnTo>
                <a:close/>
                <a:moveTo>
                  <a:pt x="16305" y="32802"/>
                </a:moveTo>
                <a:lnTo>
                  <a:pt x="16305" y="32837"/>
                </a:lnTo>
                <a:lnTo>
                  <a:pt x="16305" y="34289"/>
                </a:lnTo>
                <a:lnTo>
                  <a:pt x="16305" y="34329"/>
                </a:lnTo>
                <a:lnTo>
                  <a:pt x="14526" y="34329"/>
                </a:lnTo>
                <a:lnTo>
                  <a:pt x="14526" y="34289"/>
                </a:lnTo>
                <a:lnTo>
                  <a:pt x="14526" y="32837"/>
                </a:lnTo>
                <a:lnTo>
                  <a:pt x="14526" y="32802"/>
                </a:lnTo>
                <a:close/>
                <a:moveTo>
                  <a:pt x="18089" y="32802"/>
                </a:moveTo>
                <a:lnTo>
                  <a:pt x="18089" y="32837"/>
                </a:lnTo>
                <a:lnTo>
                  <a:pt x="18089" y="34289"/>
                </a:lnTo>
                <a:lnTo>
                  <a:pt x="18089" y="34329"/>
                </a:lnTo>
                <a:lnTo>
                  <a:pt x="16381" y="34329"/>
                </a:lnTo>
                <a:lnTo>
                  <a:pt x="16381" y="34289"/>
                </a:lnTo>
                <a:lnTo>
                  <a:pt x="16381" y="32837"/>
                </a:lnTo>
                <a:lnTo>
                  <a:pt x="16381" y="32802"/>
                </a:lnTo>
                <a:close/>
                <a:moveTo>
                  <a:pt x="19945" y="32802"/>
                </a:moveTo>
                <a:lnTo>
                  <a:pt x="19945" y="32837"/>
                </a:lnTo>
                <a:lnTo>
                  <a:pt x="19945" y="34289"/>
                </a:lnTo>
                <a:lnTo>
                  <a:pt x="19945" y="34329"/>
                </a:lnTo>
                <a:lnTo>
                  <a:pt x="18166" y="34329"/>
                </a:lnTo>
                <a:lnTo>
                  <a:pt x="18166" y="34289"/>
                </a:lnTo>
                <a:lnTo>
                  <a:pt x="18166" y="32837"/>
                </a:lnTo>
                <a:lnTo>
                  <a:pt x="18166" y="32802"/>
                </a:lnTo>
                <a:close/>
                <a:moveTo>
                  <a:pt x="21795" y="32802"/>
                </a:moveTo>
                <a:lnTo>
                  <a:pt x="21795" y="32837"/>
                </a:lnTo>
                <a:lnTo>
                  <a:pt x="21795" y="34289"/>
                </a:lnTo>
                <a:lnTo>
                  <a:pt x="21795" y="34329"/>
                </a:lnTo>
                <a:lnTo>
                  <a:pt x="20020" y="34329"/>
                </a:lnTo>
                <a:lnTo>
                  <a:pt x="20020" y="34289"/>
                </a:lnTo>
                <a:lnTo>
                  <a:pt x="20020" y="32837"/>
                </a:lnTo>
                <a:lnTo>
                  <a:pt x="20020" y="32802"/>
                </a:lnTo>
                <a:close/>
                <a:moveTo>
                  <a:pt x="23644" y="32802"/>
                </a:moveTo>
                <a:lnTo>
                  <a:pt x="23644" y="32837"/>
                </a:lnTo>
                <a:lnTo>
                  <a:pt x="23644" y="34289"/>
                </a:lnTo>
                <a:lnTo>
                  <a:pt x="23644" y="34329"/>
                </a:lnTo>
                <a:lnTo>
                  <a:pt x="21870" y="34329"/>
                </a:lnTo>
                <a:lnTo>
                  <a:pt x="21870" y="34289"/>
                </a:lnTo>
                <a:lnTo>
                  <a:pt x="21870" y="32837"/>
                </a:lnTo>
                <a:lnTo>
                  <a:pt x="21870" y="32802"/>
                </a:lnTo>
                <a:close/>
                <a:moveTo>
                  <a:pt x="25498" y="32802"/>
                </a:moveTo>
                <a:lnTo>
                  <a:pt x="25498" y="32837"/>
                </a:lnTo>
                <a:lnTo>
                  <a:pt x="25498" y="34289"/>
                </a:lnTo>
                <a:lnTo>
                  <a:pt x="25498" y="34329"/>
                </a:lnTo>
                <a:lnTo>
                  <a:pt x="23719" y="34329"/>
                </a:lnTo>
                <a:lnTo>
                  <a:pt x="23719" y="34289"/>
                </a:lnTo>
                <a:lnTo>
                  <a:pt x="23719" y="32837"/>
                </a:lnTo>
                <a:lnTo>
                  <a:pt x="23719" y="32802"/>
                </a:lnTo>
                <a:close/>
                <a:moveTo>
                  <a:pt x="27348" y="32802"/>
                </a:moveTo>
                <a:lnTo>
                  <a:pt x="27348" y="32837"/>
                </a:lnTo>
                <a:lnTo>
                  <a:pt x="27348" y="34289"/>
                </a:lnTo>
                <a:lnTo>
                  <a:pt x="27348" y="34329"/>
                </a:lnTo>
                <a:lnTo>
                  <a:pt x="25575" y="34329"/>
                </a:lnTo>
                <a:lnTo>
                  <a:pt x="25575" y="34289"/>
                </a:lnTo>
                <a:lnTo>
                  <a:pt x="25575" y="32837"/>
                </a:lnTo>
                <a:lnTo>
                  <a:pt x="25575" y="32802"/>
                </a:lnTo>
                <a:close/>
                <a:moveTo>
                  <a:pt x="29204" y="32802"/>
                </a:moveTo>
                <a:lnTo>
                  <a:pt x="29204" y="32837"/>
                </a:lnTo>
                <a:lnTo>
                  <a:pt x="29204" y="34289"/>
                </a:lnTo>
                <a:lnTo>
                  <a:pt x="29204" y="34329"/>
                </a:lnTo>
                <a:lnTo>
                  <a:pt x="27424" y="34329"/>
                </a:lnTo>
                <a:lnTo>
                  <a:pt x="27424" y="34289"/>
                </a:lnTo>
                <a:lnTo>
                  <a:pt x="27424" y="32837"/>
                </a:lnTo>
                <a:lnTo>
                  <a:pt x="27424" y="32802"/>
                </a:lnTo>
                <a:close/>
                <a:moveTo>
                  <a:pt x="31053" y="32802"/>
                </a:moveTo>
                <a:lnTo>
                  <a:pt x="31053" y="32837"/>
                </a:lnTo>
                <a:lnTo>
                  <a:pt x="31053" y="34289"/>
                </a:lnTo>
                <a:lnTo>
                  <a:pt x="31053" y="34329"/>
                </a:lnTo>
                <a:lnTo>
                  <a:pt x="29279" y="34329"/>
                </a:lnTo>
                <a:lnTo>
                  <a:pt x="29279" y="34289"/>
                </a:lnTo>
                <a:lnTo>
                  <a:pt x="29279" y="32837"/>
                </a:lnTo>
                <a:lnTo>
                  <a:pt x="29279" y="32802"/>
                </a:lnTo>
                <a:close/>
                <a:moveTo>
                  <a:pt x="32903" y="32802"/>
                </a:moveTo>
                <a:lnTo>
                  <a:pt x="32903" y="32837"/>
                </a:lnTo>
                <a:lnTo>
                  <a:pt x="32903" y="34289"/>
                </a:lnTo>
                <a:lnTo>
                  <a:pt x="32903" y="34329"/>
                </a:lnTo>
                <a:lnTo>
                  <a:pt x="31128" y="34329"/>
                </a:lnTo>
                <a:lnTo>
                  <a:pt x="31128" y="34289"/>
                </a:lnTo>
                <a:lnTo>
                  <a:pt x="31128" y="32837"/>
                </a:lnTo>
                <a:lnTo>
                  <a:pt x="31128" y="32802"/>
                </a:lnTo>
                <a:close/>
                <a:moveTo>
                  <a:pt x="34692" y="32802"/>
                </a:moveTo>
                <a:lnTo>
                  <a:pt x="34692" y="32837"/>
                </a:lnTo>
                <a:lnTo>
                  <a:pt x="34692" y="34289"/>
                </a:lnTo>
                <a:lnTo>
                  <a:pt x="34692" y="34329"/>
                </a:lnTo>
                <a:lnTo>
                  <a:pt x="32979" y="34329"/>
                </a:lnTo>
                <a:lnTo>
                  <a:pt x="32979" y="34289"/>
                </a:lnTo>
                <a:lnTo>
                  <a:pt x="32979" y="32837"/>
                </a:lnTo>
                <a:lnTo>
                  <a:pt x="32979" y="32802"/>
                </a:lnTo>
                <a:close/>
                <a:moveTo>
                  <a:pt x="36541" y="32802"/>
                </a:moveTo>
                <a:lnTo>
                  <a:pt x="36541" y="32837"/>
                </a:lnTo>
                <a:lnTo>
                  <a:pt x="36541" y="34289"/>
                </a:lnTo>
                <a:lnTo>
                  <a:pt x="36541" y="34329"/>
                </a:lnTo>
                <a:lnTo>
                  <a:pt x="34768" y="34329"/>
                </a:lnTo>
                <a:lnTo>
                  <a:pt x="34768" y="34289"/>
                </a:lnTo>
                <a:lnTo>
                  <a:pt x="34768" y="32837"/>
                </a:lnTo>
                <a:lnTo>
                  <a:pt x="34768" y="32802"/>
                </a:lnTo>
                <a:close/>
                <a:moveTo>
                  <a:pt x="38397" y="32802"/>
                </a:moveTo>
                <a:lnTo>
                  <a:pt x="38397" y="32837"/>
                </a:lnTo>
                <a:lnTo>
                  <a:pt x="38397" y="34289"/>
                </a:lnTo>
                <a:lnTo>
                  <a:pt x="38397" y="34329"/>
                </a:lnTo>
                <a:lnTo>
                  <a:pt x="36618" y="34329"/>
                </a:lnTo>
                <a:lnTo>
                  <a:pt x="36618" y="34289"/>
                </a:lnTo>
                <a:lnTo>
                  <a:pt x="36618" y="32837"/>
                </a:lnTo>
                <a:lnTo>
                  <a:pt x="36618" y="32802"/>
                </a:lnTo>
                <a:close/>
                <a:moveTo>
                  <a:pt x="40246" y="32802"/>
                </a:moveTo>
                <a:lnTo>
                  <a:pt x="40246" y="32837"/>
                </a:lnTo>
                <a:lnTo>
                  <a:pt x="40246" y="34289"/>
                </a:lnTo>
                <a:lnTo>
                  <a:pt x="40246" y="34329"/>
                </a:lnTo>
                <a:lnTo>
                  <a:pt x="38472" y="34329"/>
                </a:lnTo>
                <a:lnTo>
                  <a:pt x="38472" y="34289"/>
                </a:lnTo>
                <a:lnTo>
                  <a:pt x="38472" y="32837"/>
                </a:lnTo>
                <a:lnTo>
                  <a:pt x="38472" y="32802"/>
                </a:lnTo>
                <a:close/>
                <a:moveTo>
                  <a:pt x="42096" y="32802"/>
                </a:moveTo>
                <a:lnTo>
                  <a:pt x="42096" y="32837"/>
                </a:lnTo>
                <a:lnTo>
                  <a:pt x="42096" y="34289"/>
                </a:lnTo>
                <a:lnTo>
                  <a:pt x="42096" y="34329"/>
                </a:lnTo>
                <a:lnTo>
                  <a:pt x="40321" y="34329"/>
                </a:lnTo>
                <a:lnTo>
                  <a:pt x="40321" y="34289"/>
                </a:lnTo>
                <a:lnTo>
                  <a:pt x="40321" y="32837"/>
                </a:lnTo>
                <a:lnTo>
                  <a:pt x="40321" y="32802"/>
                </a:lnTo>
                <a:close/>
                <a:moveTo>
                  <a:pt x="43950" y="32802"/>
                </a:moveTo>
                <a:lnTo>
                  <a:pt x="43950" y="32837"/>
                </a:lnTo>
                <a:lnTo>
                  <a:pt x="43950" y="34289"/>
                </a:lnTo>
                <a:lnTo>
                  <a:pt x="43950" y="34329"/>
                </a:lnTo>
                <a:lnTo>
                  <a:pt x="42172" y="34329"/>
                </a:lnTo>
                <a:lnTo>
                  <a:pt x="42172" y="34289"/>
                </a:lnTo>
                <a:lnTo>
                  <a:pt x="42172" y="32837"/>
                </a:lnTo>
                <a:lnTo>
                  <a:pt x="42172" y="32802"/>
                </a:lnTo>
                <a:close/>
                <a:moveTo>
                  <a:pt x="45801" y="32802"/>
                </a:moveTo>
                <a:lnTo>
                  <a:pt x="45801" y="32837"/>
                </a:lnTo>
                <a:lnTo>
                  <a:pt x="45801" y="34289"/>
                </a:lnTo>
                <a:lnTo>
                  <a:pt x="45801" y="34329"/>
                </a:lnTo>
                <a:lnTo>
                  <a:pt x="44027" y="34329"/>
                </a:lnTo>
                <a:lnTo>
                  <a:pt x="44027" y="34289"/>
                </a:lnTo>
                <a:lnTo>
                  <a:pt x="44027" y="32837"/>
                </a:lnTo>
                <a:lnTo>
                  <a:pt x="44027" y="32802"/>
                </a:lnTo>
                <a:close/>
                <a:moveTo>
                  <a:pt x="47656" y="32802"/>
                </a:moveTo>
                <a:lnTo>
                  <a:pt x="47656" y="32837"/>
                </a:lnTo>
                <a:lnTo>
                  <a:pt x="47656" y="34289"/>
                </a:lnTo>
                <a:lnTo>
                  <a:pt x="47656" y="34329"/>
                </a:lnTo>
                <a:lnTo>
                  <a:pt x="45876" y="34329"/>
                </a:lnTo>
                <a:lnTo>
                  <a:pt x="45876" y="34289"/>
                </a:lnTo>
                <a:lnTo>
                  <a:pt x="45876" y="32837"/>
                </a:lnTo>
                <a:lnTo>
                  <a:pt x="45876" y="32802"/>
                </a:lnTo>
                <a:close/>
                <a:moveTo>
                  <a:pt x="49505" y="32802"/>
                </a:moveTo>
                <a:lnTo>
                  <a:pt x="49505" y="32837"/>
                </a:lnTo>
                <a:lnTo>
                  <a:pt x="49505" y="34289"/>
                </a:lnTo>
                <a:lnTo>
                  <a:pt x="49505" y="34329"/>
                </a:lnTo>
                <a:lnTo>
                  <a:pt x="47731" y="34329"/>
                </a:lnTo>
                <a:lnTo>
                  <a:pt x="47731" y="34289"/>
                </a:lnTo>
                <a:lnTo>
                  <a:pt x="47731" y="32837"/>
                </a:lnTo>
                <a:lnTo>
                  <a:pt x="47731" y="32802"/>
                </a:lnTo>
                <a:close/>
                <a:moveTo>
                  <a:pt x="51289" y="32802"/>
                </a:moveTo>
                <a:lnTo>
                  <a:pt x="51289" y="32837"/>
                </a:lnTo>
                <a:lnTo>
                  <a:pt x="51289" y="34289"/>
                </a:lnTo>
                <a:lnTo>
                  <a:pt x="51289" y="34329"/>
                </a:lnTo>
                <a:lnTo>
                  <a:pt x="49581" y="34329"/>
                </a:lnTo>
                <a:lnTo>
                  <a:pt x="49581" y="34289"/>
                </a:lnTo>
                <a:lnTo>
                  <a:pt x="49581" y="32837"/>
                </a:lnTo>
                <a:lnTo>
                  <a:pt x="49581" y="32802"/>
                </a:lnTo>
                <a:close/>
                <a:moveTo>
                  <a:pt x="53144" y="32802"/>
                </a:moveTo>
                <a:lnTo>
                  <a:pt x="53144" y="32837"/>
                </a:lnTo>
                <a:lnTo>
                  <a:pt x="53144" y="34289"/>
                </a:lnTo>
                <a:lnTo>
                  <a:pt x="53144" y="34329"/>
                </a:lnTo>
                <a:lnTo>
                  <a:pt x="51370" y="34329"/>
                </a:lnTo>
                <a:lnTo>
                  <a:pt x="51370" y="34289"/>
                </a:lnTo>
                <a:lnTo>
                  <a:pt x="51370" y="32837"/>
                </a:lnTo>
                <a:lnTo>
                  <a:pt x="51370" y="32802"/>
                </a:lnTo>
                <a:close/>
                <a:moveTo>
                  <a:pt x="54995" y="32802"/>
                </a:moveTo>
                <a:lnTo>
                  <a:pt x="54995" y="32837"/>
                </a:lnTo>
                <a:lnTo>
                  <a:pt x="54995" y="34289"/>
                </a:lnTo>
                <a:lnTo>
                  <a:pt x="54995" y="34329"/>
                </a:lnTo>
                <a:lnTo>
                  <a:pt x="53220" y="34329"/>
                </a:lnTo>
                <a:lnTo>
                  <a:pt x="53220" y="34289"/>
                </a:lnTo>
                <a:lnTo>
                  <a:pt x="53220" y="32837"/>
                </a:lnTo>
                <a:lnTo>
                  <a:pt x="53220" y="32802"/>
                </a:lnTo>
                <a:close/>
                <a:moveTo>
                  <a:pt x="56849" y="32802"/>
                </a:moveTo>
                <a:lnTo>
                  <a:pt x="56849" y="32837"/>
                </a:lnTo>
                <a:lnTo>
                  <a:pt x="56849" y="34289"/>
                </a:lnTo>
                <a:lnTo>
                  <a:pt x="56849" y="34329"/>
                </a:lnTo>
                <a:lnTo>
                  <a:pt x="55070" y="34329"/>
                </a:lnTo>
                <a:lnTo>
                  <a:pt x="55070" y="34289"/>
                </a:lnTo>
                <a:lnTo>
                  <a:pt x="55070" y="32837"/>
                </a:lnTo>
                <a:lnTo>
                  <a:pt x="55070" y="32802"/>
                </a:lnTo>
                <a:close/>
                <a:moveTo>
                  <a:pt x="58698" y="32802"/>
                </a:moveTo>
                <a:lnTo>
                  <a:pt x="58698" y="32837"/>
                </a:lnTo>
                <a:lnTo>
                  <a:pt x="58698" y="34289"/>
                </a:lnTo>
                <a:lnTo>
                  <a:pt x="58698" y="34329"/>
                </a:lnTo>
                <a:lnTo>
                  <a:pt x="56924" y="34329"/>
                </a:lnTo>
                <a:lnTo>
                  <a:pt x="56924" y="34289"/>
                </a:lnTo>
                <a:lnTo>
                  <a:pt x="56924" y="32837"/>
                </a:lnTo>
                <a:lnTo>
                  <a:pt x="56924" y="32802"/>
                </a:lnTo>
                <a:close/>
                <a:moveTo>
                  <a:pt x="60548" y="32802"/>
                </a:moveTo>
                <a:lnTo>
                  <a:pt x="60548" y="32837"/>
                </a:lnTo>
                <a:lnTo>
                  <a:pt x="60548" y="34289"/>
                </a:lnTo>
                <a:lnTo>
                  <a:pt x="60548" y="34329"/>
                </a:lnTo>
                <a:lnTo>
                  <a:pt x="58775" y="34329"/>
                </a:lnTo>
                <a:lnTo>
                  <a:pt x="58775" y="34289"/>
                </a:lnTo>
                <a:lnTo>
                  <a:pt x="58775" y="32837"/>
                </a:lnTo>
                <a:lnTo>
                  <a:pt x="58775" y="32802"/>
                </a:lnTo>
                <a:close/>
                <a:moveTo>
                  <a:pt x="62404" y="32802"/>
                </a:moveTo>
                <a:lnTo>
                  <a:pt x="62404" y="32837"/>
                </a:lnTo>
                <a:lnTo>
                  <a:pt x="62404" y="34289"/>
                </a:lnTo>
                <a:lnTo>
                  <a:pt x="62404" y="34329"/>
                </a:lnTo>
                <a:lnTo>
                  <a:pt x="60629" y="34329"/>
                </a:lnTo>
                <a:lnTo>
                  <a:pt x="60629" y="34289"/>
                </a:lnTo>
                <a:lnTo>
                  <a:pt x="60629" y="32837"/>
                </a:lnTo>
                <a:lnTo>
                  <a:pt x="60629" y="32802"/>
                </a:lnTo>
                <a:close/>
                <a:moveTo>
                  <a:pt x="64253" y="32802"/>
                </a:moveTo>
                <a:lnTo>
                  <a:pt x="64253" y="32837"/>
                </a:lnTo>
                <a:lnTo>
                  <a:pt x="64253" y="34289"/>
                </a:lnTo>
                <a:lnTo>
                  <a:pt x="64253" y="34329"/>
                </a:lnTo>
                <a:lnTo>
                  <a:pt x="62479" y="34329"/>
                </a:lnTo>
                <a:lnTo>
                  <a:pt x="62479" y="34289"/>
                </a:lnTo>
                <a:lnTo>
                  <a:pt x="62479" y="32837"/>
                </a:lnTo>
                <a:lnTo>
                  <a:pt x="62479" y="32802"/>
                </a:lnTo>
                <a:close/>
                <a:moveTo>
                  <a:pt x="66108" y="32802"/>
                </a:moveTo>
                <a:lnTo>
                  <a:pt x="66108" y="32837"/>
                </a:lnTo>
                <a:lnTo>
                  <a:pt x="66108" y="34289"/>
                </a:lnTo>
                <a:lnTo>
                  <a:pt x="66108" y="34329"/>
                </a:lnTo>
                <a:lnTo>
                  <a:pt x="64328" y="34329"/>
                </a:lnTo>
                <a:lnTo>
                  <a:pt x="64328" y="34289"/>
                </a:lnTo>
                <a:lnTo>
                  <a:pt x="64328" y="32837"/>
                </a:lnTo>
                <a:lnTo>
                  <a:pt x="64328" y="32802"/>
                </a:lnTo>
                <a:close/>
                <a:moveTo>
                  <a:pt x="3343" y="34405"/>
                </a:moveTo>
                <a:lnTo>
                  <a:pt x="3343" y="36180"/>
                </a:lnTo>
                <a:lnTo>
                  <a:pt x="1568" y="36180"/>
                </a:lnTo>
                <a:lnTo>
                  <a:pt x="1568" y="34405"/>
                </a:lnTo>
                <a:close/>
                <a:moveTo>
                  <a:pt x="5192" y="34405"/>
                </a:moveTo>
                <a:lnTo>
                  <a:pt x="5192" y="36180"/>
                </a:lnTo>
                <a:lnTo>
                  <a:pt x="3418" y="36180"/>
                </a:lnTo>
                <a:lnTo>
                  <a:pt x="3418" y="34405"/>
                </a:lnTo>
                <a:close/>
                <a:moveTo>
                  <a:pt x="7047" y="34405"/>
                </a:moveTo>
                <a:lnTo>
                  <a:pt x="7047" y="36180"/>
                </a:lnTo>
                <a:lnTo>
                  <a:pt x="5267" y="36180"/>
                </a:lnTo>
                <a:lnTo>
                  <a:pt x="5267" y="34405"/>
                </a:lnTo>
                <a:close/>
                <a:moveTo>
                  <a:pt x="8896" y="34405"/>
                </a:moveTo>
                <a:lnTo>
                  <a:pt x="8896" y="36180"/>
                </a:lnTo>
                <a:lnTo>
                  <a:pt x="7123" y="36180"/>
                </a:lnTo>
                <a:lnTo>
                  <a:pt x="7123" y="34405"/>
                </a:lnTo>
                <a:close/>
                <a:moveTo>
                  <a:pt x="10746" y="34405"/>
                </a:moveTo>
                <a:lnTo>
                  <a:pt x="10746" y="36180"/>
                </a:lnTo>
                <a:lnTo>
                  <a:pt x="8972" y="36180"/>
                </a:lnTo>
                <a:lnTo>
                  <a:pt x="8972" y="34405"/>
                </a:lnTo>
                <a:close/>
                <a:moveTo>
                  <a:pt x="12601" y="34405"/>
                </a:moveTo>
                <a:lnTo>
                  <a:pt x="12601" y="36180"/>
                </a:lnTo>
                <a:lnTo>
                  <a:pt x="10827" y="36180"/>
                </a:lnTo>
                <a:lnTo>
                  <a:pt x="10827" y="34405"/>
                </a:lnTo>
                <a:close/>
                <a:moveTo>
                  <a:pt x="14451" y="34405"/>
                </a:moveTo>
                <a:lnTo>
                  <a:pt x="14451" y="36180"/>
                </a:lnTo>
                <a:lnTo>
                  <a:pt x="12676" y="36180"/>
                </a:lnTo>
                <a:lnTo>
                  <a:pt x="12676" y="34405"/>
                </a:lnTo>
                <a:close/>
                <a:moveTo>
                  <a:pt x="16305" y="34405"/>
                </a:moveTo>
                <a:lnTo>
                  <a:pt x="16305" y="36180"/>
                </a:lnTo>
                <a:lnTo>
                  <a:pt x="14526" y="36180"/>
                </a:lnTo>
                <a:lnTo>
                  <a:pt x="14526" y="34405"/>
                </a:lnTo>
                <a:close/>
                <a:moveTo>
                  <a:pt x="18089" y="34405"/>
                </a:moveTo>
                <a:lnTo>
                  <a:pt x="18089" y="36180"/>
                </a:lnTo>
                <a:lnTo>
                  <a:pt x="16381" y="36180"/>
                </a:lnTo>
                <a:lnTo>
                  <a:pt x="16381" y="34405"/>
                </a:lnTo>
                <a:close/>
                <a:moveTo>
                  <a:pt x="19945" y="34405"/>
                </a:moveTo>
                <a:lnTo>
                  <a:pt x="19945" y="36180"/>
                </a:lnTo>
                <a:lnTo>
                  <a:pt x="18166" y="36180"/>
                </a:lnTo>
                <a:lnTo>
                  <a:pt x="18166" y="34405"/>
                </a:lnTo>
                <a:close/>
                <a:moveTo>
                  <a:pt x="21795" y="34405"/>
                </a:moveTo>
                <a:lnTo>
                  <a:pt x="21795" y="36180"/>
                </a:lnTo>
                <a:lnTo>
                  <a:pt x="20020" y="36180"/>
                </a:lnTo>
                <a:lnTo>
                  <a:pt x="20020" y="34405"/>
                </a:lnTo>
                <a:close/>
                <a:moveTo>
                  <a:pt x="23644" y="34405"/>
                </a:moveTo>
                <a:lnTo>
                  <a:pt x="23644" y="36180"/>
                </a:lnTo>
                <a:lnTo>
                  <a:pt x="21870" y="36180"/>
                </a:lnTo>
                <a:lnTo>
                  <a:pt x="21870" y="34405"/>
                </a:lnTo>
                <a:close/>
                <a:moveTo>
                  <a:pt x="25498" y="34405"/>
                </a:moveTo>
                <a:lnTo>
                  <a:pt x="25498" y="36180"/>
                </a:lnTo>
                <a:lnTo>
                  <a:pt x="23719" y="36180"/>
                </a:lnTo>
                <a:lnTo>
                  <a:pt x="23719" y="34405"/>
                </a:lnTo>
                <a:close/>
                <a:moveTo>
                  <a:pt x="27348" y="34405"/>
                </a:moveTo>
                <a:lnTo>
                  <a:pt x="27348" y="36180"/>
                </a:lnTo>
                <a:lnTo>
                  <a:pt x="25575" y="36180"/>
                </a:lnTo>
                <a:lnTo>
                  <a:pt x="25575" y="34405"/>
                </a:lnTo>
                <a:close/>
                <a:moveTo>
                  <a:pt x="29204" y="34405"/>
                </a:moveTo>
                <a:lnTo>
                  <a:pt x="29204" y="36180"/>
                </a:lnTo>
                <a:lnTo>
                  <a:pt x="27424" y="36180"/>
                </a:lnTo>
                <a:lnTo>
                  <a:pt x="27424" y="34405"/>
                </a:lnTo>
                <a:close/>
                <a:moveTo>
                  <a:pt x="31053" y="34405"/>
                </a:moveTo>
                <a:lnTo>
                  <a:pt x="31053" y="36180"/>
                </a:lnTo>
                <a:lnTo>
                  <a:pt x="29279" y="36180"/>
                </a:lnTo>
                <a:lnTo>
                  <a:pt x="29279" y="34405"/>
                </a:lnTo>
                <a:close/>
                <a:moveTo>
                  <a:pt x="32903" y="34405"/>
                </a:moveTo>
                <a:lnTo>
                  <a:pt x="32903" y="36180"/>
                </a:lnTo>
                <a:lnTo>
                  <a:pt x="31128" y="36180"/>
                </a:lnTo>
                <a:lnTo>
                  <a:pt x="31128" y="34405"/>
                </a:lnTo>
                <a:close/>
                <a:moveTo>
                  <a:pt x="34692" y="34405"/>
                </a:moveTo>
                <a:lnTo>
                  <a:pt x="34692" y="36180"/>
                </a:lnTo>
                <a:lnTo>
                  <a:pt x="32979" y="36180"/>
                </a:lnTo>
                <a:lnTo>
                  <a:pt x="32979" y="34405"/>
                </a:lnTo>
                <a:close/>
                <a:moveTo>
                  <a:pt x="36541" y="34405"/>
                </a:moveTo>
                <a:lnTo>
                  <a:pt x="36541" y="36180"/>
                </a:lnTo>
                <a:lnTo>
                  <a:pt x="34768" y="36180"/>
                </a:lnTo>
                <a:lnTo>
                  <a:pt x="34768" y="34405"/>
                </a:lnTo>
                <a:close/>
                <a:moveTo>
                  <a:pt x="38397" y="34405"/>
                </a:moveTo>
                <a:lnTo>
                  <a:pt x="38397" y="36180"/>
                </a:lnTo>
                <a:lnTo>
                  <a:pt x="36618" y="36180"/>
                </a:lnTo>
                <a:lnTo>
                  <a:pt x="36618" y="34405"/>
                </a:lnTo>
                <a:close/>
                <a:moveTo>
                  <a:pt x="40246" y="34405"/>
                </a:moveTo>
                <a:lnTo>
                  <a:pt x="40246" y="36180"/>
                </a:lnTo>
                <a:lnTo>
                  <a:pt x="38472" y="36180"/>
                </a:lnTo>
                <a:lnTo>
                  <a:pt x="38472" y="34405"/>
                </a:lnTo>
                <a:close/>
                <a:moveTo>
                  <a:pt x="42096" y="34405"/>
                </a:moveTo>
                <a:lnTo>
                  <a:pt x="42096" y="36180"/>
                </a:lnTo>
                <a:lnTo>
                  <a:pt x="40321" y="36180"/>
                </a:lnTo>
                <a:lnTo>
                  <a:pt x="40321" y="34405"/>
                </a:lnTo>
                <a:close/>
                <a:moveTo>
                  <a:pt x="43950" y="34405"/>
                </a:moveTo>
                <a:lnTo>
                  <a:pt x="43950" y="36180"/>
                </a:lnTo>
                <a:lnTo>
                  <a:pt x="42172" y="36180"/>
                </a:lnTo>
                <a:lnTo>
                  <a:pt x="42172" y="34405"/>
                </a:lnTo>
                <a:close/>
                <a:moveTo>
                  <a:pt x="45801" y="34405"/>
                </a:moveTo>
                <a:lnTo>
                  <a:pt x="45801" y="36180"/>
                </a:lnTo>
                <a:lnTo>
                  <a:pt x="44027" y="36180"/>
                </a:lnTo>
                <a:lnTo>
                  <a:pt x="44027" y="34405"/>
                </a:lnTo>
                <a:close/>
                <a:moveTo>
                  <a:pt x="47656" y="34405"/>
                </a:moveTo>
                <a:lnTo>
                  <a:pt x="47656" y="36180"/>
                </a:lnTo>
                <a:lnTo>
                  <a:pt x="45876" y="36180"/>
                </a:lnTo>
                <a:lnTo>
                  <a:pt x="45876" y="34405"/>
                </a:lnTo>
                <a:close/>
                <a:moveTo>
                  <a:pt x="49505" y="34405"/>
                </a:moveTo>
                <a:lnTo>
                  <a:pt x="49505" y="36180"/>
                </a:lnTo>
                <a:lnTo>
                  <a:pt x="47731" y="36180"/>
                </a:lnTo>
                <a:lnTo>
                  <a:pt x="47731" y="34405"/>
                </a:lnTo>
                <a:close/>
                <a:moveTo>
                  <a:pt x="51289" y="34405"/>
                </a:moveTo>
                <a:lnTo>
                  <a:pt x="51289" y="36180"/>
                </a:lnTo>
                <a:lnTo>
                  <a:pt x="49581" y="36180"/>
                </a:lnTo>
                <a:lnTo>
                  <a:pt x="49581" y="34405"/>
                </a:lnTo>
                <a:close/>
                <a:moveTo>
                  <a:pt x="53144" y="34405"/>
                </a:moveTo>
                <a:lnTo>
                  <a:pt x="53144" y="36180"/>
                </a:lnTo>
                <a:lnTo>
                  <a:pt x="51370" y="36180"/>
                </a:lnTo>
                <a:lnTo>
                  <a:pt x="51370" y="34405"/>
                </a:lnTo>
                <a:close/>
                <a:moveTo>
                  <a:pt x="54995" y="34405"/>
                </a:moveTo>
                <a:lnTo>
                  <a:pt x="54995" y="36180"/>
                </a:lnTo>
                <a:lnTo>
                  <a:pt x="53220" y="36180"/>
                </a:lnTo>
                <a:lnTo>
                  <a:pt x="53220" y="34405"/>
                </a:lnTo>
                <a:close/>
                <a:moveTo>
                  <a:pt x="56849" y="34405"/>
                </a:moveTo>
                <a:lnTo>
                  <a:pt x="56849" y="36180"/>
                </a:lnTo>
                <a:lnTo>
                  <a:pt x="55070" y="36180"/>
                </a:lnTo>
                <a:lnTo>
                  <a:pt x="55070" y="34405"/>
                </a:lnTo>
                <a:close/>
                <a:moveTo>
                  <a:pt x="58698" y="34405"/>
                </a:moveTo>
                <a:lnTo>
                  <a:pt x="58698" y="36180"/>
                </a:lnTo>
                <a:lnTo>
                  <a:pt x="56924" y="36180"/>
                </a:lnTo>
                <a:lnTo>
                  <a:pt x="56924" y="34405"/>
                </a:lnTo>
                <a:close/>
                <a:moveTo>
                  <a:pt x="60548" y="34405"/>
                </a:moveTo>
                <a:lnTo>
                  <a:pt x="60548" y="36180"/>
                </a:lnTo>
                <a:lnTo>
                  <a:pt x="58775" y="36180"/>
                </a:lnTo>
                <a:lnTo>
                  <a:pt x="58775" y="34405"/>
                </a:lnTo>
                <a:close/>
                <a:moveTo>
                  <a:pt x="62404" y="34405"/>
                </a:moveTo>
                <a:lnTo>
                  <a:pt x="62404" y="36180"/>
                </a:lnTo>
                <a:lnTo>
                  <a:pt x="60629" y="36180"/>
                </a:lnTo>
                <a:lnTo>
                  <a:pt x="60629" y="34405"/>
                </a:lnTo>
                <a:close/>
                <a:moveTo>
                  <a:pt x="64253" y="34405"/>
                </a:moveTo>
                <a:lnTo>
                  <a:pt x="64253" y="36180"/>
                </a:lnTo>
                <a:lnTo>
                  <a:pt x="62479" y="36180"/>
                </a:lnTo>
                <a:lnTo>
                  <a:pt x="62479" y="34405"/>
                </a:lnTo>
                <a:close/>
                <a:moveTo>
                  <a:pt x="66108" y="34405"/>
                </a:moveTo>
                <a:lnTo>
                  <a:pt x="66108" y="36180"/>
                </a:lnTo>
                <a:lnTo>
                  <a:pt x="64328" y="36180"/>
                </a:lnTo>
                <a:lnTo>
                  <a:pt x="64328" y="34405"/>
                </a:lnTo>
                <a:close/>
                <a:moveTo>
                  <a:pt x="3343" y="36259"/>
                </a:moveTo>
                <a:lnTo>
                  <a:pt x="3343" y="38034"/>
                </a:lnTo>
                <a:lnTo>
                  <a:pt x="1568" y="38034"/>
                </a:lnTo>
                <a:lnTo>
                  <a:pt x="1568" y="36259"/>
                </a:lnTo>
                <a:close/>
                <a:moveTo>
                  <a:pt x="5192" y="36259"/>
                </a:moveTo>
                <a:lnTo>
                  <a:pt x="5192" y="38034"/>
                </a:lnTo>
                <a:lnTo>
                  <a:pt x="3418" y="38034"/>
                </a:lnTo>
                <a:lnTo>
                  <a:pt x="3418" y="36259"/>
                </a:lnTo>
                <a:close/>
                <a:moveTo>
                  <a:pt x="7047" y="36259"/>
                </a:moveTo>
                <a:lnTo>
                  <a:pt x="7047" y="38034"/>
                </a:lnTo>
                <a:lnTo>
                  <a:pt x="5267" y="38034"/>
                </a:lnTo>
                <a:lnTo>
                  <a:pt x="5267" y="36259"/>
                </a:lnTo>
                <a:close/>
                <a:moveTo>
                  <a:pt x="8896" y="36259"/>
                </a:moveTo>
                <a:lnTo>
                  <a:pt x="8896" y="38034"/>
                </a:lnTo>
                <a:lnTo>
                  <a:pt x="7123" y="38034"/>
                </a:lnTo>
                <a:lnTo>
                  <a:pt x="7123" y="36259"/>
                </a:lnTo>
                <a:close/>
                <a:moveTo>
                  <a:pt x="10746" y="36259"/>
                </a:moveTo>
                <a:lnTo>
                  <a:pt x="10746" y="38034"/>
                </a:lnTo>
                <a:lnTo>
                  <a:pt x="8972" y="38034"/>
                </a:lnTo>
                <a:lnTo>
                  <a:pt x="8972" y="36259"/>
                </a:lnTo>
                <a:close/>
                <a:moveTo>
                  <a:pt x="12601" y="36259"/>
                </a:moveTo>
                <a:lnTo>
                  <a:pt x="12601" y="38034"/>
                </a:lnTo>
                <a:lnTo>
                  <a:pt x="10827" y="38034"/>
                </a:lnTo>
                <a:lnTo>
                  <a:pt x="10827" y="36259"/>
                </a:lnTo>
                <a:close/>
                <a:moveTo>
                  <a:pt x="14451" y="36259"/>
                </a:moveTo>
                <a:lnTo>
                  <a:pt x="14451" y="38034"/>
                </a:lnTo>
                <a:lnTo>
                  <a:pt x="12676" y="38034"/>
                </a:lnTo>
                <a:lnTo>
                  <a:pt x="12676" y="36259"/>
                </a:lnTo>
                <a:close/>
                <a:moveTo>
                  <a:pt x="16305" y="36259"/>
                </a:moveTo>
                <a:lnTo>
                  <a:pt x="16305" y="38034"/>
                </a:lnTo>
                <a:lnTo>
                  <a:pt x="14526" y="38034"/>
                </a:lnTo>
                <a:lnTo>
                  <a:pt x="14526" y="36259"/>
                </a:lnTo>
                <a:close/>
                <a:moveTo>
                  <a:pt x="18089" y="36259"/>
                </a:moveTo>
                <a:lnTo>
                  <a:pt x="18089" y="38034"/>
                </a:lnTo>
                <a:lnTo>
                  <a:pt x="16381" y="38034"/>
                </a:lnTo>
                <a:lnTo>
                  <a:pt x="16381" y="36259"/>
                </a:lnTo>
                <a:close/>
                <a:moveTo>
                  <a:pt x="19945" y="36259"/>
                </a:moveTo>
                <a:lnTo>
                  <a:pt x="19945" y="38034"/>
                </a:lnTo>
                <a:lnTo>
                  <a:pt x="18166" y="38034"/>
                </a:lnTo>
                <a:lnTo>
                  <a:pt x="18166" y="36259"/>
                </a:lnTo>
                <a:close/>
                <a:moveTo>
                  <a:pt x="21795" y="36259"/>
                </a:moveTo>
                <a:lnTo>
                  <a:pt x="21795" y="38034"/>
                </a:lnTo>
                <a:lnTo>
                  <a:pt x="20020" y="38034"/>
                </a:lnTo>
                <a:lnTo>
                  <a:pt x="20020" y="36259"/>
                </a:lnTo>
                <a:close/>
                <a:moveTo>
                  <a:pt x="23644" y="36259"/>
                </a:moveTo>
                <a:lnTo>
                  <a:pt x="23644" y="38034"/>
                </a:lnTo>
                <a:lnTo>
                  <a:pt x="21870" y="38034"/>
                </a:lnTo>
                <a:lnTo>
                  <a:pt x="21870" y="36259"/>
                </a:lnTo>
                <a:close/>
                <a:moveTo>
                  <a:pt x="25498" y="36259"/>
                </a:moveTo>
                <a:lnTo>
                  <a:pt x="25498" y="38034"/>
                </a:lnTo>
                <a:lnTo>
                  <a:pt x="23719" y="38034"/>
                </a:lnTo>
                <a:lnTo>
                  <a:pt x="23719" y="36259"/>
                </a:lnTo>
                <a:close/>
                <a:moveTo>
                  <a:pt x="27348" y="36259"/>
                </a:moveTo>
                <a:lnTo>
                  <a:pt x="27348" y="38034"/>
                </a:lnTo>
                <a:lnTo>
                  <a:pt x="25575" y="38034"/>
                </a:lnTo>
                <a:lnTo>
                  <a:pt x="25575" y="36259"/>
                </a:lnTo>
                <a:close/>
                <a:moveTo>
                  <a:pt x="29204" y="36259"/>
                </a:moveTo>
                <a:lnTo>
                  <a:pt x="29204" y="38034"/>
                </a:lnTo>
                <a:lnTo>
                  <a:pt x="27424" y="38034"/>
                </a:lnTo>
                <a:lnTo>
                  <a:pt x="27424" y="36259"/>
                </a:lnTo>
                <a:close/>
                <a:moveTo>
                  <a:pt x="31053" y="36259"/>
                </a:moveTo>
                <a:lnTo>
                  <a:pt x="31053" y="38034"/>
                </a:lnTo>
                <a:lnTo>
                  <a:pt x="29279" y="38034"/>
                </a:lnTo>
                <a:lnTo>
                  <a:pt x="29279" y="36259"/>
                </a:lnTo>
                <a:close/>
                <a:moveTo>
                  <a:pt x="32903" y="36259"/>
                </a:moveTo>
                <a:lnTo>
                  <a:pt x="32903" y="38034"/>
                </a:lnTo>
                <a:lnTo>
                  <a:pt x="31128" y="38034"/>
                </a:lnTo>
                <a:lnTo>
                  <a:pt x="31128" y="36259"/>
                </a:lnTo>
                <a:close/>
                <a:moveTo>
                  <a:pt x="34692" y="36259"/>
                </a:moveTo>
                <a:lnTo>
                  <a:pt x="34692" y="38034"/>
                </a:lnTo>
                <a:lnTo>
                  <a:pt x="32979" y="38034"/>
                </a:lnTo>
                <a:lnTo>
                  <a:pt x="32979" y="36259"/>
                </a:lnTo>
                <a:close/>
                <a:moveTo>
                  <a:pt x="36541" y="36259"/>
                </a:moveTo>
                <a:lnTo>
                  <a:pt x="36541" y="38034"/>
                </a:lnTo>
                <a:lnTo>
                  <a:pt x="34768" y="38034"/>
                </a:lnTo>
                <a:lnTo>
                  <a:pt x="34768" y="36259"/>
                </a:lnTo>
                <a:close/>
                <a:moveTo>
                  <a:pt x="38397" y="36259"/>
                </a:moveTo>
                <a:lnTo>
                  <a:pt x="38397" y="38034"/>
                </a:lnTo>
                <a:lnTo>
                  <a:pt x="36618" y="38034"/>
                </a:lnTo>
                <a:lnTo>
                  <a:pt x="36618" y="36259"/>
                </a:lnTo>
                <a:close/>
                <a:moveTo>
                  <a:pt x="40246" y="36259"/>
                </a:moveTo>
                <a:lnTo>
                  <a:pt x="40246" y="38034"/>
                </a:lnTo>
                <a:lnTo>
                  <a:pt x="38472" y="38034"/>
                </a:lnTo>
                <a:lnTo>
                  <a:pt x="38472" y="36259"/>
                </a:lnTo>
                <a:close/>
                <a:moveTo>
                  <a:pt x="42096" y="36259"/>
                </a:moveTo>
                <a:lnTo>
                  <a:pt x="42096" y="38034"/>
                </a:lnTo>
                <a:lnTo>
                  <a:pt x="40321" y="38034"/>
                </a:lnTo>
                <a:lnTo>
                  <a:pt x="40321" y="36259"/>
                </a:lnTo>
                <a:close/>
                <a:moveTo>
                  <a:pt x="43950" y="36259"/>
                </a:moveTo>
                <a:lnTo>
                  <a:pt x="43950" y="38034"/>
                </a:lnTo>
                <a:lnTo>
                  <a:pt x="42172" y="38034"/>
                </a:lnTo>
                <a:lnTo>
                  <a:pt x="42172" y="36259"/>
                </a:lnTo>
                <a:close/>
                <a:moveTo>
                  <a:pt x="45801" y="36259"/>
                </a:moveTo>
                <a:lnTo>
                  <a:pt x="45801" y="38034"/>
                </a:lnTo>
                <a:lnTo>
                  <a:pt x="44027" y="38034"/>
                </a:lnTo>
                <a:lnTo>
                  <a:pt x="44027" y="36259"/>
                </a:lnTo>
                <a:close/>
                <a:moveTo>
                  <a:pt x="47656" y="36259"/>
                </a:moveTo>
                <a:lnTo>
                  <a:pt x="47656" y="38034"/>
                </a:lnTo>
                <a:lnTo>
                  <a:pt x="45876" y="38034"/>
                </a:lnTo>
                <a:lnTo>
                  <a:pt x="45876" y="36259"/>
                </a:lnTo>
                <a:close/>
                <a:moveTo>
                  <a:pt x="49505" y="36259"/>
                </a:moveTo>
                <a:lnTo>
                  <a:pt x="49505" y="38034"/>
                </a:lnTo>
                <a:lnTo>
                  <a:pt x="47731" y="38034"/>
                </a:lnTo>
                <a:lnTo>
                  <a:pt x="47731" y="36259"/>
                </a:lnTo>
                <a:close/>
                <a:moveTo>
                  <a:pt x="51289" y="36259"/>
                </a:moveTo>
                <a:lnTo>
                  <a:pt x="51289" y="38034"/>
                </a:lnTo>
                <a:lnTo>
                  <a:pt x="49581" y="38034"/>
                </a:lnTo>
                <a:lnTo>
                  <a:pt x="49581" y="36259"/>
                </a:lnTo>
                <a:close/>
                <a:moveTo>
                  <a:pt x="53144" y="36259"/>
                </a:moveTo>
                <a:lnTo>
                  <a:pt x="53144" y="38034"/>
                </a:lnTo>
                <a:lnTo>
                  <a:pt x="51370" y="38034"/>
                </a:lnTo>
                <a:lnTo>
                  <a:pt x="51370" y="36259"/>
                </a:lnTo>
                <a:close/>
                <a:moveTo>
                  <a:pt x="54995" y="36259"/>
                </a:moveTo>
                <a:lnTo>
                  <a:pt x="54995" y="38034"/>
                </a:lnTo>
                <a:lnTo>
                  <a:pt x="53220" y="38034"/>
                </a:lnTo>
                <a:lnTo>
                  <a:pt x="53220" y="36259"/>
                </a:lnTo>
                <a:close/>
                <a:moveTo>
                  <a:pt x="56849" y="36259"/>
                </a:moveTo>
                <a:lnTo>
                  <a:pt x="56849" y="38034"/>
                </a:lnTo>
                <a:lnTo>
                  <a:pt x="55070" y="38034"/>
                </a:lnTo>
                <a:lnTo>
                  <a:pt x="55070" y="36259"/>
                </a:lnTo>
                <a:close/>
                <a:moveTo>
                  <a:pt x="58698" y="36259"/>
                </a:moveTo>
                <a:lnTo>
                  <a:pt x="58698" y="38034"/>
                </a:lnTo>
                <a:lnTo>
                  <a:pt x="56924" y="38034"/>
                </a:lnTo>
                <a:lnTo>
                  <a:pt x="56924" y="36259"/>
                </a:lnTo>
                <a:close/>
                <a:moveTo>
                  <a:pt x="60548" y="36259"/>
                </a:moveTo>
                <a:lnTo>
                  <a:pt x="60548" y="38034"/>
                </a:lnTo>
                <a:lnTo>
                  <a:pt x="58775" y="38034"/>
                </a:lnTo>
                <a:lnTo>
                  <a:pt x="58775" y="36259"/>
                </a:lnTo>
                <a:close/>
                <a:moveTo>
                  <a:pt x="62404" y="36259"/>
                </a:moveTo>
                <a:lnTo>
                  <a:pt x="62404" y="38034"/>
                </a:lnTo>
                <a:lnTo>
                  <a:pt x="60629" y="38034"/>
                </a:lnTo>
                <a:lnTo>
                  <a:pt x="60629" y="36259"/>
                </a:lnTo>
                <a:close/>
                <a:moveTo>
                  <a:pt x="64253" y="36259"/>
                </a:moveTo>
                <a:lnTo>
                  <a:pt x="64253" y="38034"/>
                </a:lnTo>
                <a:lnTo>
                  <a:pt x="62479" y="38034"/>
                </a:lnTo>
                <a:lnTo>
                  <a:pt x="62479" y="36259"/>
                </a:lnTo>
                <a:close/>
                <a:moveTo>
                  <a:pt x="66108" y="36259"/>
                </a:moveTo>
                <a:lnTo>
                  <a:pt x="66108" y="38034"/>
                </a:lnTo>
                <a:lnTo>
                  <a:pt x="64328" y="38034"/>
                </a:lnTo>
                <a:lnTo>
                  <a:pt x="64328" y="36259"/>
                </a:lnTo>
                <a:close/>
                <a:moveTo>
                  <a:pt x="3343" y="38109"/>
                </a:moveTo>
                <a:lnTo>
                  <a:pt x="3343" y="39883"/>
                </a:lnTo>
                <a:lnTo>
                  <a:pt x="1568" y="39883"/>
                </a:lnTo>
                <a:lnTo>
                  <a:pt x="1568" y="38109"/>
                </a:lnTo>
                <a:close/>
                <a:moveTo>
                  <a:pt x="5192" y="38109"/>
                </a:moveTo>
                <a:lnTo>
                  <a:pt x="5192" y="39883"/>
                </a:lnTo>
                <a:lnTo>
                  <a:pt x="3418" y="39883"/>
                </a:lnTo>
                <a:lnTo>
                  <a:pt x="3418" y="38109"/>
                </a:lnTo>
                <a:close/>
                <a:moveTo>
                  <a:pt x="7047" y="38109"/>
                </a:moveTo>
                <a:lnTo>
                  <a:pt x="7047" y="39883"/>
                </a:lnTo>
                <a:lnTo>
                  <a:pt x="5267" y="39883"/>
                </a:lnTo>
                <a:lnTo>
                  <a:pt x="5267" y="38109"/>
                </a:lnTo>
                <a:close/>
                <a:moveTo>
                  <a:pt x="8896" y="38109"/>
                </a:moveTo>
                <a:lnTo>
                  <a:pt x="8896" y="39883"/>
                </a:lnTo>
                <a:lnTo>
                  <a:pt x="7123" y="39883"/>
                </a:lnTo>
                <a:lnTo>
                  <a:pt x="7123" y="38109"/>
                </a:lnTo>
                <a:close/>
                <a:moveTo>
                  <a:pt x="10746" y="38109"/>
                </a:moveTo>
                <a:lnTo>
                  <a:pt x="10746" y="39883"/>
                </a:lnTo>
                <a:lnTo>
                  <a:pt x="8972" y="39883"/>
                </a:lnTo>
                <a:lnTo>
                  <a:pt x="8972" y="38109"/>
                </a:lnTo>
                <a:close/>
                <a:moveTo>
                  <a:pt x="12601" y="38109"/>
                </a:moveTo>
                <a:lnTo>
                  <a:pt x="12601" y="39883"/>
                </a:lnTo>
                <a:lnTo>
                  <a:pt x="10827" y="39883"/>
                </a:lnTo>
                <a:lnTo>
                  <a:pt x="10827" y="38109"/>
                </a:lnTo>
                <a:close/>
                <a:moveTo>
                  <a:pt x="14451" y="38109"/>
                </a:moveTo>
                <a:lnTo>
                  <a:pt x="14451" y="39883"/>
                </a:lnTo>
                <a:lnTo>
                  <a:pt x="12676" y="39883"/>
                </a:lnTo>
                <a:lnTo>
                  <a:pt x="12676" y="38109"/>
                </a:lnTo>
                <a:close/>
                <a:moveTo>
                  <a:pt x="16305" y="38109"/>
                </a:moveTo>
                <a:lnTo>
                  <a:pt x="16305" y="39883"/>
                </a:lnTo>
                <a:lnTo>
                  <a:pt x="14526" y="39883"/>
                </a:lnTo>
                <a:lnTo>
                  <a:pt x="14526" y="38109"/>
                </a:lnTo>
                <a:close/>
                <a:moveTo>
                  <a:pt x="18089" y="38109"/>
                </a:moveTo>
                <a:lnTo>
                  <a:pt x="18089" y="39883"/>
                </a:lnTo>
                <a:lnTo>
                  <a:pt x="16381" y="39883"/>
                </a:lnTo>
                <a:lnTo>
                  <a:pt x="16381" y="38109"/>
                </a:lnTo>
                <a:close/>
                <a:moveTo>
                  <a:pt x="19945" y="38109"/>
                </a:moveTo>
                <a:lnTo>
                  <a:pt x="19945" y="39883"/>
                </a:lnTo>
                <a:lnTo>
                  <a:pt x="18166" y="39883"/>
                </a:lnTo>
                <a:lnTo>
                  <a:pt x="18166" y="38109"/>
                </a:lnTo>
                <a:close/>
                <a:moveTo>
                  <a:pt x="21795" y="38109"/>
                </a:moveTo>
                <a:lnTo>
                  <a:pt x="21795" y="39883"/>
                </a:lnTo>
                <a:lnTo>
                  <a:pt x="20020" y="39883"/>
                </a:lnTo>
                <a:lnTo>
                  <a:pt x="20020" y="38109"/>
                </a:lnTo>
                <a:close/>
                <a:moveTo>
                  <a:pt x="23644" y="38109"/>
                </a:moveTo>
                <a:lnTo>
                  <a:pt x="23644" y="39883"/>
                </a:lnTo>
                <a:lnTo>
                  <a:pt x="21870" y="39883"/>
                </a:lnTo>
                <a:lnTo>
                  <a:pt x="21870" y="38109"/>
                </a:lnTo>
                <a:close/>
                <a:moveTo>
                  <a:pt x="25498" y="38109"/>
                </a:moveTo>
                <a:lnTo>
                  <a:pt x="25498" y="39883"/>
                </a:lnTo>
                <a:lnTo>
                  <a:pt x="23719" y="39883"/>
                </a:lnTo>
                <a:lnTo>
                  <a:pt x="23719" y="38109"/>
                </a:lnTo>
                <a:close/>
                <a:moveTo>
                  <a:pt x="27348" y="38109"/>
                </a:moveTo>
                <a:lnTo>
                  <a:pt x="27348" y="39883"/>
                </a:lnTo>
                <a:lnTo>
                  <a:pt x="25575" y="39883"/>
                </a:lnTo>
                <a:lnTo>
                  <a:pt x="25575" y="38109"/>
                </a:lnTo>
                <a:close/>
                <a:moveTo>
                  <a:pt x="29204" y="38109"/>
                </a:moveTo>
                <a:lnTo>
                  <a:pt x="29204" y="39883"/>
                </a:lnTo>
                <a:lnTo>
                  <a:pt x="27424" y="39883"/>
                </a:lnTo>
                <a:lnTo>
                  <a:pt x="27424" y="38109"/>
                </a:lnTo>
                <a:close/>
                <a:moveTo>
                  <a:pt x="31053" y="38109"/>
                </a:moveTo>
                <a:lnTo>
                  <a:pt x="31053" y="39883"/>
                </a:lnTo>
                <a:lnTo>
                  <a:pt x="29279" y="39883"/>
                </a:lnTo>
                <a:lnTo>
                  <a:pt x="29279" y="38109"/>
                </a:lnTo>
                <a:close/>
                <a:moveTo>
                  <a:pt x="32903" y="38109"/>
                </a:moveTo>
                <a:lnTo>
                  <a:pt x="32903" y="39883"/>
                </a:lnTo>
                <a:lnTo>
                  <a:pt x="31128" y="39883"/>
                </a:lnTo>
                <a:lnTo>
                  <a:pt x="31128" y="38109"/>
                </a:lnTo>
                <a:close/>
                <a:moveTo>
                  <a:pt x="34692" y="38109"/>
                </a:moveTo>
                <a:lnTo>
                  <a:pt x="34692" y="39883"/>
                </a:lnTo>
                <a:lnTo>
                  <a:pt x="32979" y="39883"/>
                </a:lnTo>
                <a:lnTo>
                  <a:pt x="32979" y="38109"/>
                </a:lnTo>
                <a:close/>
                <a:moveTo>
                  <a:pt x="36541" y="38109"/>
                </a:moveTo>
                <a:lnTo>
                  <a:pt x="36541" y="39883"/>
                </a:lnTo>
                <a:lnTo>
                  <a:pt x="34768" y="39883"/>
                </a:lnTo>
                <a:lnTo>
                  <a:pt x="34768" y="38109"/>
                </a:lnTo>
                <a:close/>
                <a:moveTo>
                  <a:pt x="38397" y="38109"/>
                </a:moveTo>
                <a:lnTo>
                  <a:pt x="38397" y="39883"/>
                </a:lnTo>
                <a:lnTo>
                  <a:pt x="36618" y="39883"/>
                </a:lnTo>
                <a:lnTo>
                  <a:pt x="36618" y="38109"/>
                </a:lnTo>
                <a:close/>
                <a:moveTo>
                  <a:pt x="40246" y="38109"/>
                </a:moveTo>
                <a:lnTo>
                  <a:pt x="40246" y="39883"/>
                </a:lnTo>
                <a:lnTo>
                  <a:pt x="38472" y="39883"/>
                </a:lnTo>
                <a:lnTo>
                  <a:pt x="38472" y="38109"/>
                </a:lnTo>
                <a:close/>
                <a:moveTo>
                  <a:pt x="42096" y="38109"/>
                </a:moveTo>
                <a:lnTo>
                  <a:pt x="42096" y="39883"/>
                </a:lnTo>
                <a:lnTo>
                  <a:pt x="40321" y="39883"/>
                </a:lnTo>
                <a:lnTo>
                  <a:pt x="40321" y="38109"/>
                </a:lnTo>
                <a:close/>
                <a:moveTo>
                  <a:pt x="43950" y="38109"/>
                </a:moveTo>
                <a:lnTo>
                  <a:pt x="43950" y="39883"/>
                </a:lnTo>
                <a:lnTo>
                  <a:pt x="42172" y="39883"/>
                </a:lnTo>
                <a:lnTo>
                  <a:pt x="42172" y="38109"/>
                </a:lnTo>
                <a:close/>
                <a:moveTo>
                  <a:pt x="45801" y="38109"/>
                </a:moveTo>
                <a:lnTo>
                  <a:pt x="45801" y="39883"/>
                </a:lnTo>
                <a:lnTo>
                  <a:pt x="44027" y="39883"/>
                </a:lnTo>
                <a:lnTo>
                  <a:pt x="44027" y="38109"/>
                </a:lnTo>
                <a:close/>
                <a:moveTo>
                  <a:pt x="47656" y="38109"/>
                </a:moveTo>
                <a:lnTo>
                  <a:pt x="47656" y="39883"/>
                </a:lnTo>
                <a:lnTo>
                  <a:pt x="45876" y="39883"/>
                </a:lnTo>
                <a:lnTo>
                  <a:pt x="45876" y="38109"/>
                </a:lnTo>
                <a:close/>
                <a:moveTo>
                  <a:pt x="49505" y="38109"/>
                </a:moveTo>
                <a:lnTo>
                  <a:pt x="49505" y="39883"/>
                </a:lnTo>
                <a:lnTo>
                  <a:pt x="47731" y="39883"/>
                </a:lnTo>
                <a:lnTo>
                  <a:pt x="47731" y="38109"/>
                </a:lnTo>
                <a:close/>
                <a:moveTo>
                  <a:pt x="51289" y="38109"/>
                </a:moveTo>
                <a:lnTo>
                  <a:pt x="51289" y="39883"/>
                </a:lnTo>
                <a:lnTo>
                  <a:pt x="49581" y="39883"/>
                </a:lnTo>
                <a:lnTo>
                  <a:pt x="49581" y="38109"/>
                </a:lnTo>
                <a:close/>
                <a:moveTo>
                  <a:pt x="53144" y="38109"/>
                </a:moveTo>
                <a:lnTo>
                  <a:pt x="53144" y="39883"/>
                </a:lnTo>
                <a:lnTo>
                  <a:pt x="51370" y="39883"/>
                </a:lnTo>
                <a:lnTo>
                  <a:pt x="51370" y="38109"/>
                </a:lnTo>
                <a:close/>
                <a:moveTo>
                  <a:pt x="54995" y="38109"/>
                </a:moveTo>
                <a:lnTo>
                  <a:pt x="54995" y="39883"/>
                </a:lnTo>
                <a:lnTo>
                  <a:pt x="53220" y="39883"/>
                </a:lnTo>
                <a:lnTo>
                  <a:pt x="53220" y="38109"/>
                </a:lnTo>
                <a:close/>
                <a:moveTo>
                  <a:pt x="56849" y="38109"/>
                </a:moveTo>
                <a:lnTo>
                  <a:pt x="56849" y="39883"/>
                </a:lnTo>
                <a:lnTo>
                  <a:pt x="55070" y="39883"/>
                </a:lnTo>
                <a:lnTo>
                  <a:pt x="55070" y="38109"/>
                </a:lnTo>
                <a:close/>
                <a:moveTo>
                  <a:pt x="58698" y="38109"/>
                </a:moveTo>
                <a:lnTo>
                  <a:pt x="58698" y="39883"/>
                </a:lnTo>
                <a:lnTo>
                  <a:pt x="56924" y="39883"/>
                </a:lnTo>
                <a:lnTo>
                  <a:pt x="56924" y="38109"/>
                </a:lnTo>
                <a:close/>
                <a:moveTo>
                  <a:pt x="60548" y="38109"/>
                </a:moveTo>
                <a:lnTo>
                  <a:pt x="60548" y="39883"/>
                </a:lnTo>
                <a:lnTo>
                  <a:pt x="58775" y="39883"/>
                </a:lnTo>
                <a:lnTo>
                  <a:pt x="58775" y="38109"/>
                </a:lnTo>
                <a:close/>
                <a:moveTo>
                  <a:pt x="62404" y="38109"/>
                </a:moveTo>
                <a:lnTo>
                  <a:pt x="62404" y="39883"/>
                </a:lnTo>
                <a:lnTo>
                  <a:pt x="60629" y="39883"/>
                </a:lnTo>
                <a:lnTo>
                  <a:pt x="60629" y="38109"/>
                </a:lnTo>
                <a:close/>
                <a:moveTo>
                  <a:pt x="64253" y="38109"/>
                </a:moveTo>
                <a:lnTo>
                  <a:pt x="64253" y="39883"/>
                </a:lnTo>
                <a:lnTo>
                  <a:pt x="62479" y="39883"/>
                </a:lnTo>
                <a:lnTo>
                  <a:pt x="62479" y="38109"/>
                </a:lnTo>
                <a:close/>
                <a:moveTo>
                  <a:pt x="66108" y="38109"/>
                </a:moveTo>
                <a:lnTo>
                  <a:pt x="66108" y="39883"/>
                </a:lnTo>
                <a:lnTo>
                  <a:pt x="64328" y="39883"/>
                </a:lnTo>
                <a:lnTo>
                  <a:pt x="64328" y="38109"/>
                </a:lnTo>
                <a:close/>
                <a:moveTo>
                  <a:pt x="3343" y="39960"/>
                </a:moveTo>
                <a:lnTo>
                  <a:pt x="3343" y="41738"/>
                </a:lnTo>
                <a:lnTo>
                  <a:pt x="1568" y="41738"/>
                </a:lnTo>
                <a:lnTo>
                  <a:pt x="1568" y="39960"/>
                </a:lnTo>
                <a:close/>
                <a:moveTo>
                  <a:pt x="5192" y="39960"/>
                </a:moveTo>
                <a:lnTo>
                  <a:pt x="5192" y="41738"/>
                </a:lnTo>
                <a:lnTo>
                  <a:pt x="3418" y="41738"/>
                </a:lnTo>
                <a:lnTo>
                  <a:pt x="3418" y="39960"/>
                </a:lnTo>
                <a:close/>
                <a:moveTo>
                  <a:pt x="7047" y="39960"/>
                </a:moveTo>
                <a:lnTo>
                  <a:pt x="7047" y="41738"/>
                </a:lnTo>
                <a:lnTo>
                  <a:pt x="5267" y="41738"/>
                </a:lnTo>
                <a:lnTo>
                  <a:pt x="5267" y="39960"/>
                </a:lnTo>
                <a:close/>
                <a:moveTo>
                  <a:pt x="8896" y="39960"/>
                </a:moveTo>
                <a:lnTo>
                  <a:pt x="8896" y="41738"/>
                </a:lnTo>
                <a:lnTo>
                  <a:pt x="7123" y="41738"/>
                </a:lnTo>
                <a:lnTo>
                  <a:pt x="7123" y="39960"/>
                </a:lnTo>
                <a:close/>
                <a:moveTo>
                  <a:pt x="10746" y="39960"/>
                </a:moveTo>
                <a:lnTo>
                  <a:pt x="10746" y="41738"/>
                </a:lnTo>
                <a:lnTo>
                  <a:pt x="8972" y="41738"/>
                </a:lnTo>
                <a:lnTo>
                  <a:pt x="8972" y="39960"/>
                </a:lnTo>
                <a:close/>
                <a:moveTo>
                  <a:pt x="12601" y="39960"/>
                </a:moveTo>
                <a:lnTo>
                  <a:pt x="12601" y="41738"/>
                </a:lnTo>
                <a:lnTo>
                  <a:pt x="10827" y="41738"/>
                </a:lnTo>
                <a:lnTo>
                  <a:pt x="10827" y="39960"/>
                </a:lnTo>
                <a:close/>
                <a:moveTo>
                  <a:pt x="14451" y="39960"/>
                </a:moveTo>
                <a:lnTo>
                  <a:pt x="14451" y="41738"/>
                </a:lnTo>
                <a:lnTo>
                  <a:pt x="12676" y="41738"/>
                </a:lnTo>
                <a:lnTo>
                  <a:pt x="12676" y="39960"/>
                </a:lnTo>
                <a:close/>
                <a:moveTo>
                  <a:pt x="16305" y="39960"/>
                </a:moveTo>
                <a:lnTo>
                  <a:pt x="16305" y="41738"/>
                </a:lnTo>
                <a:lnTo>
                  <a:pt x="14526" y="41738"/>
                </a:lnTo>
                <a:lnTo>
                  <a:pt x="14526" y="39960"/>
                </a:lnTo>
                <a:close/>
                <a:moveTo>
                  <a:pt x="18089" y="39960"/>
                </a:moveTo>
                <a:lnTo>
                  <a:pt x="18089" y="41738"/>
                </a:lnTo>
                <a:lnTo>
                  <a:pt x="16381" y="41738"/>
                </a:lnTo>
                <a:lnTo>
                  <a:pt x="16381" y="39960"/>
                </a:lnTo>
                <a:close/>
                <a:moveTo>
                  <a:pt x="19945" y="39960"/>
                </a:moveTo>
                <a:lnTo>
                  <a:pt x="19945" y="41738"/>
                </a:lnTo>
                <a:lnTo>
                  <a:pt x="18166" y="41738"/>
                </a:lnTo>
                <a:lnTo>
                  <a:pt x="18166" y="39960"/>
                </a:lnTo>
                <a:close/>
                <a:moveTo>
                  <a:pt x="21795" y="39960"/>
                </a:moveTo>
                <a:lnTo>
                  <a:pt x="21795" y="41738"/>
                </a:lnTo>
                <a:lnTo>
                  <a:pt x="20020" y="41738"/>
                </a:lnTo>
                <a:lnTo>
                  <a:pt x="20020" y="39960"/>
                </a:lnTo>
                <a:close/>
                <a:moveTo>
                  <a:pt x="23644" y="39960"/>
                </a:moveTo>
                <a:lnTo>
                  <a:pt x="23644" y="41738"/>
                </a:lnTo>
                <a:lnTo>
                  <a:pt x="21870" y="41738"/>
                </a:lnTo>
                <a:lnTo>
                  <a:pt x="21870" y="39960"/>
                </a:lnTo>
                <a:close/>
                <a:moveTo>
                  <a:pt x="25498" y="39960"/>
                </a:moveTo>
                <a:lnTo>
                  <a:pt x="25498" y="41738"/>
                </a:lnTo>
                <a:lnTo>
                  <a:pt x="23719" y="41738"/>
                </a:lnTo>
                <a:lnTo>
                  <a:pt x="23719" y="39960"/>
                </a:lnTo>
                <a:close/>
                <a:moveTo>
                  <a:pt x="27348" y="39960"/>
                </a:moveTo>
                <a:lnTo>
                  <a:pt x="27348" y="41738"/>
                </a:lnTo>
                <a:lnTo>
                  <a:pt x="25575" y="41738"/>
                </a:lnTo>
                <a:lnTo>
                  <a:pt x="25575" y="39960"/>
                </a:lnTo>
                <a:close/>
                <a:moveTo>
                  <a:pt x="29204" y="39960"/>
                </a:moveTo>
                <a:lnTo>
                  <a:pt x="29204" y="41738"/>
                </a:lnTo>
                <a:lnTo>
                  <a:pt x="27424" y="41738"/>
                </a:lnTo>
                <a:lnTo>
                  <a:pt x="27424" y="39960"/>
                </a:lnTo>
                <a:close/>
                <a:moveTo>
                  <a:pt x="31053" y="39960"/>
                </a:moveTo>
                <a:lnTo>
                  <a:pt x="31053" y="41738"/>
                </a:lnTo>
                <a:lnTo>
                  <a:pt x="29279" y="41738"/>
                </a:lnTo>
                <a:lnTo>
                  <a:pt x="29279" y="39960"/>
                </a:lnTo>
                <a:close/>
                <a:moveTo>
                  <a:pt x="32903" y="39960"/>
                </a:moveTo>
                <a:lnTo>
                  <a:pt x="32903" y="41738"/>
                </a:lnTo>
                <a:lnTo>
                  <a:pt x="31128" y="41738"/>
                </a:lnTo>
                <a:lnTo>
                  <a:pt x="31128" y="39960"/>
                </a:lnTo>
                <a:close/>
                <a:moveTo>
                  <a:pt x="34692" y="39960"/>
                </a:moveTo>
                <a:lnTo>
                  <a:pt x="34692" y="41738"/>
                </a:lnTo>
                <a:lnTo>
                  <a:pt x="32979" y="41738"/>
                </a:lnTo>
                <a:lnTo>
                  <a:pt x="32979" y="39960"/>
                </a:lnTo>
                <a:close/>
                <a:moveTo>
                  <a:pt x="36541" y="39960"/>
                </a:moveTo>
                <a:lnTo>
                  <a:pt x="36541" y="41738"/>
                </a:lnTo>
                <a:lnTo>
                  <a:pt x="34768" y="41738"/>
                </a:lnTo>
                <a:lnTo>
                  <a:pt x="34768" y="39960"/>
                </a:lnTo>
                <a:close/>
                <a:moveTo>
                  <a:pt x="38397" y="39960"/>
                </a:moveTo>
                <a:lnTo>
                  <a:pt x="38397" y="41738"/>
                </a:lnTo>
                <a:lnTo>
                  <a:pt x="36618" y="41738"/>
                </a:lnTo>
                <a:lnTo>
                  <a:pt x="36618" y="39960"/>
                </a:lnTo>
                <a:close/>
                <a:moveTo>
                  <a:pt x="40246" y="39960"/>
                </a:moveTo>
                <a:lnTo>
                  <a:pt x="40246" y="41738"/>
                </a:lnTo>
                <a:lnTo>
                  <a:pt x="38472" y="41738"/>
                </a:lnTo>
                <a:lnTo>
                  <a:pt x="38472" y="39960"/>
                </a:lnTo>
                <a:close/>
                <a:moveTo>
                  <a:pt x="42096" y="39960"/>
                </a:moveTo>
                <a:lnTo>
                  <a:pt x="42096" y="41738"/>
                </a:lnTo>
                <a:lnTo>
                  <a:pt x="40321" y="41738"/>
                </a:lnTo>
                <a:lnTo>
                  <a:pt x="40321" y="39960"/>
                </a:lnTo>
                <a:close/>
                <a:moveTo>
                  <a:pt x="43950" y="39960"/>
                </a:moveTo>
                <a:lnTo>
                  <a:pt x="43950" y="41738"/>
                </a:lnTo>
                <a:lnTo>
                  <a:pt x="42172" y="41738"/>
                </a:lnTo>
                <a:lnTo>
                  <a:pt x="42172" y="39960"/>
                </a:lnTo>
                <a:close/>
                <a:moveTo>
                  <a:pt x="45801" y="39960"/>
                </a:moveTo>
                <a:lnTo>
                  <a:pt x="45801" y="41738"/>
                </a:lnTo>
                <a:lnTo>
                  <a:pt x="44027" y="41738"/>
                </a:lnTo>
                <a:lnTo>
                  <a:pt x="44027" y="39960"/>
                </a:lnTo>
                <a:close/>
                <a:moveTo>
                  <a:pt x="47656" y="39960"/>
                </a:moveTo>
                <a:lnTo>
                  <a:pt x="47656" y="41738"/>
                </a:lnTo>
                <a:lnTo>
                  <a:pt x="45876" y="41738"/>
                </a:lnTo>
                <a:lnTo>
                  <a:pt x="45876" y="39960"/>
                </a:lnTo>
                <a:close/>
                <a:moveTo>
                  <a:pt x="49505" y="39960"/>
                </a:moveTo>
                <a:lnTo>
                  <a:pt x="49505" y="41738"/>
                </a:lnTo>
                <a:lnTo>
                  <a:pt x="47731" y="41738"/>
                </a:lnTo>
                <a:lnTo>
                  <a:pt x="47731" y="39960"/>
                </a:lnTo>
                <a:close/>
                <a:moveTo>
                  <a:pt x="51289" y="39960"/>
                </a:moveTo>
                <a:lnTo>
                  <a:pt x="51289" y="41738"/>
                </a:lnTo>
                <a:lnTo>
                  <a:pt x="49581" y="41738"/>
                </a:lnTo>
                <a:lnTo>
                  <a:pt x="49581" y="39960"/>
                </a:lnTo>
                <a:close/>
                <a:moveTo>
                  <a:pt x="53144" y="39960"/>
                </a:moveTo>
                <a:lnTo>
                  <a:pt x="53144" y="41738"/>
                </a:lnTo>
                <a:lnTo>
                  <a:pt x="51370" y="41738"/>
                </a:lnTo>
                <a:lnTo>
                  <a:pt x="51370" y="39960"/>
                </a:lnTo>
                <a:close/>
                <a:moveTo>
                  <a:pt x="54995" y="39960"/>
                </a:moveTo>
                <a:lnTo>
                  <a:pt x="54995" y="41738"/>
                </a:lnTo>
                <a:lnTo>
                  <a:pt x="53220" y="41738"/>
                </a:lnTo>
                <a:lnTo>
                  <a:pt x="53220" y="39960"/>
                </a:lnTo>
                <a:close/>
                <a:moveTo>
                  <a:pt x="56849" y="39960"/>
                </a:moveTo>
                <a:lnTo>
                  <a:pt x="56849" y="41738"/>
                </a:lnTo>
                <a:lnTo>
                  <a:pt x="55070" y="41738"/>
                </a:lnTo>
                <a:lnTo>
                  <a:pt x="55070" y="39960"/>
                </a:lnTo>
                <a:close/>
                <a:moveTo>
                  <a:pt x="58698" y="39960"/>
                </a:moveTo>
                <a:lnTo>
                  <a:pt x="58698" y="41738"/>
                </a:lnTo>
                <a:lnTo>
                  <a:pt x="56924" y="41738"/>
                </a:lnTo>
                <a:lnTo>
                  <a:pt x="56924" y="39960"/>
                </a:lnTo>
                <a:close/>
                <a:moveTo>
                  <a:pt x="60548" y="39960"/>
                </a:moveTo>
                <a:lnTo>
                  <a:pt x="60548" y="41738"/>
                </a:lnTo>
                <a:lnTo>
                  <a:pt x="58775" y="41738"/>
                </a:lnTo>
                <a:lnTo>
                  <a:pt x="58775" y="39960"/>
                </a:lnTo>
                <a:close/>
                <a:moveTo>
                  <a:pt x="62404" y="39960"/>
                </a:moveTo>
                <a:lnTo>
                  <a:pt x="62404" y="41738"/>
                </a:lnTo>
                <a:lnTo>
                  <a:pt x="60629" y="41738"/>
                </a:lnTo>
                <a:lnTo>
                  <a:pt x="60629" y="39960"/>
                </a:lnTo>
                <a:close/>
                <a:moveTo>
                  <a:pt x="64253" y="39960"/>
                </a:moveTo>
                <a:lnTo>
                  <a:pt x="64253" y="41738"/>
                </a:lnTo>
                <a:lnTo>
                  <a:pt x="62479" y="41738"/>
                </a:lnTo>
                <a:lnTo>
                  <a:pt x="62479" y="39960"/>
                </a:lnTo>
                <a:close/>
                <a:moveTo>
                  <a:pt x="66108" y="39960"/>
                </a:moveTo>
                <a:lnTo>
                  <a:pt x="66108" y="41738"/>
                </a:lnTo>
                <a:lnTo>
                  <a:pt x="64328" y="41738"/>
                </a:lnTo>
                <a:lnTo>
                  <a:pt x="64328" y="39960"/>
                </a:lnTo>
                <a:close/>
                <a:moveTo>
                  <a:pt x="3343" y="41814"/>
                </a:moveTo>
                <a:lnTo>
                  <a:pt x="3343" y="43589"/>
                </a:lnTo>
                <a:lnTo>
                  <a:pt x="1568" y="43589"/>
                </a:lnTo>
                <a:lnTo>
                  <a:pt x="1568" y="41814"/>
                </a:lnTo>
                <a:close/>
                <a:moveTo>
                  <a:pt x="5192" y="41814"/>
                </a:moveTo>
                <a:lnTo>
                  <a:pt x="5192" y="43589"/>
                </a:lnTo>
                <a:lnTo>
                  <a:pt x="3418" y="43589"/>
                </a:lnTo>
                <a:lnTo>
                  <a:pt x="3418" y="41814"/>
                </a:lnTo>
                <a:close/>
                <a:moveTo>
                  <a:pt x="7047" y="41814"/>
                </a:moveTo>
                <a:lnTo>
                  <a:pt x="7047" y="43589"/>
                </a:lnTo>
                <a:lnTo>
                  <a:pt x="5267" y="43589"/>
                </a:lnTo>
                <a:lnTo>
                  <a:pt x="5267" y="41814"/>
                </a:lnTo>
                <a:close/>
                <a:moveTo>
                  <a:pt x="8896" y="41814"/>
                </a:moveTo>
                <a:lnTo>
                  <a:pt x="8896" y="43589"/>
                </a:lnTo>
                <a:lnTo>
                  <a:pt x="7123" y="43589"/>
                </a:lnTo>
                <a:lnTo>
                  <a:pt x="7123" y="41814"/>
                </a:lnTo>
                <a:close/>
                <a:moveTo>
                  <a:pt x="10746" y="41814"/>
                </a:moveTo>
                <a:lnTo>
                  <a:pt x="10746" y="43589"/>
                </a:lnTo>
                <a:lnTo>
                  <a:pt x="8972" y="43589"/>
                </a:lnTo>
                <a:lnTo>
                  <a:pt x="8972" y="41814"/>
                </a:lnTo>
                <a:close/>
                <a:moveTo>
                  <a:pt x="12601" y="41814"/>
                </a:moveTo>
                <a:lnTo>
                  <a:pt x="12601" y="43589"/>
                </a:lnTo>
                <a:lnTo>
                  <a:pt x="10827" y="43589"/>
                </a:lnTo>
                <a:lnTo>
                  <a:pt x="10827" y="41814"/>
                </a:lnTo>
                <a:close/>
                <a:moveTo>
                  <a:pt x="14451" y="41814"/>
                </a:moveTo>
                <a:lnTo>
                  <a:pt x="14451" y="43589"/>
                </a:lnTo>
                <a:lnTo>
                  <a:pt x="12676" y="43589"/>
                </a:lnTo>
                <a:lnTo>
                  <a:pt x="12676" y="41814"/>
                </a:lnTo>
                <a:close/>
                <a:moveTo>
                  <a:pt x="16305" y="41814"/>
                </a:moveTo>
                <a:lnTo>
                  <a:pt x="16305" y="43589"/>
                </a:lnTo>
                <a:lnTo>
                  <a:pt x="14526" y="43589"/>
                </a:lnTo>
                <a:lnTo>
                  <a:pt x="14526" y="41814"/>
                </a:lnTo>
                <a:close/>
                <a:moveTo>
                  <a:pt x="18089" y="41814"/>
                </a:moveTo>
                <a:lnTo>
                  <a:pt x="18089" y="43589"/>
                </a:lnTo>
                <a:lnTo>
                  <a:pt x="16381" y="43589"/>
                </a:lnTo>
                <a:lnTo>
                  <a:pt x="16381" y="41814"/>
                </a:lnTo>
                <a:close/>
                <a:moveTo>
                  <a:pt x="19945" y="41814"/>
                </a:moveTo>
                <a:lnTo>
                  <a:pt x="19945" y="43589"/>
                </a:lnTo>
                <a:lnTo>
                  <a:pt x="18166" y="43589"/>
                </a:lnTo>
                <a:lnTo>
                  <a:pt x="18166" y="41814"/>
                </a:lnTo>
                <a:close/>
                <a:moveTo>
                  <a:pt x="21795" y="41814"/>
                </a:moveTo>
                <a:lnTo>
                  <a:pt x="21795" y="43589"/>
                </a:lnTo>
                <a:lnTo>
                  <a:pt x="20020" y="43589"/>
                </a:lnTo>
                <a:lnTo>
                  <a:pt x="20020" y="41814"/>
                </a:lnTo>
                <a:close/>
                <a:moveTo>
                  <a:pt x="23644" y="41814"/>
                </a:moveTo>
                <a:lnTo>
                  <a:pt x="23644" y="43589"/>
                </a:lnTo>
                <a:lnTo>
                  <a:pt x="21870" y="43589"/>
                </a:lnTo>
                <a:lnTo>
                  <a:pt x="21870" y="41814"/>
                </a:lnTo>
                <a:close/>
                <a:moveTo>
                  <a:pt x="25498" y="41814"/>
                </a:moveTo>
                <a:lnTo>
                  <a:pt x="25498" y="43589"/>
                </a:lnTo>
                <a:lnTo>
                  <a:pt x="23719" y="43589"/>
                </a:lnTo>
                <a:lnTo>
                  <a:pt x="23719" y="41814"/>
                </a:lnTo>
                <a:close/>
                <a:moveTo>
                  <a:pt x="27348" y="41814"/>
                </a:moveTo>
                <a:lnTo>
                  <a:pt x="27348" y="43589"/>
                </a:lnTo>
                <a:lnTo>
                  <a:pt x="25575" y="43589"/>
                </a:lnTo>
                <a:lnTo>
                  <a:pt x="25575" y="41814"/>
                </a:lnTo>
                <a:close/>
                <a:moveTo>
                  <a:pt x="29204" y="41814"/>
                </a:moveTo>
                <a:lnTo>
                  <a:pt x="29204" y="43589"/>
                </a:lnTo>
                <a:lnTo>
                  <a:pt x="27424" y="43589"/>
                </a:lnTo>
                <a:lnTo>
                  <a:pt x="27424" y="41814"/>
                </a:lnTo>
                <a:close/>
                <a:moveTo>
                  <a:pt x="31053" y="41814"/>
                </a:moveTo>
                <a:lnTo>
                  <a:pt x="31053" y="43589"/>
                </a:lnTo>
                <a:lnTo>
                  <a:pt x="29279" y="43589"/>
                </a:lnTo>
                <a:lnTo>
                  <a:pt x="29279" y="41814"/>
                </a:lnTo>
                <a:close/>
                <a:moveTo>
                  <a:pt x="32903" y="41814"/>
                </a:moveTo>
                <a:lnTo>
                  <a:pt x="32903" y="43589"/>
                </a:lnTo>
                <a:lnTo>
                  <a:pt x="31128" y="43589"/>
                </a:lnTo>
                <a:lnTo>
                  <a:pt x="31128" y="41814"/>
                </a:lnTo>
                <a:close/>
                <a:moveTo>
                  <a:pt x="34692" y="41814"/>
                </a:moveTo>
                <a:lnTo>
                  <a:pt x="34692" y="43589"/>
                </a:lnTo>
                <a:lnTo>
                  <a:pt x="32979" y="43589"/>
                </a:lnTo>
                <a:lnTo>
                  <a:pt x="32979" y="41814"/>
                </a:lnTo>
                <a:close/>
                <a:moveTo>
                  <a:pt x="36541" y="41814"/>
                </a:moveTo>
                <a:lnTo>
                  <a:pt x="36541" y="43589"/>
                </a:lnTo>
                <a:lnTo>
                  <a:pt x="34768" y="43589"/>
                </a:lnTo>
                <a:lnTo>
                  <a:pt x="34768" y="41814"/>
                </a:lnTo>
                <a:close/>
                <a:moveTo>
                  <a:pt x="38397" y="41814"/>
                </a:moveTo>
                <a:lnTo>
                  <a:pt x="38397" y="43589"/>
                </a:lnTo>
                <a:lnTo>
                  <a:pt x="36618" y="43589"/>
                </a:lnTo>
                <a:lnTo>
                  <a:pt x="36618" y="41814"/>
                </a:lnTo>
                <a:close/>
                <a:moveTo>
                  <a:pt x="40246" y="41814"/>
                </a:moveTo>
                <a:lnTo>
                  <a:pt x="40246" y="43589"/>
                </a:lnTo>
                <a:lnTo>
                  <a:pt x="38472" y="43589"/>
                </a:lnTo>
                <a:lnTo>
                  <a:pt x="38472" y="41814"/>
                </a:lnTo>
                <a:close/>
                <a:moveTo>
                  <a:pt x="42096" y="41814"/>
                </a:moveTo>
                <a:lnTo>
                  <a:pt x="42096" y="43589"/>
                </a:lnTo>
                <a:lnTo>
                  <a:pt x="40321" y="43589"/>
                </a:lnTo>
                <a:lnTo>
                  <a:pt x="40321" y="41814"/>
                </a:lnTo>
                <a:close/>
                <a:moveTo>
                  <a:pt x="43950" y="41814"/>
                </a:moveTo>
                <a:lnTo>
                  <a:pt x="43950" y="43589"/>
                </a:lnTo>
                <a:lnTo>
                  <a:pt x="42172" y="43589"/>
                </a:lnTo>
                <a:lnTo>
                  <a:pt x="42172" y="41814"/>
                </a:lnTo>
                <a:close/>
                <a:moveTo>
                  <a:pt x="45801" y="41814"/>
                </a:moveTo>
                <a:lnTo>
                  <a:pt x="45801" y="43589"/>
                </a:lnTo>
                <a:lnTo>
                  <a:pt x="44027" y="43589"/>
                </a:lnTo>
                <a:lnTo>
                  <a:pt x="44027" y="41814"/>
                </a:lnTo>
                <a:close/>
                <a:moveTo>
                  <a:pt x="47656" y="41814"/>
                </a:moveTo>
                <a:lnTo>
                  <a:pt x="47656" y="43589"/>
                </a:lnTo>
                <a:lnTo>
                  <a:pt x="45876" y="43589"/>
                </a:lnTo>
                <a:lnTo>
                  <a:pt x="45876" y="41814"/>
                </a:lnTo>
                <a:close/>
                <a:moveTo>
                  <a:pt x="49505" y="41814"/>
                </a:moveTo>
                <a:lnTo>
                  <a:pt x="49505" y="43589"/>
                </a:lnTo>
                <a:lnTo>
                  <a:pt x="47731" y="43589"/>
                </a:lnTo>
                <a:lnTo>
                  <a:pt x="47731" y="41814"/>
                </a:lnTo>
                <a:close/>
                <a:moveTo>
                  <a:pt x="51289" y="41814"/>
                </a:moveTo>
                <a:lnTo>
                  <a:pt x="51289" y="43589"/>
                </a:lnTo>
                <a:lnTo>
                  <a:pt x="49581" y="43589"/>
                </a:lnTo>
                <a:lnTo>
                  <a:pt x="49581" y="41814"/>
                </a:lnTo>
                <a:close/>
                <a:moveTo>
                  <a:pt x="53144" y="41814"/>
                </a:moveTo>
                <a:lnTo>
                  <a:pt x="53144" y="43589"/>
                </a:lnTo>
                <a:lnTo>
                  <a:pt x="51370" y="43589"/>
                </a:lnTo>
                <a:lnTo>
                  <a:pt x="51370" y="41814"/>
                </a:lnTo>
                <a:close/>
                <a:moveTo>
                  <a:pt x="54995" y="41814"/>
                </a:moveTo>
                <a:lnTo>
                  <a:pt x="54995" y="43589"/>
                </a:lnTo>
                <a:lnTo>
                  <a:pt x="53220" y="43589"/>
                </a:lnTo>
                <a:lnTo>
                  <a:pt x="53220" y="41814"/>
                </a:lnTo>
                <a:close/>
                <a:moveTo>
                  <a:pt x="56849" y="41814"/>
                </a:moveTo>
                <a:lnTo>
                  <a:pt x="56849" y="43589"/>
                </a:lnTo>
                <a:lnTo>
                  <a:pt x="55070" y="43589"/>
                </a:lnTo>
                <a:lnTo>
                  <a:pt x="55070" y="41814"/>
                </a:lnTo>
                <a:close/>
                <a:moveTo>
                  <a:pt x="58698" y="41814"/>
                </a:moveTo>
                <a:lnTo>
                  <a:pt x="58698" y="43589"/>
                </a:lnTo>
                <a:lnTo>
                  <a:pt x="56924" y="43589"/>
                </a:lnTo>
                <a:lnTo>
                  <a:pt x="56924" y="41814"/>
                </a:lnTo>
                <a:close/>
                <a:moveTo>
                  <a:pt x="60548" y="41814"/>
                </a:moveTo>
                <a:lnTo>
                  <a:pt x="60548" y="43589"/>
                </a:lnTo>
                <a:lnTo>
                  <a:pt x="58775" y="43589"/>
                </a:lnTo>
                <a:lnTo>
                  <a:pt x="58775" y="41814"/>
                </a:lnTo>
                <a:close/>
                <a:moveTo>
                  <a:pt x="62404" y="41814"/>
                </a:moveTo>
                <a:lnTo>
                  <a:pt x="62404" y="43589"/>
                </a:lnTo>
                <a:lnTo>
                  <a:pt x="60629" y="43589"/>
                </a:lnTo>
                <a:lnTo>
                  <a:pt x="60629" y="41814"/>
                </a:lnTo>
                <a:close/>
                <a:moveTo>
                  <a:pt x="64253" y="41814"/>
                </a:moveTo>
                <a:lnTo>
                  <a:pt x="64253" y="43589"/>
                </a:lnTo>
                <a:lnTo>
                  <a:pt x="62479" y="43589"/>
                </a:lnTo>
                <a:lnTo>
                  <a:pt x="62479" y="41814"/>
                </a:lnTo>
                <a:close/>
                <a:moveTo>
                  <a:pt x="66108" y="41814"/>
                </a:moveTo>
                <a:lnTo>
                  <a:pt x="66108" y="43589"/>
                </a:lnTo>
                <a:lnTo>
                  <a:pt x="64328" y="43589"/>
                </a:lnTo>
                <a:lnTo>
                  <a:pt x="64328" y="41814"/>
                </a:lnTo>
                <a:close/>
                <a:moveTo>
                  <a:pt x="3343" y="43664"/>
                </a:moveTo>
                <a:lnTo>
                  <a:pt x="3343" y="45438"/>
                </a:lnTo>
                <a:lnTo>
                  <a:pt x="1568" y="45438"/>
                </a:lnTo>
                <a:lnTo>
                  <a:pt x="1568" y="43664"/>
                </a:lnTo>
                <a:close/>
                <a:moveTo>
                  <a:pt x="5192" y="43664"/>
                </a:moveTo>
                <a:lnTo>
                  <a:pt x="5192" y="45438"/>
                </a:lnTo>
                <a:lnTo>
                  <a:pt x="3418" y="45438"/>
                </a:lnTo>
                <a:lnTo>
                  <a:pt x="3418" y="43664"/>
                </a:lnTo>
                <a:close/>
                <a:moveTo>
                  <a:pt x="7047" y="43664"/>
                </a:moveTo>
                <a:lnTo>
                  <a:pt x="7047" y="45438"/>
                </a:lnTo>
                <a:lnTo>
                  <a:pt x="5267" y="45438"/>
                </a:lnTo>
                <a:lnTo>
                  <a:pt x="5267" y="43664"/>
                </a:lnTo>
                <a:close/>
                <a:moveTo>
                  <a:pt x="8896" y="43664"/>
                </a:moveTo>
                <a:lnTo>
                  <a:pt x="8896" y="45438"/>
                </a:lnTo>
                <a:lnTo>
                  <a:pt x="7123" y="45438"/>
                </a:lnTo>
                <a:lnTo>
                  <a:pt x="7123" y="43664"/>
                </a:lnTo>
                <a:close/>
                <a:moveTo>
                  <a:pt x="10746" y="43664"/>
                </a:moveTo>
                <a:lnTo>
                  <a:pt x="10746" y="45438"/>
                </a:lnTo>
                <a:lnTo>
                  <a:pt x="8972" y="45438"/>
                </a:lnTo>
                <a:lnTo>
                  <a:pt x="8972" y="43664"/>
                </a:lnTo>
                <a:close/>
                <a:moveTo>
                  <a:pt x="12601" y="43664"/>
                </a:moveTo>
                <a:lnTo>
                  <a:pt x="12601" y="45438"/>
                </a:lnTo>
                <a:lnTo>
                  <a:pt x="10827" y="45438"/>
                </a:lnTo>
                <a:lnTo>
                  <a:pt x="10827" y="43664"/>
                </a:lnTo>
                <a:close/>
                <a:moveTo>
                  <a:pt x="14451" y="43664"/>
                </a:moveTo>
                <a:lnTo>
                  <a:pt x="14451" y="45438"/>
                </a:lnTo>
                <a:lnTo>
                  <a:pt x="12676" y="45438"/>
                </a:lnTo>
                <a:lnTo>
                  <a:pt x="12676" y="43664"/>
                </a:lnTo>
                <a:close/>
                <a:moveTo>
                  <a:pt x="16305" y="43664"/>
                </a:moveTo>
                <a:lnTo>
                  <a:pt x="16305" y="45438"/>
                </a:lnTo>
                <a:lnTo>
                  <a:pt x="14526" y="45438"/>
                </a:lnTo>
                <a:lnTo>
                  <a:pt x="14526" y="43664"/>
                </a:lnTo>
                <a:close/>
                <a:moveTo>
                  <a:pt x="18089" y="43664"/>
                </a:moveTo>
                <a:lnTo>
                  <a:pt x="18089" y="45438"/>
                </a:lnTo>
                <a:lnTo>
                  <a:pt x="16381" y="45438"/>
                </a:lnTo>
                <a:lnTo>
                  <a:pt x="16381" y="43664"/>
                </a:lnTo>
                <a:close/>
                <a:moveTo>
                  <a:pt x="19945" y="43664"/>
                </a:moveTo>
                <a:lnTo>
                  <a:pt x="19945" y="45438"/>
                </a:lnTo>
                <a:lnTo>
                  <a:pt x="18166" y="45438"/>
                </a:lnTo>
                <a:lnTo>
                  <a:pt x="18166" y="43664"/>
                </a:lnTo>
                <a:close/>
                <a:moveTo>
                  <a:pt x="21795" y="43664"/>
                </a:moveTo>
                <a:lnTo>
                  <a:pt x="21795" y="45438"/>
                </a:lnTo>
                <a:lnTo>
                  <a:pt x="20020" y="45438"/>
                </a:lnTo>
                <a:lnTo>
                  <a:pt x="20020" y="43664"/>
                </a:lnTo>
                <a:close/>
                <a:moveTo>
                  <a:pt x="23644" y="43664"/>
                </a:moveTo>
                <a:lnTo>
                  <a:pt x="23644" y="45438"/>
                </a:lnTo>
                <a:lnTo>
                  <a:pt x="21870" y="45438"/>
                </a:lnTo>
                <a:lnTo>
                  <a:pt x="21870" y="43664"/>
                </a:lnTo>
                <a:close/>
                <a:moveTo>
                  <a:pt x="25498" y="43664"/>
                </a:moveTo>
                <a:lnTo>
                  <a:pt x="25498" y="45438"/>
                </a:lnTo>
                <a:lnTo>
                  <a:pt x="23719" y="45438"/>
                </a:lnTo>
                <a:lnTo>
                  <a:pt x="23719" y="43664"/>
                </a:lnTo>
                <a:close/>
                <a:moveTo>
                  <a:pt x="27348" y="43664"/>
                </a:moveTo>
                <a:lnTo>
                  <a:pt x="27348" y="45438"/>
                </a:lnTo>
                <a:lnTo>
                  <a:pt x="25575" y="45438"/>
                </a:lnTo>
                <a:lnTo>
                  <a:pt x="25575" y="43664"/>
                </a:lnTo>
                <a:close/>
                <a:moveTo>
                  <a:pt x="29204" y="43664"/>
                </a:moveTo>
                <a:lnTo>
                  <a:pt x="29204" y="45438"/>
                </a:lnTo>
                <a:lnTo>
                  <a:pt x="27424" y="45438"/>
                </a:lnTo>
                <a:lnTo>
                  <a:pt x="27424" y="43664"/>
                </a:lnTo>
                <a:close/>
                <a:moveTo>
                  <a:pt x="31053" y="43664"/>
                </a:moveTo>
                <a:lnTo>
                  <a:pt x="31053" y="45438"/>
                </a:lnTo>
                <a:lnTo>
                  <a:pt x="29279" y="45438"/>
                </a:lnTo>
                <a:lnTo>
                  <a:pt x="29279" y="43664"/>
                </a:lnTo>
                <a:close/>
                <a:moveTo>
                  <a:pt x="32903" y="43664"/>
                </a:moveTo>
                <a:lnTo>
                  <a:pt x="32903" y="45438"/>
                </a:lnTo>
                <a:lnTo>
                  <a:pt x="31128" y="45438"/>
                </a:lnTo>
                <a:lnTo>
                  <a:pt x="31128" y="43664"/>
                </a:lnTo>
                <a:close/>
                <a:moveTo>
                  <a:pt x="34692" y="43664"/>
                </a:moveTo>
                <a:lnTo>
                  <a:pt x="34692" y="45438"/>
                </a:lnTo>
                <a:lnTo>
                  <a:pt x="32979" y="45438"/>
                </a:lnTo>
                <a:lnTo>
                  <a:pt x="32979" y="43664"/>
                </a:lnTo>
                <a:close/>
                <a:moveTo>
                  <a:pt x="36541" y="43664"/>
                </a:moveTo>
                <a:lnTo>
                  <a:pt x="36541" y="45438"/>
                </a:lnTo>
                <a:lnTo>
                  <a:pt x="34768" y="45438"/>
                </a:lnTo>
                <a:lnTo>
                  <a:pt x="34768" y="43664"/>
                </a:lnTo>
                <a:close/>
                <a:moveTo>
                  <a:pt x="38397" y="43664"/>
                </a:moveTo>
                <a:lnTo>
                  <a:pt x="38397" y="45438"/>
                </a:lnTo>
                <a:lnTo>
                  <a:pt x="36618" y="45438"/>
                </a:lnTo>
                <a:lnTo>
                  <a:pt x="36618" y="43664"/>
                </a:lnTo>
                <a:close/>
                <a:moveTo>
                  <a:pt x="40246" y="43664"/>
                </a:moveTo>
                <a:lnTo>
                  <a:pt x="40246" y="45438"/>
                </a:lnTo>
                <a:lnTo>
                  <a:pt x="38472" y="45438"/>
                </a:lnTo>
                <a:lnTo>
                  <a:pt x="38472" y="43664"/>
                </a:lnTo>
                <a:close/>
                <a:moveTo>
                  <a:pt x="42096" y="43664"/>
                </a:moveTo>
                <a:lnTo>
                  <a:pt x="42096" y="45438"/>
                </a:lnTo>
                <a:lnTo>
                  <a:pt x="40321" y="45438"/>
                </a:lnTo>
                <a:lnTo>
                  <a:pt x="40321" y="43664"/>
                </a:lnTo>
                <a:close/>
                <a:moveTo>
                  <a:pt x="43950" y="43664"/>
                </a:moveTo>
                <a:lnTo>
                  <a:pt x="43950" y="45438"/>
                </a:lnTo>
                <a:lnTo>
                  <a:pt x="42172" y="45438"/>
                </a:lnTo>
                <a:lnTo>
                  <a:pt x="42172" y="43664"/>
                </a:lnTo>
                <a:close/>
                <a:moveTo>
                  <a:pt x="45801" y="43664"/>
                </a:moveTo>
                <a:lnTo>
                  <a:pt x="45801" y="45438"/>
                </a:lnTo>
                <a:lnTo>
                  <a:pt x="44027" y="45438"/>
                </a:lnTo>
                <a:lnTo>
                  <a:pt x="44027" y="43664"/>
                </a:lnTo>
                <a:close/>
                <a:moveTo>
                  <a:pt x="47656" y="43664"/>
                </a:moveTo>
                <a:lnTo>
                  <a:pt x="47656" y="45438"/>
                </a:lnTo>
                <a:lnTo>
                  <a:pt x="45876" y="45438"/>
                </a:lnTo>
                <a:lnTo>
                  <a:pt x="45876" y="43664"/>
                </a:lnTo>
                <a:close/>
                <a:moveTo>
                  <a:pt x="49505" y="43664"/>
                </a:moveTo>
                <a:lnTo>
                  <a:pt x="49505" y="45438"/>
                </a:lnTo>
                <a:lnTo>
                  <a:pt x="47731" y="45438"/>
                </a:lnTo>
                <a:lnTo>
                  <a:pt x="47731" y="43664"/>
                </a:lnTo>
                <a:close/>
                <a:moveTo>
                  <a:pt x="51289" y="43664"/>
                </a:moveTo>
                <a:lnTo>
                  <a:pt x="51289" y="45438"/>
                </a:lnTo>
                <a:lnTo>
                  <a:pt x="49581" y="45438"/>
                </a:lnTo>
                <a:lnTo>
                  <a:pt x="49581" y="43664"/>
                </a:lnTo>
                <a:close/>
                <a:moveTo>
                  <a:pt x="53144" y="43664"/>
                </a:moveTo>
                <a:lnTo>
                  <a:pt x="53144" y="45438"/>
                </a:lnTo>
                <a:lnTo>
                  <a:pt x="51370" y="45438"/>
                </a:lnTo>
                <a:lnTo>
                  <a:pt x="51370" y="43664"/>
                </a:lnTo>
                <a:close/>
                <a:moveTo>
                  <a:pt x="54995" y="43664"/>
                </a:moveTo>
                <a:lnTo>
                  <a:pt x="54995" y="45438"/>
                </a:lnTo>
                <a:lnTo>
                  <a:pt x="53220" y="45438"/>
                </a:lnTo>
                <a:lnTo>
                  <a:pt x="53220" y="43664"/>
                </a:lnTo>
                <a:close/>
                <a:moveTo>
                  <a:pt x="56849" y="43664"/>
                </a:moveTo>
                <a:lnTo>
                  <a:pt x="56849" y="45438"/>
                </a:lnTo>
                <a:lnTo>
                  <a:pt x="55070" y="45438"/>
                </a:lnTo>
                <a:lnTo>
                  <a:pt x="55070" y="43664"/>
                </a:lnTo>
                <a:close/>
                <a:moveTo>
                  <a:pt x="58698" y="43664"/>
                </a:moveTo>
                <a:lnTo>
                  <a:pt x="58698" y="45438"/>
                </a:lnTo>
                <a:lnTo>
                  <a:pt x="56924" y="45438"/>
                </a:lnTo>
                <a:lnTo>
                  <a:pt x="56924" y="43664"/>
                </a:lnTo>
                <a:close/>
                <a:moveTo>
                  <a:pt x="60548" y="43664"/>
                </a:moveTo>
                <a:lnTo>
                  <a:pt x="60548" y="45438"/>
                </a:lnTo>
                <a:lnTo>
                  <a:pt x="58775" y="45438"/>
                </a:lnTo>
                <a:lnTo>
                  <a:pt x="58775" y="43664"/>
                </a:lnTo>
                <a:close/>
                <a:moveTo>
                  <a:pt x="62404" y="43664"/>
                </a:moveTo>
                <a:lnTo>
                  <a:pt x="62404" y="45438"/>
                </a:lnTo>
                <a:lnTo>
                  <a:pt x="60629" y="45438"/>
                </a:lnTo>
                <a:lnTo>
                  <a:pt x="60629" y="43664"/>
                </a:lnTo>
                <a:close/>
                <a:moveTo>
                  <a:pt x="64253" y="43664"/>
                </a:moveTo>
                <a:lnTo>
                  <a:pt x="64253" y="45438"/>
                </a:lnTo>
                <a:lnTo>
                  <a:pt x="62479" y="45438"/>
                </a:lnTo>
                <a:lnTo>
                  <a:pt x="62479" y="43664"/>
                </a:lnTo>
                <a:close/>
                <a:moveTo>
                  <a:pt x="66108" y="43664"/>
                </a:moveTo>
                <a:lnTo>
                  <a:pt x="66108" y="45438"/>
                </a:lnTo>
                <a:lnTo>
                  <a:pt x="64328" y="45438"/>
                </a:lnTo>
                <a:lnTo>
                  <a:pt x="64328" y="43664"/>
                </a:lnTo>
                <a:close/>
                <a:moveTo>
                  <a:pt x="3343" y="45518"/>
                </a:moveTo>
                <a:lnTo>
                  <a:pt x="3343" y="47292"/>
                </a:lnTo>
                <a:lnTo>
                  <a:pt x="1568" y="47292"/>
                </a:lnTo>
                <a:lnTo>
                  <a:pt x="1568" y="45518"/>
                </a:lnTo>
                <a:close/>
                <a:moveTo>
                  <a:pt x="5192" y="45518"/>
                </a:moveTo>
                <a:lnTo>
                  <a:pt x="5192" y="47292"/>
                </a:lnTo>
                <a:lnTo>
                  <a:pt x="3418" y="47292"/>
                </a:lnTo>
                <a:lnTo>
                  <a:pt x="3418" y="45518"/>
                </a:lnTo>
                <a:close/>
                <a:moveTo>
                  <a:pt x="7047" y="45518"/>
                </a:moveTo>
                <a:lnTo>
                  <a:pt x="7047" y="47292"/>
                </a:lnTo>
                <a:lnTo>
                  <a:pt x="5267" y="47292"/>
                </a:lnTo>
                <a:lnTo>
                  <a:pt x="5267" y="45518"/>
                </a:lnTo>
                <a:close/>
                <a:moveTo>
                  <a:pt x="8896" y="45518"/>
                </a:moveTo>
                <a:lnTo>
                  <a:pt x="8896" y="47292"/>
                </a:lnTo>
                <a:lnTo>
                  <a:pt x="7123" y="47292"/>
                </a:lnTo>
                <a:lnTo>
                  <a:pt x="7123" y="45518"/>
                </a:lnTo>
                <a:close/>
                <a:moveTo>
                  <a:pt x="10746" y="45518"/>
                </a:moveTo>
                <a:lnTo>
                  <a:pt x="10746" y="47292"/>
                </a:lnTo>
                <a:lnTo>
                  <a:pt x="8972" y="47292"/>
                </a:lnTo>
                <a:lnTo>
                  <a:pt x="8972" y="45518"/>
                </a:lnTo>
                <a:close/>
                <a:moveTo>
                  <a:pt x="12601" y="45518"/>
                </a:moveTo>
                <a:lnTo>
                  <a:pt x="12601" y="47292"/>
                </a:lnTo>
                <a:lnTo>
                  <a:pt x="10827" y="47292"/>
                </a:lnTo>
                <a:lnTo>
                  <a:pt x="10827" y="45518"/>
                </a:lnTo>
                <a:close/>
                <a:moveTo>
                  <a:pt x="14451" y="45518"/>
                </a:moveTo>
                <a:lnTo>
                  <a:pt x="14451" y="47292"/>
                </a:lnTo>
                <a:lnTo>
                  <a:pt x="12676" y="47292"/>
                </a:lnTo>
                <a:lnTo>
                  <a:pt x="12676" y="45518"/>
                </a:lnTo>
                <a:close/>
                <a:moveTo>
                  <a:pt x="16305" y="45518"/>
                </a:moveTo>
                <a:lnTo>
                  <a:pt x="16305" y="47292"/>
                </a:lnTo>
                <a:lnTo>
                  <a:pt x="14526" y="47292"/>
                </a:lnTo>
                <a:lnTo>
                  <a:pt x="14526" y="45518"/>
                </a:lnTo>
                <a:close/>
                <a:moveTo>
                  <a:pt x="18089" y="45518"/>
                </a:moveTo>
                <a:lnTo>
                  <a:pt x="18089" y="47292"/>
                </a:lnTo>
                <a:lnTo>
                  <a:pt x="16381" y="47292"/>
                </a:lnTo>
                <a:lnTo>
                  <a:pt x="16381" y="45518"/>
                </a:lnTo>
                <a:close/>
                <a:moveTo>
                  <a:pt x="19945" y="45518"/>
                </a:moveTo>
                <a:lnTo>
                  <a:pt x="19945" y="47292"/>
                </a:lnTo>
                <a:lnTo>
                  <a:pt x="18166" y="47292"/>
                </a:lnTo>
                <a:lnTo>
                  <a:pt x="18166" y="45518"/>
                </a:lnTo>
                <a:close/>
                <a:moveTo>
                  <a:pt x="21795" y="45518"/>
                </a:moveTo>
                <a:lnTo>
                  <a:pt x="21795" y="47292"/>
                </a:lnTo>
                <a:lnTo>
                  <a:pt x="20020" y="47292"/>
                </a:lnTo>
                <a:lnTo>
                  <a:pt x="20020" y="45518"/>
                </a:lnTo>
                <a:close/>
                <a:moveTo>
                  <a:pt x="23644" y="45518"/>
                </a:moveTo>
                <a:lnTo>
                  <a:pt x="23644" y="47292"/>
                </a:lnTo>
                <a:lnTo>
                  <a:pt x="21870" y="47292"/>
                </a:lnTo>
                <a:lnTo>
                  <a:pt x="21870" y="45518"/>
                </a:lnTo>
                <a:close/>
                <a:moveTo>
                  <a:pt x="25498" y="45518"/>
                </a:moveTo>
                <a:lnTo>
                  <a:pt x="25498" y="47292"/>
                </a:lnTo>
                <a:lnTo>
                  <a:pt x="23719" y="47292"/>
                </a:lnTo>
                <a:lnTo>
                  <a:pt x="23719" y="45518"/>
                </a:lnTo>
                <a:close/>
                <a:moveTo>
                  <a:pt x="27348" y="45518"/>
                </a:moveTo>
                <a:lnTo>
                  <a:pt x="27348" y="47292"/>
                </a:lnTo>
                <a:lnTo>
                  <a:pt x="25575" y="47292"/>
                </a:lnTo>
                <a:lnTo>
                  <a:pt x="25575" y="45518"/>
                </a:lnTo>
                <a:close/>
                <a:moveTo>
                  <a:pt x="29204" y="45518"/>
                </a:moveTo>
                <a:lnTo>
                  <a:pt x="29204" y="47292"/>
                </a:lnTo>
                <a:lnTo>
                  <a:pt x="27424" y="47292"/>
                </a:lnTo>
                <a:lnTo>
                  <a:pt x="27424" y="45518"/>
                </a:lnTo>
                <a:close/>
                <a:moveTo>
                  <a:pt x="31053" y="45518"/>
                </a:moveTo>
                <a:lnTo>
                  <a:pt x="31053" y="47292"/>
                </a:lnTo>
                <a:lnTo>
                  <a:pt x="29279" y="47292"/>
                </a:lnTo>
                <a:lnTo>
                  <a:pt x="29279" y="45518"/>
                </a:lnTo>
                <a:close/>
                <a:moveTo>
                  <a:pt x="32903" y="45518"/>
                </a:moveTo>
                <a:lnTo>
                  <a:pt x="32903" y="47292"/>
                </a:lnTo>
                <a:lnTo>
                  <a:pt x="31128" y="47292"/>
                </a:lnTo>
                <a:lnTo>
                  <a:pt x="31128" y="45518"/>
                </a:lnTo>
                <a:close/>
                <a:moveTo>
                  <a:pt x="34692" y="45518"/>
                </a:moveTo>
                <a:lnTo>
                  <a:pt x="34692" y="47292"/>
                </a:lnTo>
                <a:lnTo>
                  <a:pt x="32979" y="47292"/>
                </a:lnTo>
                <a:lnTo>
                  <a:pt x="32979" y="45518"/>
                </a:lnTo>
                <a:close/>
                <a:moveTo>
                  <a:pt x="36541" y="45518"/>
                </a:moveTo>
                <a:lnTo>
                  <a:pt x="36541" y="47292"/>
                </a:lnTo>
                <a:lnTo>
                  <a:pt x="34768" y="47292"/>
                </a:lnTo>
                <a:lnTo>
                  <a:pt x="34768" y="45518"/>
                </a:lnTo>
                <a:close/>
                <a:moveTo>
                  <a:pt x="38397" y="45518"/>
                </a:moveTo>
                <a:lnTo>
                  <a:pt x="38397" y="47292"/>
                </a:lnTo>
                <a:lnTo>
                  <a:pt x="36618" y="47292"/>
                </a:lnTo>
                <a:lnTo>
                  <a:pt x="36618" y="45518"/>
                </a:lnTo>
                <a:close/>
                <a:moveTo>
                  <a:pt x="40246" y="45518"/>
                </a:moveTo>
                <a:lnTo>
                  <a:pt x="40246" y="47292"/>
                </a:lnTo>
                <a:lnTo>
                  <a:pt x="38472" y="47292"/>
                </a:lnTo>
                <a:lnTo>
                  <a:pt x="38472" y="45518"/>
                </a:lnTo>
                <a:close/>
                <a:moveTo>
                  <a:pt x="42096" y="45518"/>
                </a:moveTo>
                <a:lnTo>
                  <a:pt x="42096" y="47292"/>
                </a:lnTo>
                <a:lnTo>
                  <a:pt x="40321" y="47292"/>
                </a:lnTo>
                <a:lnTo>
                  <a:pt x="40321" y="45518"/>
                </a:lnTo>
                <a:close/>
                <a:moveTo>
                  <a:pt x="43950" y="45518"/>
                </a:moveTo>
                <a:lnTo>
                  <a:pt x="43950" y="47292"/>
                </a:lnTo>
                <a:lnTo>
                  <a:pt x="42172" y="47292"/>
                </a:lnTo>
                <a:lnTo>
                  <a:pt x="42172" y="45518"/>
                </a:lnTo>
                <a:close/>
                <a:moveTo>
                  <a:pt x="45801" y="45518"/>
                </a:moveTo>
                <a:lnTo>
                  <a:pt x="45801" y="47292"/>
                </a:lnTo>
                <a:lnTo>
                  <a:pt x="44027" y="47292"/>
                </a:lnTo>
                <a:lnTo>
                  <a:pt x="44027" y="45518"/>
                </a:lnTo>
                <a:close/>
                <a:moveTo>
                  <a:pt x="47656" y="45518"/>
                </a:moveTo>
                <a:lnTo>
                  <a:pt x="47656" y="47292"/>
                </a:lnTo>
                <a:lnTo>
                  <a:pt x="45876" y="47292"/>
                </a:lnTo>
                <a:lnTo>
                  <a:pt x="45876" y="45518"/>
                </a:lnTo>
                <a:close/>
                <a:moveTo>
                  <a:pt x="49505" y="45518"/>
                </a:moveTo>
                <a:lnTo>
                  <a:pt x="49505" y="47292"/>
                </a:lnTo>
                <a:lnTo>
                  <a:pt x="47731" y="47292"/>
                </a:lnTo>
                <a:lnTo>
                  <a:pt x="47731" y="45518"/>
                </a:lnTo>
                <a:close/>
                <a:moveTo>
                  <a:pt x="51289" y="45518"/>
                </a:moveTo>
                <a:lnTo>
                  <a:pt x="51289" y="47292"/>
                </a:lnTo>
                <a:lnTo>
                  <a:pt x="49581" y="47292"/>
                </a:lnTo>
                <a:lnTo>
                  <a:pt x="49581" y="45518"/>
                </a:lnTo>
                <a:close/>
                <a:moveTo>
                  <a:pt x="53144" y="45518"/>
                </a:moveTo>
                <a:lnTo>
                  <a:pt x="53144" y="47292"/>
                </a:lnTo>
                <a:lnTo>
                  <a:pt x="51370" y="47292"/>
                </a:lnTo>
                <a:lnTo>
                  <a:pt x="51370" y="45518"/>
                </a:lnTo>
                <a:close/>
                <a:moveTo>
                  <a:pt x="54995" y="45518"/>
                </a:moveTo>
                <a:lnTo>
                  <a:pt x="54995" y="47292"/>
                </a:lnTo>
                <a:lnTo>
                  <a:pt x="53220" y="47292"/>
                </a:lnTo>
                <a:lnTo>
                  <a:pt x="53220" y="45518"/>
                </a:lnTo>
                <a:close/>
                <a:moveTo>
                  <a:pt x="56849" y="45518"/>
                </a:moveTo>
                <a:lnTo>
                  <a:pt x="56849" y="47292"/>
                </a:lnTo>
                <a:lnTo>
                  <a:pt x="55070" y="47292"/>
                </a:lnTo>
                <a:lnTo>
                  <a:pt x="55070" y="45518"/>
                </a:lnTo>
                <a:close/>
                <a:moveTo>
                  <a:pt x="58698" y="45518"/>
                </a:moveTo>
                <a:lnTo>
                  <a:pt x="58698" y="47292"/>
                </a:lnTo>
                <a:lnTo>
                  <a:pt x="56924" y="47292"/>
                </a:lnTo>
                <a:lnTo>
                  <a:pt x="56924" y="45518"/>
                </a:lnTo>
                <a:close/>
                <a:moveTo>
                  <a:pt x="60548" y="45518"/>
                </a:moveTo>
                <a:lnTo>
                  <a:pt x="60548" y="47292"/>
                </a:lnTo>
                <a:lnTo>
                  <a:pt x="58775" y="47292"/>
                </a:lnTo>
                <a:lnTo>
                  <a:pt x="58775" y="45518"/>
                </a:lnTo>
                <a:close/>
                <a:moveTo>
                  <a:pt x="62404" y="45518"/>
                </a:moveTo>
                <a:lnTo>
                  <a:pt x="62404" y="47292"/>
                </a:lnTo>
                <a:lnTo>
                  <a:pt x="60629" y="47292"/>
                </a:lnTo>
                <a:lnTo>
                  <a:pt x="60629" y="45518"/>
                </a:lnTo>
                <a:close/>
                <a:moveTo>
                  <a:pt x="64253" y="45518"/>
                </a:moveTo>
                <a:lnTo>
                  <a:pt x="64253" y="47292"/>
                </a:lnTo>
                <a:lnTo>
                  <a:pt x="62479" y="47292"/>
                </a:lnTo>
                <a:lnTo>
                  <a:pt x="62479" y="45518"/>
                </a:lnTo>
                <a:close/>
                <a:moveTo>
                  <a:pt x="66108" y="45518"/>
                </a:moveTo>
                <a:lnTo>
                  <a:pt x="66108" y="47292"/>
                </a:lnTo>
                <a:lnTo>
                  <a:pt x="64328" y="47292"/>
                </a:lnTo>
                <a:lnTo>
                  <a:pt x="64328" y="45518"/>
                </a:lnTo>
                <a:close/>
                <a:moveTo>
                  <a:pt x="3343" y="47369"/>
                </a:moveTo>
                <a:lnTo>
                  <a:pt x="3343" y="49142"/>
                </a:lnTo>
                <a:lnTo>
                  <a:pt x="1568" y="49142"/>
                </a:lnTo>
                <a:lnTo>
                  <a:pt x="1568" y="47369"/>
                </a:lnTo>
                <a:close/>
                <a:moveTo>
                  <a:pt x="5192" y="47369"/>
                </a:moveTo>
                <a:lnTo>
                  <a:pt x="5192" y="49142"/>
                </a:lnTo>
                <a:lnTo>
                  <a:pt x="3418" y="49142"/>
                </a:lnTo>
                <a:lnTo>
                  <a:pt x="3418" y="47369"/>
                </a:lnTo>
                <a:close/>
                <a:moveTo>
                  <a:pt x="7047" y="47369"/>
                </a:moveTo>
                <a:lnTo>
                  <a:pt x="7047" y="49142"/>
                </a:lnTo>
                <a:lnTo>
                  <a:pt x="5267" y="49142"/>
                </a:lnTo>
                <a:lnTo>
                  <a:pt x="5267" y="47369"/>
                </a:lnTo>
                <a:close/>
                <a:moveTo>
                  <a:pt x="8896" y="47369"/>
                </a:moveTo>
                <a:lnTo>
                  <a:pt x="8896" y="49142"/>
                </a:lnTo>
                <a:lnTo>
                  <a:pt x="7123" y="49142"/>
                </a:lnTo>
                <a:lnTo>
                  <a:pt x="7123" y="47369"/>
                </a:lnTo>
                <a:close/>
                <a:moveTo>
                  <a:pt x="10746" y="47369"/>
                </a:moveTo>
                <a:lnTo>
                  <a:pt x="10746" y="49142"/>
                </a:lnTo>
                <a:lnTo>
                  <a:pt x="8972" y="49142"/>
                </a:lnTo>
                <a:lnTo>
                  <a:pt x="8972" y="47369"/>
                </a:lnTo>
                <a:close/>
                <a:moveTo>
                  <a:pt x="12601" y="47369"/>
                </a:moveTo>
                <a:lnTo>
                  <a:pt x="12601" y="49142"/>
                </a:lnTo>
                <a:lnTo>
                  <a:pt x="10827" y="49142"/>
                </a:lnTo>
                <a:lnTo>
                  <a:pt x="10827" y="47369"/>
                </a:lnTo>
                <a:close/>
                <a:moveTo>
                  <a:pt x="14451" y="47369"/>
                </a:moveTo>
                <a:lnTo>
                  <a:pt x="14451" y="49142"/>
                </a:lnTo>
                <a:lnTo>
                  <a:pt x="12676" y="49142"/>
                </a:lnTo>
                <a:lnTo>
                  <a:pt x="12676" y="47369"/>
                </a:lnTo>
                <a:close/>
                <a:moveTo>
                  <a:pt x="16305" y="47369"/>
                </a:moveTo>
                <a:lnTo>
                  <a:pt x="16305" y="49142"/>
                </a:lnTo>
                <a:lnTo>
                  <a:pt x="14526" y="49142"/>
                </a:lnTo>
                <a:lnTo>
                  <a:pt x="14526" y="47369"/>
                </a:lnTo>
                <a:close/>
                <a:moveTo>
                  <a:pt x="18089" y="47369"/>
                </a:moveTo>
                <a:lnTo>
                  <a:pt x="18089" y="49142"/>
                </a:lnTo>
                <a:lnTo>
                  <a:pt x="16381" y="49142"/>
                </a:lnTo>
                <a:lnTo>
                  <a:pt x="16381" y="47369"/>
                </a:lnTo>
                <a:close/>
                <a:moveTo>
                  <a:pt x="19945" y="47369"/>
                </a:moveTo>
                <a:lnTo>
                  <a:pt x="19945" y="49142"/>
                </a:lnTo>
                <a:lnTo>
                  <a:pt x="18166" y="49142"/>
                </a:lnTo>
                <a:lnTo>
                  <a:pt x="18166" y="47369"/>
                </a:lnTo>
                <a:close/>
                <a:moveTo>
                  <a:pt x="21795" y="47369"/>
                </a:moveTo>
                <a:lnTo>
                  <a:pt x="21795" y="49142"/>
                </a:lnTo>
                <a:lnTo>
                  <a:pt x="20020" y="49142"/>
                </a:lnTo>
                <a:lnTo>
                  <a:pt x="20020" y="47369"/>
                </a:lnTo>
                <a:close/>
                <a:moveTo>
                  <a:pt x="23644" y="47369"/>
                </a:moveTo>
                <a:lnTo>
                  <a:pt x="23644" y="49142"/>
                </a:lnTo>
                <a:lnTo>
                  <a:pt x="21870" y="49142"/>
                </a:lnTo>
                <a:lnTo>
                  <a:pt x="21870" y="47369"/>
                </a:lnTo>
                <a:close/>
                <a:moveTo>
                  <a:pt x="25498" y="47369"/>
                </a:moveTo>
                <a:lnTo>
                  <a:pt x="25498" y="49142"/>
                </a:lnTo>
                <a:lnTo>
                  <a:pt x="23719" y="49142"/>
                </a:lnTo>
                <a:lnTo>
                  <a:pt x="23719" y="47369"/>
                </a:lnTo>
                <a:close/>
                <a:moveTo>
                  <a:pt x="27348" y="47369"/>
                </a:moveTo>
                <a:lnTo>
                  <a:pt x="27348" y="49142"/>
                </a:lnTo>
                <a:lnTo>
                  <a:pt x="25575" y="49142"/>
                </a:lnTo>
                <a:lnTo>
                  <a:pt x="25575" y="47369"/>
                </a:lnTo>
                <a:close/>
                <a:moveTo>
                  <a:pt x="29204" y="47369"/>
                </a:moveTo>
                <a:lnTo>
                  <a:pt x="29204" y="49142"/>
                </a:lnTo>
                <a:lnTo>
                  <a:pt x="27424" y="49142"/>
                </a:lnTo>
                <a:lnTo>
                  <a:pt x="27424" y="47369"/>
                </a:lnTo>
                <a:close/>
                <a:moveTo>
                  <a:pt x="31053" y="47369"/>
                </a:moveTo>
                <a:lnTo>
                  <a:pt x="31053" y="49142"/>
                </a:lnTo>
                <a:lnTo>
                  <a:pt x="29279" y="49142"/>
                </a:lnTo>
                <a:lnTo>
                  <a:pt x="29279" y="47369"/>
                </a:lnTo>
                <a:close/>
                <a:moveTo>
                  <a:pt x="32903" y="47369"/>
                </a:moveTo>
                <a:lnTo>
                  <a:pt x="32903" y="49142"/>
                </a:lnTo>
                <a:lnTo>
                  <a:pt x="31128" y="49142"/>
                </a:lnTo>
                <a:lnTo>
                  <a:pt x="31128" y="47369"/>
                </a:lnTo>
                <a:close/>
                <a:moveTo>
                  <a:pt x="34692" y="47369"/>
                </a:moveTo>
                <a:lnTo>
                  <a:pt x="34692" y="49142"/>
                </a:lnTo>
                <a:lnTo>
                  <a:pt x="32979" y="49142"/>
                </a:lnTo>
                <a:lnTo>
                  <a:pt x="32979" y="47369"/>
                </a:lnTo>
                <a:close/>
                <a:moveTo>
                  <a:pt x="36541" y="47369"/>
                </a:moveTo>
                <a:lnTo>
                  <a:pt x="36541" y="49142"/>
                </a:lnTo>
                <a:lnTo>
                  <a:pt x="34768" y="49142"/>
                </a:lnTo>
                <a:lnTo>
                  <a:pt x="34768" y="47369"/>
                </a:lnTo>
                <a:close/>
                <a:moveTo>
                  <a:pt x="38397" y="47369"/>
                </a:moveTo>
                <a:lnTo>
                  <a:pt x="38397" y="49142"/>
                </a:lnTo>
                <a:lnTo>
                  <a:pt x="36618" y="49142"/>
                </a:lnTo>
                <a:lnTo>
                  <a:pt x="36618" y="47369"/>
                </a:lnTo>
                <a:close/>
                <a:moveTo>
                  <a:pt x="40246" y="47369"/>
                </a:moveTo>
                <a:lnTo>
                  <a:pt x="40246" y="49142"/>
                </a:lnTo>
                <a:lnTo>
                  <a:pt x="38472" y="49142"/>
                </a:lnTo>
                <a:lnTo>
                  <a:pt x="38472" y="47369"/>
                </a:lnTo>
                <a:close/>
                <a:moveTo>
                  <a:pt x="42096" y="47369"/>
                </a:moveTo>
                <a:lnTo>
                  <a:pt x="42096" y="49142"/>
                </a:lnTo>
                <a:lnTo>
                  <a:pt x="40321" y="49142"/>
                </a:lnTo>
                <a:lnTo>
                  <a:pt x="40321" y="47369"/>
                </a:lnTo>
                <a:close/>
                <a:moveTo>
                  <a:pt x="43950" y="47369"/>
                </a:moveTo>
                <a:lnTo>
                  <a:pt x="43950" y="49142"/>
                </a:lnTo>
                <a:lnTo>
                  <a:pt x="42172" y="49142"/>
                </a:lnTo>
                <a:lnTo>
                  <a:pt x="42172" y="47369"/>
                </a:lnTo>
                <a:close/>
                <a:moveTo>
                  <a:pt x="45801" y="47369"/>
                </a:moveTo>
                <a:lnTo>
                  <a:pt x="45801" y="49142"/>
                </a:lnTo>
                <a:lnTo>
                  <a:pt x="44027" y="49142"/>
                </a:lnTo>
                <a:lnTo>
                  <a:pt x="44027" y="47369"/>
                </a:lnTo>
                <a:close/>
                <a:moveTo>
                  <a:pt x="47656" y="47369"/>
                </a:moveTo>
                <a:lnTo>
                  <a:pt x="47656" y="49142"/>
                </a:lnTo>
                <a:lnTo>
                  <a:pt x="45876" y="49142"/>
                </a:lnTo>
                <a:lnTo>
                  <a:pt x="45876" y="47369"/>
                </a:lnTo>
                <a:close/>
                <a:moveTo>
                  <a:pt x="49505" y="47369"/>
                </a:moveTo>
                <a:lnTo>
                  <a:pt x="49505" y="49142"/>
                </a:lnTo>
                <a:lnTo>
                  <a:pt x="47731" y="49142"/>
                </a:lnTo>
                <a:lnTo>
                  <a:pt x="47731" y="47369"/>
                </a:lnTo>
                <a:close/>
                <a:moveTo>
                  <a:pt x="51289" y="47369"/>
                </a:moveTo>
                <a:lnTo>
                  <a:pt x="51289" y="49142"/>
                </a:lnTo>
                <a:lnTo>
                  <a:pt x="49581" y="49142"/>
                </a:lnTo>
                <a:lnTo>
                  <a:pt x="49581" y="47369"/>
                </a:lnTo>
                <a:close/>
                <a:moveTo>
                  <a:pt x="53144" y="47369"/>
                </a:moveTo>
                <a:lnTo>
                  <a:pt x="53144" y="49142"/>
                </a:lnTo>
                <a:lnTo>
                  <a:pt x="51370" y="49142"/>
                </a:lnTo>
                <a:lnTo>
                  <a:pt x="51370" y="47369"/>
                </a:lnTo>
                <a:close/>
                <a:moveTo>
                  <a:pt x="54995" y="47369"/>
                </a:moveTo>
                <a:lnTo>
                  <a:pt x="54995" y="49142"/>
                </a:lnTo>
                <a:lnTo>
                  <a:pt x="53220" y="49142"/>
                </a:lnTo>
                <a:lnTo>
                  <a:pt x="53220" y="47369"/>
                </a:lnTo>
                <a:close/>
                <a:moveTo>
                  <a:pt x="56849" y="47369"/>
                </a:moveTo>
                <a:lnTo>
                  <a:pt x="56849" y="49142"/>
                </a:lnTo>
                <a:lnTo>
                  <a:pt x="55070" y="49142"/>
                </a:lnTo>
                <a:lnTo>
                  <a:pt x="55070" y="47369"/>
                </a:lnTo>
                <a:close/>
                <a:moveTo>
                  <a:pt x="58698" y="47369"/>
                </a:moveTo>
                <a:lnTo>
                  <a:pt x="58698" y="49142"/>
                </a:lnTo>
                <a:lnTo>
                  <a:pt x="56924" y="49142"/>
                </a:lnTo>
                <a:lnTo>
                  <a:pt x="56924" y="47369"/>
                </a:lnTo>
                <a:close/>
                <a:moveTo>
                  <a:pt x="60548" y="47369"/>
                </a:moveTo>
                <a:lnTo>
                  <a:pt x="60548" y="49142"/>
                </a:lnTo>
                <a:lnTo>
                  <a:pt x="58775" y="49142"/>
                </a:lnTo>
                <a:lnTo>
                  <a:pt x="58775" y="47369"/>
                </a:lnTo>
                <a:close/>
                <a:moveTo>
                  <a:pt x="62404" y="47369"/>
                </a:moveTo>
                <a:lnTo>
                  <a:pt x="62404" y="49142"/>
                </a:lnTo>
                <a:lnTo>
                  <a:pt x="60629" y="49142"/>
                </a:lnTo>
                <a:lnTo>
                  <a:pt x="60629" y="47369"/>
                </a:lnTo>
                <a:close/>
                <a:moveTo>
                  <a:pt x="64253" y="47369"/>
                </a:moveTo>
                <a:lnTo>
                  <a:pt x="64253" y="49142"/>
                </a:lnTo>
                <a:lnTo>
                  <a:pt x="62479" y="49142"/>
                </a:lnTo>
                <a:lnTo>
                  <a:pt x="62479" y="47369"/>
                </a:lnTo>
                <a:close/>
                <a:moveTo>
                  <a:pt x="66108" y="47369"/>
                </a:moveTo>
                <a:lnTo>
                  <a:pt x="66108" y="49142"/>
                </a:lnTo>
                <a:lnTo>
                  <a:pt x="64328" y="49142"/>
                </a:lnTo>
                <a:lnTo>
                  <a:pt x="64328" y="47369"/>
                </a:lnTo>
                <a:close/>
                <a:moveTo>
                  <a:pt x="1487" y="0"/>
                </a:moveTo>
                <a:lnTo>
                  <a:pt x="1487" y="1493"/>
                </a:lnTo>
                <a:lnTo>
                  <a:pt x="0" y="1493"/>
                </a:lnTo>
                <a:lnTo>
                  <a:pt x="0" y="1568"/>
                </a:lnTo>
                <a:lnTo>
                  <a:pt x="1487" y="1568"/>
                </a:lnTo>
                <a:lnTo>
                  <a:pt x="1487" y="3343"/>
                </a:lnTo>
                <a:lnTo>
                  <a:pt x="0" y="3343"/>
                </a:lnTo>
                <a:lnTo>
                  <a:pt x="0" y="3422"/>
                </a:lnTo>
                <a:lnTo>
                  <a:pt x="1487" y="3422"/>
                </a:lnTo>
                <a:lnTo>
                  <a:pt x="1487" y="5197"/>
                </a:lnTo>
                <a:lnTo>
                  <a:pt x="0" y="5197"/>
                </a:lnTo>
                <a:lnTo>
                  <a:pt x="0" y="5273"/>
                </a:lnTo>
                <a:lnTo>
                  <a:pt x="1487" y="5273"/>
                </a:lnTo>
                <a:lnTo>
                  <a:pt x="1487" y="7047"/>
                </a:lnTo>
                <a:lnTo>
                  <a:pt x="0" y="7047"/>
                </a:lnTo>
                <a:lnTo>
                  <a:pt x="0" y="7123"/>
                </a:lnTo>
                <a:lnTo>
                  <a:pt x="1487" y="7123"/>
                </a:lnTo>
                <a:lnTo>
                  <a:pt x="1487" y="8902"/>
                </a:lnTo>
                <a:lnTo>
                  <a:pt x="0" y="8902"/>
                </a:lnTo>
                <a:lnTo>
                  <a:pt x="0" y="8977"/>
                </a:lnTo>
                <a:lnTo>
                  <a:pt x="1487" y="8977"/>
                </a:lnTo>
                <a:lnTo>
                  <a:pt x="1487" y="10752"/>
                </a:lnTo>
                <a:lnTo>
                  <a:pt x="0" y="10752"/>
                </a:lnTo>
                <a:lnTo>
                  <a:pt x="0" y="10827"/>
                </a:lnTo>
                <a:lnTo>
                  <a:pt x="1487" y="10827"/>
                </a:lnTo>
                <a:lnTo>
                  <a:pt x="1487" y="12601"/>
                </a:lnTo>
                <a:lnTo>
                  <a:pt x="0" y="12601"/>
                </a:lnTo>
                <a:lnTo>
                  <a:pt x="0" y="12682"/>
                </a:lnTo>
                <a:lnTo>
                  <a:pt x="1487" y="12682"/>
                </a:lnTo>
                <a:lnTo>
                  <a:pt x="1487" y="14456"/>
                </a:lnTo>
                <a:lnTo>
                  <a:pt x="0" y="14456"/>
                </a:lnTo>
                <a:lnTo>
                  <a:pt x="0" y="14532"/>
                </a:lnTo>
                <a:lnTo>
                  <a:pt x="1487" y="14532"/>
                </a:lnTo>
                <a:lnTo>
                  <a:pt x="1487" y="16305"/>
                </a:lnTo>
                <a:lnTo>
                  <a:pt x="0" y="16305"/>
                </a:lnTo>
                <a:lnTo>
                  <a:pt x="0" y="16381"/>
                </a:lnTo>
                <a:lnTo>
                  <a:pt x="1487" y="16381"/>
                </a:lnTo>
                <a:lnTo>
                  <a:pt x="1487" y="16421"/>
                </a:lnTo>
                <a:lnTo>
                  <a:pt x="1487" y="17873"/>
                </a:lnTo>
                <a:lnTo>
                  <a:pt x="1487" y="17914"/>
                </a:lnTo>
                <a:lnTo>
                  <a:pt x="0" y="17914"/>
                </a:lnTo>
                <a:lnTo>
                  <a:pt x="0" y="17989"/>
                </a:lnTo>
                <a:lnTo>
                  <a:pt x="1487" y="17989"/>
                </a:lnTo>
                <a:lnTo>
                  <a:pt x="1487" y="19763"/>
                </a:lnTo>
                <a:lnTo>
                  <a:pt x="0" y="19763"/>
                </a:lnTo>
                <a:lnTo>
                  <a:pt x="0" y="19838"/>
                </a:lnTo>
                <a:lnTo>
                  <a:pt x="1487" y="19838"/>
                </a:lnTo>
                <a:lnTo>
                  <a:pt x="1487" y="21613"/>
                </a:lnTo>
                <a:lnTo>
                  <a:pt x="0" y="21613"/>
                </a:lnTo>
                <a:lnTo>
                  <a:pt x="0" y="21688"/>
                </a:lnTo>
                <a:lnTo>
                  <a:pt x="1487" y="21688"/>
                </a:lnTo>
                <a:lnTo>
                  <a:pt x="1487" y="23467"/>
                </a:lnTo>
                <a:lnTo>
                  <a:pt x="0" y="23467"/>
                </a:lnTo>
                <a:lnTo>
                  <a:pt x="0" y="23544"/>
                </a:lnTo>
                <a:lnTo>
                  <a:pt x="1487" y="23544"/>
                </a:lnTo>
                <a:lnTo>
                  <a:pt x="1487" y="25317"/>
                </a:lnTo>
                <a:lnTo>
                  <a:pt x="0" y="25317"/>
                </a:lnTo>
                <a:lnTo>
                  <a:pt x="0" y="25393"/>
                </a:lnTo>
                <a:lnTo>
                  <a:pt x="1487" y="25393"/>
                </a:lnTo>
                <a:lnTo>
                  <a:pt x="1487" y="27173"/>
                </a:lnTo>
                <a:lnTo>
                  <a:pt x="0" y="27173"/>
                </a:lnTo>
                <a:lnTo>
                  <a:pt x="0" y="27248"/>
                </a:lnTo>
                <a:lnTo>
                  <a:pt x="1487" y="27248"/>
                </a:lnTo>
                <a:lnTo>
                  <a:pt x="1487" y="29022"/>
                </a:lnTo>
                <a:lnTo>
                  <a:pt x="0" y="29022"/>
                </a:lnTo>
                <a:lnTo>
                  <a:pt x="0" y="29097"/>
                </a:lnTo>
                <a:lnTo>
                  <a:pt x="1487" y="29097"/>
                </a:lnTo>
                <a:lnTo>
                  <a:pt x="1487" y="30872"/>
                </a:lnTo>
                <a:lnTo>
                  <a:pt x="0" y="30872"/>
                </a:lnTo>
                <a:lnTo>
                  <a:pt x="0" y="30948"/>
                </a:lnTo>
                <a:lnTo>
                  <a:pt x="1487" y="30948"/>
                </a:lnTo>
                <a:lnTo>
                  <a:pt x="1487" y="32726"/>
                </a:lnTo>
                <a:lnTo>
                  <a:pt x="0" y="32726"/>
                </a:lnTo>
                <a:lnTo>
                  <a:pt x="0" y="32802"/>
                </a:lnTo>
                <a:lnTo>
                  <a:pt x="1487" y="32802"/>
                </a:lnTo>
                <a:lnTo>
                  <a:pt x="1487" y="32837"/>
                </a:lnTo>
                <a:lnTo>
                  <a:pt x="1487" y="34289"/>
                </a:lnTo>
                <a:lnTo>
                  <a:pt x="1487" y="34329"/>
                </a:lnTo>
                <a:lnTo>
                  <a:pt x="0" y="34329"/>
                </a:lnTo>
                <a:lnTo>
                  <a:pt x="0" y="34405"/>
                </a:lnTo>
                <a:lnTo>
                  <a:pt x="1487" y="34405"/>
                </a:lnTo>
                <a:lnTo>
                  <a:pt x="1487" y="36180"/>
                </a:lnTo>
                <a:lnTo>
                  <a:pt x="0" y="36180"/>
                </a:lnTo>
                <a:lnTo>
                  <a:pt x="0" y="36259"/>
                </a:lnTo>
                <a:lnTo>
                  <a:pt x="1487" y="36259"/>
                </a:lnTo>
                <a:lnTo>
                  <a:pt x="1487" y="38034"/>
                </a:lnTo>
                <a:lnTo>
                  <a:pt x="0" y="38034"/>
                </a:lnTo>
                <a:lnTo>
                  <a:pt x="0" y="38109"/>
                </a:lnTo>
                <a:lnTo>
                  <a:pt x="1487" y="38109"/>
                </a:lnTo>
                <a:lnTo>
                  <a:pt x="1487" y="39883"/>
                </a:lnTo>
                <a:lnTo>
                  <a:pt x="0" y="39883"/>
                </a:lnTo>
                <a:lnTo>
                  <a:pt x="0" y="39960"/>
                </a:lnTo>
                <a:lnTo>
                  <a:pt x="1487" y="39960"/>
                </a:lnTo>
                <a:lnTo>
                  <a:pt x="1487" y="41738"/>
                </a:lnTo>
                <a:lnTo>
                  <a:pt x="0" y="41738"/>
                </a:lnTo>
                <a:lnTo>
                  <a:pt x="0" y="41814"/>
                </a:lnTo>
                <a:lnTo>
                  <a:pt x="1487" y="41814"/>
                </a:lnTo>
                <a:lnTo>
                  <a:pt x="1487" y="43589"/>
                </a:lnTo>
                <a:lnTo>
                  <a:pt x="0" y="43589"/>
                </a:lnTo>
                <a:lnTo>
                  <a:pt x="0" y="43664"/>
                </a:lnTo>
                <a:lnTo>
                  <a:pt x="1487" y="43664"/>
                </a:lnTo>
                <a:lnTo>
                  <a:pt x="1487" y="45438"/>
                </a:lnTo>
                <a:lnTo>
                  <a:pt x="0" y="45438"/>
                </a:lnTo>
                <a:lnTo>
                  <a:pt x="0" y="45518"/>
                </a:lnTo>
                <a:lnTo>
                  <a:pt x="1487" y="45518"/>
                </a:lnTo>
                <a:lnTo>
                  <a:pt x="1487" y="47292"/>
                </a:lnTo>
                <a:lnTo>
                  <a:pt x="0" y="47292"/>
                </a:lnTo>
                <a:lnTo>
                  <a:pt x="0" y="47369"/>
                </a:lnTo>
                <a:lnTo>
                  <a:pt x="1487" y="47369"/>
                </a:lnTo>
                <a:lnTo>
                  <a:pt x="1487" y="49142"/>
                </a:lnTo>
                <a:lnTo>
                  <a:pt x="0" y="49142"/>
                </a:lnTo>
                <a:lnTo>
                  <a:pt x="0" y="49218"/>
                </a:lnTo>
                <a:lnTo>
                  <a:pt x="1487" y="49218"/>
                </a:lnTo>
                <a:lnTo>
                  <a:pt x="1487" y="50710"/>
                </a:lnTo>
                <a:lnTo>
                  <a:pt x="1568" y="50710"/>
                </a:lnTo>
                <a:lnTo>
                  <a:pt x="1568" y="49218"/>
                </a:lnTo>
                <a:lnTo>
                  <a:pt x="3343" y="49218"/>
                </a:lnTo>
                <a:lnTo>
                  <a:pt x="3343" y="50710"/>
                </a:lnTo>
                <a:lnTo>
                  <a:pt x="3418" y="50710"/>
                </a:lnTo>
                <a:lnTo>
                  <a:pt x="3418" y="49218"/>
                </a:lnTo>
                <a:lnTo>
                  <a:pt x="5192" y="49218"/>
                </a:lnTo>
                <a:lnTo>
                  <a:pt x="5192" y="50710"/>
                </a:lnTo>
                <a:lnTo>
                  <a:pt x="5267" y="50710"/>
                </a:lnTo>
                <a:lnTo>
                  <a:pt x="5267" y="49218"/>
                </a:lnTo>
                <a:lnTo>
                  <a:pt x="7047" y="49218"/>
                </a:lnTo>
                <a:lnTo>
                  <a:pt x="7047" y="50710"/>
                </a:lnTo>
                <a:lnTo>
                  <a:pt x="7123" y="50710"/>
                </a:lnTo>
                <a:lnTo>
                  <a:pt x="7123" y="49218"/>
                </a:lnTo>
                <a:lnTo>
                  <a:pt x="8896" y="49218"/>
                </a:lnTo>
                <a:lnTo>
                  <a:pt x="8896" y="50710"/>
                </a:lnTo>
                <a:lnTo>
                  <a:pt x="8972" y="50710"/>
                </a:lnTo>
                <a:lnTo>
                  <a:pt x="8972" y="49218"/>
                </a:lnTo>
                <a:lnTo>
                  <a:pt x="10746" y="49218"/>
                </a:lnTo>
                <a:lnTo>
                  <a:pt x="10746" y="50710"/>
                </a:lnTo>
                <a:lnTo>
                  <a:pt x="10827" y="50710"/>
                </a:lnTo>
                <a:lnTo>
                  <a:pt x="10827" y="49218"/>
                </a:lnTo>
                <a:lnTo>
                  <a:pt x="12601" y="49218"/>
                </a:lnTo>
                <a:lnTo>
                  <a:pt x="12601" y="50710"/>
                </a:lnTo>
                <a:lnTo>
                  <a:pt x="12676" y="50710"/>
                </a:lnTo>
                <a:lnTo>
                  <a:pt x="12676" y="49218"/>
                </a:lnTo>
                <a:lnTo>
                  <a:pt x="14451" y="49218"/>
                </a:lnTo>
                <a:lnTo>
                  <a:pt x="14451" y="50710"/>
                </a:lnTo>
                <a:lnTo>
                  <a:pt x="14526" y="50710"/>
                </a:lnTo>
                <a:lnTo>
                  <a:pt x="14526" y="49218"/>
                </a:lnTo>
                <a:lnTo>
                  <a:pt x="16305" y="49218"/>
                </a:lnTo>
                <a:lnTo>
                  <a:pt x="16305" y="50710"/>
                </a:lnTo>
                <a:lnTo>
                  <a:pt x="16381" y="50710"/>
                </a:lnTo>
                <a:lnTo>
                  <a:pt x="16381" y="49218"/>
                </a:lnTo>
                <a:lnTo>
                  <a:pt x="18089" y="49218"/>
                </a:lnTo>
                <a:lnTo>
                  <a:pt x="18089" y="50710"/>
                </a:lnTo>
                <a:lnTo>
                  <a:pt x="18166" y="50710"/>
                </a:lnTo>
                <a:lnTo>
                  <a:pt x="18166" y="49218"/>
                </a:lnTo>
                <a:lnTo>
                  <a:pt x="19945" y="49218"/>
                </a:lnTo>
                <a:lnTo>
                  <a:pt x="19945" y="50710"/>
                </a:lnTo>
                <a:lnTo>
                  <a:pt x="20020" y="50710"/>
                </a:lnTo>
                <a:lnTo>
                  <a:pt x="20020" y="49218"/>
                </a:lnTo>
                <a:lnTo>
                  <a:pt x="21795" y="49218"/>
                </a:lnTo>
                <a:lnTo>
                  <a:pt x="21795" y="50710"/>
                </a:lnTo>
                <a:lnTo>
                  <a:pt x="21870" y="50710"/>
                </a:lnTo>
                <a:lnTo>
                  <a:pt x="21870" y="49218"/>
                </a:lnTo>
                <a:lnTo>
                  <a:pt x="23644" y="49218"/>
                </a:lnTo>
                <a:lnTo>
                  <a:pt x="23644" y="50710"/>
                </a:lnTo>
                <a:lnTo>
                  <a:pt x="23719" y="50710"/>
                </a:lnTo>
                <a:lnTo>
                  <a:pt x="23719" y="49218"/>
                </a:lnTo>
                <a:lnTo>
                  <a:pt x="25498" y="49218"/>
                </a:lnTo>
                <a:lnTo>
                  <a:pt x="25498" y="50710"/>
                </a:lnTo>
                <a:lnTo>
                  <a:pt x="25575" y="50710"/>
                </a:lnTo>
                <a:lnTo>
                  <a:pt x="25575" y="49218"/>
                </a:lnTo>
                <a:lnTo>
                  <a:pt x="27348" y="49218"/>
                </a:lnTo>
                <a:lnTo>
                  <a:pt x="27348" y="50710"/>
                </a:lnTo>
                <a:lnTo>
                  <a:pt x="27424" y="50710"/>
                </a:lnTo>
                <a:lnTo>
                  <a:pt x="27424" y="49218"/>
                </a:lnTo>
                <a:lnTo>
                  <a:pt x="29204" y="49218"/>
                </a:lnTo>
                <a:lnTo>
                  <a:pt x="29204" y="50710"/>
                </a:lnTo>
                <a:lnTo>
                  <a:pt x="29279" y="50710"/>
                </a:lnTo>
                <a:lnTo>
                  <a:pt x="29279" y="49218"/>
                </a:lnTo>
                <a:lnTo>
                  <a:pt x="31053" y="49218"/>
                </a:lnTo>
                <a:lnTo>
                  <a:pt x="31053" y="50710"/>
                </a:lnTo>
                <a:lnTo>
                  <a:pt x="31128" y="50710"/>
                </a:lnTo>
                <a:lnTo>
                  <a:pt x="31128" y="49218"/>
                </a:lnTo>
                <a:lnTo>
                  <a:pt x="32903" y="49218"/>
                </a:lnTo>
                <a:lnTo>
                  <a:pt x="32903" y="50710"/>
                </a:lnTo>
                <a:lnTo>
                  <a:pt x="32979" y="50710"/>
                </a:lnTo>
                <a:lnTo>
                  <a:pt x="32979" y="49218"/>
                </a:lnTo>
                <a:lnTo>
                  <a:pt x="34692" y="49218"/>
                </a:lnTo>
                <a:lnTo>
                  <a:pt x="34692" y="50710"/>
                </a:lnTo>
                <a:lnTo>
                  <a:pt x="34768" y="50710"/>
                </a:lnTo>
                <a:lnTo>
                  <a:pt x="34768" y="49218"/>
                </a:lnTo>
                <a:lnTo>
                  <a:pt x="36541" y="49218"/>
                </a:lnTo>
                <a:lnTo>
                  <a:pt x="36541" y="50710"/>
                </a:lnTo>
                <a:lnTo>
                  <a:pt x="36618" y="50710"/>
                </a:lnTo>
                <a:lnTo>
                  <a:pt x="36618" y="49218"/>
                </a:lnTo>
                <a:lnTo>
                  <a:pt x="38397" y="49218"/>
                </a:lnTo>
                <a:lnTo>
                  <a:pt x="38397" y="50710"/>
                </a:lnTo>
                <a:lnTo>
                  <a:pt x="38472" y="50710"/>
                </a:lnTo>
                <a:lnTo>
                  <a:pt x="38472" y="49218"/>
                </a:lnTo>
                <a:lnTo>
                  <a:pt x="40246" y="49218"/>
                </a:lnTo>
                <a:lnTo>
                  <a:pt x="40246" y="50710"/>
                </a:lnTo>
                <a:lnTo>
                  <a:pt x="40321" y="50710"/>
                </a:lnTo>
                <a:lnTo>
                  <a:pt x="40321" y="49218"/>
                </a:lnTo>
                <a:lnTo>
                  <a:pt x="42096" y="49218"/>
                </a:lnTo>
                <a:lnTo>
                  <a:pt x="42096" y="50710"/>
                </a:lnTo>
                <a:lnTo>
                  <a:pt x="42172" y="50710"/>
                </a:lnTo>
                <a:lnTo>
                  <a:pt x="42172" y="49218"/>
                </a:lnTo>
                <a:lnTo>
                  <a:pt x="43950" y="49218"/>
                </a:lnTo>
                <a:lnTo>
                  <a:pt x="43950" y="50710"/>
                </a:lnTo>
                <a:lnTo>
                  <a:pt x="44027" y="50710"/>
                </a:lnTo>
                <a:lnTo>
                  <a:pt x="44027" y="49218"/>
                </a:lnTo>
                <a:lnTo>
                  <a:pt x="45801" y="49218"/>
                </a:lnTo>
                <a:lnTo>
                  <a:pt x="45801" y="50710"/>
                </a:lnTo>
                <a:lnTo>
                  <a:pt x="45876" y="50710"/>
                </a:lnTo>
                <a:lnTo>
                  <a:pt x="45876" y="49218"/>
                </a:lnTo>
                <a:lnTo>
                  <a:pt x="47656" y="49218"/>
                </a:lnTo>
                <a:lnTo>
                  <a:pt x="47656" y="50710"/>
                </a:lnTo>
                <a:lnTo>
                  <a:pt x="47731" y="50710"/>
                </a:lnTo>
                <a:lnTo>
                  <a:pt x="47731" y="49218"/>
                </a:lnTo>
                <a:lnTo>
                  <a:pt x="49505" y="49218"/>
                </a:lnTo>
                <a:lnTo>
                  <a:pt x="49505" y="50710"/>
                </a:lnTo>
                <a:lnTo>
                  <a:pt x="49581" y="50710"/>
                </a:lnTo>
                <a:lnTo>
                  <a:pt x="49581" y="49218"/>
                </a:lnTo>
                <a:lnTo>
                  <a:pt x="51289" y="49218"/>
                </a:lnTo>
                <a:lnTo>
                  <a:pt x="51289" y="50710"/>
                </a:lnTo>
                <a:lnTo>
                  <a:pt x="51370" y="50710"/>
                </a:lnTo>
                <a:lnTo>
                  <a:pt x="51370" y="49218"/>
                </a:lnTo>
                <a:lnTo>
                  <a:pt x="53144" y="49218"/>
                </a:lnTo>
                <a:lnTo>
                  <a:pt x="53144" y="50710"/>
                </a:lnTo>
                <a:lnTo>
                  <a:pt x="53220" y="50710"/>
                </a:lnTo>
                <a:lnTo>
                  <a:pt x="53220" y="49218"/>
                </a:lnTo>
                <a:lnTo>
                  <a:pt x="54995" y="49218"/>
                </a:lnTo>
                <a:lnTo>
                  <a:pt x="54995" y="50710"/>
                </a:lnTo>
                <a:lnTo>
                  <a:pt x="55070" y="50710"/>
                </a:lnTo>
                <a:lnTo>
                  <a:pt x="55070" y="49218"/>
                </a:lnTo>
                <a:lnTo>
                  <a:pt x="56849" y="49218"/>
                </a:lnTo>
                <a:lnTo>
                  <a:pt x="56849" y="50710"/>
                </a:lnTo>
                <a:lnTo>
                  <a:pt x="56924" y="50710"/>
                </a:lnTo>
                <a:lnTo>
                  <a:pt x="56924" y="49218"/>
                </a:lnTo>
                <a:lnTo>
                  <a:pt x="58698" y="49218"/>
                </a:lnTo>
                <a:lnTo>
                  <a:pt x="58698" y="50710"/>
                </a:lnTo>
                <a:lnTo>
                  <a:pt x="58775" y="50710"/>
                </a:lnTo>
                <a:lnTo>
                  <a:pt x="58775" y="49218"/>
                </a:lnTo>
                <a:lnTo>
                  <a:pt x="60548" y="49218"/>
                </a:lnTo>
                <a:lnTo>
                  <a:pt x="60548" y="50710"/>
                </a:lnTo>
                <a:lnTo>
                  <a:pt x="60629" y="50710"/>
                </a:lnTo>
                <a:lnTo>
                  <a:pt x="60629" y="49218"/>
                </a:lnTo>
                <a:lnTo>
                  <a:pt x="62404" y="49218"/>
                </a:lnTo>
                <a:lnTo>
                  <a:pt x="62404" y="50710"/>
                </a:lnTo>
                <a:lnTo>
                  <a:pt x="62479" y="50710"/>
                </a:lnTo>
                <a:lnTo>
                  <a:pt x="62479" y="49218"/>
                </a:lnTo>
                <a:lnTo>
                  <a:pt x="64253" y="49218"/>
                </a:lnTo>
                <a:lnTo>
                  <a:pt x="64253" y="50710"/>
                </a:lnTo>
                <a:lnTo>
                  <a:pt x="64328" y="50710"/>
                </a:lnTo>
                <a:lnTo>
                  <a:pt x="64328" y="49218"/>
                </a:lnTo>
                <a:lnTo>
                  <a:pt x="66108" y="49218"/>
                </a:lnTo>
                <a:lnTo>
                  <a:pt x="66108" y="50710"/>
                </a:lnTo>
                <a:lnTo>
                  <a:pt x="66184" y="50710"/>
                </a:lnTo>
                <a:lnTo>
                  <a:pt x="66184" y="49218"/>
                </a:lnTo>
                <a:lnTo>
                  <a:pt x="67670" y="49218"/>
                </a:lnTo>
                <a:lnTo>
                  <a:pt x="67670" y="49142"/>
                </a:lnTo>
                <a:lnTo>
                  <a:pt x="66184" y="49142"/>
                </a:lnTo>
                <a:lnTo>
                  <a:pt x="66184" y="47369"/>
                </a:lnTo>
                <a:lnTo>
                  <a:pt x="67670" y="47369"/>
                </a:lnTo>
                <a:lnTo>
                  <a:pt x="67670" y="47292"/>
                </a:lnTo>
                <a:lnTo>
                  <a:pt x="66184" y="47292"/>
                </a:lnTo>
                <a:lnTo>
                  <a:pt x="66184" y="45518"/>
                </a:lnTo>
                <a:lnTo>
                  <a:pt x="67670" y="45518"/>
                </a:lnTo>
                <a:lnTo>
                  <a:pt x="67670" y="45438"/>
                </a:lnTo>
                <a:lnTo>
                  <a:pt x="66184" y="45438"/>
                </a:lnTo>
                <a:lnTo>
                  <a:pt x="66184" y="43664"/>
                </a:lnTo>
                <a:lnTo>
                  <a:pt x="67670" y="43664"/>
                </a:lnTo>
                <a:lnTo>
                  <a:pt x="67670" y="43589"/>
                </a:lnTo>
                <a:lnTo>
                  <a:pt x="66184" y="43589"/>
                </a:lnTo>
                <a:lnTo>
                  <a:pt x="66184" y="41814"/>
                </a:lnTo>
                <a:lnTo>
                  <a:pt x="67670" y="41814"/>
                </a:lnTo>
                <a:lnTo>
                  <a:pt x="67670" y="41738"/>
                </a:lnTo>
                <a:lnTo>
                  <a:pt x="66184" y="41738"/>
                </a:lnTo>
                <a:lnTo>
                  <a:pt x="66184" y="39960"/>
                </a:lnTo>
                <a:lnTo>
                  <a:pt x="67670" y="39960"/>
                </a:lnTo>
                <a:lnTo>
                  <a:pt x="67670" y="39883"/>
                </a:lnTo>
                <a:lnTo>
                  <a:pt x="66184" y="39883"/>
                </a:lnTo>
                <a:lnTo>
                  <a:pt x="66184" y="38109"/>
                </a:lnTo>
                <a:lnTo>
                  <a:pt x="67670" y="38109"/>
                </a:lnTo>
                <a:lnTo>
                  <a:pt x="67670" y="38034"/>
                </a:lnTo>
                <a:lnTo>
                  <a:pt x="66184" y="38034"/>
                </a:lnTo>
                <a:lnTo>
                  <a:pt x="66184" y="36259"/>
                </a:lnTo>
                <a:lnTo>
                  <a:pt x="67670" y="36259"/>
                </a:lnTo>
                <a:lnTo>
                  <a:pt x="67670" y="36180"/>
                </a:lnTo>
                <a:lnTo>
                  <a:pt x="66184" y="36180"/>
                </a:lnTo>
                <a:lnTo>
                  <a:pt x="66184" y="34405"/>
                </a:lnTo>
                <a:lnTo>
                  <a:pt x="67670" y="34405"/>
                </a:lnTo>
                <a:lnTo>
                  <a:pt x="67670" y="34329"/>
                </a:lnTo>
                <a:lnTo>
                  <a:pt x="66184" y="34329"/>
                </a:lnTo>
                <a:lnTo>
                  <a:pt x="66184" y="34289"/>
                </a:lnTo>
                <a:lnTo>
                  <a:pt x="66184" y="32837"/>
                </a:lnTo>
                <a:lnTo>
                  <a:pt x="66184" y="32802"/>
                </a:lnTo>
                <a:lnTo>
                  <a:pt x="67670" y="32802"/>
                </a:lnTo>
                <a:lnTo>
                  <a:pt x="67670" y="32726"/>
                </a:lnTo>
                <a:lnTo>
                  <a:pt x="66184" y="32726"/>
                </a:lnTo>
                <a:lnTo>
                  <a:pt x="66184" y="30948"/>
                </a:lnTo>
                <a:lnTo>
                  <a:pt x="67670" y="30948"/>
                </a:lnTo>
                <a:lnTo>
                  <a:pt x="67670" y="30872"/>
                </a:lnTo>
                <a:lnTo>
                  <a:pt x="66184" y="30872"/>
                </a:lnTo>
                <a:lnTo>
                  <a:pt x="66184" y="29097"/>
                </a:lnTo>
                <a:lnTo>
                  <a:pt x="67670" y="29097"/>
                </a:lnTo>
                <a:lnTo>
                  <a:pt x="67670" y="29022"/>
                </a:lnTo>
                <a:lnTo>
                  <a:pt x="66184" y="29022"/>
                </a:lnTo>
                <a:lnTo>
                  <a:pt x="66184" y="27248"/>
                </a:lnTo>
                <a:lnTo>
                  <a:pt x="67670" y="27248"/>
                </a:lnTo>
                <a:lnTo>
                  <a:pt x="67670" y="27173"/>
                </a:lnTo>
                <a:lnTo>
                  <a:pt x="66184" y="27173"/>
                </a:lnTo>
                <a:lnTo>
                  <a:pt x="66184" y="25393"/>
                </a:lnTo>
                <a:lnTo>
                  <a:pt x="67670" y="25393"/>
                </a:lnTo>
                <a:lnTo>
                  <a:pt x="67670" y="25317"/>
                </a:lnTo>
                <a:lnTo>
                  <a:pt x="66184" y="25317"/>
                </a:lnTo>
                <a:lnTo>
                  <a:pt x="66184" y="23544"/>
                </a:lnTo>
                <a:lnTo>
                  <a:pt x="67670" y="23544"/>
                </a:lnTo>
                <a:lnTo>
                  <a:pt x="67670" y="23467"/>
                </a:lnTo>
                <a:lnTo>
                  <a:pt x="66184" y="23467"/>
                </a:lnTo>
                <a:lnTo>
                  <a:pt x="66184" y="21688"/>
                </a:lnTo>
                <a:lnTo>
                  <a:pt x="67670" y="21688"/>
                </a:lnTo>
                <a:lnTo>
                  <a:pt x="67670" y="21613"/>
                </a:lnTo>
                <a:lnTo>
                  <a:pt x="66184" y="21613"/>
                </a:lnTo>
                <a:lnTo>
                  <a:pt x="66184" y="19838"/>
                </a:lnTo>
                <a:lnTo>
                  <a:pt x="67670" y="19838"/>
                </a:lnTo>
                <a:lnTo>
                  <a:pt x="67670" y="19763"/>
                </a:lnTo>
                <a:lnTo>
                  <a:pt x="66184" y="19763"/>
                </a:lnTo>
                <a:lnTo>
                  <a:pt x="66184" y="17989"/>
                </a:lnTo>
                <a:lnTo>
                  <a:pt x="67670" y="17989"/>
                </a:lnTo>
                <a:lnTo>
                  <a:pt x="67670" y="17914"/>
                </a:lnTo>
                <a:lnTo>
                  <a:pt x="66184" y="17914"/>
                </a:lnTo>
                <a:lnTo>
                  <a:pt x="66184" y="17873"/>
                </a:lnTo>
                <a:lnTo>
                  <a:pt x="66184" y="16421"/>
                </a:lnTo>
                <a:lnTo>
                  <a:pt x="66184" y="16381"/>
                </a:lnTo>
                <a:lnTo>
                  <a:pt x="67670" y="16381"/>
                </a:lnTo>
                <a:lnTo>
                  <a:pt x="67670" y="16305"/>
                </a:lnTo>
                <a:lnTo>
                  <a:pt x="66184" y="16305"/>
                </a:lnTo>
                <a:lnTo>
                  <a:pt x="66184" y="14532"/>
                </a:lnTo>
                <a:lnTo>
                  <a:pt x="67670" y="14532"/>
                </a:lnTo>
                <a:lnTo>
                  <a:pt x="67670" y="14456"/>
                </a:lnTo>
                <a:lnTo>
                  <a:pt x="66184" y="14456"/>
                </a:lnTo>
                <a:lnTo>
                  <a:pt x="66184" y="12682"/>
                </a:lnTo>
                <a:lnTo>
                  <a:pt x="67670" y="12682"/>
                </a:lnTo>
                <a:lnTo>
                  <a:pt x="67670" y="12601"/>
                </a:lnTo>
                <a:lnTo>
                  <a:pt x="66184" y="12601"/>
                </a:lnTo>
                <a:lnTo>
                  <a:pt x="66184" y="10827"/>
                </a:lnTo>
                <a:lnTo>
                  <a:pt x="67670" y="10827"/>
                </a:lnTo>
                <a:lnTo>
                  <a:pt x="67670" y="10752"/>
                </a:lnTo>
                <a:lnTo>
                  <a:pt x="66184" y="10752"/>
                </a:lnTo>
                <a:lnTo>
                  <a:pt x="66184" y="8977"/>
                </a:lnTo>
                <a:lnTo>
                  <a:pt x="67670" y="8977"/>
                </a:lnTo>
                <a:lnTo>
                  <a:pt x="67670" y="8902"/>
                </a:lnTo>
                <a:lnTo>
                  <a:pt x="66184" y="8902"/>
                </a:lnTo>
                <a:lnTo>
                  <a:pt x="66184" y="7123"/>
                </a:lnTo>
                <a:lnTo>
                  <a:pt x="67670" y="7123"/>
                </a:lnTo>
                <a:lnTo>
                  <a:pt x="67670" y="7047"/>
                </a:lnTo>
                <a:lnTo>
                  <a:pt x="66184" y="7047"/>
                </a:lnTo>
                <a:lnTo>
                  <a:pt x="66184" y="5273"/>
                </a:lnTo>
                <a:lnTo>
                  <a:pt x="67670" y="5273"/>
                </a:lnTo>
                <a:lnTo>
                  <a:pt x="67670" y="5197"/>
                </a:lnTo>
                <a:lnTo>
                  <a:pt x="66184" y="5197"/>
                </a:lnTo>
                <a:lnTo>
                  <a:pt x="66184" y="3422"/>
                </a:lnTo>
                <a:lnTo>
                  <a:pt x="67670" y="3422"/>
                </a:lnTo>
                <a:lnTo>
                  <a:pt x="67670" y="3343"/>
                </a:lnTo>
                <a:lnTo>
                  <a:pt x="66184" y="3343"/>
                </a:lnTo>
                <a:lnTo>
                  <a:pt x="66184" y="1568"/>
                </a:lnTo>
                <a:lnTo>
                  <a:pt x="67670" y="1568"/>
                </a:lnTo>
                <a:lnTo>
                  <a:pt x="67670" y="1493"/>
                </a:lnTo>
                <a:lnTo>
                  <a:pt x="66184" y="1493"/>
                </a:lnTo>
                <a:lnTo>
                  <a:pt x="66184" y="0"/>
                </a:lnTo>
                <a:lnTo>
                  <a:pt x="66108" y="0"/>
                </a:lnTo>
                <a:lnTo>
                  <a:pt x="66108" y="1493"/>
                </a:lnTo>
                <a:lnTo>
                  <a:pt x="64328" y="1493"/>
                </a:lnTo>
                <a:lnTo>
                  <a:pt x="64328" y="0"/>
                </a:lnTo>
                <a:lnTo>
                  <a:pt x="64253" y="0"/>
                </a:lnTo>
                <a:lnTo>
                  <a:pt x="64253" y="1493"/>
                </a:lnTo>
                <a:lnTo>
                  <a:pt x="62479" y="1493"/>
                </a:lnTo>
                <a:lnTo>
                  <a:pt x="62479" y="0"/>
                </a:lnTo>
                <a:lnTo>
                  <a:pt x="62404" y="0"/>
                </a:lnTo>
                <a:lnTo>
                  <a:pt x="62404" y="1493"/>
                </a:lnTo>
                <a:lnTo>
                  <a:pt x="60629" y="1493"/>
                </a:lnTo>
                <a:lnTo>
                  <a:pt x="60629" y="0"/>
                </a:lnTo>
                <a:lnTo>
                  <a:pt x="60548" y="0"/>
                </a:lnTo>
                <a:lnTo>
                  <a:pt x="60548" y="1493"/>
                </a:lnTo>
                <a:lnTo>
                  <a:pt x="58775" y="1493"/>
                </a:lnTo>
                <a:lnTo>
                  <a:pt x="58775" y="0"/>
                </a:lnTo>
                <a:lnTo>
                  <a:pt x="58698" y="0"/>
                </a:lnTo>
                <a:lnTo>
                  <a:pt x="58698" y="1493"/>
                </a:lnTo>
                <a:lnTo>
                  <a:pt x="56924" y="1493"/>
                </a:lnTo>
                <a:lnTo>
                  <a:pt x="56924" y="0"/>
                </a:lnTo>
                <a:lnTo>
                  <a:pt x="56849" y="0"/>
                </a:lnTo>
                <a:lnTo>
                  <a:pt x="56849" y="1493"/>
                </a:lnTo>
                <a:lnTo>
                  <a:pt x="55070" y="1493"/>
                </a:lnTo>
                <a:lnTo>
                  <a:pt x="55070" y="0"/>
                </a:lnTo>
                <a:lnTo>
                  <a:pt x="54995" y="0"/>
                </a:lnTo>
                <a:lnTo>
                  <a:pt x="54995" y="1493"/>
                </a:lnTo>
                <a:lnTo>
                  <a:pt x="53220" y="1493"/>
                </a:lnTo>
                <a:lnTo>
                  <a:pt x="53220" y="0"/>
                </a:lnTo>
                <a:lnTo>
                  <a:pt x="53144" y="0"/>
                </a:lnTo>
                <a:lnTo>
                  <a:pt x="53144" y="1493"/>
                </a:lnTo>
                <a:lnTo>
                  <a:pt x="51370" y="1493"/>
                </a:lnTo>
                <a:lnTo>
                  <a:pt x="51370" y="0"/>
                </a:lnTo>
                <a:lnTo>
                  <a:pt x="51289" y="0"/>
                </a:lnTo>
                <a:lnTo>
                  <a:pt x="51289" y="1493"/>
                </a:lnTo>
                <a:lnTo>
                  <a:pt x="49581" y="1493"/>
                </a:lnTo>
                <a:lnTo>
                  <a:pt x="49581" y="0"/>
                </a:lnTo>
                <a:lnTo>
                  <a:pt x="49505" y="0"/>
                </a:lnTo>
                <a:lnTo>
                  <a:pt x="49505" y="1493"/>
                </a:lnTo>
                <a:lnTo>
                  <a:pt x="47731" y="1493"/>
                </a:lnTo>
                <a:lnTo>
                  <a:pt x="47731" y="0"/>
                </a:lnTo>
                <a:lnTo>
                  <a:pt x="47656" y="0"/>
                </a:lnTo>
                <a:lnTo>
                  <a:pt x="47656" y="1493"/>
                </a:lnTo>
                <a:lnTo>
                  <a:pt x="45876" y="1493"/>
                </a:lnTo>
                <a:lnTo>
                  <a:pt x="45876" y="0"/>
                </a:lnTo>
                <a:lnTo>
                  <a:pt x="45801" y="0"/>
                </a:lnTo>
                <a:lnTo>
                  <a:pt x="45801" y="1493"/>
                </a:lnTo>
                <a:lnTo>
                  <a:pt x="44027" y="1493"/>
                </a:lnTo>
                <a:lnTo>
                  <a:pt x="44027" y="0"/>
                </a:lnTo>
                <a:lnTo>
                  <a:pt x="43950" y="0"/>
                </a:lnTo>
                <a:lnTo>
                  <a:pt x="43950" y="1493"/>
                </a:lnTo>
                <a:lnTo>
                  <a:pt x="42172" y="1493"/>
                </a:lnTo>
                <a:lnTo>
                  <a:pt x="42172" y="0"/>
                </a:lnTo>
                <a:lnTo>
                  <a:pt x="42096" y="0"/>
                </a:lnTo>
                <a:lnTo>
                  <a:pt x="42096" y="1493"/>
                </a:lnTo>
                <a:lnTo>
                  <a:pt x="40321" y="1493"/>
                </a:lnTo>
                <a:lnTo>
                  <a:pt x="40321" y="0"/>
                </a:lnTo>
                <a:lnTo>
                  <a:pt x="40246" y="0"/>
                </a:lnTo>
                <a:lnTo>
                  <a:pt x="40246" y="1493"/>
                </a:lnTo>
                <a:lnTo>
                  <a:pt x="38472" y="1493"/>
                </a:lnTo>
                <a:lnTo>
                  <a:pt x="38472" y="0"/>
                </a:lnTo>
                <a:lnTo>
                  <a:pt x="38397" y="0"/>
                </a:lnTo>
                <a:lnTo>
                  <a:pt x="38397" y="1493"/>
                </a:lnTo>
                <a:lnTo>
                  <a:pt x="36618" y="1493"/>
                </a:lnTo>
                <a:lnTo>
                  <a:pt x="36618" y="0"/>
                </a:lnTo>
                <a:lnTo>
                  <a:pt x="36541" y="0"/>
                </a:lnTo>
                <a:lnTo>
                  <a:pt x="36541" y="1493"/>
                </a:lnTo>
                <a:lnTo>
                  <a:pt x="34768" y="1493"/>
                </a:lnTo>
                <a:lnTo>
                  <a:pt x="34768" y="0"/>
                </a:lnTo>
                <a:lnTo>
                  <a:pt x="34692" y="0"/>
                </a:lnTo>
                <a:lnTo>
                  <a:pt x="34692" y="1493"/>
                </a:lnTo>
                <a:lnTo>
                  <a:pt x="32979" y="1493"/>
                </a:lnTo>
                <a:lnTo>
                  <a:pt x="32979" y="0"/>
                </a:lnTo>
                <a:lnTo>
                  <a:pt x="32903" y="0"/>
                </a:lnTo>
                <a:lnTo>
                  <a:pt x="32903" y="1493"/>
                </a:lnTo>
                <a:lnTo>
                  <a:pt x="31128" y="1493"/>
                </a:lnTo>
                <a:lnTo>
                  <a:pt x="31128" y="0"/>
                </a:lnTo>
                <a:lnTo>
                  <a:pt x="31053" y="0"/>
                </a:lnTo>
                <a:lnTo>
                  <a:pt x="31053" y="1493"/>
                </a:lnTo>
                <a:lnTo>
                  <a:pt x="29279" y="1493"/>
                </a:lnTo>
                <a:lnTo>
                  <a:pt x="29279" y="0"/>
                </a:lnTo>
                <a:lnTo>
                  <a:pt x="29204" y="0"/>
                </a:lnTo>
                <a:lnTo>
                  <a:pt x="29204" y="1493"/>
                </a:lnTo>
                <a:lnTo>
                  <a:pt x="27424" y="1493"/>
                </a:lnTo>
                <a:lnTo>
                  <a:pt x="27424" y="0"/>
                </a:lnTo>
                <a:lnTo>
                  <a:pt x="27348" y="0"/>
                </a:lnTo>
                <a:lnTo>
                  <a:pt x="27348" y="1493"/>
                </a:lnTo>
                <a:lnTo>
                  <a:pt x="25575" y="1493"/>
                </a:lnTo>
                <a:lnTo>
                  <a:pt x="25575" y="0"/>
                </a:lnTo>
                <a:lnTo>
                  <a:pt x="25498" y="0"/>
                </a:lnTo>
                <a:lnTo>
                  <a:pt x="25498" y="1493"/>
                </a:lnTo>
                <a:lnTo>
                  <a:pt x="23719" y="1493"/>
                </a:lnTo>
                <a:lnTo>
                  <a:pt x="23719" y="0"/>
                </a:lnTo>
                <a:lnTo>
                  <a:pt x="23644" y="0"/>
                </a:lnTo>
                <a:lnTo>
                  <a:pt x="23644" y="1493"/>
                </a:lnTo>
                <a:lnTo>
                  <a:pt x="21870" y="1493"/>
                </a:lnTo>
                <a:lnTo>
                  <a:pt x="21870" y="0"/>
                </a:lnTo>
                <a:lnTo>
                  <a:pt x="21795" y="0"/>
                </a:lnTo>
                <a:lnTo>
                  <a:pt x="21795" y="1493"/>
                </a:lnTo>
                <a:lnTo>
                  <a:pt x="20020" y="1493"/>
                </a:lnTo>
                <a:lnTo>
                  <a:pt x="20020" y="0"/>
                </a:lnTo>
                <a:lnTo>
                  <a:pt x="19945" y="0"/>
                </a:lnTo>
                <a:lnTo>
                  <a:pt x="19945" y="1493"/>
                </a:lnTo>
                <a:lnTo>
                  <a:pt x="18166" y="1493"/>
                </a:lnTo>
                <a:lnTo>
                  <a:pt x="18166" y="0"/>
                </a:lnTo>
                <a:lnTo>
                  <a:pt x="18089" y="0"/>
                </a:lnTo>
                <a:lnTo>
                  <a:pt x="18089" y="1493"/>
                </a:lnTo>
                <a:lnTo>
                  <a:pt x="16381" y="1493"/>
                </a:lnTo>
                <a:lnTo>
                  <a:pt x="16381" y="0"/>
                </a:lnTo>
                <a:lnTo>
                  <a:pt x="16305" y="0"/>
                </a:lnTo>
                <a:lnTo>
                  <a:pt x="16305" y="1493"/>
                </a:lnTo>
                <a:lnTo>
                  <a:pt x="14526" y="1493"/>
                </a:lnTo>
                <a:lnTo>
                  <a:pt x="14526" y="0"/>
                </a:lnTo>
                <a:lnTo>
                  <a:pt x="14451" y="0"/>
                </a:lnTo>
                <a:lnTo>
                  <a:pt x="14451" y="1493"/>
                </a:lnTo>
                <a:lnTo>
                  <a:pt x="12676" y="1493"/>
                </a:lnTo>
                <a:lnTo>
                  <a:pt x="12676" y="0"/>
                </a:lnTo>
                <a:lnTo>
                  <a:pt x="12601" y="0"/>
                </a:lnTo>
                <a:lnTo>
                  <a:pt x="12601" y="1493"/>
                </a:lnTo>
                <a:lnTo>
                  <a:pt x="10827" y="1493"/>
                </a:lnTo>
                <a:lnTo>
                  <a:pt x="10827" y="0"/>
                </a:lnTo>
                <a:lnTo>
                  <a:pt x="10746" y="0"/>
                </a:lnTo>
                <a:lnTo>
                  <a:pt x="10746" y="1493"/>
                </a:lnTo>
                <a:lnTo>
                  <a:pt x="8972" y="1493"/>
                </a:lnTo>
                <a:lnTo>
                  <a:pt x="8972" y="0"/>
                </a:lnTo>
                <a:lnTo>
                  <a:pt x="8896" y="0"/>
                </a:lnTo>
                <a:lnTo>
                  <a:pt x="8896" y="1493"/>
                </a:lnTo>
                <a:lnTo>
                  <a:pt x="7123" y="1493"/>
                </a:lnTo>
                <a:lnTo>
                  <a:pt x="7123" y="0"/>
                </a:lnTo>
                <a:lnTo>
                  <a:pt x="7047" y="0"/>
                </a:lnTo>
                <a:lnTo>
                  <a:pt x="7047" y="1493"/>
                </a:lnTo>
                <a:lnTo>
                  <a:pt x="5267" y="1493"/>
                </a:lnTo>
                <a:lnTo>
                  <a:pt x="5267" y="0"/>
                </a:lnTo>
                <a:lnTo>
                  <a:pt x="5192" y="0"/>
                </a:lnTo>
                <a:lnTo>
                  <a:pt x="5192" y="1493"/>
                </a:lnTo>
                <a:lnTo>
                  <a:pt x="3418" y="1493"/>
                </a:lnTo>
                <a:lnTo>
                  <a:pt x="3418" y="0"/>
                </a:lnTo>
                <a:lnTo>
                  <a:pt x="3343" y="0"/>
                </a:lnTo>
                <a:lnTo>
                  <a:pt x="3343" y="1493"/>
                </a:lnTo>
                <a:lnTo>
                  <a:pt x="1568" y="1493"/>
                </a:lnTo>
                <a:lnTo>
                  <a:pt x="1568" y="0"/>
                </a:lnTo>
                <a:close/>
              </a:path>
            </a:pathLst>
          </a:custGeom>
          <a:solidFill>
            <a:srgbClr val="0A34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2"/>
          <p:cNvSpPr/>
          <p:nvPr/>
        </p:nvSpPr>
        <p:spPr>
          <a:xfrm>
            <a:off x="6922299" y="3101900"/>
            <a:ext cx="3013200" cy="301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2"/>
          <p:cNvSpPr/>
          <p:nvPr/>
        </p:nvSpPr>
        <p:spPr>
          <a:xfrm>
            <a:off x="-1452725" y="1186050"/>
            <a:ext cx="2771400" cy="2771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2"/>
          <p:cNvSpPr/>
          <p:nvPr/>
        </p:nvSpPr>
        <p:spPr>
          <a:xfrm>
            <a:off x="5894525" y="-1249950"/>
            <a:ext cx="2436000" cy="243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32"/>
          <p:cNvSpPr/>
          <p:nvPr/>
        </p:nvSpPr>
        <p:spPr>
          <a:xfrm rot="5400000">
            <a:off x="2260013" y="-1616800"/>
            <a:ext cx="4602000" cy="8431500"/>
          </a:xfrm>
          <a:prstGeom prst="round2SameRect">
            <a:avLst>
              <a:gd name="adj1" fmla="val 6282"/>
              <a:gd name="adj2" fmla="val 0"/>
            </a:avLst>
          </a:prstGeom>
          <a:solidFill>
            <a:schemeClr val="dk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4" name="Google Shape;1154;p32"/>
          <p:cNvGrpSpPr/>
          <p:nvPr/>
        </p:nvGrpSpPr>
        <p:grpSpPr>
          <a:xfrm>
            <a:off x="185075" y="866975"/>
            <a:ext cx="460600" cy="3409550"/>
            <a:chOff x="858300" y="894175"/>
            <a:chExt cx="460600" cy="3409550"/>
          </a:xfrm>
        </p:grpSpPr>
        <p:grpSp>
          <p:nvGrpSpPr>
            <p:cNvPr id="1155" name="Google Shape;1155;p32"/>
            <p:cNvGrpSpPr/>
            <p:nvPr/>
          </p:nvGrpSpPr>
          <p:grpSpPr>
            <a:xfrm>
              <a:off x="858300" y="4097025"/>
              <a:ext cx="460600" cy="206700"/>
              <a:chOff x="858300" y="859025"/>
              <a:chExt cx="460600" cy="206700"/>
            </a:xfrm>
          </p:grpSpPr>
          <p:sp>
            <p:nvSpPr>
              <p:cNvPr id="1156" name="Google Shape;1156;p32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2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32"/>
            <p:cNvGrpSpPr/>
            <p:nvPr/>
          </p:nvGrpSpPr>
          <p:grpSpPr>
            <a:xfrm>
              <a:off x="858300" y="3639475"/>
              <a:ext cx="460600" cy="206700"/>
              <a:chOff x="858300" y="859025"/>
              <a:chExt cx="460600" cy="206700"/>
            </a:xfrm>
          </p:grpSpPr>
          <p:sp>
            <p:nvSpPr>
              <p:cNvPr id="1159" name="Google Shape;1159;p32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2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32"/>
            <p:cNvGrpSpPr/>
            <p:nvPr/>
          </p:nvGrpSpPr>
          <p:grpSpPr>
            <a:xfrm>
              <a:off x="858300" y="3181925"/>
              <a:ext cx="460600" cy="206700"/>
              <a:chOff x="858300" y="859025"/>
              <a:chExt cx="460600" cy="206700"/>
            </a:xfrm>
          </p:grpSpPr>
          <p:sp>
            <p:nvSpPr>
              <p:cNvPr id="1162" name="Google Shape;1162;p32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2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4" name="Google Shape;1164;p32"/>
            <p:cNvGrpSpPr/>
            <p:nvPr/>
          </p:nvGrpSpPr>
          <p:grpSpPr>
            <a:xfrm>
              <a:off x="858300" y="2724375"/>
              <a:ext cx="460600" cy="206700"/>
              <a:chOff x="858300" y="859025"/>
              <a:chExt cx="460600" cy="206700"/>
            </a:xfrm>
          </p:grpSpPr>
          <p:sp>
            <p:nvSpPr>
              <p:cNvPr id="1165" name="Google Shape;1165;p32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2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7" name="Google Shape;1167;p32"/>
            <p:cNvGrpSpPr/>
            <p:nvPr/>
          </p:nvGrpSpPr>
          <p:grpSpPr>
            <a:xfrm>
              <a:off x="858300" y="2266825"/>
              <a:ext cx="460600" cy="206700"/>
              <a:chOff x="858300" y="859025"/>
              <a:chExt cx="460600" cy="206700"/>
            </a:xfrm>
          </p:grpSpPr>
          <p:sp>
            <p:nvSpPr>
              <p:cNvPr id="1168" name="Google Shape;1168;p32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2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0" name="Google Shape;1170;p32"/>
            <p:cNvGrpSpPr/>
            <p:nvPr/>
          </p:nvGrpSpPr>
          <p:grpSpPr>
            <a:xfrm>
              <a:off x="858300" y="1809275"/>
              <a:ext cx="460600" cy="206700"/>
              <a:chOff x="858300" y="859025"/>
              <a:chExt cx="460600" cy="206700"/>
            </a:xfrm>
          </p:grpSpPr>
          <p:sp>
            <p:nvSpPr>
              <p:cNvPr id="1171" name="Google Shape;1171;p32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2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3" name="Google Shape;1173;p32"/>
            <p:cNvGrpSpPr/>
            <p:nvPr/>
          </p:nvGrpSpPr>
          <p:grpSpPr>
            <a:xfrm>
              <a:off x="858300" y="1351725"/>
              <a:ext cx="460600" cy="206700"/>
              <a:chOff x="858300" y="859025"/>
              <a:chExt cx="460600" cy="206700"/>
            </a:xfrm>
          </p:grpSpPr>
          <p:sp>
            <p:nvSpPr>
              <p:cNvPr id="1174" name="Google Shape;1174;p32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2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6" name="Google Shape;1176;p32"/>
            <p:cNvGrpSpPr/>
            <p:nvPr/>
          </p:nvGrpSpPr>
          <p:grpSpPr>
            <a:xfrm>
              <a:off x="858300" y="894175"/>
              <a:ext cx="460600" cy="206700"/>
              <a:chOff x="858300" y="859025"/>
              <a:chExt cx="460600" cy="206700"/>
            </a:xfrm>
          </p:grpSpPr>
          <p:sp>
            <p:nvSpPr>
              <p:cNvPr id="1177" name="Google Shape;1177;p32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2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9" name="Google Shape;1179;p32"/>
          <p:cNvSpPr txBox="1">
            <a:spLocks noGrp="1"/>
          </p:cNvSpPr>
          <p:nvPr>
            <p:ph type="title"/>
          </p:nvPr>
        </p:nvSpPr>
        <p:spPr>
          <a:xfrm>
            <a:off x="720000" y="323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0" name="Google Shape;1180;p32"/>
          <p:cNvSpPr txBox="1">
            <a:spLocks noGrp="1"/>
          </p:cNvSpPr>
          <p:nvPr>
            <p:ph type="title" idx="2" hasCustomPrompt="1"/>
          </p:nvPr>
        </p:nvSpPr>
        <p:spPr>
          <a:xfrm rot="-803684">
            <a:off x="1399909" y="1143855"/>
            <a:ext cx="1065793" cy="563422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1" name="Google Shape;1181;p32"/>
          <p:cNvSpPr txBox="1">
            <a:spLocks noGrp="1"/>
          </p:cNvSpPr>
          <p:nvPr>
            <p:ph type="subTitle" idx="1"/>
          </p:nvPr>
        </p:nvSpPr>
        <p:spPr>
          <a:xfrm>
            <a:off x="1888325" y="2136712"/>
            <a:ext cx="2403900" cy="6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2" name="Google Shape;1182;p32"/>
          <p:cNvSpPr txBox="1">
            <a:spLocks noGrp="1"/>
          </p:cNvSpPr>
          <p:nvPr>
            <p:ph type="subTitle" idx="3"/>
          </p:nvPr>
        </p:nvSpPr>
        <p:spPr>
          <a:xfrm>
            <a:off x="1883275" y="1564013"/>
            <a:ext cx="2403900" cy="572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2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1183" name="Google Shape;1183;p32"/>
          <p:cNvSpPr txBox="1">
            <a:spLocks noGrp="1"/>
          </p:cNvSpPr>
          <p:nvPr>
            <p:ph type="title" idx="4" hasCustomPrompt="1"/>
          </p:nvPr>
        </p:nvSpPr>
        <p:spPr>
          <a:xfrm rot="-803684">
            <a:off x="1399909" y="2993068"/>
            <a:ext cx="1065793" cy="563422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4" name="Google Shape;1184;p32"/>
          <p:cNvSpPr txBox="1">
            <a:spLocks noGrp="1"/>
          </p:cNvSpPr>
          <p:nvPr>
            <p:ph type="subTitle" idx="5"/>
          </p:nvPr>
        </p:nvSpPr>
        <p:spPr>
          <a:xfrm>
            <a:off x="1888325" y="3985925"/>
            <a:ext cx="2403900" cy="6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5" name="Google Shape;1185;p32"/>
          <p:cNvSpPr txBox="1">
            <a:spLocks noGrp="1"/>
          </p:cNvSpPr>
          <p:nvPr>
            <p:ph type="subTitle" idx="6"/>
          </p:nvPr>
        </p:nvSpPr>
        <p:spPr>
          <a:xfrm>
            <a:off x="1883275" y="3413225"/>
            <a:ext cx="2403900" cy="572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2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1186" name="Google Shape;1186;p32"/>
          <p:cNvSpPr txBox="1">
            <a:spLocks noGrp="1"/>
          </p:cNvSpPr>
          <p:nvPr>
            <p:ph type="title" idx="7" hasCustomPrompt="1"/>
          </p:nvPr>
        </p:nvSpPr>
        <p:spPr>
          <a:xfrm rot="-803684">
            <a:off x="4902534" y="1143855"/>
            <a:ext cx="1065793" cy="563422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7" name="Google Shape;1187;p32"/>
          <p:cNvSpPr txBox="1">
            <a:spLocks noGrp="1"/>
          </p:cNvSpPr>
          <p:nvPr>
            <p:ph type="subTitle" idx="8"/>
          </p:nvPr>
        </p:nvSpPr>
        <p:spPr>
          <a:xfrm>
            <a:off x="5390950" y="2136712"/>
            <a:ext cx="2403900" cy="6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8" name="Google Shape;1188;p32"/>
          <p:cNvSpPr txBox="1">
            <a:spLocks noGrp="1"/>
          </p:cNvSpPr>
          <p:nvPr>
            <p:ph type="subTitle" idx="9"/>
          </p:nvPr>
        </p:nvSpPr>
        <p:spPr>
          <a:xfrm>
            <a:off x="5385900" y="1564013"/>
            <a:ext cx="2403900" cy="572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2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1189" name="Google Shape;1189;p32"/>
          <p:cNvSpPr txBox="1">
            <a:spLocks noGrp="1"/>
          </p:cNvSpPr>
          <p:nvPr>
            <p:ph type="title" idx="13" hasCustomPrompt="1"/>
          </p:nvPr>
        </p:nvSpPr>
        <p:spPr>
          <a:xfrm rot="-803684">
            <a:off x="4902534" y="2993068"/>
            <a:ext cx="1065793" cy="563422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90" name="Google Shape;1190;p32"/>
          <p:cNvSpPr txBox="1">
            <a:spLocks noGrp="1"/>
          </p:cNvSpPr>
          <p:nvPr>
            <p:ph type="subTitle" idx="14"/>
          </p:nvPr>
        </p:nvSpPr>
        <p:spPr>
          <a:xfrm>
            <a:off x="5390950" y="3985925"/>
            <a:ext cx="2403900" cy="6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32"/>
          <p:cNvSpPr txBox="1">
            <a:spLocks noGrp="1"/>
          </p:cNvSpPr>
          <p:nvPr>
            <p:ph type="subTitle" idx="15"/>
          </p:nvPr>
        </p:nvSpPr>
        <p:spPr>
          <a:xfrm>
            <a:off x="5385900" y="3413225"/>
            <a:ext cx="2403900" cy="572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2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41"/>
          <p:cNvSpPr/>
          <p:nvPr/>
        </p:nvSpPr>
        <p:spPr>
          <a:xfrm>
            <a:off x="-22000" y="0"/>
            <a:ext cx="9166037" cy="5143515"/>
          </a:xfrm>
          <a:custGeom>
            <a:avLst/>
            <a:gdLst/>
            <a:ahLst/>
            <a:cxnLst/>
            <a:rect l="l" t="t" r="r" b="b"/>
            <a:pathLst>
              <a:path w="67671" h="50710" extrusionOk="0">
                <a:moveTo>
                  <a:pt x="3343" y="1568"/>
                </a:moveTo>
                <a:lnTo>
                  <a:pt x="3343" y="3343"/>
                </a:lnTo>
                <a:lnTo>
                  <a:pt x="1568" y="3343"/>
                </a:lnTo>
                <a:lnTo>
                  <a:pt x="1568" y="1568"/>
                </a:lnTo>
                <a:close/>
                <a:moveTo>
                  <a:pt x="5192" y="1568"/>
                </a:moveTo>
                <a:lnTo>
                  <a:pt x="5192" y="3343"/>
                </a:lnTo>
                <a:lnTo>
                  <a:pt x="3418" y="3343"/>
                </a:lnTo>
                <a:lnTo>
                  <a:pt x="3418" y="1568"/>
                </a:lnTo>
                <a:close/>
                <a:moveTo>
                  <a:pt x="7047" y="1568"/>
                </a:moveTo>
                <a:lnTo>
                  <a:pt x="7047" y="3343"/>
                </a:lnTo>
                <a:lnTo>
                  <a:pt x="5267" y="3343"/>
                </a:lnTo>
                <a:lnTo>
                  <a:pt x="5267" y="1568"/>
                </a:lnTo>
                <a:close/>
                <a:moveTo>
                  <a:pt x="8896" y="1568"/>
                </a:moveTo>
                <a:lnTo>
                  <a:pt x="8896" y="3343"/>
                </a:lnTo>
                <a:lnTo>
                  <a:pt x="7123" y="3343"/>
                </a:lnTo>
                <a:lnTo>
                  <a:pt x="7123" y="1568"/>
                </a:lnTo>
                <a:close/>
                <a:moveTo>
                  <a:pt x="10746" y="1568"/>
                </a:moveTo>
                <a:lnTo>
                  <a:pt x="10746" y="3343"/>
                </a:lnTo>
                <a:lnTo>
                  <a:pt x="8972" y="3343"/>
                </a:lnTo>
                <a:lnTo>
                  <a:pt x="8972" y="1568"/>
                </a:lnTo>
                <a:close/>
                <a:moveTo>
                  <a:pt x="12601" y="1568"/>
                </a:moveTo>
                <a:lnTo>
                  <a:pt x="12601" y="3343"/>
                </a:lnTo>
                <a:lnTo>
                  <a:pt x="10827" y="3343"/>
                </a:lnTo>
                <a:lnTo>
                  <a:pt x="10827" y="1568"/>
                </a:lnTo>
                <a:close/>
                <a:moveTo>
                  <a:pt x="14451" y="1568"/>
                </a:moveTo>
                <a:lnTo>
                  <a:pt x="14451" y="3343"/>
                </a:lnTo>
                <a:lnTo>
                  <a:pt x="12676" y="3343"/>
                </a:lnTo>
                <a:lnTo>
                  <a:pt x="12676" y="1568"/>
                </a:lnTo>
                <a:close/>
                <a:moveTo>
                  <a:pt x="16305" y="1568"/>
                </a:moveTo>
                <a:lnTo>
                  <a:pt x="16305" y="3343"/>
                </a:lnTo>
                <a:lnTo>
                  <a:pt x="14526" y="3343"/>
                </a:lnTo>
                <a:lnTo>
                  <a:pt x="14526" y="1568"/>
                </a:lnTo>
                <a:close/>
                <a:moveTo>
                  <a:pt x="18089" y="1568"/>
                </a:moveTo>
                <a:lnTo>
                  <a:pt x="18089" y="3343"/>
                </a:lnTo>
                <a:lnTo>
                  <a:pt x="16381" y="3343"/>
                </a:lnTo>
                <a:lnTo>
                  <a:pt x="16381" y="1568"/>
                </a:lnTo>
                <a:close/>
                <a:moveTo>
                  <a:pt x="19945" y="1568"/>
                </a:moveTo>
                <a:lnTo>
                  <a:pt x="19945" y="3343"/>
                </a:lnTo>
                <a:lnTo>
                  <a:pt x="18166" y="3343"/>
                </a:lnTo>
                <a:lnTo>
                  <a:pt x="18166" y="1568"/>
                </a:lnTo>
                <a:close/>
                <a:moveTo>
                  <a:pt x="21795" y="1568"/>
                </a:moveTo>
                <a:lnTo>
                  <a:pt x="21795" y="3343"/>
                </a:lnTo>
                <a:lnTo>
                  <a:pt x="20020" y="3343"/>
                </a:lnTo>
                <a:lnTo>
                  <a:pt x="20020" y="1568"/>
                </a:lnTo>
                <a:close/>
                <a:moveTo>
                  <a:pt x="23644" y="1568"/>
                </a:moveTo>
                <a:lnTo>
                  <a:pt x="23644" y="3343"/>
                </a:lnTo>
                <a:lnTo>
                  <a:pt x="21870" y="3343"/>
                </a:lnTo>
                <a:lnTo>
                  <a:pt x="21870" y="1568"/>
                </a:lnTo>
                <a:close/>
                <a:moveTo>
                  <a:pt x="25498" y="1568"/>
                </a:moveTo>
                <a:lnTo>
                  <a:pt x="25498" y="3343"/>
                </a:lnTo>
                <a:lnTo>
                  <a:pt x="23719" y="3343"/>
                </a:lnTo>
                <a:lnTo>
                  <a:pt x="23719" y="1568"/>
                </a:lnTo>
                <a:close/>
                <a:moveTo>
                  <a:pt x="27348" y="1568"/>
                </a:moveTo>
                <a:lnTo>
                  <a:pt x="27348" y="3343"/>
                </a:lnTo>
                <a:lnTo>
                  <a:pt x="25575" y="3343"/>
                </a:lnTo>
                <a:lnTo>
                  <a:pt x="25575" y="1568"/>
                </a:lnTo>
                <a:close/>
                <a:moveTo>
                  <a:pt x="29204" y="1568"/>
                </a:moveTo>
                <a:lnTo>
                  <a:pt x="29204" y="3343"/>
                </a:lnTo>
                <a:lnTo>
                  <a:pt x="27424" y="3343"/>
                </a:lnTo>
                <a:lnTo>
                  <a:pt x="27424" y="1568"/>
                </a:lnTo>
                <a:close/>
                <a:moveTo>
                  <a:pt x="31053" y="1568"/>
                </a:moveTo>
                <a:lnTo>
                  <a:pt x="31053" y="3343"/>
                </a:lnTo>
                <a:lnTo>
                  <a:pt x="29279" y="3343"/>
                </a:lnTo>
                <a:lnTo>
                  <a:pt x="29279" y="1568"/>
                </a:lnTo>
                <a:close/>
                <a:moveTo>
                  <a:pt x="32903" y="1568"/>
                </a:moveTo>
                <a:lnTo>
                  <a:pt x="32903" y="3343"/>
                </a:lnTo>
                <a:lnTo>
                  <a:pt x="31128" y="3343"/>
                </a:lnTo>
                <a:lnTo>
                  <a:pt x="31128" y="1568"/>
                </a:lnTo>
                <a:close/>
                <a:moveTo>
                  <a:pt x="34692" y="1568"/>
                </a:moveTo>
                <a:lnTo>
                  <a:pt x="34692" y="3343"/>
                </a:lnTo>
                <a:lnTo>
                  <a:pt x="32979" y="3343"/>
                </a:lnTo>
                <a:lnTo>
                  <a:pt x="32979" y="1568"/>
                </a:lnTo>
                <a:close/>
                <a:moveTo>
                  <a:pt x="36541" y="1568"/>
                </a:moveTo>
                <a:lnTo>
                  <a:pt x="36541" y="3343"/>
                </a:lnTo>
                <a:lnTo>
                  <a:pt x="34768" y="3343"/>
                </a:lnTo>
                <a:lnTo>
                  <a:pt x="34768" y="1568"/>
                </a:lnTo>
                <a:close/>
                <a:moveTo>
                  <a:pt x="38397" y="1568"/>
                </a:moveTo>
                <a:lnTo>
                  <a:pt x="38397" y="3343"/>
                </a:lnTo>
                <a:lnTo>
                  <a:pt x="36618" y="3343"/>
                </a:lnTo>
                <a:lnTo>
                  <a:pt x="36618" y="1568"/>
                </a:lnTo>
                <a:close/>
                <a:moveTo>
                  <a:pt x="40246" y="1568"/>
                </a:moveTo>
                <a:lnTo>
                  <a:pt x="40246" y="3343"/>
                </a:lnTo>
                <a:lnTo>
                  <a:pt x="38472" y="3343"/>
                </a:lnTo>
                <a:lnTo>
                  <a:pt x="38472" y="1568"/>
                </a:lnTo>
                <a:close/>
                <a:moveTo>
                  <a:pt x="42096" y="1568"/>
                </a:moveTo>
                <a:lnTo>
                  <a:pt x="42096" y="3343"/>
                </a:lnTo>
                <a:lnTo>
                  <a:pt x="40321" y="3343"/>
                </a:lnTo>
                <a:lnTo>
                  <a:pt x="40321" y="1568"/>
                </a:lnTo>
                <a:close/>
                <a:moveTo>
                  <a:pt x="43950" y="1568"/>
                </a:moveTo>
                <a:lnTo>
                  <a:pt x="43950" y="3343"/>
                </a:lnTo>
                <a:lnTo>
                  <a:pt x="42172" y="3343"/>
                </a:lnTo>
                <a:lnTo>
                  <a:pt x="42172" y="1568"/>
                </a:lnTo>
                <a:close/>
                <a:moveTo>
                  <a:pt x="45801" y="1568"/>
                </a:moveTo>
                <a:lnTo>
                  <a:pt x="45801" y="3343"/>
                </a:lnTo>
                <a:lnTo>
                  <a:pt x="44027" y="3343"/>
                </a:lnTo>
                <a:lnTo>
                  <a:pt x="44027" y="1568"/>
                </a:lnTo>
                <a:close/>
                <a:moveTo>
                  <a:pt x="47656" y="1568"/>
                </a:moveTo>
                <a:lnTo>
                  <a:pt x="47656" y="3343"/>
                </a:lnTo>
                <a:lnTo>
                  <a:pt x="45876" y="3343"/>
                </a:lnTo>
                <a:lnTo>
                  <a:pt x="45876" y="1568"/>
                </a:lnTo>
                <a:close/>
                <a:moveTo>
                  <a:pt x="49505" y="1568"/>
                </a:moveTo>
                <a:lnTo>
                  <a:pt x="49505" y="3343"/>
                </a:lnTo>
                <a:lnTo>
                  <a:pt x="47731" y="3343"/>
                </a:lnTo>
                <a:lnTo>
                  <a:pt x="47731" y="1568"/>
                </a:lnTo>
                <a:close/>
                <a:moveTo>
                  <a:pt x="51289" y="1568"/>
                </a:moveTo>
                <a:lnTo>
                  <a:pt x="51289" y="3343"/>
                </a:lnTo>
                <a:lnTo>
                  <a:pt x="49581" y="3343"/>
                </a:lnTo>
                <a:lnTo>
                  <a:pt x="49581" y="1568"/>
                </a:lnTo>
                <a:close/>
                <a:moveTo>
                  <a:pt x="53144" y="1568"/>
                </a:moveTo>
                <a:lnTo>
                  <a:pt x="53144" y="3343"/>
                </a:lnTo>
                <a:lnTo>
                  <a:pt x="51370" y="3343"/>
                </a:lnTo>
                <a:lnTo>
                  <a:pt x="51370" y="1568"/>
                </a:lnTo>
                <a:close/>
                <a:moveTo>
                  <a:pt x="54995" y="1568"/>
                </a:moveTo>
                <a:lnTo>
                  <a:pt x="54995" y="3343"/>
                </a:lnTo>
                <a:lnTo>
                  <a:pt x="53220" y="3343"/>
                </a:lnTo>
                <a:lnTo>
                  <a:pt x="53220" y="1568"/>
                </a:lnTo>
                <a:close/>
                <a:moveTo>
                  <a:pt x="56849" y="1568"/>
                </a:moveTo>
                <a:lnTo>
                  <a:pt x="56849" y="3343"/>
                </a:lnTo>
                <a:lnTo>
                  <a:pt x="55070" y="3343"/>
                </a:lnTo>
                <a:lnTo>
                  <a:pt x="55070" y="1568"/>
                </a:lnTo>
                <a:close/>
                <a:moveTo>
                  <a:pt x="58698" y="1568"/>
                </a:moveTo>
                <a:lnTo>
                  <a:pt x="58698" y="3343"/>
                </a:lnTo>
                <a:lnTo>
                  <a:pt x="56924" y="3343"/>
                </a:lnTo>
                <a:lnTo>
                  <a:pt x="56924" y="1568"/>
                </a:lnTo>
                <a:close/>
                <a:moveTo>
                  <a:pt x="60548" y="1568"/>
                </a:moveTo>
                <a:lnTo>
                  <a:pt x="60548" y="3343"/>
                </a:lnTo>
                <a:lnTo>
                  <a:pt x="58775" y="3343"/>
                </a:lnTo>
                <a:lnTo>
                  <a:pt x="58775" y="1568"/>
                </a:lnTo>
                <a:close/>
                <a:moveTo>
                  <a:pt x="62404" y="1568"/>
                </a:moveTo>
                <a:lnTo>
                  <a:pt x="62404" y="3343"/>
                </a:lnTo>
                <a:lnTo>
                  <a:pt x="60629" y="3343"/>
                </a:lnTo>
                <a:lnTo>
                  <a:pt x="60629" y="1568"/>
                </a:lnTo>
                <a:close/>
                <a:moveTo>
                  <a:pt x="64253" y="1568"/>
                </a:moveTo>
                <a:lnTo>
                  <a:pt x="64253" y="3343"/>
                </a:lnTo>
                <a:lnTo>
                  <a:pt x="62479" y="3343"/>
                </a:lnTo>
                <a:lnTo>
                  <a:pt x="62479" y="1568"/>
                </a:lnTo>
                <a:close/>
                <a:moveTo>
                  <a:pt x="66108" y="1568"/>
                </a:moveTo>
                <a:lnTo>
                  <a:pt x="66108" y="3343"/>
                </a:lnTo>
                <a:lnTo>
                  <a:pt x="64328" y="3343"/>
                </a:lnTo>
                <a:lnTo>
                  <a:pt x="64328" y="1568"/>
                </a:lnTo>
                <a:close/>
                <a:moveTo>
                  <a:pt x="3343" y="3422"/>
                </a:moveTo>
                <a:lnTo>
                  <a:pt x="3343" y="5197"/>
                </a:lnTo>
                <a:lnTo>
                  <a:pt x="1568" y="5197"/>
                </a:lnTo>
                <a:lnTo>
                  <a:pt x="1568" y="3422"/>
                </a:lnTo>
                <a:close/>
                <a:moveTo>
                  <a:pt x="5192" y="3422"/>
                </a:moveTo>
                <a:lnTo>
                  <a:pt x="5192" y="5197"/>
                </a:lnTo>
                <a:lnTo>
                  <a:pt x="3418" y="5197"/>
                </a:lnTo>
                <a:lnTo>
                  <a:pt x="3418" y="3422"/>
                </a:lnTo>
                <a:close/>
                <a:moveTo>
                  <a:pt x="7047" y="3422"/>
                </a:moveTo>
                <a:lnTo>
                  <a:pt x="7047" y="5197"/>
                </a:lnTo>
                <a:lnTo>
                  <a:pt x="5267" y="5197"/>
                </a:lnTo>
                <a:lnTo>
                  <a:pt x="5267" y="3422"/>
                </a:lnTo>
                <a:close/>
                <a:moveTo>
                  <a:pt x="8896" y="3422"/>
                </a:moveTo>
                <a:lnTo>
                  <a:pt x="8896" y="5197"/>
                </a:lnTo>
                <a:lnTo>
                  <a:pt x="7123" y="5197"/>
                </a:lnTo>
                <a:lnTo>
                  <a:pt x="7123" y="3422"/>
                </a:lnTo>
                <a:close/>
                <a:moveTo>
                  <a:pt x="10746" y="3422"/>
                </a:moveTo>
                <a:lnTo>
                  <a:pt x="10746" y="5197"/>
                </a:lnTo>
                <a:lnTo>
                  <a:pt x="8972" y="5197"/>
                </a:lnTo>
                <a:lnTo>
                  <a:pt x="8972" y="3422"/>
                </a:lnTo>
                <a:close/>
                <a:moveTo>
                  <a:pt x="12601" y="3422"/>
                </a:moveTo>
                <a:lnTo>
                  <a:pt x="12601" y="5197"/>
                </a:lnTo>
                <a:lnTo>
                  <a:pt x="10827" y="5197"/>
                </a:lnTo>
                <a:lnTo>
                  <a:pt x="10827" y="3422"/>
                </a:lnTo>
                <a:close/>
                <a:moveTo>
                  <a:pt x="14451" y="3422"/>
                </a:moveTo>
                <a:lnTo>
                  <a:pt x="14451" y="5197"/>
                </a:lnTo>
                <a:lnTo>
                  <a:pt x="12676" y="5197"/>
                </a:lnTo>
                <a:lnTo>
                  <a:pt x="12676" y="3422"/>
                </a:lnTo>
                <a:close/>
                <a:moveTo>
                  <a:pt x="16305" y="3422"/>
                </a:moveTo>
                <a:lnTo>
                  <a:pt x="16305" y="5197"/>
                </a:lnTo>
                <a:lnTo>
                  <a:pt x="14526" y="5197"/>
                </a:lnTo>
                <a:lnTo>
                  <a:pt x="14526" y="3422"/>
                </a:lnTo>
                <a:close/>
                <a:moveTo>
                  <a:pt x="18089" y="3422"/>
                </a:moveTo>
                <a:lnTo>
                  <a:pt x="18089" y="5197"/>
                </a:lnTo>
                <a:lnTo>
                  <a:pt x="16381" y="5197"/>
                </a:lnTo>
                <a:lnTo>
                  <a:pt x="16381" y="3422"/>
                </a:lnTo>
                <a:close/>
                <a:moveTo>
                  <a:pt x="19945" y="3422"/>
                </a:moveTo>
                <a:lnTo>
                  <a:pt x="19945" y="5197"/>
                </a:lnTo>
                <a:lnTo>
                  <a:pt x="18166" y="5197"/>
                </a:lnTo>
                <a:lnTo>
                  <a:pt x="18166" y="3422"/>
                </a:lnTo>
                <a:close/>
                <a:moveTo>
                  <a:pt x="21795" y="3422"/>
                </a:moveTo>
                <a:lnTo>
                  <a:pt x="21795" y="5197"/>
                </a:lnTo>
                <a:lnTo>
                  <a:pt x="20020" y="5197"/>
                </a:lnTo>
                <a:lnTo>
                  <a:pt x="20020" y="3422"/>
                </a:lnTo>
                <a:close/>
                <a:moveTo>
                  <a:pt x="23644" y="3422"/>
                </a:moveTo>
                <a:lnTo>
                  <a:pt x="23644" y="5197"/>
                </a:lnTo>
                <a:lnTo>
                  <a:pt x="21870" y="5197"/>
                </a:lnTo>
                <a:lnTo>
                  <a:pt x="21870" y="3422"/>
                </a:lnTo>
                <a:close/>
                <a:moveTo>
                  <a:pt x="25498" y="3422"/>
                </a:moveTo>
                <a:lnTo>
                  <a:pt x="25498" y="5197"/>
                </a:lnTo>
                <a:lnTo>
                  <a:pt x="23719" y="5197"/>
                </a:lnTo>
                <a:lnTo>
                  <a:pt x="23719" y="3422"/>
                </a:lnTo>
                <a:close/>
                <a:moveTo>
                  <a:pt x="27348" y="3422"/>
                </a:moveTo>
                <a:lnTo>
                  <a:pt x="27348" y="5197"/>
                </a:lnTo>
                <a:lnTo>
                  <a:pt x="25575" y="5197"/>
                </a:lnTo>
                <a:lnTo>
                  <a:pt x="25575" y="3422"/>
                </a:lnTo>
                <a:close/>
                <a:moveTo>
                  <a:pt x="29204" y="3422"/>
                </a:moveTo>
                <a:lnTo>
                  <a:pt x="29204" y="5197"/>
                </a:lnTo>
                <a:lnTo>
                  <a:pt x="27424" y="5197"/>
                </a:lnTo>
                <a:lnTo>
                  <a:pt x="27424" y="3422"/>
                </a:lnTo>
                <a:close/>
                <a:moveTo>
                  <a:pt x="31053" y="3422"/>
                </a:moveTo>
                <a:lnTo>
                  <a:pt x="31053" y="5197"/>
                </a:lnTo>
                <a:lnTo>
                  <a:pt x="29279" y="5197"/>
                </a:lnTo>
                <a:lnTo>
                  <a:pt x="29279" y="3422"/>
                </a:lnTo>
                <a:close/>
                <a:moveTo>
                  <a:pt x="32903" y="3422"/>
                </a:moveTo>
                <a:lnTo>
                  <a:pt x="32903" y="5197"/>
                </a:lnTo>
                <a:lnTo>
                  <a:pt x="31128" y="5197"/>
                </a:lnTo>
                <a:lnTo>
                  <a:pt x="31128" y="3422"/>
                </a:lnTo>
                <a:close/>
                <a:moveTo>
                  <a:pt x="34692" y="3422"/>
                </a:moveTo>
                <a:lnTo>
                  <a:pt x="34692" y="5197"/>
                </a:lnTo>
                <a:lnTo>
                  <a:pt x="32979" y="5197"/>
                </a:lnTo>
                <a:lnTo>
                  <a:pt x="32979" y="3422"/>
                </a:lnTo>
                <a:close/>
                <a:moveTo>
                  <a:pt x="36541" y="3422"/>
                </a:moveTo>
                <a:lnTo>
                  <a:pt x="36541" y="5197"/>
                </a:lnTo>
                <a:lnTo>
                  <a:pt x="34768" y="5197"/>
                </a:lnTo>
                <a:lnTo>
                  <a:pt x="34768" y="3422"/>
                </a:lnTo>
                <a:close/>
                <a:moveTo>
                  <a:pt x="38397" y="3422"/>
                </a:moveTo>
                <a:lnTo>
                  <a:pt x="38397" y="5197"/>
                </a:lnTo>
                <a:lnTo>
                  <a:pt x="36618" y="5197"/>
                </a:lnTo>
                <a:lnTo>
                  <a:pt x="36618" y="3422"/>
                </a:lnTo>
                <a:close/>
                <a:moveTo>
                  <a:pt x="40246" y="3422"/>
                </a:moveTo>
                <a:lnTo>
                  <a:pt x="40246" y="5197"/>
                </a:lnTo>
                <a:lnTo>
                  <a:pt x="38472" y="5197"/>
                </a:lnTo>
                <a:lnTo>
                  <a:pt x="38472" y="3422"/>
                </a:lnTo>
                <a:close/>
                <a:moveTo>
                  <a:pt x="42096" y="3422"/>
                </a:moveTo>
                <a:lnTo>
                  <a:pt x="42096" y="5197"/>
                </a:lnTo>
                <a:lnTo>
                  <a:pt x="40321" y="5197"/>
                </a:lnTo>
                <a:lnTo>
                  <a:pt x="40321" y="3422"/>
                </a:lnTo>
                <a:close/>
                <a:moveTo>
                  <a:pt x="43950" y="3422"/>
                </a:moveTo>
                <a:lnTo>
                  <a:pt x="43950" y="5197"/>
                </a:lnTo>
                <a:lnTo>
                  <a:pt x="42172" y="5197"/>
                </a:lnTo>
                <a:lnTo>
                  <a:pt x="42172" y="3422"/>
                </a:lnTo>
                <a:close/>
                <a:moveTo>
                  <a:pt x="45801" y="3422"/>
                </a:moveTo>
                <a:lnTo>
                  <a:pt x="45801" y="5197"/>
                </a:lnTo>
                <a:lnTo>
                  <a:pt x="44027" y="5197"/>
                </a:lnTo>
                <a:lnTo>
                  <a:pt x="44027" y="3422"/>
                </a:lnTo>
                <a:close/>
                <a:moveTo>
                  <a:pt x="47656" y="3422"/>
                </a:moveTo>
                <a:lnTo>
                  <a:pt x="47656" y="5197"/>
                </a:lnTo>
                <a:lnTo>
                  <a:pt x="45876" y="5197"/>
                </a:lnTo>
                <a:lnTo>
                  <a:pt x="45876" y="3422"/>
                </a:lnTo>
                <a:close/>
                <a:moveTo>
                  <a:pt x="49505" y="3422"/>
                </a:moveTo>
                <a:lnTo>
                  <a:pt x="49505" y="5197"/>
                </a:lnTo>
                <a:lnTo>
                  <a:pt x="47731" y="5197"/>
                </a:lnTo>
                <a:lnTo>
                  <a:pt x="47731" y="3422"/>
                </a:lnTo>
                <a:close/>
                <a:moveTo>
                  <a:pt x="51289" y="3422"/>
                </a:moveTo>
                <a:lnTo>
                  <a:pt x="51289" y="5197"/>
                </a:lnTo>
                <a:lnTo>
                  <a:pt x="49581" y="5197"/>
                </a:lnTo>
                <a:lnTo>
                  <a:pt x="49581" y="3422"/>
                </a:lnTo>
                <a:close/>
                <a:moveTo>
                  <a:pt x="53144" y="3422"/>
                </a:moveTo>
                <a:lnTo>
                  <a:pt x="53144" y="5197"/>
                </a:lnTo>
                <a:lnTo>
                  <a:pt x="51370" y="5197"/>
                </a:lnTo>
                <a:lnTo>
                  <a:pt x="51370" y="3422"/>
                </a:lnTo>
                <a:close/>
                <a:moveTo>
                  <a:pt x="54995" y="3422"/>
                </a:moveTo>
                <a:lnTo>
                  <a:pt x="54995" y="5197"/>
                </a:lnTo>
                <a:lnTo>
                  <a:pt x="53220" y="5197"/>
                </a:lnTo>
                <a:lnTo>
                  <a:pt x="53220" y="3422"/>
                </a:lnTo>
                <a:close/>
                <a:moveTo>
                  <a:pt x="56849" y="3422"/>
                </a:moveTo>
                <a:lnTo>
                  <a:pt x="56849" y="5197"/>
                </a:lnTo>
                <a:lnTo>
                  <a:pt x="55070" y="5197"/>
                </a:lnTo>
                <a:lnTo>
                  <a:pt x="55070" y="3422"/>
                </a:lnTo>
                <a:close/>
                <a:moveTo>
                  <a:pt x="58698" y="3422"/>
                </a:moveTo>
                <a:lnTo>
                  <a:pt x="58698" y="5197"/>
                </a:lnTo>
                <a:lnTo>
                  <a:pt x="56924" y="5197"/>
                </a:lnTo>
                <a:lnTo>
                  <a:pt x="56924" y="3422"/>
                </a:lnTo>
                <a:close/>
                <a:moveTo>
                  <a:pt x="60548" y="3422"/>
                </a:moveTo>
                <a:lnTo>
                  <a:pt x="60548" y="5197"/>
                </a:lnTo>
                <a:lnTo>
                  <a:pt x="58775" y="5197"/>
                </a:lnTo>
                <a:lnTo>
                  <a:pt x="58775" y="3422"/>
                </a:lnTo>
                <a:close/>
                <a:moveTo>
                  <a:pt x="62404" y="3422"/>
                </a:moveTo>
                <a:lnTo>
                  <a:pt x="62404" y="5197"/>
                </a:lnTo>
                <a:lnTo>
                  <a:pt x="60629" y="5197"/>
                </a:lnTo>
                <a:lnTo>
                  <a:pt x="60629" y="3422"/>
                </a:lnTo>
                <a:close/>
                <a:moveTo>
                  <a:pt x="64253" y="3422"/>
                </a:moveTo>
                <a:lnTo>
                  <a:pt x="64253" y="5197"/>
                </a:lnTo>
                <a:lnTo>
                  <a:pt x="62479" y="5197"/>
                </a:lnTo>
                <a:lnTo>
                  <a:pt x="62479" y="3422"/>
                </a:lnTo>
                <a:close/>
                <a:moveTo>
                  <a:pt x="66108" y="3422"/>
                </a:moveTo>
                <a:lnTo>
                  <a:pt x="66108" y="5197"/>
                </a:lnTo>
                <a:lnTo>
                  <a:pt x="64328" y="5197"/>
                </a:lnTo>
                <a:lnTo>
                  <a:pt x="64328" y="3422"/>
                </a:lnTo>
                <a:close/>
                <a:moveTo>
                  <a:pt x="3343" y="5273"/>
                </a:moveTo>
                <a:lnTo>
                  <a:pt x="3343" y="7047"/>
                </a:lnTo>
                <a:lnTo>
                  <a:pt x="1568" y="7047"/>
                </a:lnTo>
                <a:lnTo>
                  <a:pt x="1568" y="5273"/>
                </a:lnTo>
                <a:close/>
                <a:moveTo>
                  <a:pt x="5192" y="5273"/>
                </a:moveTo>
                <a:lnTo>
                  <a:pt x="5192" y="7047"/>
                </a:lnTo>
                <a:lnTo>
                  <a:pt x="3418" y="7047"/>
                </a:lnTo>
                <a:lnTo>
                  <a:pt x="3418" y="5273"/>
                </a:lnTo>
                <a:close/>
                <a:moveTo>
                  <a:pt x="7047" y="5273"/>
                </a:moveTo>
                <a:lnTo>
                  <a:pt x="7047" y="7047"/>
                </a:lnTo>
                <a:lnTo>
                  <a:pt x="5267" y="7047"/>
                </a:lnTo>
                <a:lnTo>
                  <a:pt x="5267" y="5273"/>
                </a:lnTo>
                <a:close/>
                <a:moveTo>
                  <a:pt x="8896" y="5273"/>
                </a:moveTo>
                <a:lnTo>
                  <a:pt x="8896" y="7047"/>
                </a:lnTo>
                <a:lnTo>
                  <a:pt x="7123" y="7047"/>
                </a:lnTo>
                <a:lnTo>
                  <a:pt x="7123" y="5273"/>
                </a:lnTo>
                <a:close/>
                <a:moveTo>
                  <a:pt x="10746" y="5273"/>
                </a:moveTo>
                <a:lnTo>
                  <a:pt x="10746" y="7047"/>
                </a:lnTo>
                <a:lnTo>
                  <a:pt x="8972" y="7047"/>
                </a:lnTo>
                <a:lnTo>
                  <a:pt x="8972" y="5273"/>
                </a:lnTo>
                <a:close/>
                <a:moveTo>
                  <a:pt x="12601" y="5273"/>
                </a:moveTo>
                <a:lnTo>
                  <a:pt x="12601" y="7047"/>
                </a:lnTo>
                <a:lnTo>
                  <a:pt x="10827" y="7047"/>
                </a:lnTo>
                <a:lnTo>
                  <a:pt x="10827" y="5273"/>
                </a:lnTo>
                <a:close/>
                <a:moveTo>
                  <a:pt x="14451" y="5273"/>
                </a:moveTo>
                <a:lnTo>
                  <a:pt x="14451" y="7047"/>
                </a:lnTo>
                <a:lnTo>
                  <a:pt x="12676" y="7047"/>
                </a:lnTo>
                <a:lnTo>
                  <a:pt x="12676" y="5273"/>
                </a:lnTo>
                <a:close/>
                <a:moveTo>
                  <a:pt x="16305" y="5273"/>
                </a:moveTo>
                <a:lnTo>
                  <a:pt x="16305" y="7047"/>
                </a:lnTo>
                <a:lnTo>
                  <a:pt x="14526" y="7047"/>
                </a:lnTo>
                <a:lnTo>
                  <a:pt x="14526" y="5273"/>
                </a:lnTo>
                <a:close/>
                <a:moveTo>
                  <a:pt x="18089" y="5273"/>
                </a:moveTo>
                <a:lnTo>
                  <a:pt x="18089" y="7047"/>
                </a:lnTo>
                <a:lnTo>
                  <a:pt x="16381" y="7047"/>
                </a:lnTo>
                <a:lnTo>
                  <a:pt x="16381" y="5273"/>
                </a:lnTo>
                <a:close/>
                <a:moveTo>
                  <a:pt x="19945" y="5273"/>
                </a:moveTo>
                <a:lnTo>
                  <a:pt x="19945" y="7047"/>
                </a:lnTo>
                <a:lnTo>
                  <a:pt x="18166" y="7047"/>
                </a:lnTo>
                <a:lnTo>
                  <a:pt x="18166" y="5273"/>
                </a:lnTo>
                <a:close/>
                <a:moveTo>
                  <a:pt x="21795" y="5273"/>
                </a:moveTo>
                <a:lnTo>
                  <a:pt x="21795" y="7047"/>
                </a:lnTo>
                <a:lnTo>
                  <a:pt x="20020" y="7047"/>
                </a:lnTo>
                <a:lnTo>
                  <a:pt x="20020" y="5273"/>
                </a:lnTo>
                <a:close/>
                <a:moveTo>
                  <a:pt x="23644" y="5273"/>
                </a:moveTo>
                <a:lnTo>
                  <a:pt x="23644" y="7047"/>
                </a:lnTo>
                <a:lnTo>
                  <a:pt x="21870" y="7047"/>
                </a:lnTo>
                <a:lnTo>
                  <a:pt x="21870" y="5273"/>
                </a:lnTo>
                <a:close/>
                <a:moveTo>
                  <a:pt x="25498" y="5273"/>
                </a:moveTo>
                <a:lnTo>
                  <a:pt x="25498" y="7047"/>
                </a:lnTo>
                <a:lnTo>
                  <a:pt x="23719" y="7047"/>
                </a:lnTo>
                <a:lnTo>
                  <a:pt x="23719" y="5273"/>
                </a:lnTo>
                <a:close/>
                <a:moveTo>
                  <a:pt x="27348" y="5273"/>
                </a:moveTo>
                <a:lnTo>
                  <a:pt x="27348" y="7047"/>
                </a:lnTo>
                <a:lnTo>
                  <a:pt x="25575" y="7047"/>
                </a:lnTo>
                <a:lnTo>
                  <a:pt x="25575" y="5273"/>
                </a:lnTo>
                <a:close/>
                <a:moveTo>
                  <a:pt x="29204" y="5273"/>
                </a:moveTo>
                <a:lnTo>
                  <a:pt x="29204" y="7047"/>
                </a:lnTo>
                <a:lnTo>
                  <a:pt x="27424" y="7047"/>
                </a:lnTo>
                <a:lnTo>
                  <a:pt x="27424" y="5273"/>
                </a:lnTo>
                <a:close/>
                <a:moveTo>
                  <a:pt x="31053" y="5273"/>
                </a:moveTo>
                <a:lnTo>
                  <a:pt x="31053" y="7047"/>
                </a:lnTo>
                <a:lnTo>
                  <a:pt x="29279" y="7047"/>
                </a:lnTo>
                <a:lnTo>
                  <a:pt x="29279" y="5273"/>
                </a:lnTo>
                <a:close/>
                <a:moveTo>
                  <a:pt x="32903" y="5273"/>
                </a:moveTo>
                <a:lnTo>
                  <a:pt x="32903" y="7047"/>
                </a:lnTo>
                <a:lnTo>
                  <a:pt x="31128" y="7047"/>
                </a:lnTo>
                <a:lnTo>
                  <a:pt x="31128" y="5273"/>
                </a:lnTo>
                <a:close/>
                <a:moveTo>
                  <a:pt x="34692" y="5273"/>
                </a:moveTo>
                <a:lnTo>
                  <a:pt x="34692" y="7047"/>
                </a:lnTo>
                <a:lnTo>
                  <a:pt x="32979" y="7047"/>
                </a:lnTo>
                <a:lnTo>
                  <a:pt x="32979" y="5273"/>
                </a:lnTo>
                <a:close/>
                <a:moveTo>
                  <a:pt x="36541" y="5273"/>
                </a:moveTo>
                <a:lnTo>
                  <a:pt x="36541" y="7047"/>
                </a:lnTo>
                <a:lnTo>
                  <a:pt x="34768" y="7047"/>
                </a:lnTo>
                <a:lnTo>
                  <a:pt x="34768" y="5273"/>
                </a:lnTo>
                <a:close/>
                <a:moveTo>
                  <a:pt x="38397" y="5273"/>
                </a:moveTo>
                <a:lnTo>
                  <a:pt x="38397" y="7047"/>
                </a:lnTo>
                <a:lnTo>
                  <a:pt x="36618" y="7047"/>
                </a:lnTo>
                <a:lnTo>
                  <a:pt x="36618" y="5273"/>
                </a:lnTo>
                <a:close/>
                <a:moveTo>
                  <a:pt x="40246" y="5273"/>
                </a:moveTo>
                <a:lnTo>
                  <a:pt x="40246" y="7047"/>
                </a:lnTo>
                <a:lnTo>
                  <a:pt x="38472" y="7047"/>
                </a:lnTo>
                <a:lnTo>
                  <a:pt x="38472" y="5273"/>
                </a:lnTo>
                <a:close/>
                <a:moveTo>
                  <a:pt x="42096" y="5273"/>
                </a:moveTo>
                <a:lnTo>
                  <a:pt x="42096" y="7047"/>
                </a:lnTo>
                <a:lnTo>
                  <a:pt x="40321" y="7047"/>
                </a:lnTo>
                <a:lnTo>
                  <a:pt x="40321" y="5273"/>
                </a:lnTo>
                <a:close/>
                <a:moveTo>
                  <a:pt x="43950" y="5273"/>
                </a:moveTo>
                <a:lnTo>
                  <a:pt x="43950" y="7047"/>
                </a:lnTo>
                <a:lnTo>
                  <a:pt x="42172" y="7047"/>
                </a:lnTo>
                <a:lnTo>
                  <a:pt x="42172" y="5273"/>
                </a:lnTo>
                <a:close/>
                <a:moveTo>
                  <a:pt x="45801" y="5273"/>
                </a:moveTo>
                <a:lnTo>
                  <a:pt x="45801" y="7047"/>
                </a:lnTo>
                <a:lnTo>
                  <a:pt x="44027" y="7047"/>
                </a:lnTo>
                <a:lnTo>
                  <a:pt x="44027" y="5273"/>
                </a:lnTo>
                <a:close/>
                <a:moveTo>
                  <a:pt x="47656" y="5273"/>
                </a:moveTo>
                <a:lnTo>
                  <a:pt x="47656" y="7047"/>
                </a:lnTo>
                <a:lnTo>
                  <a:pt x="45876" y="7047"/>
                </a:lnTo>
                <a:lnTo>
                  <a:pt x="45876" y="5273"/>
                </a:lnTo>
                <a:close/>
                <a:moveTo>
                  <a:pt x="49505" y="5273"/>
                </a:moveTo>
                <a:lnTo>
                  <a:pt x="49505" y="7047"/>
                </a:lnTo>
                <a:lnTo>
                  <a:pt x="47731" y="7047"/>
                </a:lnTo>
                <a:lnTo>
                  <a:pt x="47731" y="5273"/>
                </a:lnTo>
                <a:close/>
                <a:moveTo>
                  <a:pt x="51289" y="5273"/>
                </a:moveTo>
                <a:lnTo>
                  <a:pt x="51289" y="7047"/>
                </a:lnTo>
                <a:lnTo>
                  <a:pt x="49581" y="7047"/>
                </a:lnTo>
                <a:lnTo>
                  <a:pt x="49581" y="5273"/>
                </a:lnTo>
                <a:close/>
                <a:moveTo>
                  <a:pt x="53144" y="5273"/>
                </a:moveTo>
                <a:lnTo>
                  <a:pt x="53144" y="7047"/>
                </a:lnTo>
                <a:lnTo>
                  <a:pt x="51370" y="7047"/>
                </a:lnTo>
                <a:lnTo>
                  <a:pt x="51370" y="5273"/>
                </a:lnTo>
                <a:close/>
                <a:moveTo>
                  <a:pt x="54995" y="5273"/>
                </a:moveTo>
                <a:lnTo>
                  <a:pt x="54995" y="7047"/>
                </a:lnTo>
                <a:lnTo>
                  <a:pt x="53220" y="7047"/>
                </a:lnTo>
                <a:lnTo>
                  <a:pt x="53220" y="5273"/>
                </a:lnTo>
                <a:close/>
                <a:moveTo>
                  <a:pt x="56849" y="5273"/>
                </a:moveTo>
                <a:lnTo>
                  <a:pt x="56849" y="7047"/>
                </a:lnTo>
                <a:lnTo>
                  <a:pt x="55070" y="7047"/>
                </a:lnTo>
                <a:lnTo>
                  <a:pt x="55070" y="5273"/>
                </a:lnTo>
                <a:close/>
                <a:moveTo>
                  <a:pt x="58698" y="5273"/>
                </a:moveTo>
                <a:lnTo>
                  <a:pt x="58698" y="7047"/>
                </a:lnTo>
                <a:lnTo>
                  <a:pt x="56924" y="7047"/>
                </a:lnTo>
                <a:lnTo>
                  <a:pt x="56924" y="5273"/>
                </a:lnTo>
                <a:close/>
                <a:moveTo>
                  <a:pt x="60548" y="5273"/>
                </a:moveTo>
                <a:lnTo>
                  <a:pt x="60548" y="7047"/>
                </a:lnTo>
                <a:lnTo>
                  <a:pt x="58775" y="7047"/>
                </a:lnTo>
                <a:lnTo>
                  <a:pt x="58775" y="5273"/>
                </a:lnTo>
                <a:close/>
                <a:moveTo>
                  <a:pt x="62404" y="5273"/>
                </a:moveTo>
                <a:lnTo>
                  <a:pt x="62404" y="7047"/>
                </a:lnTo>
                <a:lnTo>
                  <a:pt x="60629" y="7047"/>
                </a:lnTo>
                <a:lnTo>
                  <a:pt x="60629" y="5273"/>
                </a:lnTo>
                <a:close/>
                <a:moveTo>
                  <a:pt x="64253" y="5273"/>
                </a:moveTo>
                <a:lnTo>
                  <a:pt x="64253" y="7047"/>
                </a:lnTo>
                <a:lnTo>
                  <a:pt x="62479" y="7047"/>
                </a:lnTo>
                <a:lnTo>
                  <a:pt x="62479" y="5273"/>
                </a:lnTo>
                <a:close/>
                <a:moveTo>
                  <a:pt x="66108" y="5273"/>
                </a:moveTo>
                <a:lnTo>
                  <a:pt x="66108" y="7047"/>
                </a:lnTo>
                <a:lnTo>
                  <a:pt x="64328" y="7047"/>
                </a:lnTo>
                <a:lnTo>
                  <a:pt x="64328" y="5273"/>
                </a:lnTo>
                <a:close/>
                <a:moveTo>
                  <a:pt x="3343" y="7123"/>
                </a:moveTo>
                <a:lnTo>
                  <a:pt x="3343" y="8902"/>
                </a:lnTo>
                <a:lnTo>
                  <a:pt x="1568" y="8902"/>
                </a:lnTo>
                <a:lnTo>
                  <a:pt x="1568" y="7123"/>
                </a:lnTo>
                <a:close/>
                <a:moveTo>
                  <a:pt x="5192" y="7123"/>
                </a:moveTo>
                <a:lnTo>
                  <a:pt x="5192" y="8902"/>
                </a:lnTo>
                <a:lnTo>
                  <a:pt x="3418" y="8902"/>
                </a:lnTo>
                <a:lnTo>
                  <a:pt x="3418" y="7123"/>
                </a:lnTo>
                <a:close/>
                <a:moveTo>
                  <a:pt x="7047" y="7123"/>
                </a:moveTo>
                <a:lnTo>
                  <a:pt x="7047" y="8902"/>
                </a:lnTo>
                <a:lnTo>
                  <a:pt x="5267" y="8902"/>
                </a:lnTo>
                <a:lnTo>
                  <a:pt x="5267" y="7123"/>
                </a:lnTo>
                <a:close/>
                <a:moveTo>
                  <a:pt x="8896" y="7123"/>
                </a:moveTo>
                <a:lnTo>
                  <a:pt x="8896" y="8902"/>
                </a:lnTo>
                <a:lnTo>
                  <a:pt x="7123" y="8902"/>
                </a:lnTo>
                <a:lnTo>
                  <a:pt x="7123" y="7123"/>
                </a:lnTo>
                <a:close/>
                <a:moveTo>
                  <a:pt x="10746" y="7123"/>
                </a:moveTo>
                <a:lnTo>
                  <a:pt x="10746" y="8902"/>
                </a:lnTo>
                <a:lnTo>
                  <a:pt x="8972" y="8902"/>
                </a:lnTo>
                <a:lnTo>
                  <a:pt x="8972" y="7123"/>
                </a:lnTo>
                <a:close/>
                <a:moveTo>
                  <a:pt x="12601" y="7123"/>
                </a:moveTo>
                <a:lnTo>
                  <a:pt x="12601" y="8902"/>
                </a:lnTo>
                <a:lnTo>
                  <a:pt x="10827" y="8902"/>
                </a:lnTo>
                <a:lnTo>
                  <a:pt x="10827" y="7123"/>
                </a:lnTo>
                <a:close/>
                <a:moveTo>
                  <a:pt x="14451" y="7123"/>
                </a:moveTo>
                <a:lnTo>
                  <a:pt x="14451" y="8902"/>
                </a:lnTo>
                <a:lnTo>
                  <a:pt x="12676" y="8902"/>
                </a:lnTo>
                <a:lnTo>
                  <a:pt x="12676" y="7123"/>
                </a:lnTo>
                <a:close/>
                <a:moveTo>
                  <a:pt x="16305" y="7123"/>
                </a:moveTo>
                <a:lnTo>
                  <a:pt x="16305" y="8902"/>
                </a:lnTo>
                <a:lnTo>
                  <a:pt x="14526" y="8902"/>
                </a:lnTo>
                <a:lnTo>
                  <a:pt x="14526" y="7123"/>
                </a:lnTo>
                <a:close/>
                <a:moveTo>
                  <a:pt x="18089" y="7123"/>
                </a:moveTo>
                <a:lnTo>
                  <a:pt x="18089" y="8902"/>
                </a:lnTo>
                <a:lnTo>
                  <a:pt x="16381" y="8902"/>
                </a:lnTo>
                <a:lnTo>
                  <a:pt x="16381" y="7123"/>
                </a:lnTo>
                <a:close/>
                <a:moveTo>
                  <a:pt x="19945" y="7123"/>
                </a:moveTo>
                <a:lnTo>
                  <a:pt x="19945" y="8902"/>
                </a:lnTo>
                <a:lnTo>
                  <a:pt x="18166" y="8902"/>
                </a:lnTo>
                <a:lnTo>
                  <a:pt x="18166" y="7123"/>
                </a:lnTo>
                <a:close/>
                <a:moveTo>
                  <a:pt x="21795" y="7123"/>
                </a:moveTo>
                <a:lnTo>
                  <a:pt x="21795" y="8902"/>
                </a:lnTo>
                <a:lnTo>
                  <a:pt x="20020" y="8902"/>
                </a:lnTo>
                <a:lnTo>
                  <a:pt x="20020" y="7123"/>
                </a:lnTo>
                <a:close/>
                <a:moveTo>
                  <a:pt x="23644" y="7123"/>
                </a:moveTo>
                <a:lnTo>
                  <a:pt x="23644" y="8902"/>
                </a:lnTo>
                <a:lnTo>
                  <a:pt x="21870" y="8902"/>
                </a:lnTo>
                <a:lnTo>
                  <a:pt x="21870" y="7123"/>
                </a:lnTo>
                <a:close/>
                <a:moveTo>
                  <a:pt x="25498" y="7123"/>
                </a:moveTo>
                <a:lnTo>
                  <a:pt x="25498" y="8902"/>
                </a:lnTo>
                <a:lnTo>
                  <a:pt x="23719" y="8902"/>
                </a:lnTo>
                <a:lnTo>
                  <a:pt x="23719" y="7123"/>
                </a:lnTo>
                <a:close/>
                <a:moveTo>
                  <a:pt x="27348" y="7123"/>
                </a:moveTo>
                <a:lnTo>
                  <a:pt x="27348" y="8902"/>
                </a:lnTo>
                <a:lnTo>
                  <a:pt x="25575" y="8902"/>
                </a:lnTo>
                <a:lnTo>
                  <a:pt x="25575" y="7123"/>
                </a:lnTo>
                <a:close/>
                <a:moveTo>
                  <a:pt x="29204" y="7123"/>
                </a:moveTo>
                <a:lnTo>
                  <a:pt x="29204" y="8902"/>
                </a:lnTo>
                <a:lnTo>
                  <a:pt x="27424" y="8902"/>
                </a:lnTo>
                <a:lnTo>
                  <a:pt x="27424" y="7123"/>
                </a:lnTo>
                <a:close/>
                <a:moveTo>
                  <a:pt x="31053" y="7123"/>
                </a:moveTo>
                <a:lnTo>
                  <a:pt x="31053" y="8902"/>
                </a:lnTo>
                <a:lnTo>
                  <a:pt x="29279" y="8902"/>
                </a:lnTo>
                <a:lnTo>
                  <a:pt x="29279" y="7123"/>
                </a:lnTo>
                <a:close/>
                <a:moveTo>
                  <a:pt x="32903" y="7123"/>
                </a:moveTo>
                <a:lnTo>
                  <a:pt x="32903" y="8902"/>
                </a:lnTo>
                <a:lnTo>
                  <a:pt x="31128" y="8902"/>
                </a:lnTo>
                <a:lnTo>
                  <a:pt x="31128" y="7123"/>
                </a:lnTo>
                <a:close/>
                <a:moveTo>
                  <a:pt x="34692" y="7123"/>
                </a:moveTo>
                <a:lnTo>
                  <a:pt x="34692" y="8902"/>
                </a:lnTo>
                <a:lnTo>
                  <a:pt x="32979" y="8902"/>
                </a:lnTo>
                <a:lnTo>
                  <a:pt x="32979" y="7123"/>
                </a:lnTo>
                <a:close/>
                <a:moveTo>
                  <a:pt x="36541" y="7123"/>
                </a:moveTo>
                <a:lnTo>
                  <a:pt x="36541" y="8902"/>
                </a:lnTo>
                <a:lnTo>
                  <a:pt x="34768" y="8902"/>
                </a:lnTo>
                <a:lnTo>
                  <a:pt x="34768" y="7123"/>
                </a:lnTo>
                <a:close/>
                <a:moveTo>
                  <a:pt x="38397" y="7123"/>
                </a:moveTo>
                <a:lnTo>
                  <a:pt x="38397" y="8902"/>
                </a:lnTo>
                <a:lnTo>
                  <a:pt x="36618" y="8902"/>
                </a:lnTo>
                <a:lnTo>
                  <a:pt x="36618" y="7123"/>
                </a:lnTo>
                <a:close/>
                <a:moveTo>
                  <a:pt x="40246" y="7123"/>
                </a:moveTo>
                <a:lnTo>
                  <a:pt x="40246" y="8902"/>
                </a:lnTo>
                <a:lnTo>
                  <a:pt x="38472" y="8902"/>
                </a:lnTo>
                <a:lnTo>
                  <a:pt x="38472" y="7123"/>
                </a:lnTo>
                <a:close/>
                <a:moveTo>
                  <a:pt x="42096" y="7123"/>
                </a:moveTo>
                <a:lnTo>
                  <a:pt x="42096" y="8902"/>
                </a:lnTo>
                <a:lnTo>
                  <a:pt x="40321" y="8902"/>
                </a:lnTo>
                <a:lnTo>
                  <a:pt x="40321" y="7123"/>
                </a:lnTo>
                <a:close/>
                <a:moveTo>
                  <a:pt x="43950" y="7123"/>
                </a:moveTo>
                <a:lnTo>
                  <a:pt x="43950" y="8902"/>
                </a:lnTo>
                <a:lnTo>
                  <a:pt x="42172" y="8902"/>
                </a:lnTo>
                <a:lnTo>
                  <a:pt x="42172" y="7123"/>
                </a:lnTo>
                <a:close/>
                <a:moveTo>
                  <a:pt x="45801" y="7123"/>
                </a:moveTo>
                <a:lnTo>
                  <a:pt x="45801" y="8902"/>
                </a:lnTo>
                <a:lnTo>
                  <a:pt x="44027" y="8902"/>
                </a:lnTo>
                <a:lnTo>
                  <a:pt x="44027" y="7123"/>
                </a:lnTo>
                <a:close/>
                <a:moveTo>
                  <a:pt x="47656" y="7123"/>
                </a:moveTo>
                <a:lnTo>
                  <a:pt x="47656" y="8902"/>
                </a:lnTo>
                <a:lnTo>
                  <a:pt x="45876" y="8902"/>
                </a:lnTo>
                <a:lnTo>
                  <a:pt x="45876" y="7123"/>
                </a:lnTo>
                <a:close/>
                <a:moveTo>
                  <a:pt x="49505" y="7123"/>
                </a:moveTo>
                <a:lnTo>
                  <a:pt x="49505" y="8902"/>
                </a:lnTo>
                <a:lnTo>
                  <a:pt x="47731" y="8902"/>
                </a:lnTo>
                <a:lnTo>
                  <a:pt x="47731" y="7123"/>
                </a:lnTo>
                <a:close/>
                <a:moveTo>
                  <a:pt x="51289" y="7123"/>
                </a:moveTo>
                <a:lnTo>
                  <a:pt x="51289" y="8902"/>
                </a:lnTo>
                <a:lnTo>
                  <a:pt x="49581" y="8902"/>
                </a:lnTo>
                <a:lnTo>
                  <a:pt x="49581" y="7123"/>
                </a:lnTo>
                <a:close/>
                <a:moveTo>
                  <a:pt x="53144" y="7123"/>
                </a:moveTo>
                <a:lnTo>
                  <a:pt x="53144" y="8902"/>
                </a:lnTo>
                <a:lnTo>
                  <a:pt x="51370" y="8902"/>
                </a:lnTo>
                <a:lnTo>
                  <a:pt x="51370" y="7123"/>
                </a:lnTo>
                <a:close/>
                <a:moveTo>
                  <a:pt x="54995" y="7123"/>
                </a:moveTo>
                <a:lnTo>
                  <a:pt x="54995" y="8902"/>
                </a:lnTo>
                <a:lnTo>
                  <a:pt x="53220" y="8902"/>
                </a:lnTo>
                <a:lnTo>
                  <a:pt x="53220" y="7123"/>
                </a:lnTo>
                <a:close/>
                <a:moveTo>
                  <a:pt x="56849" y="7123"/>
                </a:moveTo>
                <a:lnTo>
                  <a:pt x="56849" y="8902"/>
                </a:lnTo>
                <a:lnTo>
                  <a:pt x="55070" y="8902"/>
                </a:lnTo>
                <a:lnTo>
                  <a:pt x="55070" y="7123"/>
                </a:lnTo>
                <a:close/>
                <a:moveTo>
                  <a:pt x="58698" y="7123"/>
                </a:moveTo>
                <a:lnTo>
                  <a:pt x="58698" y="8902"/>
                </a:lnTo>
                <a:lnTo>
                  <a:pt x="56924" y="8902"/>
                </a:lnTo>
                <a:lnTo>
                  <a:pt x="56924" y="7123"/>
                </a:lnTo>
                <a:close/>
                <a:moveTo>
                  <a:pt x="60548" y="7123"/>
                </a:moveTo>
                <a:lnTo>
                  <a:pt x="60548" y="8902"/>
                </a:lnTo>
                <a:lnTo>
                  <a:pt x="58775" y="8902"/>
                </a:lnTo>
                <a:lnTo>
                  <a:pt x="58775" y="7123"/>
                </a:lnTo>
                <a:close/>
                <a:moveTo>
                  <a:pt x="62404" y="7123"/>
                </a:moveTo>
                <a:lnTo>
                  <a:pt x="62404" y="8902"/>
                </a:lnTo>
                <a:lnTo>
                  <a:pt x="60629" y="8902"/>
                </a:lnTo>
                <a:lnTo>
                  <a:pt x="60629" y="7123"/>
                </a:lnTo>
                <a:close/>
                <a:moveTo>
                  <a:pt x="64253" y="7123"/>
                </a:moveTo>
                <a:lnTo>
                  <a:pt x="64253" y="8902"/>
                </a:lnTo>
                <a:lnTo>
                  <a:pt x="62479" y="8902"/>
                </a:lnTo>
                <a:lnTo>
                  <a:pt x="62479" y="7123"/>
                </a:lnTo>
                <a:close/>
                <a:moveTo>
                  <a:pt x="66108" y="7123"/>
                </a:moveTo>
                <a:lnTo>
                  <a:pt x="66108" y="8902"/>
                </a:lnTo>
                <a:lnTo>
                  <a:pt x="64328" y="8902"/>
                </a:lnTo>
                <a:lnTo>
                  <a:pt x="64328" y="7123"/>
                </a:lnTo>
                <a:close/>
                <a:moveTo>
                  <a:pt x="3343" y="8977"/>
                </a:moveTo>
                <a:lnTo>
                  <a:pt x="3343" y="10752"/>
                </a:lnTo>
                <a:lnTo>
                  <a:pt x="1568" y="10752"/>
                </a:lnTo>
                <a:lnTo>
                  <a:pt x="1568" y="8977"/>
                </a:lnTo>
                <a:close/>
                <a:moveTo>
                  <a:pt x="5192" y="8977"/>
                </a:moveTo>
                <a:lnTo>
                  <a:pt x="5192" y="10752"/>
                </a:lnTo>
                <a:lnTo>
                  <a:pt x="3418" y="10752"/>
                </a:lnTo>
                <a:lnTo>
                  <a:pt x="3418" y="8977"/>
                </a:lnTo>
                <a:close/>
                <a:moveTo>
                  <a:pt x="7047" y="8977"/>
                </a:moveTo>
                <a:lnTo>
                  <a:pt x="7047" y="10752"/>
                </a:lnTo>
                <a:lnTo>
                  <a:pt x="5267" y="10752"/>
                </a:lnTo>
                <a:lnTo>
                  <a:pt x="5267" y="8977"/>
                </a:lnTo>
                <a:close/>
                <a:moveTo>
                  <a:pt x="8896" y="8977"/>
                </a:moveTo>
                <a:lnTo>
                  <a:pt x="8896" y="10752"/>
                </a:lnTo>
                <a:lnTo>
                  <a:pt x="7123" y="10752"/>
                </a:lnTo>
                <a:lnTo>
                  <a:pt x="7123" y="8977"/>
                </a:lnTo>
                <a:close/>
                <a:moveTo>
                  <a:pt x="10746" y="8977"/>
                </a:moveTo>
                <a:lnTo>
                  <a:pt x="10746" y="10752"/>
                </a:lnTo>
                <a:lnTo>
                  <a:pt x="8972" y="10752"/>
                </a:lnTo>
                <a:lnTo>
                  <a:pt x="8972" y="8977"/>
                </a:lnTo>
                <a:close/>
                <a:moveTo>
                  <a:pt x="12601" y="8977"/>
                </a:moveTo>
                <a:lnTo>
                  <a:pt x="12601" y="10752"/>
                </a:lnTo>
                <a:lnTo>
                  <a:pt x="10827" y="10752"/>
                </a:lnTo>
                <a:lnTo>
                  <a:pt x="10827" y="8977"/>
                </a:lnTo>
                <a:close/>
                <a:moveTo>
                  <a:pt x="14451" y="8977"/>
                </a:moveTo>
                <a:lnTo>
                  <a:pt x="14451" y="10752"/>
                </a:lnTo>
                <a:lnTo>
                  <a:pt x="12676" y="10752"/>
                </a:lnTo>
                <a:lnTo>
                  <a:pt x="12676" y="8977"/>
                </a:lnTo>
                <a:close/>
                <a:moveTo>
                  <a:pt x="16305" y="8977"/>
                </a:moveTo>
                <a:lnTo>
                  <a:pt x="16305" y="10752"/>
                </a:lnTo>
                <a:lnTo>
                  <a:pt x="14526" y="10752"/>
                </a:lnTo>
                <a:lnTo>
                  <a:pt x="14526" y="8977"/>
                </a:lnTo>
                <a:close/>
                <a:moveTo>
                  <a:pt x="18089" y="8977"/>
                </a:moveTo>
                <a:lnTo>
                  <a:pt x="18089" y="10752"/>
                </a:lnTo>
                <a:lnTo>
                  <a:pt x="16381" y="10752"/>
                </a:lnTo>
                <a:lnTo>
                  <a:pt x="16381" y="8977"/>
                </a:lnTo>
                <a:close/>
                <a:moveTo>
                  <a:pt x="19945" y="8977"/>
                </a:moveTo>
                <a:lnTo>
                  <a:pt x="19945" y="10752"/>
                </a:lnTo>
                <a:lnTo>
                  <a:pt x="18166" y="10752"/>
                </a:lnTo>
                <a:lnTo>
                  <a:pt x="18166" y="8977"/>
                </a:lnTo>
                <a:close/>
                <a:moveTo>
                  <a:pt x="21795" y="8977"/>
                </a:moveTo>
                <a:lnTo>
                  <a:pt x="21795" y="10752"/>
                </a:lnTo>
                <a:lnTo>
                  <a:pt x="20020" y="10752"/>
                </a:lnTo>
                <a:lnTo>
                  <a:pt x="20020" y="8977"/>
                </a:lnTo>
                <a:close/>
                <a:moveTo>
                  <a:pt x="23644" y="8977"/>
                </a:moveTo>
                <a:lnTo>
                  <a:pt x="23644" y="10752"/>
                </a:lnTo>
                <a:lnTo>
                  <a:pt x="21870" y="10752"/>
                </a:lnTo>
                <a:lnTo>
                  <a:pt x="21870" y="8977"/>
                </a:lnTo>
                <a:close/>
                <a:moveTo>
                  <a:pt x="25498" y="8977"/>
                </a:moveTo>
                <a:lnTo>
                  <a:pt x="25498" y="10752"/>
                </a:lnTo>
                <a:lnTo>
                  <a:pt x="23719" y="10752"/>
                </a:lnTo>
                <a:lnTo>
                  <a:pt x="23719" y="8977"/>
                </a:lnTo>
                <a:close/>
                <a:moveTo>
                  <a:pt x="27348" y="8977"/>
                </a:moveTo>
                <a:lnTo>
                  <a:pt x="27348" y="10752"/>
                </a:lnTo>
                <a:lnTo>
                  <a:pt x="25575" y="10752"/>
                </a:lnTo>
                <a:lnTo>
                  <a:pt x="25575" y="8977"/>
                </a:lnTo>
                <a:close/>
                <a:moveTo>
                  <a:pt x="29204" y="8977"/>
                </a:moveTo>
                <a:lnTo>
                  <a:pt x="29204" y="10752"/>
                </a:lnTo>
                <a:lnTo>
                  <a:pt x="27424" y="10752"/>
                </a:lnTo>
                <a:lnTo>
                  <a:pt x="27424" y="8977"/>
                </a:lnTo>
                <a:close/>
                <a:moveTo>
                  <a:pt x="31053" y="8977"/>
                </a:moveTo>
                <a:lnTo>
                  <a:pt x="31053" y="10752"/>
                </a:lnTo>
                <a:lnTo>
                  <a:pt x="29279" y="10752"/>
                </a:lnTo>
                <a:lnTo>
                  <a:pt x="29279" y="8977"/>
                </a:lnTo>
                <a:close/>
                <a:moveTo>
                  <a:pt x="32903" y="8977"/>
                </a:moveTo>
                <a:lnTo>
                  <a:pt x="32903" y="10752"/>
                </a:lnTo>
                <a:lnTo>
                  <a:pt x="31128" y="10752"/>
                </a:lnTo>
                <a:lnTo>
                  <a:pt x="31128" y="8977"/>
                </a:lnTo>
                <a:close/>
                <a:moveTo>
                  <a:pt x="34692" y="8977"/>
                </a:moveTo>
                <a:lnTo>
                  <a:pt x="34692" y="10752"/>
                </a:lnTo>
                <a:lnTo>
                  <a:pt x="32979" y="10752"/>
                </a:lnTo>
                <a:lnTo>
                  <a:pt x="32979" y="8977"/>
                </a:lnTo>
                <a:close/>
                <a:moveTo>
                  <a:pt x="36541" y="8977"/>
                </a:moveTo>
                <a:lnTo>
                  <a:pt x="36541" y="10752"/>
                </a:lnTo>
                <a:lnTo>
                  <a:pt x="34768" y="10752"/>
                </a:lnTo>
                <a:lnTo>
                  <a:pt x="34768" y="8977"/>
                </a:lnTo>
                <a:close/>
                <a:moveTo>
                  <a:pt x="38397" y="8977"/>
                </a:moveTo>
                <a:lnTo>
                  <a:pt x="38397" y="10752"/>
                </a:lnTo>
                <a:lnTo>
                  <a:pt x="36618" y="10752"/>
                </a:lnTo>
                <a:lnTo>
                  <a:pt x="36618" y="8977"/>
                </a:lnTo>
                <a:close/>
                <a:moveTo>
                  <a:pt x="40246" y="8977"/>
                </a:moveTo>
                <a:lnTo>
                  <a:pt x="40246" y="10752"/>
                </a:lnTo>
                <a:lnTo>
                  <a:pt x="38472" y="10752"/>
                </a:lnTo>
                <a:lnTo>
                  <a:pt x="38472" y="8977"/>
                </a:lnTo>
                <a:close/>
                <a:moveTo>
                  <a:pt x="42096" y="8977"/>
                </a:moveTo>
                <a:lnTo>
                  <a:pt x="42096" y="10752"/>
                </a:lnTo>
                <a:lnTo>
                  <a:pt x="40321" y="10752"/>
                </a:lnTo>
                <a:lnTo>
                  <a:pt x="40321" y="8977"/>
                </a:lnTo>
                <a:close/>
                <a:moveTo>
                  <a:pt x="43950" y="8977"/>
                </a:moveTo>
                <a:lnTo>
                  <a:pt x="43950" y="10752"/>
                </a:lnTo>
                <a:lnTo>
                  <a:pt x="42172" y="10752"/>
                </a:lnTo>
                <a:lnTo>
                  <a:pt x="42172" y="8977"/>
                </a:lnTo>
                <a:close/>
                <a:moveTo>
                  <a:pt x="45801" y="8977"/>
                </a:moveTo>
                <a:lnTo>
                  <a:pt x="45801" y="10752"/>
                </a:lnTo>
                <a:lnTo>
                  <a:pt x="44027" y="10752"/>
                </a:lnTo>
                <a:lnTo>
                  <a:pt x="44027" y="8977"/>
                </a:lnTo>
                <a:close/>
                <a:moveTo>
                  <a:pt x="47656" y="8977"/>
                </a:moveTo>
                <a:lnTo>
                  <a:pt x="47656" y="10752"/>
                </a:lnTo>
                <a:lnTo>
                  <a:pt x="45876" y="10752"/>
                </a:lnTo>
                <a:lnTo>
                  <a:pt x="45876" y="8977"/>
                </a:lnTo>
                <a:close/>
                <a:moveTo>
                  <a:pt x="49505" y="8977"/>
                </a:moveTo>
                <a:lnTo>
                  <a:pt x="49505" y="10752"/>
                </a:lnTo>
                <a:lnTo>
                  <a:pt x="47731" y="10752"/>
                </a:lnTo>
                <a:lnTo>
                  <a:pt x="47731" y="8977"/>
                </a:lnTo>
                <a:close/>
                <a:moveTo>
                  <a:pt x="51289" y="8977"/>
                </a:moveTo>
                <a:lnTo>
                  <a:pt x="51289" y="10752"/>
                </a:lnTo>
                <a:lnTo>
                  <a:pt x="49581" y="10752"/>
                </a:lnTo>
                <a:lnTo>
                  <a:pt x="49581" y="8977"/>
                </a:lnTo>
                <a:close/>
                <a:moveTo>
                  <a:pt x="53144" y="8977"/>
                </a:moveTo>
                <a:lnTo>
                  <a:pt x="53144" y="10752"/>
                </a:lnTo>
                <a:lnTo>
                  <a:pt x="51370" y="10752"/>
                </a:lnTo>
                <a:lnTo>
                  <a:pt x="51370" y="8977"/>
                </a:lnTo>
                <a:close/>
                <a:moveTo>
                  <a:pt x="54995" y="8977"/>
                </a:moveTo>
                <a:lnTo>
                  <a:pt x="54995" y="10752"/>
                </a:lnTo>
                <a:lnTo>
                  <a:pt x="53220" y="10752"/>
                </a:lnTo>
                <a:lnTo>
                  <a:pt x="53220" y="8977"/>
                </a:lnTo>
                <a:close/>
                <a:moveTo>
                  <a:pt x="56849" y="8977"/>
                </a:moveTo>
                <a:lnTo>
                  <a:pt x="56849" y="10752"/>
                </a:lnTo>
                <a:lnTo>
                  <a:pt x="55070" y="10752"/>
                </a:lnTo>
                <a:lnTo>
                  <a:pt x="55070" y="8977"/>
                </a:lnTo>
                <a:close/>
                <a:moveTo>
                  <a:pt x="58698" y="8977"/>
                </a:moveTo>
                <a:lnTo>
                  <a:pt x="58698" y="10752"/>
                </a:lnTo>
                <a:lnTo>
                  <a:pt x="56924" y="10752"/>
                </a:lnTo>
                <a:lnTo>
                  <a:pt x="56924" y="8977"/>
                </a:lnTo>
                <a:close/>
                <a:moveTo>
                  <a:pt x="60548" y="8977"/>
                </a:moveTo>
                <a:lnTo>
                  <a:pt x="60548" y="10752"/>
                </a:lnTo>
                <a:lnTo>
                  <a:pt x="58775" y="10752"/>
                </a:lnTo>
                <a:lnTo>
                  <a:pt x="58775" y="8977"/>
                </a:lnTo>
                <a:close/>
                <a:moveTo>
                  <a:pt x="62404" y="8977"/>
                </a:moveTo>
                <a:lnTo>
                  <a:pt x="62404" y="10752"/>
                </a:lnTo>
                <a:lnTo>
                  <a:pt x="60629" y="10752"/>
                </a:lnTo>
                <a:lnTo>
                  <a:pt x="60629" y="8977"/>
                </a:lnTo>
                <a:close/>
                <a:moveTo>
                  <a:pt x="64253" y="8977"/>
                </a:moveTo>
                <a:lnTo>
                  <a:pt x="64253" y="10752"/>
                </a:lnTo>
                <a:lnTo>
                  <a:pt x="62479" y="10752"/>
                </a:lnTo>
                <a:lnTo>
                  <a:pt x="62479" y="8977"/>
                </a:lnTo>
                <a:close/>
                <a:moveTo>
                  <a:pt x="66108" y="8977"/>
                </a:moveTo>
                <a:lnTo>
                  <a:pt x="66108" y="10752"/>
                </a:lnTo>
                <a:lnTo>
                  <a:pt x="64328" y="10752"/>
                </a:lnTo>
                <a:lnTo>
                  <a:pt x="64328" y="8977"/>
                </a:lnTo>
                <a:close/>
                <a:moveTo>
                  <a:pt x="3343" y="10827"/>
                </a:moveTo>
                <a:lnTo>
                  <a:pt x="3343" y="12601"/>
                </a:lnTo>
                <a:lnTo>
                  <a:pt x="1568" y="12601"/>
                </a:lnTo>
                <a:lnTo>
                  <a:pt x="1568" y="10827"/>
                </a:lnTo>
                <a:close/>
                <a:moveTo>
                  <a:pt x="5192" y="10827"/>
                </a:moveTo>
                <a:lnTo>
                  <a:pt x="5192" y="12601"/>
                </a:lnTo>
                <a:lnTo>
                  <a:pt x="3418" y="12601"/>
                </a:lnTo>
                <a:lnTo>
                  <a:pt x="3418" y="10827"/>
                </a:lnTo>
                <a:close/>
                <a:moveTo>
                  <a:pt x="7047" y="10827"/>
                </a:moveTo>
                <a:lnTo>
                  <a:pt x="7047" y="12601"/>
                </a:lnTo>
                <a:lnTo>
                  <a:pt x="5267" y="12601"/>
                </a:lnTo>
                <a:lnTo>
                  <a:pt x="5267" y="10827"/>
                </a:lnTo>
                <a:close/>
                <a:moveTo>
                  <a:pt x="8896" y="10827"/>
                </a:moveTo>
                <a:lnTo>
                  <a:pt x="8896" y="12601"/>
                </a:lnTo>
                <a:lnTo>
                  <a:pt x="7123" y="12601"/>
                </a:lnTo>
                <a:lnTo>
                  <a:pt x="7123" y="10827"/>
                </a:lnTo>
                <a:close/>
                <a:moveTo>
                  <a:pt x="10746" y="10827"/>
                </a:moveTo>
                <a:lnTo>
                  <a:pt x="10746" y="12601"/>
                </a:lnTo>
                <a:lnTo>
                  <a:pt x="8972" y="12601"/>
                </a:lnTo>
                <a:lnTo>
                  <a:pt x="8972" y="10827"/>
                </a:lnTo>
                <a:close/>
                <a:moveTo>
                  <a:pt x="12601" y="10827"/>
                </a:moveTo>
                <a:lnTo>
                  <a:pt x="12601" y="12601"/>
                </a:lnTo>
                <a:lnTo>
                  <a:pt x="10827" y="12601"/>
                </a:lnTo>
                <a:lnTo>
                  <a:pt x="10827" y="10827"/>
                </a:lnTo>
                <a:close/>
                <a:moveTo>
                  <a:pt x="14451" y="10827"/>
                </a:moveTo>
                <a:lnTo>
                  <a:pt x="14451" y="12601"/>
                </a:lnTo>
                <a:lnTo>
                  <a:pt x="12676" y="12601"/>
                </a:lnTo>
                <a:lnTo>
                  <a:pt x="12676" y="10827"/>
                </a:lnTo>
                <a:close/>
                <a:moveTo>
                  <a:pt x="16305" y="10827"/>
                </a:moveTo>
                <a:lnTo>
                  <a:pt x="16305" y="12601"/>
                </a:lnTo>
                <a:lnTo>
                  <a:pt x="14526" y="12601"/>
                </a:lnTo>
                <a:lnTo>
                  <a:pt x="14526" y="10827"/>
                </a:lnTo>
                <a:close/>
                <a:moveTo>
                  <a:pt x="18089" y="10827"/>
                </a:moveTo>
                <a:lnTo>
                  <a:pt x="18089" y="12601"/>
                </a:lnTo>
                <a:lnTo>
                  <a:pt x="16381" y="12601"/>
                </a:lnTo>
                <a:lnTo>
                  <a:pt x="16381" y="10827"/>
                </a:lnTo>
                <a:close/>
                <a:moveTo>
                  <a:pt x="19945" y="10827"/>
                </a:moveTo>
                <a:lnTo>
                  <a:pt x="19945" y="12601"/>
                </a:lnTo>
                <a:lnTo>
                  <a:pt x="18166" y="12601"/>
                </a:lnTo>
                <a:lnTo>
                  <a:pt x="18166" y="10827"/>
                </a:lnTo>
                <a:close/>
                <a:moveTo>
                  <a:pt x="21795" y="10827"/>
                </a:moveTo>
                <a:lnTo>
                  <a:pt x="21795" y="12601"/>
                </a:lnTo>
                <a:lnTo>
                  <a:pt x="20020" y="12601"/>
                </a:lnTo>
                <a:lnTo>
                  <a:pt x="20020" y="10827"/>
                </a:lnTo>
                <a:close/>
                <a:moveTo>
                  <a:pt x="23644" y="10827"/>
                </a:moveTo>
                <a:lnTo>
                  <a:pt x="23644" y="12601"/>
                </a:lnTo>
                <a:lnTo>
                  <a:pt x="21870" y="12601"/>
                </a:lnTo>
                <a:lnTo>
                  <a:pt x="21870" y="10827"/>
                </a:lnTo>
                <a:close/>
                <a:moveTo>
                  <a:pt x="25498" y="10827"/>
                </a:moveTo>
                <a:lnTo>
                  <a:pt x="25498" y="12601"/>
                </a:lnTo>
                <a:lnTo>
                  <a:pt x="23719" y="12601"/>
                </a:lnTo>
                <a:lnTo>
                  <a:pt x="23719" y="10827"/>
                </a:lnTo>
                <a:close/>
                <a:moveTo>
                  <a:pt x="27348" y="10827"/>
                </a:moveTo>
                <a:lnTo>
                  <a:pt x="27348" y="12601"/>
                </a:lnTo>
                <a:lnTo>
                  <a:pt x="25575" y="12601"/>
                </a:lnTo>
                <a:lnTo>
                  <a:pt x="25575" y="10827"/>
                </a:lnTo>
                <a:close/>
                <a:moveTo>
                  <a:pt x="29204" y="10827"/>
                </a:moveTo>
                <a:lnTo>
                  <a:pt x="29204" y="12601"/>
                </a:lnTo>
                <a:lnTo>
                  <a:pt x="27424" y="12601"/>
                </a:lnTo>
                <a:lnTo>
                  <a:pt x="27424" y="10827"/>
                </a:lnTo>
                <a:close/>
                <a:moveTo>
                  <a:pt x="31053" y="10827"/>
                </a:moveTo>
                <a:lnTo>
                  <a:pt x="31053" y="12601"/>
                </a:lnTo>
                <a:lnTo>
                  <a:pt x="29279" y="12601"/>
                </a:lnTo>
                <a:lnTo>
                  <a:pt x="29279" y="10827"/>
                </a:lnTo>
                <a:close/>
                <a:moveTo>
                  <a:pt x="32903" y="10827"/>
                </a:moveTo>
                <a:lnTo>
                  <a:pt x="32903" y="12601"/>
                </a:lnTo>
                <a:lnTo>
                  <a:pt x="31128" y="12601"/>
                </a:lnTo>
                <a:lnTo>
                  <a:pt x="31128" y="10827"/>
                </a:lnTo>
                <a:close/>
                <a:moveTo>
                  <a:pt x="34692" y="10827"/>
                </a:moveTo>
                <a:lnTo>
                  <a:pt x="34692" y="12601"/>
                </a:lnTo>
                <a:lnTo>
                  <a:pt x="32979" y="12601"/>
                </a:lnTo>
                <a:lnTo>
                  <a:pt x="32979" y="10827"/>
                </a:lnTo>
                <a:close/>
                <a:moveTo>
                  <a:pt x="36541" y="10827"/>
                </a:moveTo>
                <a:lnTo>
                  <a:pt x="36541" y="12601"/>
                </a:lnTo>
                <a:lnTo>
                  <a:pt x="34768" y="12601"/>
                </a:lnTo>
                <a:lnTo>
                  <a:pt x="34768" y="10827"/>
                </a:lnTo>
                <a:close/>
                <a:moveTo>
                  <a:pt x="38397" y="10827"/>
                </a:moveTo>
                <a:lnTo>
                  <a:pt x="38397" y="12601"/>
                </a:lnTo>
                <a:lnTo>
                  <a:pt x="36618" y="12601"/>
                </a:lnTo>
                <a:lnTo>
                  <a:pt x="36618" y="10827"/>
                </a:lnTo>
                <a:close/>
                <a:moveTo>
                  <a:pt x="40246" y="10827"/>
                </a:moveTo>
                <a:lnTo>
                  <a:pt x="40246" y="12601"/>
                </a:lnTo>
                <a:lnTo>
                  <a:pt x="38472" y="12601"/>
                </a:lnTo>
                <a:lnTo>
                  <a:pt x="38472" y="10827"/>
                </a:lnTo>
                <a:close/>
                <a:moveTo>
                  <a:pt x="42096" y="10827"/>
                </a:moveTo>
                <a:lnTo>
                  <a:pt x="42096" y="12601"/>
                </a:lnTo>
                <a:lnTo>
                  <a:pt x="40321" y="12601"/>
                </a:lnTo>
                <a:lnTo>
                  <a:pt x="40321" y="10827"/>
                </a:lnTo>
                <a:close/>
                <a:moveTo>
                  <a:pt x="43950" y="10827"/>
                </a:moveTo>
                <a:lnTo>
                  <a:pt x="43950" y="12601"/>
                </a:lnTo>
                <a:lnTo>
                  <a:pt x="42172" y="12601"/>
                </a:lnTo>
                <a:lnTo>
                  <a:pt x="42172" y="10827"/>
                </a:lnTo>
                <a:close/>
                <a:moveTo>
                  <a:pt x="45801" y="10827"/>
                </a:moveTo>
                <a:lnTo>
                  <a:pt x="45801" y="12601"/>
                </a:lnTo>
                <a:lnTo>
                  <a:pt x="44027" y="12601"/>
                </a:lnTo>
                <a:lnTo>
                  <a:pt x="44027" y="10827"/>
                </a:lnTo>
                <a:close/>
                <a:moveTo>
                  <a:pt x="47656" y="10827"/>
                </a:moveTo>
                <a:lnTo>
                  <a:pt x="47656" y="12601"/>
                </a:lnTo>
                <a:lnTo>
                  <a:pt x="45876" y="12601"/>
                </a:lnTo>
                <a:lnTo>
                  <a:pt x="45876" y="10827"/>
                </a:lnTo>
                <a:close/>
                <a:moveTo>
                  <a:pt x="49505" y="10827"/>
                </a:moveTo>
                <a:lnTo>
                  <a:pt x="49505" y="12601"/>
                </a:lnTo>
                <a:lnTo>
                  <a:pt x="47731" y="12601"/>
                </a:lnTo>
                <a:lnTo>
                  <a:pt x="47731" y="10827"/>
                </a:lnTo>
                <a:close/>
                <a:moveTo>
                  <a:pt x="51289" y="10827"/>
                </a:moveTo>
                <a:lnTo>
                  <a:pt x="51289" y="12601"/>
                </a:lnTo>
                <a:lnTo>
                  <a:pt x="49581" y="12601"/>
                </a:lnTo>
                <a:lnTo>
                  <a:pt x="49581" y="10827"/>
                </a:lnTo>
                <a:close/>
                <a:moveTo>
                  <a:pt x="53144" y="10827"/>
                </a:moveTo>
                <a:lnTo>
                  <a:pt x="53144" y="12601"/>
                </a:lnTo>
                <a:lnTo>
                  <a:pt x="51370" y="12601"/>
                </a:lnTo>
                <a:lnTo>
                  <a:pt x="51370" y="10827"/>
                </a:lnTo>
                <a:close/>
                <a:moveTo>
                  <a:pt x="54995" y="10827"/>
                </a:moveTo>
                <a:lnTo>
                  <a:pt x="54995" y="12601"/>
                </a:lnTo>
                <a:lnTo>
                  <a:pt x="53220" y="12601"/>
                </a:lnTo>
                <a:lnTo>
                  <a:pt x="53220" y="10827"/>
                </a:lnTo>
                <a:close/>
                <a:moveTo>
                  <a:pt x="56849" y="10827"/>
                </a:moveTo>
                <a:lnTo>
                  <a:pt x="56849" y="12601"/>
                </a:lnTo>
                <a:lnTo>
                  <a:pt x="55070" y="12601"/>
                </a:lnTo>
                <a:lnTo>
                  <a:pt x="55070" y="10827"/>
                </a:lnTo>
                <a:close/>
                <a:moveTo>
                  <a:pt x="58698" y="10827"/>
                </a:moveTo>
                <a:lnTo>
                  <a:pt x="58698" y="12601"/>
                </a:lnTo>
                <a:lnTo>
                  <a:pt x="56924" y="12601"/>
                </a:lnTo>
                <a:lnTo>
                  <a:pt x="56924" y="10827"/>
                </a:lnTo>
                <a:close/>
                <a:moveTo>
                  <a:pt x="60548" y="10827"/>
                </a:moveTo>
                <a:lnTo>
                  <a:pt x="60548" y="12601"/>
                </a:lnTo>
                <a:lnTo>
                  <a:pt x="58775" y="12601"/>
                </a:lnTo>
                <a:lnTo>
                  <a:pt x="58775" y="10827"/>
                </a:lnTo>
                <a:close/>
                <a:moveTo>
                  <a:pt x="62404" y="10827"/>
                </a:moveTo>
                <a:lnTo>
                  <a:pt x="62404" y="12601"/>
                </a:lnTo>
                <a:lnTo>
                  <a:pt x="60629" y="12601"/>
                </a:lnTo>
                <a:lnTo>
                  <a:pt x="60629" y="10827"/>
                </a:lnTo>
                <a:close/>
                <a:moveTo>
                  <a:pt x="64253" y="10827"/>
                </a:moveTo>
                <a:lnTo>
                  <a:pt x="64253" y="12601"/>
                </a:lnTo>
                <a:lnTo>
                  <a:pt x="62479" y="12601"/>
                </a:lnTo>
                <a:lnTo>
                  <a:pt x="62479" y="10827"/>
                </a:lnTo>
                <a:close/>
                <a:moveTo>
                  <a:pt x="66108" y="10827"/>
                </a:moveTo>
                <a:lnTo>
                  <a:pt x="66108" y="12601"/>
                </a:lnTo>
                <a:lnTo>
                  <a:pt x="64328" y="12601"/>
                </a:lnTo>
                <a:lnTo>
                  <a:pt x="64328" y="10827"/>
                </a:lnTo>
                <a:close/>
                <a:moveTo>
                  <a:pt x="3343" y="12682"/>
                </a:moveTo>
                <a:lnTo>
                  <a:pt x="3343" y="14456"/>
                </a:lnTo>
                <a:lnTo>
                  <a:pt x="1568" y="14456"/>
                </a:lnTo>
                <a:lnTo>
                  <a:pt x="1568" y="12682"/>
                </a:lnTo>
                <a:close/>
                <a:moveTo>
                  <a:pt x="5192" y="12682"/>
                </a:moveTo>
                <a:lnTo>
                  <a:pt x="5192" y="14456"/>
                </a:lnTo>
                <a:lnTo>
                  <a:pt x="3418" y="14456"/>
                </a:lnTo>
                <a:lnTo>
                  <a:pt x="3418" y="12682"/>
                </a:lnTo>
                <a:close/>
                <a:moveTo>
                  <a:pt x="7047" y="12682"/>
                </a:moveTo>
                <a:lnTo>
                  <a:pt x="7047" y="14456"/>
                </a:lnTo>
                <a:lnTo>
                  <a:pt x="5267" y="14456"/>
                </a:lnTo>
                <a:lnTo>
                  <a:pt x="5267" y="12682"/>
                </a:lnTo>
                <a:close/>
                <a:moveTo>
                  <a:pt x="8896" y="12682"/>
                </a:moveTo>
                <a:lnTo>
                  <a:pt x="8896" y="14456"/>
                </a:lnTo>
                <a:lnTo>
                  <a:pt x="7123" y="14456"/>
                </a:lnTo>
                <a:lnTo>
                  <a:pt x="7123" y="12682"/>
                </a:lnTo>
                <a:close/>
                <a:moveTo>
                  <a:pt x="10746" y="12682"/>
                </a:moveTo>
                <a:lnTo>
                  <a:pt x="10746" y="14456"/>
                </a:lnTo>
                <a:lnTo>
                  <a:pt x="8972" y="14456"/>
                </a:lnTo>
                <a:lnTo>
                  <a:pt x="8972" y="12682"/>
                </a:lnTo>
                <a:close/>
                <a:moveTo>
                  <a:pt x="12601" y="12682"/>
                </a:moveTo>
                <a:lnTo>
                  <a:pt x="12601" y="14456"/>
                </a:lnTo>
                <a:lnTo>
                  <a:pt x="10827" y="14456"/>
                </a:lnTo>
                <a:lnTo>
                  <a:pt x="10827" y="12682"/>
                </a:lnTo>
                <a:close/>
                <a:moveTo>
                  <a:pt x="14451" y="12682"/>
                </a:moveTo>
                <a:lnTo>
                  <a:pt x="14451" y="14456"/>
                </a:lnTo>
                <a:lnTo>
                  <a:pt x="12676" y="14456"/>
                </a:lnTo>
                <a:lnTo>
                  <a:pt x="12676" y="12682"/>
                </a:lnTo>
                <a:close/>
                <a:moveTo>
                  <a:pt x="16305" y="12682"/>
                </a:moveTo>
                <a:lnTo>
                  <a:pt x="16305" y="14456"/>
                </a:lnTo>
                <a:lnTo>
                  <a:pt x="14526" y="14456"/>
                </a:lnTo>
                <a:lnTo>
                  <a:pt x="14526" y="12682"/>
                </a:lnTo>
                <a:close/>
                <a:moveTo>
                  <a:pt x="18089" y="12682"/>
                </a:moveTo>
                <a:lnTo>
                  <a:pt x="18089" y="14456"/>
                </a:lnTo>
                <a:lnTo>
                  <a:pt x="16381" y="14456"/>
                </a:lnTo>
                <a:lnTo>
                  <a:pt x="16381" y="12682"/>
                </a:lnTo>
                <a:close/>
                <a:moveTo>
                  <a:pt x="19945" y="12682"/>
                </a:moveTo>
                <a:lnTo>
                  <a:pt x="19945" y="14456"/>
                </a:lnTo>
                <a:lnTo>
                  <a:pt x="18166" y="14456"/>
                </a:lnTo>
                <a:lnTo>
                  <a:pt x="18166" y="12682"/>
                </a:lnTo>
                <a:close/>
                <a:moveTo>
                  <a:pt x="21795" y="12682"/>
                </a:moveTo>
                <a:lnTo>
                  <a:pt x="21795" y="14456"/>
                </a:lnTo>
                <a:lnTo>
                  <a:pt x="20020" y="14456"/>
                </a:lnTo>
                <a:lnTo>
                  <a:pt x="20020" y="12682"/>
                </a:lnTo>
                <a:close/>
                <a:moveTo>
                  <a:pt x="23644" y="12682"/>
                </a:moveTo>
                <a:lnTo>
                  <a:pt x="23644" y="14456"/>
                </a:lnTo>
                <a:lnTo>
                  <a:pt x="21870" y="14456"/>
                </a:lnTo>
                <a:lnTo>
                  <a:pt x="21870" y="12682"/>
                </a:lnTo>
                <a:close/>
                <a:moveTo>
                  <a:pt x="25498" y="12682"/>
                </a:moveTo>
                <a:lnTo>
                  <a:pt x="25498" y="14456"/>
                </a:lnTo>
                <a:lnTo>
                  <a:pt x="23719" y="14456"/>
                </a:lnTo>
                <a:lnTo>
                  <a:pt x="23719" y="12682"/>
                </a:lnTo>
                <a:close/>
                <a:moveTo>
                  <a:pt x="27348" y="12682"/>
                </a:moveTo>
                <a:lnTo>
                  <a:pt x="27348" y="14456"/>
                </a:lnTo>
                <a:lnTo>
                  <a:pt x="25575" y="14456"/>
                </a:lnTo>
                <a:lnTo>
                  <a:pt x="25575" y="12682"/>
                </a:lnTo>
                <a:close/>
                <a:moveTo>
                  <a:pt x="29204" y="12682"/>
                </a:moveTo>
                <a:lnTo>
                  <a:pt x="29204" y="14456"/>
                </a:lnTo>
                <a:lnTo>
                  <a:pt x="27424" y="14456"/>
                </a:lnTo>
                <a:lnTo>
                  <a:pt x="27424" y="12682"/>
                </a:lnTo>
                <a:close/>
                <a:moveTo>
                  <a:pt x="31053" y="12682"/>
                </a:moveTo>
                <a:lnTo>
                  <a:pt x="31053" y="14456"/>
                </a:lnTo>
                <a:lnTo>
                  <a:pt x="29279" y="14456"/>
                </a:lnTo>
                <a:lnTo>
                  <a:pt x="29279" y="12682"/>
                </a:lnTo>
                <a:close/>
                <a:moveTo>
                  <a:pt x="32903" y="12682"/>
                </a:moveTo>
                <a:lnTo>
                  <a:pt x="32903" y="14456"/>
                </a:lnTo>
                <a:lnTo>
                  <a:pt x="31128" y="14456"/>
                </a:lnTo>
                <a:lnTo>
                  <a:pt x="31128" y="12682"/>
                </a:lnTo>
                <a:close/>
                <a:moveTo>
                  <a:pt x="34692" y="12682"/>
                </a:moveTo>
                <a:lnTo>
                  <a:pt x="34692" y="14456"/>
                </a:lnTo>
                <a:lnTo>
                  <a:pt x="32979" y="14456"/>
                </a:lnTo>
                <a:lnTo>
                  <a:pt x="32979" y="12682"/>
                </a:lnTo>
                <a:close/>
                <a:moveTo>
                  <a:pt x="36541" y="12682"/>
                </a:moveTo>
                <a:lnTo>
                  <a:pt x="36541" y="14456"/>
                </a:lnTo>
                <a:lnTo>
                  <a:pt x="34768" y="14456"/>
                </a:lnTo>
                <a:lnTo>
                  <a:pt x="34768" y="12682"/>
                </a:lnTo>
                <a:close/>
                <a:moveTo>
                  <a:pt x="38397" y="12682"/>
                </a:moveTo>
                <a:lnTo>
                  <a:pt x="38397" y="14456"/>
                </a:lnTo>
                <a:lnTo>
                  <a:pt x="36618" y="14456"/>
                </a:lnTo>
                <a:lnTo>
                  <a:pt x="36618" y="12682"/>
                </a:lnTo>
                <a:close/>
                <a:moveTo>
                  <a:pt x="40246" y="12682"/>
                </a:moveTo>
                <a:lnTo>
                  <a:pt x="40246" y="14456"/>
                </a:lnTo>
                <a:lnTo>
                  <a:pt x="38472" y="14456"/>
                </a:lnTo>
                <a:lnTo>
                  <a:pt x="38472" y="12682"/>
                </a:lnTo>
                <a:close/>
                <a:moveTo>
                  <a:pt x="42096" y="12682"/>
                </a:moveTo>
                <a:lnTo>
                  <a:pt x="42096" y="14456"/>
                </a:lnTo>
                <a:lnTo>
                  <a:pt x="40321" y="14456"/>
                </a:lnTo>
                <a:lnTo>
                  <a:pt x="40321" y="12682"/>
                </a:lnTo>
                <a:close/>
                <a:moveTo>
                  <a:pt x="43950" y="12682"/>
                </a:moveTo>
                <a:lnTo>
                  <a:pt x="43950" y="14456"/>
                </a:lnTo>
                <a:lnTo>
                  <a:pt x="42172" y="14456"/>
                </a:lnTo>
                <a:lnTo>
                  <a:pt x="42172" y="12682"/>
                </a:lnTo>
                <a:close/>
                <a:moveTo>
                  <a:pt x="45801" y="12682"/>
                </a:moveTo>
                <a:lnTo>
                  <a:pt x="45801" y="14456"/>
                </a:lnTo>
                <a:lnTo>
                  <a:pt x="44027" y="14456"/>
                </a:lnTo>
                <a:lnTo>
                  <a:pt x="44027" y="12682"/>
                </a:lnTo>
                <a:close/>
                <a:moveTo>
                  <a:pt x="47656" y="12682"/>
                </a:moveTo>
                <a:lnTo>
                  <a:pt x="47656" y="14456"/>
                </a:lnTo>
                <a:lnTo>
                  <a:pt x="45876" y="14456"/>
                </a:lnTo>
                <a:lnTo>
                  <a:pt x="45876" y="12682"/>
                </a:lnTo>
                <a:close/>
                <a:moveTo>
                  <a:pt x="49505" y="12682"/>
                </a:moveTo>
                <a:lnTo>
                  <a:pt x="49505" y="14456"/>
                </a:lnTo>
                <a:lnTo>
                  <a:pt x="47731" y="14456"/>
                </a:lnTo>
                <a:lnTo>
                  <a:pt x="47731" y="12682"/>
                </a:lnTo>
                <a:close/>
                <a:moveTo>
                  <a:pt x="51289" y="12682"/>
                </a:moveTo>
                <a:lnTo>
                  <a:pt x="51289" y="14456"/>
                </a:lnTo>
                <a:lnTo>
                  <a:pt x="49581" y="14456"/>
                </a:lnTo>
                <a:lnTo>
                  <a:pt x="49581" y="12682"/>
                </a:lnTo>
                <a:close/>
                <a:moveTo>
                  <a:pt x="53144" y="12682"/>
                </a:moveTo>
                <a:lnTo>
                  <a:pt x="53144" y="14456"/>
                </a:lnTo>
                <a:lnTo>
                  <a:pt x="51370" y="14456"/>
                </a:lnTo>
                <a:lnTo>
                  <a:pt x="51370" y="12682"/>
                </a:lnTo>
                <a:close/>
                <a:moveTo>
                  <a:pt x="54995" y="12682"/>
                </a:moveTo>
                <a:lnTo>
                  <a:pt x="54995" y="14456"/>
                </a:lnTo>
                <a:lnTo>
                  <a:pt x="53220" y="14456"/>
                </a:lnTo>
                <a:lnTo>
                  <a:pt x="53220" y="12682"/>
                </a:lnTo>
                <a:close/>
                <a:moveTo>
                  <a:pt x="56849" y="12682"/>
                </a:moveTo>
                <a:lnTo>
                  <a:pt x="56849" y="14456"/>
                </a:lnTo>
                <a:lnTo>
                  <a:pt x="55070" y="14456"/>
                </a:lnTo>
                <a:lnTo>
                  <a:pt x="55070" y="12682"/>
                </a:lnTo>
                <a:close/>
                <a:moveTo>
                  <a:pt x="58698" y="12682"/>
                </a:moveTo>
                <a:lnTo>
                  <a:pt x="58698" y="14456"/>
                </a:lnTo>
                <a:lnTo>
                  <a:pt x="56924" y="14456"/>
                </a:lnTo>
                <a:lnTo>
                  <a:pt x="56924" y="12682"/>
                </a:lnTo>
                <a:close/>
                <a:moveTo>
                  <a:pt x="60548" y="12682"/>
                </a:moveTo>
                <a:lnTo>
                  <a:pt x="60548" y="14456"/>
                </a:lnTo>
                <a:lnTo>
                  <a:pt x="58775" y="14456"/>
                </a:lnTo>
                <a:lnTo>
                  <a:pt x="58775" y="12682"/>
                </a:lnTo>
                <a:close/>
                <a:moveTo>
                  <a:pt x="62404" y="12682"/>
                </a:moveTo>
                <a:lnTo>
                  <a:pt x="62404" y="14456"/>
                </a:lnTo>
                <a:lnTo>
                  <a:pt x="60629" y="14456"/>
                </a:lnTo>
                <a:lnTo>
                  <a:pt x="60629" y="12682"/>
                </a:lnTo>
                <a:close/>
                <a:moveTo>
                  <a:pt x="64253" y="12682"/>
                </a:moveTo>
                <a:lnTo>
                  <a:pt x="64253" y="14456"/>
                </a:lnTo>
                <a:lnTo>
                  <a:pt x="62479" y="14456"/>
                </a:lnTo>
                <a:lnTo>
                  <a:pt x="62479" y="12682"/>
                </a:lnTo>
                <a:close/>
                <a:moveTo>
                  <a:pt x="66108" y="12682"/>
                </a:moveTo>
                <a:lnTo>
                  <a:pt x="66108" y="14456"/>
                </a:lnTo>
                <a:lnTo>
                  <a:pt x="64328" y="14456"/>
                </a:lnTo>
                <a:lnTo>
                  <a:pt x="64328" y="12682"/>
                </a:lnTo>
                <a:close/>
                <a:moveTo>
                  <a:pt x="3343" y="14532"/>
                </a:moveTo>
                <a:lnTo>
                  <a:pt x="3343" y="16305"/>
                </a:lnTo>
                <a:lnTo>
                  <a:pt x="1568" y="16305"/>
                </a:lnTo>
                <a:lnTo>
                  <a:pt x="1568" y="14532"/>
                </a:lnTo>
                <a:close/>
                <a:moveTo>
                  <a:pt x="5192" y="14532"/>
                </a:moveTo>
                <a:lnTo>
                  <a:pt x="5192" y="16305"/>
                </a:lnTo>
                <a:lnTo>
                  <a:pt x="3418" y="16305"/>
                </a:lnTo>
                <a:lnTo>
                  <a:pt x="3418" y="14532"/>
                </a:lnTo>
                <a:close/>
                <a:moveTo>
                  <a:pt x="7047" y="14532"/>
                </a:moveTo>
                <a:lnTo>
                  <a:pt x="7047" y="16305"/>
                </a:lnTo>
                <a:lnTo>
                  <a:pt x="5267" y="16305"/>
                </a:lnTo>
                <a:lnTo>
                  <a:pt x="5267" y="14532"/>
                </a:lnTo>
                <a:close/>
                <a:moveTo>
                  <a:pt x="8896" y="14532"/>
                </a:moveTo>
                <a:lnTo>
                  <a:pt x="8896" y="16305"/>
                </a:lnTo>
                <a:lnTo>
                  <a:pt x="7123" y="16305"/>
                </a:lnTo>
                <a:lnTo>
                  <a:pt x="7123" y="14532"/>
                </a:lnTo>
                <a:close/>
                <a:moveTo>
                  <a:pt x="10746" y="14532"/>
                </a:moveTo>
                <a:lnTo>
                  <a:pt x="10746" y="16305"/>
                </a:lnTo>
                <a:lnTo>
                  <a:pt x="8972" y="16305"/>
                </a:lnTo>
                <a:lnTo>
                  <a:pt x="8972" y="14532"/>
                </a:lnTo>
                <a:close/>
                <a:moveTo>
                  <a:pt x="12601" y="14532"/>
                </a:moveTo>
                <a:lnTo>
                  <a:pt x="12601" y="16305"/>
                </a:lnTo>
                <a:lnTo>
                  <a:pt x="10827" y="16305"/>
                </a:lnTo>
                <a:lnTo>
                  <a:pt x="10827" y="14532"/>
                </a:lnTo>
                <a:close/>
                <a:moveTo>
                  <a:pt x="14451" y="14532"/>
                </a:moveTo>
                <a:lnTo>
                  <a:pt x="14451" y="16305"/>
                </a:lnTo>
                <a:lnTo>
                  <a:pt x="12676" y="16305"/>
                </a:lnTo>
                <a:lnTo>
                  <a:pt x="12676" y="14532"/>
                </a:lnTo>
                <a:close/>
                <a:moveTo>
                  <a:pt x="16305" y="14532"/>
                </a:moveTo>
                <a:lnTo>
                  <a:pt x="16305" y="16305"/>
                </a:lnTo>
                <a:lnTo>
                  <a:pt x="14526" y="16305"/>
                </a:lnTo>
                <a:lnTo>
                  <a:pt x="14526" y="14532"/>
                </a:lnTo>
                <a:close/>
                <a:moveTo>
                  <a:pt x="18089" y="14532"/>
                </a:moveTo>
                <a:lnTo>
                  <a:pt x="18089" y="16305"/>
                </a:lnTo>
                <a:lnTo>
                  <a:pt x="16381" y="16305"/>
                </a:lnTo>
                <a:lnTo>
                  <a:pt x="16381" y="14532"/>
                </a:lnTo>
                <a:close/>
                <a:moveTo>
                  <a:pt x="19945" y="14532"/>
                </a:moveTo>
                <a:lnTo>
                  <a:pt x="19945" y="16305"/>
                </a:lnTo>
                <a:lnTo>
                  <a:pt x="18166" y="16305"/>
                </a:lnTo>
                <a:lnTo>
                  <a:pt x="18166" y="14532"/>
                </a:lnTo>
                <a:close/>
                <a:moveTo>
                  <a:pt x="21795" y="14532"/>
                </a:moveTo>
                <a:lnTo>
                  <a:pt x="21795" y="16305"/>
                </a:lnTo>
                <a:lnTo>
                  <a:pt x="20020" y="16305"/>
                </a:lnTo>
                <a:lnTo>
                  <a:pt x="20020" y="14532"/>
                </a:lnTo>
                <a:close/>
                <a:moveTo>
                  <a:pt x="23644" y="14532"/>
                </a:moveTo>
                <a:lnTo>
                  <a:pt x="23644" y="16305"/>
                </a:lnTo>
                <a:lnTo>
                  <a:pt x="21870" y="16305"/>
                </a:lnTo>
                <a:lnTo>
                  <a:pt x="21870" y="14532"/>
                </a:lnTo>
                <a:close/>
                <a:moveTo>
                  <a:pt x="25498" y="14532"/>
                </a:moveTo>
                <a:lnTo>
                  <a:pt x="25498" y="16305"/>
                </a:lnTo>
                <a:lnTo>
                  <a:pt x="23719" y="16305"/>
                </a:lnTo>
                <a:lnTo>
                  <a:pt x="23719" y="14532"/>
                </a:lnTo>
                <a:close/>
                <a:moveTo>
                  <a:pt x="27348" y="14532"/>
                </a:moveTo>
                <a:lnTo>
                  <a:pt x="27348" y="16305"/>
                </a:lnTo>
                <a:lnTo>
                  <a:pt x="25575" y="16305"/>
                </a:lnTo>
                <a:lnTo>
                  <a:pt x="25575" y="14532"/>
                </a:lnTo>
                <a:close/>
                <a:moveTo>
                  <a:pt x="29204" y="14532"/>
                </a:moveTo>
                <a:lnTo>
                  <a:pt x="29204" y="16305"/>
                </a:lnTo>
                <a:lnTo>
                  <a:pt x="27424" y="16305"/>
                </a:lnTo>
                <a:lnTo>
                  <a:pt x="27424" y="14532"/>
                </a:lnTo>
                <a:close/>
                <a:moveTo>
                  <a:pt x="31053" y="14532"/>
                </a:moveTo>
                <a:lnTo>
                  <a:pt x="31053" y="16305"/>
                </a:lnTo>
                <a:lnTo>
                  <a:pt x="29279" y="16305"/>
                </a:lnTo>
                <a:lnTo>
                  <a:pt x="29279" y="14532"/>
                </a:lnTo>
                <a:close/>
                <a:moveTo>
                  <a:pt x="32903" y="14532"/>
                </a:moveTo>
                <a:lnTo>
                  <a:pt x="32903" y="16305"/>
                </a:lnTo>
                <a:lnTo>
                  <a:pt x="31128" y="16305"/>
                </a:lnTo>
                <a:lnTo>
                  <a:pt x="31128" y="14532"/>
                </a:lnTo>
                <a:close/>
                <a:moveTo>
                  <a:pt x="34692" y="14532"/>
                </a:moveTo>
                <a:lnTo>
                  <a:pt x="34692" y="16305"/>
                </a:lnTo>
                <a:lnTo>
                  <a:pt x="32979" y="16305"/>
                </a:lnTo>
                <a:lnTo>
                  <a:pt x="32979" y="14532"/>
                </a:lnTo>
                <a:close/>
                <a:moveTo>
                  <a:pt x="36541" y="14532"/>
                </a:moveTo>
                <a:lnTo>
                  <a:pt x="36541" y="16305"/>
                </a:lnTo>
                <a:lnTo>
                  <a:pt x="34768" y="16305"/>
                </a:lnTo>
                <a:lnTo>
                  <a:pt x="34768" y="14532"/>
                </a:lnTo>
                <a:close/>
                <a:moveTo>
                  <a:pt x="38397" y="14532"/>
                </a:moveTo>
                <a:lnTo>
                  <a:pt x="38397" y="16305"/>
                </a:lnTo>
                <a:lnTo>
                  <a:pt x="36618" y="16305"/>
                </a:lnTo>
                <a:lnTo>
                  <a:pt x="36618" y="14532"/>
                </a:lnTo>
                <a:close/>
                <a:moveTo>
                  <a:pt x="40246" y="14532"/>
                </a:moveTo>
                <a:lnTo>
                  <a:pt x="40246" y="16305"/>
                </a:lnTo>
                <a:lnTo>
                  <a:pt x="38472" y="16305"/>
                </a:lnTo>
                <a:lnTo>
                  <a:pt x="38472" y="14532"/>
                </a:lnTo>
                <a:close/>
                <a:moveTo>
                  <a:pt x="42096" y="14532"/>
                </a:moveTo>
                <a:lnTo>
                  <a:pt x="42096" y="16305"/>
                </a:lnTo>
                <a:lnTo>
                  <a:pt x="40321" y="16305"/>
                </a:lnTo>
                <a:lnTo>
                  <a:pt x="40321" y="14532"/>
                </a:lnTo>
                <a:close/>
                <a:moveTo>
                  <a:pt x="43950" y="14532"/>
                </a:moveTo>
                <a:lnTo>
                  <a:pt x="43950" y="16305"/>
                </a:lnTo>
                <a:lnTo>
                  <a:pt x="42172" y="16305"/>
                </a:lnTo>
                <a:lnTo>
                  <a:pt x="42172" y="14532"/>
                </a:lnTo>
                <a:close/>
                <a:moveTo>
                  <a:pt x="45801" y="14532"/>
                </a:moveTo>
                <a:lnTo>
                  <a:pt x="45801" y="16305"/>
                </a:lnTo>
                <a:lnTo>
                  <a:pt x="44027" y="16305"/>
                </a:lnTo>
                <a:lnTo>
                  <a:pt x="44027" y="14532"/>
                </a:lnTo>
                <a:close/>
                <a:moveTo>
                  <a:pt x="47656" y="14532"/>
                </a:moveTo>
                <a:lnTo>
                  <a:pt x="47656" y="16305"/>
                </a:lnTo>
                <a:lnTo>
                  <a:pt x="45876" y="16305"/>
                </a:lnTo>
                <a:lnTo>
                  <a:pt x="45876" y="14532"/>
                </a:lnTo>
                <a:close/>
                <a:moveTo>
                  <a:pt x="49505" y="14532"/>
                </a:moveTo>
                <a:lnTo>
                  <a:pt x="49505" y="16305"/>
                </a:lnTo>
                <a:lnTo>
                  <a:pt x="47731" y="16305"/>
                </a:lnTo>
                <a:lnTo>
                  <a:pt x="47731" y="14532"/>
                </a:lnTo>
                <a:close/>
                <a:moveTo>
                  <a:pt x="51289" y="14532"/>
                </a:moveTo>
                <a:lnTo>
                  <a:pt x="51289" y="16305"/>
                </a:lnTo>
                <a:lnTo>
                  <a:pt x="49581" y="16305"/>
                </a:lnTo>
                <a:lnTo>
                  <a:pt x="49581" y="14532"/>
                </a:lnTo>
                <a:close/>
                <a:moveTo>
                  <a:pt x="53144" y="14532"/>
                </a:moveTo>
                <a:lnTo>
                  <a:pt x="53144" y="16305"/>
                </a:lnTo>
                <a:lnTo>
                  <a:pt x="51370" y="16305"/>
                </a:lnTo>
                <a:lnTo>
                  <a:pt x="51370" y="14532"/>
                </a:lnTo>
                <a:close/>
                <a:moveTo>
                  <a:pt x="54995" y="14532"/>
                </a:moveTo>
                <a:lnTo>
                  <a:pt x="54995" y="16305"/>
                </a:lnTo>
                <a:lnTo>
                  <a:pt x="53220" y="16305"/>
                </a:lnTo>
                <a:lnTo>
                  <a:pt x="53220" y="14532"/>
                </a:lnTo>
                <a:close/>
                <a:moveTo>
                  <a:pt x="56849" y="14532"/>
                </a:moveTo>
                <a:lnTo>
                  <a:pt x="56849" y="16305"/>
                </a:lnTo>
                <a:lnTo>
                  <a:pt x="55070" y="16305"/>
                </a:lnTo>
                <a:lnTo>
                  <a:pt x="55070" y="14532"/>
                </a:lnTo>
                <a:close/>
                <a:moveTo>
                  <a:pt x="58698" y="14532"/>
                </a:moveTo>
                <a:lnTo>
                  <a:pt x="58698" y="16305"/>
                </a:lnTo>
                <a:lnTo>
                  <a:pt x="56924" y="16305"/>
                </a:lnTo>
                <a:lnTo>
                  <a:pt x="56924" y="14532"/>
                </a:lnTo>
                <a:close/>
                <a:moveTo>
                  <a:pt x="60548" y="14532"/>
                </a:moveTo>
                <a:lnTo>
                  <a:pt x="60548" y="16305"/>
                </a:lnTo>
                <a:lnTo>
                  <a:pt x="58775" y="16305"/>
                </a:lnTo>
                <a:lnTo>
                  <a:pt x="58775" y="14532"/>
                </a:lnTo>
                <a:close/>
                <a:moveTo>
                  <a:pt x="62404" y="14532"/>
                </a:moveTo>
                <a:lnTo>
                  <a:pt x="62404" y="16305"/>
                </a:lnTo>
                <a:lnTo>
                  <a:pt x="60629" y="16305"/>
                </a:lnTo>
                <a:lnTo>
                  <a:pt x="60629" y="14532"/>
                </a:lnTo>
                <a:close/>
                <a:moveTo>
                  <a:pt x="64253" y="14532"/>
                </a:moveTo>
                <a:lnTo>
                  <a:pt x="64253" y="16305"/>
                </a:lnTo>
                <a:lnTo>
                  <a:pt x="62479" y="16305"/>
                </a:lnTo>
                <a:lnTo>
                  <a:pt x="62479" y="14532"/>
                </a:lnTo>
                <a:close/>
                <a:moveTo>
                  <a:pt x="66108" y="14532"/>
                </a:moveTo>
                <a:lnTo>
                  <a:pt x="66108" y="16305"/>
                </a:lnTo>
                <a:lnTo>
                  <a:pt x="64328" y="16305"/>
                </a:lnTo>
                <a:lnTo>
                  <a:pt x="64328" y="14532"/>
                </a:lnTo>
                <a:close/>
                <a:moveTo>
                  <a:pt x="3343" y="16381"/>
                </a:moveTo>
                <a:lnTo>
                  <a:pt x="3343" y="16421"/>
                </a:lnTo>
                <a:lnTo>
                  <a:pt x="3343" y="17873"/>
                </a:lnTo>
                <a:lnTo>
                  <a:pt x="3343" y="17914"/>
                </a:lnTo>
                <a:lnTo>
                  <a:pt x="1568" y="17914"/>
                </a:lnTo>
                <a:lnTo>
                  <a:pt x="1568" y="17873"/>
                </a:lnTo>
                <a:lnTo>
                  <a:pt x="1568" y="16421"/>
                </a:lnTo>
                <a:lnTo>
                  <a:pt x="1568" y="16381"/>
                </a:lnTo>
                <a:close/>
                <a:moveTo>
                  <a:pt x="5192" y="16381"/>
                </a:moveTo>
                <a:lnTo>
                  <a:pt x="5192" y="16421"/>
                </a:lnTo>
                <a:lnTo>
                  <a:pt x="5192" y="17873"/>
                </a:lnTo>
                <a:lnTo>
                  <a:pt x="5192" y="17914"/>
                </a:lnTo>
                <a:lnTo>
                  <a:pt x="3418" y="17914"/>
                </a:lnTo>
                <a:lnTo>
                  <a:pt x="3418" y="17873"/>
                </a:lnTo>
                <a:lnTo>
                  <a:pt x="3418" y="16421"/>
                </a:lnTo>
                <a:lnTo>
                  <a:pt x="3418" y="16381"/>
                </a:lnTo>
                <a:close/>
                <a:moveTo>
                  <a:pt x="7047" y="16381"/>
                </a:moveTo>
                <a:lnTo>
                  <a:pt x="7047" y="16421"/>
                </a:lnTo>
                <a:lnTo>
                  <a:pt x="7047" y="17873"/>
                </a:lnTo>
                <a:lnTo>
                  <a:pt x="7047" y="17914"/>
                </a:lnTo>
                <a:lnTo>
                  <a:pt x="5267" y="17914"/>
                </a:lnTo>
                <a:lnTo>
                  <a:pt x="5267" y="17873"/>
                </a:lnTo>
                <a:lnTo>
                  <a:pt x="5267" y="16421"/>
                </a:lnTo>
                <a:lnTo>
                  <a:pt x="5267" y="16381"/>
                </a:lnTo>
                <a:close/>
                <a:moveTo>
                  <a:pt x="8896" y="16381"/>
                </a:moveTo>
                <a:lnTo>
                  <a:pt x="8896" y="16421"/>
                </a:lnTo>
                <a:lnTo>
                  <a:pt x="8896" y="17873"/>
                </a:lnTo>
                <a:lnTo>
                  <a:pt x="8896" y="17914"/>
                </a:lnTo>
                <a:lnTo>
                  <a:pt x="7123" y="17914"/>
                </a:lnTo>
                <a:lnTo>
                  <a:pt x="7123" y="17873"/>
                </a:lnTo>
                <a:lnTo>
                  <a:pt x="7123" y="16421"/>
                </a:lnTo>
                <a:lnTo>
                  <a:pt x="7123" y="16381"/>
                </a:lnTo>
                <a:close/>
                <a:moveTo>
                  <a:pt x="10746" y="16381"/>
                </a:moveTo>
                <a:lnTo>
                  <a:pt x="10746" y="16421"/>
                </a:lnTo>
                <a:lnTo>
                  <a:pt x="10746" y="17873"/>
                </a:lnTo>
                <a:lnTo>
                  <a:pt x="10746" y="17914"/>
                </a:lnTo>
                <a:lnTo>
                  <a:pt x="8972" y="17914"/>
                </a:lnTo>
                <a:lnTo>
                  <a:pt x="8972" y="17873"/>
                </a:lnTo>
                <a:lnTo>
                  <a:pt x="8972" y="16421"/>
                </a:lnTo>
                <a:lnTo>
                  <a:pt x="8972" y="16381"/>
                </a:lnTo>
                <a:close/>
                <a:moveTo>
                  <a:pt x="12601" y="16381"/>
                </a:moveTo>
                <a:lnTo>
                  <a:pt x="12601" y="16421"/>
                </a:lnTo>
                <a:lnTo>
                  <a:pt x="12601" y="17873"/>
                </a:lnTo>
                <a:lnTo>
                  <a:pt x="12601" y="17914"/>
                </a:lnTo>
                <a:lnTo>
                  <a:pt x="10827" y="17914"/>
                </a:lnTo>
                <a:lnTo>
                  <a:pt x="10827" y="17873"/>
                </a:lnTo>
                <a:lnTo>
                  <a:pt x="10827" y="16421"/>
                </a:lnTo>
                <a:lnTo>
                  <a:pt x="10827" y="16381"/>
                </a:lnTo>
                <a:close/>
                <a:moveTo>
                  <a:pt x="14451" y="16381"/>
                </a:moveTo>
                <a:lnTo>
                  <a:pt x="14451" y="16421"/>
                </a:lnTo>
                <a:lnTo>
                  <a:pt x="14451" y="17873"/>
                </a:lnTo>
                <a:lnTo>
                  <a:pt x="14451" y="17914"/>
                </a:lnTo>
                <a:lnTo>
                  <a:pt x="12676" y="17914"/>
                </a:lnTo>
                <a:lnTo>
                  <a:pt x="12676" y="17873"/>
                </a:lnTo>
                <a:lnTo>
                  <a:pt x="12676" y="16421"/>
                </a:lnTo>
                <a:lnTo>
                  <a:pt x="12676" y="16381"/>
                </a:lnTo>
                <a:close/>
                <a:moveTo>
                  <a:pt x="16305" y="16381"/>
                </a:moveTo>
                <a:lnTo>
                  <a:pt x="16305" y="16421"/>
                </a:lnTo>
                <a:lnTo>
                  <a:pt x="16305" y="17873"/>
                </a:lnTo>
                <a:lnTo>
                  <a:pt x="16305" y="17914"/>
                </a:lnTo>
                <a:lnTo>
                  <a:pt x="14526" y="17914"/>
                </a:lnTo>
                <a:lnTo>
                  <a:pt x="14526" y="17873"/>
                </a:lnTo>
                <a:lnTo>
                  <a:pt x="14526" y="16421"/>
                </a:lnTo>
                <a:lnTo>
                  <a:pt x="14526" y="16381"/>
                </a:lnTo>
                <a:close/>
                <a:moveTo>
                  <a:pt x="18089" y="16381"/>
                </a:moveTo>
                <a:lnTo>
                  <a:pt x="18089" y="16421"/>
                </a:lnTo>
                <a:lnTo>
                  <a:pt x="18089" y="17873"/>
                </a:lnTo>
                <a:lnTo>
                  <a:pt x="18089" y="17914"/>
                </a:lnTo>
                <a:lnTo>
                  <a:pt x="16381" y="17914"/>
                </a:lnTo>
                <a:lnTo>
                  <a:pt x="16381" y="17873"/>
                </a:lnTo>
                <a:lnTo>
                  <a:pt x="16381" y="16421"/>
                </a:lnTo>
                <a:lnTo>
                  <a:pt x="16381" y="16381"/>
                </a:lnTo>
                <a:close/>
                <a:moveTo>
                  <a:pt x="19945" y="16381"/>
                </a:moveTo>
                <a:lnTo>
                  <a:pt x="19945" y="16421"/>
                </a:lnTo>
                <a:lnTo>
                  <a:pt x="19945" y="17873"/>
                </a:lnTo>
                <a:lnTo>
                  <a:pt x="19945" y="17914"/>
                </a:lnTo>
                <a:lnTo>
                  <a:pt x="18166" y="17914"/>
                </a:lnTo>
                <a:lnTo>
                  <a:pt x="18166" y="17873"/>
                </a:lnTo>
                <a:lnTo>
                  <a:pt x="18166" y="16421"/>
                </a:lnTo>
                <a:lnTo>
                  <a:pt x="18166" y="16381"/>
                </a:lnTo>
                <a:close/>
                <a:moveTo>
                  <a:pt x="21795" y="16381"/>
                </a:moveTo>
                <a:lnTo>
                  <a:pt x="21795" y="16421"/>
                </a:lnTo>
                <a:lnTo>
                  <a:pt x="21795" y="17873"/>
                </a:lnTo>
                <a:lnTo>
                  <a:pt x="21795" y="17914"/>
                </a:lnTo>
                <a:lnTo>
                  <a:pt x="20020" y="17914"/>
                </a:lnTo>
                <a:lnTo>
                  <a:pt x="20020" y="17873"/>
                </a:lnTo>
                <a:lnTo>
                  <a:pt x="20020" y="16421"/>
                </a:lnTo>
                <a:lnTo>
                  <a:pt x="20020" y="16381"/>
                </a:lnTo>
                <a:close/>
                <a:moveTo>
                  <a:pt x="23644" y="16381"/>
                </a:moveTo>
                <a:lnTo>
                  <a:pt x="23644" y="16421"/>
                </a:lnTo>
                <a:lnTo>
                  <a:pt x="23644" y="17873"/>
                </a:lnTo>
                <a:lnTo>
                  <a:pt x="23644" y="17914"/>
                </a:lnTo>
                <a:lnTo>
                  <a:pt x="21870" y="17914"/>
                </a:lnTo>
                <a:lnTo>
                  <a:pt x="21870" y="17873"/>
                </a:lnTo>
                <a:lnTo>
                  <a:pt x="21870" y="16421"/>
                </a:lnTo>
                <a:lnTo>
                  <a:pt x="21870" y="16381"/>
                </a:lnTo>
                <a:close/>
                <a:moveTo>
                  <a:pt x="25498" y="16381"/>
                </a:moveTo>
                <a:lnTo>
                  <a:pt x="25498" y="16421"/>
                </a:lnTo>
                <a:lnTo>
                  <a:pt x="25498" y="17873"/>
                </a:lnTo>
                <a:lnTo>
                  <a:pt x="25498" y="17914"/>
                </a:lnTo>
                <a:lnTo>
                  <a:pt x="23719" y="17914"/>
                </a:lnTo>
                <a:lnTo>
                  <a:pt x="23719" y="17873"/>
                </a:lnTo>
                <a:lnTo>
                  <a:pt x="23719" y="16421"/>
                </a:lnTo>
                <a:lnTo>
                  <a:pt x="23719" y="16381"/>
                </a:lnTo>
                <a:close/>
                <a:moveTo>
                  <a:pt x="27348" y="16381"/>
                </a:moveTo>
                <a:lnTo>
                  <a:pt x="27348" y="16421"/>
                </a:lnTo>
                <a:lnTo>
                  <a:pt x="27348" y="17873"/>
                </a:lnTo>
                <a:lnTo>
                  <a:pt x="27348" y="17914"/>
                </a:lnTo>
                <a:lnTo>
                  <a:pt x="25575" y="17914"/>
                </a:lnTo>
                <a:lnTo>
                  <a:pt x="25575" y="17873"/>
                </a:lnTo>
                <a:lnTo>
                  <a:pt x="25575" y="16421"/>
                </a:lnTo>
                <a:lnTo>
                  <a:pt x="25575" y="16381"/>
                </a:lnTo>
                <a:close/>
                <a:moveTo>
                  <a:pt x="29204" y="16381"/>
                </a:moveTo>
                <a:lnTo>
                  <a:pt x="29204" y="16421"/>
                </a:lnTo>
                <a:lnTo>
                  <a:pt x="29204" y="17873"/>
                </a:lnTo>
                <a:lnTo>
                  <a:pt x="29204" y="17914"/>
                </a:lnTo>
                <a:lnTo>
                  <a:pt x="27424" y="17914"/>
                </a:lnTo>
                <a:lnTo>
                  <a:pt x="27424" y="17873"/>
                </a:lnTo>
                <a:lnTo>
                  <a:pt x="27424" y="16421"/>
                </a:lnTo>
                <a:lnTo>
                  <a:pt x="27424" y="16381"/>
                </a:lnTo>
                <a:close/>
                <a:moveTo>
                  <a:pt x="31053" y="16381"/>
                </a:moveTo>
                <a:lnTo>
                  <a:pt x="31053" y="16421"/>
                </a:lnTo>
                <a:lnTo>
                  <a:pt x="31053" y="17873"/>
                </a:lnTo>
                <a:lnTo>
                  <a:pt x="31053" y="17914"/>
                </a:lnTo>
                <a:lnTo>
                  <a:pt x="29279" y="17914"/>
                </a:lnTo>
                <a:lnTo>
                  <a:pt x="29279" y="17873"/>
                </a:lnTo>
                <a:lnTo>
                  <a:pt x="29279" y="16421"/>
                </a:lnTo>
                <a:lnTo>
                  <a:pt x="29279" y="16381"/>
                </a:lnTo>
                <a:close/>
                <a:moveTo>
                  <a:pt x="32903" y="16381"/>
                </a:moveTo>
                <a:lnTo>
                  <a:pt x="32903" y="16421"/>
                </a:lnTo>
                <a:lnTo>
                  <a:pt x="32903" y="17873"/>
                </a:lnTo>
                <a:lnTo>
                  <a:pt x="32903" y="17914"/>
                </a:lnTo>
                <a:lnTo>
                  <a:pt x="31128" y="17914"/>
                </a:lnTo>
                <a:lnTo>
                  <a:pt x="31128" y="17873"/>
                </a:lnTo>
                <a:lnTo>
                  <a:pt x="31128" y="16421"/>
                </a:lnTo>
                <a:lnTo>
                  <a:pt x="31128" y="16381"/>
                </a:lnTo>
                <a:close/>
                <a:moveTo>
                  <a:pt x="34692" y="16381"/>
                </a:moveTo>
                <a:lnTo>
                  <a:pt x="34692" y="16421"/>
                </a:lnTo>
                <a:lnTo>
                  <a:pt x="34692" y="17873"/>
                </a:lnTo>
                <a:lnTo>
                  <a:pt x="34692" y="17914"/>
                </a:lnTo>
                <a:lnTo>
                  <a:pt x="32979" y="17914"/>
                </a:lnTo>
                <a:lnTo>
                  <a:pt x="32979" y="17873"/>
                </a:lnTo>
                <a:lnTo>
                  <a:pt x="32979" y="16421"/>
                </a:lnTo>
                <a:lnTo>
                  <a:pt x="32979" y="16381"/>
                </a:lnTo>
                <a:close/>
                <a:moveTo>
                  <a:pt x="36541" y="16381"/>
                </a:moveTo>
                <a:lnTo>
                  <a:pt x="36541" y="16421"/>
                </a:lnTo>
                <a:lnTo>
                  <a:pt x="36541" y="17873"/>
                </a:lnTo>
                <a:lnTo>
                  <a:pt x="36541" y="17914"/>
                </a:lnTo>
                <a:lnTo>
                  <a:pt x="34768" y="17914"/>
                </a:lnTo>
                <a:lnTo>
                  <a:pt x="34768" y="17873"/>
                </a:lnTo>
                <a:lnTo>
                  <a:pt x="34768" y="16421"/>
                </a:lnTo>
                <a:lnTo>
                  <a:pt x="34768" y="16381"/>
                </a:lnTo>
                <a:close/>
                <a:moveTo>
                  <a:pt x="38397" y="16381"/>
                </a:moveTo>
                <a:lnTo>
                  <a:pt x="38397" y="16421"/>
                </a:lnTo>
                <a:lnTo>
                  <a:pt x="38397" y="17873"/>
                </a:lnTo>
                <a:lnTo>
                  <a:pt x="38397" y="17914"/>
                </a:lnTo>
                <a:lnTo>
                  <a:pt x="36618" y="17914"/>
                </a:lnTo>
                <a:lnTo>
                  <a:pt x="36618" y="17873"/>
                </a:lnTo>
                <a:lnTo>
                  <a:pt x="36618" y="16421"/>
                </a:lnTo>
                <a:lnTo>
                  <a:pt x="36618" y="16381"/>
                </a:lnTo>
                <a:close/>
                <a:moveTo>
                  <a:pt x="40246" y="16381"/>
                </a:moveTo>
                <a:lnTo>
                  <a:pt x="40246" y="16421"/>
                </a:lnTo>
                <a:lnTo>
                  <a:pt x="40246" y="17873"/>
                </a:lnTo>
                <a:lnTo>
                  <a:pt x="40246" y="17914"/>
                </a:lnTo>
                <a:lnTo>
                  <a:pt x="38472" y="17914"/>
                </a:lnTo>
                <a:lnTo>
                  <a:pt x="38472" y="17873"/>
                </a:lnTo>
                <a:lnTo>
                  <a:pt x="38472" y="16421"/>
                </a:lnTo>
                <a:lnTo>
                  <a:pt x="38472" y="16381"/>
                </a:lnTo>
                <a:close/>
                <a:moveTo>
                  <a:pt x="42096" y="16381"/>
                </a:moveTo>
                <a:lnTo>
                  <a:pt x="42096" y="16421"/>
                </a:lnTo>
                <a:lnTo>
                  <a:pt x="42096" y="17873"/>
                </a:lnTo>
                <a:lnTo>
                  <a:pt x="42096" y="17914"/>
                </a:lnTo>
                <a:lnTo>
                  <a:pt x="40321" y="17914"/>
                </a:lnTo>
                <a:lnTo>
                  <a:pt x="40321" y="17873"/>
                </a:lnTo>
                <a:lnTo>
                  <a:pt x="40321" y="16421"/>
                </a:lnTo>
                <a:lnTo>
                  <a:pt x="40321" y="16381"/>
                </a:lnTo>
                <a:close/>
                <a:moveTo>
                  <a:pt x="43950" y="16381"/>
                </a:moveTo>
                <a:lnTo>
                  <a:pt x="43950" y="16421"/>
                </a:lnTo>
                <a:lnTo>
                  <a:pt x="43950" y="17873"/>
                </a:lnTo>
                <a:lnTo>
                  <a:pt x="43950" y="17914"/>
                </a:lnTo>
                <a:lnTo>
                  <a:pt x="42172" y="17914"/>
                </a:lnTo>
                <a:lnTo>
                  <a:pt x="42172" y="17873"/>
                </a:lnTo>
                <a:lnTo>
                  <a:pt x="42172" y="16421"/>
                </a:lnTo>
                <a:lnTo>
                  <a:pt x="42172" y="16381"/>
                </a:lnTo>
                <a:close/>
                <a:moveTo>
                  <a:pt x="45801" y="16381"/>
                </a:moveTo>
                <a:lnTo>
                  <a:pt x="45801" y="16421"/>
                </a:lnTo>
                <a:lnTo>
                  <a:pt x="45801" y="17873"/>
                </a:lnTo>
                <a:lnTo>
                  <a:pt x="45801" y="17914"/>
                </a:lnTo>
                <a:lnTo>
                  <a:pt x="44027" y="17914"/>
                </a:lnTo>
                <a:lnTo>
                  <a:pt x="44027" y="17873"/>
                </a:lnTo>
                <a:lnTo>
                  <a:pt x="44027" y="16421"/>
                </a:lnTo>
                <a:lnTo>
                  <a:pt x="44027" y="16381"/>
                </a:lnTo>
                <a:close/>
                <a:moveTo>
                  <a:pt x="47656" y="16381"/>
                </a:moveTo>
                <a:lnTo>
                  <a:pt x="47656" y="16421"/>
                </a:lnTo>
                <a:lnTo>
                  <a:pt x="47656" y="17873"/>
                </a:lnTo>
                <a:lnTo>
                  <a:pt x="47656" y="17914"/>
                </a:lnTo>
                <a:lnTo>
                  <a:pt x="45876" y="17914"/>
                </a:lnTo>
                <a:lnTo>
                  <a:pt x="45876" y="17873"/>
                </a:lnTo>
                <a:lnTo>
                  <a:pt x="45876" y="16421"/>
                </a:lnTo>
                <a:lnTo>
                  <a:pt x="45876" y="16381"/>
                </a:lnTo>
                <a:close/>
                <a:moveTo>
                  <a:pt x="49505" y="16381"/>
                </a:moveTo>
                <a:lnTo>
                  <a:pt x="49505" y="16421"/>
                </a:lnTo>
                <a:lnTo>
                  <a:pt x="49505" y="17873"/>
                </a:lnTo>
                <a:lnTo>
                  <a:pt x="49505" y="17914"/>
                </a:lnTo>
                <a:lnTo>
                  <a:pt x="47731" y="17914"/>
                </a:lnTo>
                <a:lnTo>
                  <a:pt x="47731" y="17873"/>
                </a:lnTo>
                <a:lnTo>
                  <a:pt x="47731" y="16421"/>
                </a:lnTo>
                <a:lnTo>
                  <a:pt x="47731" y="16381"/>
                </a:lnTo>
                <a:close/>
                <a:moveTo>
                  <a:pt x="51289" y="16381"/>
                </a:moveTo>
                <a:lnTo>
                  <a:pt x="51289" y="16421"/>
                </a:lnTo>
                <a:lnTo>
                  <a:pt x="51289" y="17873"/>
                </a:lnTo>
                <a:lnTo>
                  <a:pt x="51289" y="17914"/>
                </a:lnTo>
                <a:lnTo>
                  <a:pt x="49581" y="17914"/>
                </a:lnTo>
                <a:lnTo>
                  <a:pt x="49581" y="17873"/>
                </a:lnTo>
                <a:lnTo>
                  <a:pt x="49581" y="16421"/>
                </a:lnTo>
                <a:lnTo>
                  <a:pt x="49581" y="16381"/>
                </a:lnTo>
                <a:close/>
                <a:moveTo>
                  <a:pt x="53144" y="16381"/>
                </a:moveTo>
                <a:lnTo>
                  <a:pt x="53144" y="16421"/>
                </a:lnTo>
                <a:lnTo>
                  <a:pt x="53144" y="17873"/>
                </a:lnTo>
                <a:lnTo>
                  <a:pt x="53144" y="17914"/>
                </a:lnTo>
                <a:lnTo>
                  <a:pt x="51370" y="17914"/>
                </a:lnTo>
                <a:lnTo>
                  <a:pt x="51370" y="17873"/>
                </a:lnTo>
                <a:lnTo>
                  <a:pt x="51370" y="16421"/>
                </a:lnTo>
                <a:lnTo>
                  <a:pt x="51370" y="16381"/>
                </a:lnTo>
                <a:close/>
                <a:moveTo>
                  <a:pt x="54995" y="16381"/>
                </a:moveTo>
                <a:lnTo>
                  <a:pt x="54995" y="16421"/>
                </a:lnTo>
                <a:lnTo>
                  <a:pt x="54995" y="17873"/>
                </a:lnTo>
                <a:lnTo>
                  <a:pt x="54995" y="17914"/>
                </a:lnTo>
                <a:lnTo>
                  <a:pt x="53220" y="17914"/>
                </a:lnTo>
                <a:lnTo>
                  <a:pt x="53220" y="17873"/>
                </a:lnTo>
                <a:lnTo>
                  <a:pt x="53220" y="16421"/>
                </a:lnTo>
                <a:lnTo>
                  <a:pt x="53220" y="16381"/>
                </a:lnTo>
                <a:close/>
                <a:moveTo>
                  <a:pt x="56849" y="16381"/>
                </a:moveTo>
                <a:lnTo>
                  <a:pt x="56849" y="16421"/>
                </a:lnTo>
                <a:lnTo>
                  <a:pt x="56849" y="17873"/>
                </a:lnTo>
                <a:lnTo>
                  <a:pt x="56849" y="17914"/>
                </a:lnTo>
                <a:lnTo>
                  <a:pt x="55070" y="17914"/>
                </a:lnTo>
                <a:lnTo>
                  <a:pt x="55070" y="17873"/>
                </a:lnTo>
                <a:lnTo>
                  <a:pt x="55070" y="16421"/>
                </a:lnTo>
                <a:lnTo>
                  <a:pt x="55070" y="16381"/>
                </a:lnTo>
                <a:close/>
                <a:moveTo>
                  <a:pt x="58698" y="16381"/>
                </a:moveTo>
                <a:lnTo>
                  <a:pt x="58698" y="16421"/>
                </a:lnTo>
                <a:lnTo>
                  <a:pt x="58698" y="17873"/>
                </a:lnTo>
                <a:lnTo>
                  <a:pt x="58698" y="17914"/>
                </a:lnTo>
                <a:lnTo>
                  <a:pt x="56924" y="17914"/>
                </a:lnTo>
                <a:lnTo>
                  <a:pt x="56924" y="17873"/>
                </a:lnTo>
                <a:lnTo>
                  <a:pt x="56924" y="16421"/>
                </a:lnTo>
                <a:lnTo>
                  <a:pt x="56924" y="16381"/>
                </a:lnTo>
                <a:close/>
                <a:moveTo>
                  <a:pt x="60548" y="16381"/>
                </a:moveTo>
                <a:lnTo>
                  <a:pt x="60548" y="16421"/>
                </a:lnTo>
                <a:lnTo>
                  <a:pt x="60548" y="17873"/>
                </a:lnTo>
                <a:lnTo>
                  <a:pt x="60548" y="17914"/>
                </a:lnTo>
                <a:lnTo>
                  <a:pt x="58775" y="17914"/>
                </a:lnTo>
                <a:lnTo>
                  <a:pt x="58775" y="17873"/>
                </a:lnTo>
                <a:lnTo>
                  <a:pt x="58775" y="16421"/>
                </a:lnTo>
                <a:lnTo>
                  <a:pt x="58775" y="16381"/>
                </a:lnTo>
                <a:close/>
                <a:moveTo>
                  <a:pt x="62404" y="16381"/>
                </a:moveTo>
                <a:lnTo>
                  <a:pt x="62404" y="16421"/>
                </a:lnTo>
                <a:lnTo>
                  <a:pt x="62404" y="17873"/>
                </a:lnTo>
                <a:lnTo>
                  <a:pt x="62404" y="17914"/>
                </a:lnTo>
                <a:lnTo>
                  <a:pt x="60629" y="17914"/>
                </a:lnTo>
                <a:lnTo>
                  <a:pt x="60629" y="17873"/>
                </a:lnTo>
                <a:lnTo>
                  <a:pt x="60629" y="16421"/>
                </a:lnTo>
                <a:lnTo>
                  <a:pt x="60629" y="16381"/>
                </a:lnTo>
                <a:close/>
                <a:moveTo>
                  <a:pt x="64253" y="16381"/>
                </a:moveTo>
                <a:lnTo>
                  <a:pt x="64253" y="16421"/>
                </a:lnTo>
                <a:lnTo>
                  <a:pt x="64253" y="17873"/>
                </a:lnTo>
                <a:lnTo>
                  <a:pt x="64253" y="17914"/>
                </a:lnTo>
                <a:lnTo>
                  <a:pt x="62479" y="17914"/>
                </a:lnTo>
                <a:lnTo>
                  <a:pt x="62479" y="17873"/>
                </a:lnTo>
                <a:lnTo>
                  <a:pt x="62479" y="16421"/>
                </a:lnTo>
                <a:lnTo>
                  <a:pt x="62479" y="16381"/>
                </a:lnTo>
                <a:close/>
                <a:moveTo>
                  <a:pt x="66108" y="16381"/>
                </a:moveTo>
                <a:lnTo>
                  <a:pt x="66108" y="16421"/>
                </a:lnTo>
                <a:lnTo>
                  <a:pt x="66108" y="17873"/>
                </a:lnTo>
                <a:lnTo>
                  <a:pt x="66108" y="17914"/>
                </a:lnTo>
                <a:lnTo>
                  <a:pt x="64328" y="17914"/>
                </a:lnTo>
                <a:lnTo>
                  <a:pt x="64328" y="17873"/>
                </a:lnTo>
                <a:lnTo>
                  <a:pt x="64328" y="16421"/>
                </a:lnTo>
                <a:lnTo>
                  <a:pt x="64328" y="16381"/>
                </a:lnTo>
                <a:close/>
                <a:moveTo>
                  <a:pt x="3343" y="17989"/>
                </a:moveTo>
                <a:lnTo>
                  <a:pt x="3343" y="19763"/>
                </a:lnTo>
                <a:lnTo>
                  <a:pt x="1568" y="19763"/>
                </a:lnTo>
                <a:lnTo>
                  <a:pt x="1568" y="17989"/>
                </a:lnTo>
                <a:close/>
                <a:moveTo>
                  <a:pt x="5192" y="17989"/>
                </a:moveTo>
                <a:lnTo>
                  <a:pt x="5192" y="19763"/>
                </a:lnTo>
                <a:lnTo>
                  <a:pt x="3418" y="19763"/>
                </a:lnTo>
                <a:lnTo>
                  <a:pt x="3418" y="17989"/>
                </a:lnTo>
                <a:close/>
                <a:moveTo>
                  <a:pt x="7047" y="17989"/>
                </a:moveTo>
                <a:lnTo>
                  <a:pt x="7047" y="19763"/>
                </a:lnTo>
                <a:lnTo>
                  <a:pt x="5267" y="19763"/>
                </a:lnTo>
                <a:lnTo>
                  <a:pt x="5267" y="17989"/>
                </a:lnTo>
                <a:close/>
                <a:moveTo>
                  <a:pt x="8896" y="17989"/>
                </a:moveTo>
                <a:lnTo>
                  <a:pt x="8896" y="19763"/>
                </a:lnTo>
                <a:lnTo>
                  <a:pt x="7123" y="19763"/>
                </a:lnTo>
                <a:lnTo>
                  <a:pt x="7123" y="17989"/>
                </a:lnTo>
                <a:close/>
                <a:moveTo>
                  <a:pt x="10746" y="17989"/>
                </a:moveTo>
                <a:lnTo>
                  <a:pt x="10746" y="19763"/>
                </a:lnTo>
                <a:lnTo>
                  <a:pt x="8972" y="19763"/>
                </a:lnTo>
                <a:lnTo>
                  <a:pt x="8972" y="17989"/>
                </a:lnTo>
                <a:close/>
                <a:moveTo>
                  <a:pt x="12601" y="17989"/>
                </a:moveTo>
                <a:lnTo>
                  <a:pt x="12601" y="19763"/>
                </a:lnTo>
                <a:lnTo>
                  <a:pt x="10827" y="19763"/>
                </a:lnTo>
                <a:lnTo>
                  <a:pt x="10827" y="17989"/>
                </a:lnTo>
                <a:close/>
                <a:moveTo>
                  <a:pt x="14451" y="17989"/>
                </a:moveTo>
                <a:lnTo>
                  <a:pt x="14451" y="19763"/>
                </a:lnTo>
                <a:lnTo>
                  <a:pt x="12676" y="19763"/>
                </a:lnTo>
                <a:lnTo>
                  <a:pt x="12676" y="17989"/>
                </a:lnTo>
                <a:close/>
                <a:moveTo>
                  <a:pt x="16305" y="17989"/>
                </a:moveTo>
                <a:lnTo>
                  <a:pt x="16305" y="19763"/>
                </a:lnTo>
                <a:lnTo>
                  <a:pt x="14526" y="19763"/>
                </a:lnTo>
                <a:lnTo>
                  <a:pt x="14526" y="17989"/>
                </a:lnTo>
                <a:close/>
                <a:moveTo>
                  <a:pt x="18089" y="17989"/>
                </a:moveTo>
                <a:lnTo>
                  <a:pt x="18089" y="19763"/>
                </a:lnTo>
                <a:lnTo>
                  <a:pt x="16381" y="19763"/>
                </a:lnTo>
                <a:lnTo>
                  <a:pt x="16381" y="17989"/>
                </a:lnTo>
                <a:close/>
                <a:moveTo>
                  <a:pt x="19945" y="17989"/>
                </a:moveTo>
                <a:lnTo>
                  <a:pt x="19945" y="19763"/>
                </a:lnTo>
                <a:lnTo>
                  <a:pt x="18166" y="19763"/>
                </a:lnTo>
                <a:lnTo>
                  <a:pt x="18166" y="17989"/>
                </a:lnTo>
                <a:close/>
                <a:moveTo>
                  <a:pt x="21795" y="17989"/>
                </a:moveTo>
                <a:lnTo>
                  <a:pt x="21795" y="19763"/>
                </a:lnTo>
                <a:lnTo>
                  <a:pt x="20020" y="19763"/>
                </a:lnTo>
                <a:lnTo>
                  <a:pt x="20020" y="17989"/>
                </a:lnTo>
                <a:close/>
                <a:moveTo>
                  <a:pt x="23644" y="17989"/>
                </a:moveTo>
                <a:lnTo>
                  <a:pt x="23644" y="19763"/>
                </a:lnTo>
                <a:lnTo>
                  <a:pt x="21870" y="19763"/>
                </a:lnTo>
                <a:lnTo>
                  <a:pt x="21870" y="17989"/>
                </a:lnTo>
                <a:close/>
                <a:moveTo>
                  <a:pt x="25498" y="17989"/>
                </a:moveTo>
                <a:lnTo>
                  <a:pt x="25498" y="19763"/>
                </a:lnTo>
                <a:lnTo>
                  <a:pt x="23719" y="19763"/>
                </a:lnTo>
                <a:lnTo>
                  <a:pt x="23719" y="17989"/>
                </a:lnTo>
                <a:close/>
                <a:moveTo>
                  <a:pt x="27348" y="17989"/>
                </a:moveTo>
                <a:lnTo>
                  <a:pt x="27348" y="19763"/>
                </a:lnTo>
                <a:lnTo>
                  <a:pt x="25575" y="19763"/>
                </a:lnTo>
                <a:lnTo>
                  <a:pt x="25575" y="17989"/>
                </a:lnTo>
                <a:close/>
                <a:moveTo>
                  <a:pt x="29204" y="17989"/>
                </a:moveTo>
                <a:lnTo>
                  <a:pt x="29204" y="19763"/>
                </a:lnTo>
                <a:lnTo>
                  <a:pt x="27424" y="19763"/>
                </a:lnTo>
                <a:lnTo>
                  <a:pt x="27424" y="17989"/>
                </a:lnTo>
                <a:close/>
                <a:moveTo>
                  <a:pt x="31053" y="17989"/>
                </a:moveTo>
                <a:lnTo>
                  <a:pt x="31053" y="19763"/>
                </a:lnTo>
                <a:lnTo>
                  <a:pt x="29279" y="19763"/>
                </a:lnTo>
                <a:lnTo>
                  <a:pt x="29279" y="17989"/>
                </a:lnTo>
                <a:close/>
                <a:moveTo>
                  <a:pt x="32903" y="17989"/>
                </a:moveTo>
                <a:lnTo>
                  <a:pt x="32903" y="19763"/>
                </a:lnTo>
                <a:lnTo>
                  <a:pt x="31128" y="19763"/>
                </a:lnTo>
                <a:lnTo>
                  <a:pt x="31128" y="17989"/>
                </a:lnTo>
                <a:close/>
                <a:moveTo>
                  <a:pt x="34692" y="17989"/>
                </a:moveTo>
                <a:lnTo>
                  <a:pt x="34692" y="19763"/>
                </a:lnTo>
                <a:lnTo>
                  <a:pt x="32979" y="19763"/>
                </a:lnTo>
                <a:lnTo>
                  <a:pt x="32979" y="17989"/>
                </a:lnTo>
                <a:close/>
                <a:moveTo>
                  <a:pt x="36541" y="17989"/>
                </a:moveTo>
                <a:lnTo>
                  <a:pt x="36541" y="19763"/>
                </a:lnTo>
                <a:lnTo>
                  <a:pt x="34768" y="19763"/>
                </a:lnTo>
                <a:lnTo>
                  <a:pt x="34768" y="17989"/>
                </a:lnTo>
                <a:close/>
                <a:moveTo>
                  <a:pt x="38397" y="17989"/>
                </a:moveTo>
                <a:lnTo>
                  <a:pt x="38397" y="19763"/>
                </a:lnTo>
                <a:lnTo>
                  <a:pt x="36618" y="19763"/>
                </a:lnTo>
                <a:lnTo>
                  <a:pt x="36618" y="17989"/>
                </a:lnTo>
                <a:close/>
                <a:moveTo>
                  <a:pt x="40246" y="17989"/>
                </a:moveTo>
                <a:lnTo>
                  <a:pt x="40246" y="19763"/>
                </a:lnTo>
                <a:lnTo>
                  <a:pt x="38472" y="19763"/>
                </a:lnTo>
                <a:lnTo>
                  <a:pt x="38472" y="17989"/>
                </a:lnTo>
                <a:close/>
                <a:moveTo>
                  <a:pt x="42096" y="17989"/>
                </a:moveTo>
                <a:lnTo>
                  <a:pt x="42096" y="19763"/>
                </a:lnTo>
                <a:lnTo>
                  <a:pt x="40321" y="19763"/>
                </a:lnTo>
                <a:lnTo>
                  <a:pt x="40321" y="17989"/>
                </a:lnTo>
                <a:close/>
                <a:moveTo>
                  <a:pt x="43950" y="17989"/>
                </a:moveTo>
                <a:lnTo>
                  <a:pt x="43950" y="19763"/>
                </a:lnTo>
                <a:lnTo>
                  <a:pt x="42172" y="19763"/>
                </a:lnTo>
                <a:lnTo>
                  <a:pt x="42172" y="17989"/>
                </a:lnTo>
                <a:close/>
                <a:moveTo>
                  <a:pt x="45801" y="17989"/>
                </a:moveTo>
                <a:lnTo>
                  <a:pt x="45801" y="19763"/>
                </a:lnTo>
                <a:lnTo>
                  <a:pt x="44027" y="19763"/>
                </a:lnTo>
                <a:lnTo>
                  <a:pt x="44027" y="17989"/>
                </a:lnTo>
                <a:close/>
                <a:moveTo>
                  <a:pt x="47656" y="17989"/>
                </a:moveTo>
                <a:lnTo>
                  <a:pt x="47656" y="19763"/>
                </a:lnTo>
                <a:lnTo>
                  <a:pt x="45876" y="19763"/>
                </a:lnTo>
                <a:lnTo>
                  <a:pt x="45876" y="17989"/>
                </a:lnTo>
                <a:close/>
                <a:moveTo>
                  <a:pt x="49505" y="17989"/>
                </a:moveTo>
                <a:lnTo>
                  <a:pt x="49505" y="19763"/>
                </a:lnTo>
                <a:lnTo>
                  <a:pt x="47731" y="19763"/>
                </a:lnTo>
                <a:lnTo>
                  <a:pt x="47731" y="17989"/>
                </a:lnTo>
                <a:close/>
                <a:moveTo>
                  <a:pt x="51289" y="17989"/>
                </a:moveTo>
                <a:lnTo>
                  <a:pt x="51289" y="19763"/>
                </a:lnTo>
                <a:lnTo>
                  <a:pt x="49581" y="19763"/>
                </a:lnTo>
                <a:lnTo>
                  <a:pt x="49581" y="17989"/>
                </a:lnTo>
                <a:close/>
                <a:moveTo>
                  <a:pt x="53144" y="17989"/>
                </a:moveTo>
                <a:lnTo>
                  <a:pt x="53144" y="19763"/>
                </a:lnTo>
                <a:lnTo>
                  <a:pt x="51370" y="19763"/>
                </a:lnTo>
                <a:lnTo>
                  <a:pt x="51370" y="17989"/>
                </a:lnTo>
                <a:close/>
                <a:moveTo>
                  <a:pt x="54995" y="17989"/>
                </a:moveTo>
                <a:lnTo>
                  <a:pt x="54995" y="19763"/>
                </a:lnTo>
                <a:lnTo>
                  <a:pt x="53220" y="19763"/>
                </a:lnTo>
                <a:lnTo>
                  <a:pt x="53220" y="17989"/>
                </a:lnTo>
                <a:close/>
                <a:moveTo>
                  <a:pt x="56849" y="17989"/>
                </a:moveTo>
                <a:lnTo>
                  <a:pt x="56849" y="19763"/>
                </a:lnTo>
                <a:lnTo>
                  <a:pt x="55070" y="19763"/>
                </a:lnTo>
                <a:lnTo>
                  <a:pt x="55070" y="17989"/>
                </a:lnTo>
                <a:close/>
                <a:moveTo>
                  <a:pt x="58698" y="17989"/>
                </a:moveTo>
                <a:lnTo>
                  <a:pt x="58698" y="19763"/>
                </a:lnTo>
                <a:lnTo>
                  <a:pt x="56924" y="19763"/>
                </a:lnTo>
                <a:lnTo>
                  <a:pt x="56924" y="17989"/>
                </a:lnTo>
                <a:close/>
                <a:moveTo>
                  <a:pt x="60548" y="17989"/>
                </a:moveTo>
                <a:lnTo>
                  <a:pt x="60548" y="19763"/>
                </a:lnTo>
                <a:lnTo>
                  <a:pt x="58775" y="19763"/>
                </a:lnTo>
                <a:lnTo>
                  <a:pt x="58775" y="17989"/>
                </a:lnTo>
                <a:close/>
                <a:moveTo>
                  <a:pt x="62404" y="17989"/>
                </a:moveTo>
                <a:lnTo>
                  <a:pt x="62404" y="19763"/>
                </a:lnTo>
                <a:lnTo>
                  <a:pt x="60629" y="19763"/>
                </a:lnTo>
                <a:lnTo>
                  <a:pt x="60629" y="17989"/>
                </a:lnTo>
                <a:close/>
                <a:moveTo>
                  <a:pt x="64253" y="17989"/>
                </a:moveTo>
                <a:lnTo>
                  <a:pt x="64253" y="19763"/>
                </a:lnTo>
                <a:lnTo>
                  <a:pt x="62479" y="19763"/>
                </a:lnTo>
                <a:lnTo>
                  <a:pt x="62479" y="17989"/>
                </a:lnTo>
                <a:close/>
                <a:moveTo>
                  <a:pt x="66108" y="17989"/>
                </a:moveTo>
                <a:lnTo>
                  <a:pt x="66108" y="19763"/>
                </a:lnTo>
                <a:lnTo>
                  <a:pt x="64328" y="19763"/>
                </a:lnTo>
                <a:lnTo>
                  <a:pt x="64328" y="17989"/>
                </a:lnTo>
                <a:close/>
                <a:moveTo>
                  <a:pt x="3343" y="19838"/>
                </a:moveTo>
                <a:lnTo>
                  <a:pt x="3343" y="21613"/>
                </a:lnTo>
                <a:lnTo>
                  <a:pt x="1568" y="21613"/>
                </a:lnTo>
                <a:lnTo>
                  <a:pt x="1568" y="19838"/>
                </a:lnTo>
                <a:close/>
                <a:moveTo>
                  <a:pt x="5192" y="19838"/>
                </a:moveTo>
                <a:lnTo>
                  <a:pt x="5192" y="21613"/>
                </a:lnTo>
                <a:lnTo>
                  <a:pt x="3418" y="21613"/>
                </a:lnTo>
                <a:lnTo>
                  <a:pt x="3418" y="19838"/>
                </a:lnTo>
                <a:close/>
                <a:moveTo>
                  <a:pt x="7047" y="19838"/>
                </a:moveTo>
                <a:lnTo>
                  <a:pt x="7047" y="21613"/>
                </a:lnTo>
                <a:lnTo>
                  <a:pt x="5267" y="21613"/>
                </a:lnTo>
                <a:lnTo>
                  <a:pt x="5267" y="19838"/>
                </a:lnTo>
                <a:close/>
                <a:moveTo>
                  <a:pt x="8896" y="19838"/>
                </a:moveTo>
                <a:lnTo>
                  <a:pt x="8896" y="21613"/>
                </a:lnTo>
                <a:lnTo>
                  <a:pt x="7123" y="21613"/>
                </a:lnTo>
                <a:lnTo>
                  <a:pt x="7123" y="19838"/>
                </a:lnTo>
                <a:close/>
                <a:moveTo>
                  <a:pt x="10746" y="19838"/>
                </a:moveTo>
                <a:lnTo>
                  <a:pt x="10746" y="21613"/>
                </a:lnTo>
                <a:lnTo>
                  <a:pt x="8972" y="21613"/>
                </a:lnTo>
                <a:lnTo>
                  <a:pt x="8972" y="19838"/>
                </a:lnTo>
                <a:close/>
                <a:moveTo>
                  <a:pt x="12601" y="19838"/>
                </a:moveTo>
                <a:lnTo>
                  <a:pt x="12601" y="21613"/>
                </a:lnTo>
                <a:lnTo>
                  <a:pt x="10827" y="21613"/>
                </a:lnTo>
                <a:lnTo>
                  <a:pt x="10827" y="19838"/>
                </a:lnTo>
                <a:close/>
                <a:moveTo>
                  <a:pt x="14451" y="19838"/>
                </a:moveTo>
                <a:lnTo>
                  <a:pt x="14451" y="21613"/>
                </a:lnTo>
                <a:lnTo>
                  <a:pt x="12676" y="21613"/>
                </a:lnTo>
                <a:lnTo>
                  <a:pt x="12676" y="19838"/>
                </a:lnTo>
                <a:close/>
                <a:moveTo>
                  <a:pt x="16305" y="19838"/>
                </a:moveTo>
                <a:lnTo>
                  <a:pt x="16305" y="21613"/>
                </a:lnTo>
                <a:lnTo>
                  <a:pt x="14526" y="21613"/>
                </a:lnTo>
                <a:lnTo>
                  <a:pt x="14526" y="19838"/>
                </a:lnTo>
                <a:close/>
                <a:moveTo>
                  <a:pt x="18089" y="19838"/>
                </a:moveTo>
                <a:lnTo>
                  <a:pt x="18089" y="21613"/>
                </a:lnTo>
                <a:lnTo>
                  <a:pt x="16381" y="21613"/>
                </a:lnTo>
                <a:lnTo>
                  <a:pt x="16381" y="19838"/>
                </a:lnTo>
                <a:close/>
                <a:moveTo>
                  <a:pt x="19945" y="19838"/>
                </a:moveTo>
                <a:lnTo>
                  <a:pt x="19945" y="21613"/>
                </a:lnTo>
                <a:lnTo>
                  <a:pt x="18166" y="21613"/>
                </a:lnTo>
                <a:lnTo>
                  <a:pt x="18166" y="19838"/>
                </a:lnTo>
                <a:close/>
                <a:moveTo>
                  <a:pt x="21795" y="19838"/>
                </a:moveTo>
                <a:lnTo>
                  <a:pt x="21795" y="21613"/>
                </a:lnTo>
                <a:lnTo>
                  <a:pt x="20020" y="21613"/>
                </a:lnTo>
                <a:lnTo>
                  <a:pt x="20020" y="19838"/>
                </a:lnTo>
                <a:close/>
                <a:moveTo>
                  <a:pt x="23644" y="19838"/>
                </a:moveTo>
                <a:lnTo>
                  <a:pt x="23644" y="21613"/>
                </a:lnTo>
                <a:lnTo>
                  <a:pt x="21870" y="21613"/>
                </a:lnTo>
                <a:lnTo>
                  <a:pt x="21870" y="19838"/>
                </a:lnTo>
                <a:close/>
                <a:moveTo>
                  <a:pt x="25498" y="19838"/>
                </a:moveTo>
                <a:lnTo>
                  <a:pt x="25498" y="21613"/>
                </a:lnTo>
                <a:lnTo>
                  <a:pt x="23719" y="21613"/>
                </a:lnTo>
                <a:lnTo>
                  <a:pt x="23719" y="19838"/>
                </a:lnTo>
                <a:close/>
                <a:moveTo>
                  <a:pt x="27348" y="19838"/>
                </a:moveTo>
                <a:lnTo>
                  <a:pt x="27348" y="21613"/>
                </a:lnTo>
                <a:lnTo>
                  <a:pt x="25575" y="21613"/>
                </a:lnTo>
                <a:lnTo>
                  <a:pt x="25575" y="19838"/>
                </a:lnTo>
                <a:close/>
                <a:moveTo>
                  <a:pt x="29204" y="19838"/>
                </a:moveTo>
                <a:lnTo>
                  <a:pt x="29204" y="21613"/>
                </a:lnTo>
                <a:lnTo>
                  <a:pt x="27424" y="21613"/>
                </a:lnTo>
                <a:lnTo>
                  <a:pt x="27424" y="19838"/>
                </a:lnTo>
                <a:close/>
                <a:moveTo>
                  <a:pt x="31053" y="19838"/>
                </a:moveTo>
                <a:lnTo>
                  <a:pt x="31053" y="21613"/>
                </a:lnTo>
                <a:lnTo>
                  <a:pt x="29279" y="21613"/>
                </a:lnTo>
                <a:lnTo>
                  <a:pt x="29279" y="19838"/>
                </a:lnTo>
                <a:close/>
                <a:moveTo>
                  <a:pt x="32903" y="19838"/>
                </a:moveTo>
                <a:lnTo>
                  <a:pt x="32903" y="21613"/>
                </a:lnTo>
                <a:lnTo>
                  <a:pt x="31128" y="21613"/>
                </a:lnTo>
                <a:lnTo>
                  <a:pt x="31128" y="19838"/>
                </a:lnTo>
                <a:close/>
                <a:moveTo>
                  <a:pt x="34692" y="19838"/>
                </a:moveTo>
                <a:lnTo>
                  <a:pt x="34692" y="21613"/>
                </a:lnTo>
                <a:lnTo>
                  <a:pt x="32979" y="21613"/>
                </a:lnTo>
                <a:lnTo>
                  <a:pt x="32979" y="19838"/>
                </a:lnTo>
                <a:close/>
                <a:moveTo>
                  <a:pt x="36541" y="19838"/>
                </a:moveTo>
                <a:lnTo>
                  <a:pt x="36541" y="21613"/>
                </a:lnTo>
                <a:lnTo>
                  <a:pt x="34768" y="21613"/>
                </a:lnTo>
                <a:lnTo>
                  <a:pt x="34768" y="19838"/>
                </a:lnTo>
                <a:close/>
                <a:moveTo>
                  <a:pt x="38397" y="19838"/>
                </a:moveTo>
                <a:lnTo>
                  <a:pt x="38397" y="21613"/>
                </a:lnTo>
                <a:lnTo>
                  <a:pt x="36618" y="21613"/>
                </a:lnTo>
                <a:lnTo>
                  <a:pt x="36618" y="19838"/>
                </a:lnTo>
                <a:close/>
                <a:moveTo>
                  <a:pt x="40246" y="19838"/>
                </a:moveTo>
                <a:lnTo>
                  <a:pt x="40246" y="21613"/>
                </a:lnTo>
                <a:lnTo>
                  <a:pt x="38472" y="21613"/>
                </a:lnTo>
                <a:lnTo>
                  <a:pt x="38472" y="19838"/>
                </a:lnTo>
                <a:close/>
                <a:moveTo>
                  <a:pt x="42096" y="19838"/>
                </a:moveTo>
                <a:lnTo>
                  <a:pt x="42096" y="21613"/>
                </a:lnTo>
                <a:lnTo>
                  <a:pt x="40321" y="21613"/>
                </a:lnTo>
                <a:lnTo>
                  <a:pt x="40321" y="19838"/>
                </a:lnTo>
                <a:close/>
                <a:moveTo>
                  <a:pt x="43950" y="19838"/>
                </a:moveTo>
                <a:lnTo>
                  <a:pt x="43950" y="21613"/>
                </a:lnTo>
                <a:lnTo>
                  <a:pt x="42172" y="21613"/>
                </a:lnTo>
                <a:lnTo>
                  <a:pt x="42172" y="19838"/>
                </a:lnTo>
                <a:close/>
                <a:moveTo>
                  <a:pt x="45801" y="19838"/>
                </a:moveTo>
                <a:lnTo>
                  <a:pt x="45801" y="21613"/>
                </a:lnTo>
                <a:lnTo>
                  <a:pt x="44027" y="21613"/>
                </a:lnTo>
                <a:lnTo>
                  <a:pt x="44027" y="19838"/>
                </a:lnTo>
                <a:close/>
                <a:moveTo>
                  <a:pt x="47656" y="19838"/>
                </a:moveTo>
                <a:lnTo>
                  <a:pt x="47656" y="21613"/>
                </a:lnTo>
                <a:lnTo>
                  <a:pt x="45876" y="21613"/>
                </a:lnTo>
                <a:lnTo>
                  <a:pt x="45876" y="19838"/>
                </a:lnTo>
                <a:close/>
                <a:moveTo>
                  <a:pt x="49505" y="19838"/>
                </a:moveTo>
                <a:lnTo>
                  <a:pt x="49505" y="21613"/>
                </a:lnTo>
                <a:lnTo>
                  <a:pt x="47731" y="21613"/>
                </a:lnTo>
                <a:lnTo>
                  <a:pt x="47731" y="19838"/>
                </a:lnTo>
                <a:close/>
                <a:moveTo>
                  <a:pt x="51289" y="19838"/>
                </a:moveTo>
                <a:lnTo>
                  <a:pt x="51289" y="21613"/>
                </a:lnTo>
                <a:lnTo>
                  <a:pt x="49581" y="21613"/>
                </a:lnTo>
                <a:lnTo>
                  <a:pt x="49581" y="19838"/>
                </a:lnTo>
                <a:close/>
                <a:moveTo>
                  <a:pt x="53144" y="19838"/>
                </a:moveTo>
                <a:lnTo>
                  <a:pt x="53144" y="21613"/>
                </a:lnTo>
                <a:lnTo>
                  <a:pt x="51370" y="21613"/>
                </a:lnTo>
                <a:lnTo>
                  <a:pt x="51370" y="19838"/>
                </a:lnTo>
                <a:close/>
                <a:moveTo>
                  <a:pt x="54995" y="19838"/>
                </a:moveTo>
                <a:lnTo>
                  <a:pt x="54995" y="21613"/>
                </a:lnTo>
                <a:lnTo>
                  <a:pt x="53220" y="21613"/>
                </a:lnTo>
                <a:lnTo>
                  <a:pt x="53220" y="19838"/>
                </a:lnTo>
                <a:close/>
                <a:moveTo>
                  <a:pt x="56849" y="19838"/>
                </a:moveTo>
                <a:lnTo>
                  <a:pt x="56849" y="21613"/>
                </a:lnTo>
                <a:lnTo>
                  <a:pt x="55070" y="21613"/>
                </a:lnTo>
                <a:lnTo>
                  <a:pt x="55070" y="19838"/>
                </a:lnTo>
                <a:close/>
                <a:moveTo>
                  <a:pt x="58698" y="19838"/>
                </a:moveTo>
                <a:lnTo>
                  <a:pt x="58698" y="21613"/>
                </a:lnTo>
                <a:lnTo>
                  <a:pt x="56924" y="21613"/>
                </a:lnTo>
                <a:lnTo>
                  <a:pt x="56924" y="19838"/>
                </a:lnTo>
                <a:close/>
                <a:moveTo>
                  <a:pt x="60548" y="19838"/>
                </a:moveTo>
                <a:lnTo>
                  <a:pt x="60548" y="21613"/>
                </a:lnTo>
                <a:lnTo>
                  <a:pt x="58775" y="21613"/>
                </a:lnTo>
                <a:lnTo>
                  <a:pt x="58775" y="19838"/>
                </a:lnTo>
                <a:close/>
                <a:moveTo>
                  <a:pt x="62404" y="19838"/>
                </a:moveTo>
                <a:lnTo>
                  <a:pt x="62404" y="21613"/>
                </a:lnTo>
                <a:lnTo>
                  <a:pt x="60629" y="21613"/>
                </a:lnTo>
                <a:lnTo>
                  <a:pt x="60629" y="19838"/>
                </a:lnTo>
                <a:close/>
                <a:moveTo>
                  <a:pt x="64253" y="19838"/>
                </a:moveTo>
                <a:lnTo>
                  <a:pt x="64253" y="21613"/>
                </a:lnTo>
                <a:lnTo>
                  <a:pt x="62479" y="21613"/>
                </a:lnTo>
                <a:lnTo>
                  <a:pt x="62479" y="19838"/>
                </a:lnTo>
                <a:close/>
                <a:moveTo>
                  <a:pt x="66108" y="19838"/>
                </a:moveTo>
                <a:lnTo>
                  <a:pt x="66108" y="21613"/>
                </a:lnTo>
                <a:lnTo>
                  <a:pt x="64328" y="21613"/>
                </a:lnTo>
                <a:lnTo>
                  <a:pt x="64328" y="19838"/>
                </a:lnTo>
                <a:close/>
                <a:moveTo>
                  <a:pt x="3343" y="21688"/>
                </a:moveTo>
                <a:lnTo>
                  <a:pt x="3343" y="23467"/>
                </a:lnTo>
                <a:lnTo>
                  <a:pt x="1568" y="23467"/>
                </a:lnTo>
                <a:lnTo>
                  <a:pt x="1568" y="21688"/>
                </a:lnTo>
                <a:close/>
                <a:moveTo>
                  <a:pt x="5192" y="21688"/>
                </a:moveTo>
                <a:lnTo>
                  <a:pt x="5192" y="23467"/>
                </a:lnTo>
                <a:lnTo>
                  <a:pt x="3418" y="23467"/>
                </a:lnTo>
                <a:lnTo>
                  <a:pt x="3418" y="21688"/>
                </a:lnTo>
                <a:close/>
                <a:moveTo>
                  <a:pt x="7047" y="21688"/>
                </a:moveTo>
                <a:lnTo>
                  <a:pt x="7047" y="23467"/>
                </a:lnTo>
                <a:lnTo>
                  <a:pt x="5267" y="23467"/>
                </a:lnTo>
                <a:lnTo>
                  <a:pt x="5267" y="21688"/>
                </a:lnTo>
                <a:close/>
                <a:moveTo>
                  <a:pt x="8896" y="21688"/>
                </a:moveTo>
                <a:lnTo>
                  <a:pt x="8896" y="23467"/>
                </a:lnTo>
                <a:lnTo>
                  <a:pt x="7123" y="23467"/>
                </a:lnTo>
                <a:lnTo>
                  <a:pt x="7123" y="21688"/>
                </a:lnTo>
                <a:close/>
                <a:moveTo>
                  <a:pt x="10746" y="21688"/>
                </a:moveTo>
                <a:lnTo>
                  <a:pt x="10746" y="23467"/>
                </a:lnTo>
                <a:lnTo>
                  <a:pt x="8972" y="23467"/>
                </a:lnTo>
                <a:lnTo>
                  <a:pt x="8972" y="21688"/>
                </a:lnTo>
                <a:close/>
                <a:moveTo>
                  <a:pt x="12601" y="21688"/>
                </a:moveTo>
                <a:lnTo>
                  <a:pt x="12601" y="23467"/>
                </a:lnTo>
                <a:lnTo>
                  <a:pt x="10827" y="23467"/>
                </a:lnTo>
                <a:lnTo>
                  <a:pt x="10827" y="21688"/>
                </a:lnTo>
                <a:close/>
                <a:moveTo>
                  <a:pt x="14451" y="21688"/>
                </a:moveTo>
                <a:lnTo>
                  <a:pt x="14451" y="23467"/>
                </a:lnTo>
                <a:lnTo>
                  <a:pt x="12676" y="23467"/>
                </a:lnTo>
                <a:lnTo>
                  <a:pt x="12676" y="21688"/>
                </a:lnTo>
                <a:close/>
                <a:moveTo>
                  <a:pt x="16305" y="21688"/>
                </a:moveTo>
                <a:lnTo>
                  <a:pt x="16305" y="23467"/>
                </a:lnTo>
                <a:lnTo>
                  <a:pt x="14526" y="23467"/>
                </a:lnTo>
                <a:lnTo>
                  <a:pt x="14526" y="21688"/>
                </a:lnTo>
                <a:close/>
                <a:moveTo>
                  <a:pt x="18089" y="21688"/>
                </a:moveTo>
                <a:lnTo>
                  <a:pt x="18089" y="23467"/>
                </a:lnTo>
                <a:lnTo>
                  <a:pt x="16381" y="23467"/>
                </a:lnTo>
                <a:lnTo>
                  <a:pt x="16381" y="21688"/>
                </a:lnTo>
                <a:close/>
                <a:moveTo>
                  <a:pt x="19945" y="21688"/>
                </a:moveTo>
                <a:lnTo>
                  <a:pt x="19945" y="23467"/>
                </a:lnTo>
                <a:lnTo>
                  <a:pt x="18166" y="23467"/>
                </a:lnTo>
                <a:lnTo>
                  <a:pt x="18166" y="21688"/>
                </a:lnTo>
                <a:close/>
                <a:moveTo>
                  <a:pt x="21795" y="21688"/>
                </a:moveTo>
                <a:lnTo>
                  <a:pt x="21795" y="23467"/>
                </a:lnTo>
                <a:lnTo>
                  <a:pt x="20020" y="23467"/>
                </a:lnTo>
                <a:lnTo>
                  <a:pt x="20020" y="21688"/>
                </a:lnTo>
                <a:close/>
                <a:moveTo>
                  <a:pt x="23644" y="21688"/>
                </a:moveTo>
                <a:lnTo>
                  <a:pt x="23644" y="23467"/>
                </a:lnTo>
                <a:lnTo>
                  <a:pt x="21870" y="23467"/>
                </a:lnTo>
                <a:lnTo>
                  <a:pt x="21870" y="21688"/>
                </a:lnTo>
                <a:close/>
                <a:moveTo>
                  <a:pt x="25498" y="21688"/>
                </a:moveTo>
                <a:lnTo>
                  <a:pt x="25498" y="23467"/>
                </a:lnTo>
                <a:lnTo>
                  <a:pt x="23719" y="23467"/>
                </a:lnTo>
                <a:lnTo>
                  <a:pt x="23719" y="21688"/>
                </a:lnTo>
                <a:close/>
                <a:moveTo>
                  <a:pt x="27348" y="21688"/>
                </a:moveTo>
                <a:lnTo>
                  <a:pt x="27348" y="23467"/>
                </a:lnTo>
                <a:lnTo>
                  <a:pt x="25575" y="23467"/>
                </a:lnTo>
                <a:lnTo>
                  <a:pt x="25575" y="21688"/>
                </a:lnTo>
                <a:close/>
                <a:moveTo>
                  <a:pt x="29204" y="21688"/>
                </a:moveTo>
                <a:lnTo>
                  <a:pt x="29204" y="23467"/>
                </a:lnTo>
                <a:lnTo>
                  <a:pt x="27424" y="23467"/>
                </a:lnTo>
                <a:lnTo>
                  <a:pt x="27424" y="21688"/>
                </a:lnTo>
                <a:close/>
                <a:moveTo>
                  <a:pt x="31053" y="21688"/>
                </a:moveTo>
                <a:lnTo>
                  <a:pt x="31053" y="23467"/>
                </a:lnTo>
                <a:lnTo>
                  <a:pt x="29279" y="23467"/>
                </a:lnTo>
                <a:lnTo>
                  <a:pt x="29279" y="21688"/>
                </a:lnTo>
                <a:close/>
                <a:moveTo>
                  <a:pt x="32903" y="21688"/>
                </a:moveTo>
                <a:lnTo>
                  <a:pt x="32903" y="23467"/>
                </a:lnTo>
                <a:lnTo>
                  <a:pt x="31128" y="23467"/>
                </a:lnTo>
                <a:lnTo>
                  <a:pt x="31128" y="21688"/>
                </a:lnTo>
                <a:close/>
                <a:moveTo>
                  <a:pt x="34692" y="21688"/>
                </a:moveTo>
                <a:lnTo>
                  <a:pt x="34692" y="23467"/>
                </a:lnTo>
                <a:lnTo>
                  <a:pt x="32979" y="23467"/>
                </a:lnTo>
                <a:lnTo>
                  <a:pt x="32979" y="21688"/>
                </a:lnTo>
                <a:close/>
                <a:moveTo>
                  <a:pt x="36541" y="21688"/>
                </a:moveTo>
                <a:lnTo>
                  <a:pt x="36541" y="23467"/>
                </a:lnTo>
                <a:lnTo>
                  <a:pt x="34768" y="23467"/>
                </a:lnTo>
                <a:lnTo>
                  <a:pt x="34768" y="21688"/>
                </a:lnTo>
                <a:close/>
                <a:moveTo>
                  <a:pt x="38397" y="21688"/>
                </a:moveTo>
                <a:lnTo>
                  <a:pt x="38397" y="23467"/>
                </a:lnTo>
                <a:lnTo>
                  <a:pt x="36618" y="23467"/>
                </a:lnTo>
                <a:lnTo>
                  <a:pt x="36618" y="21688"/>
                </a:lnTo>
                <a:close/>
                <a:moveTo>
                  <a:pt x="40246" y="21688"/>
                </a:moveTo>
                <a:lnTo>
                  <a:pt x="40246" y="23467"/>
                </a:lnTo>
                <a:lnTo>
                  <a:pt x="38472" y="23467"/>
                </a:lnTo>
                <a:lnTo>
                  <a:pt x="38472" y="21688"/>
                </a:lnTo>
                <a:close/>
                <a:moveTo>
                  <a:pt x="42096" y="21688"/>
                </a:moveTo>
                <a:lnTo>
                  <a:pt x="42096" y="23467"/>
                </a:lnTo>
                <a:lnTo>
                  <a:pt x="40321" y="23467"/>
                </a:lnTo>
                <a:lnTo>
                  <a:pt x="40321" y="21688"/>
                </a:lnTo>
                <a:close/>
                <a:moveTo>
                  <a:pt x="43950" y="21688"/>
                </a:moveTo>
                <a:lnTo>
                  <a:pt x="43950" y="23467"/>
                </a:lnTo>
                <a:lnTo>
                  <a:pt x="42172" y="23467"/>
                </a:lnTo>
                <a:lnTo>
                  <a:pt x="42172" y="21688"/>
                </a:lnTo>
                <a:close/>
                <a:moveTo>
                  <a:pt x="45801" y="21688"/>
                </a:moveTo>
                <a:lnTo>
                  <a:pt x="45801" y="23467"/>
                </a:lnTo>
                <a:lnTo>
                  <a:pt x="44027" y="23467"/>
                </a:lnTo>
                <a:lnTo>
                  <a:pt x="44027" y="21688"/>
                </a:lnTo>
                <a:close/>
                <a:moveTo>
                  <a:pt x="47656" y="21688"/>
                </a:moveTo>
                <a:lnTo>
                  <a:pt x="47656" y="23467"/>
                </a:lnTo>
                <a:lnTo>
                  <a:pt x="45876" y="23467"/>
                </a:lnTo>
                <a:lnTo>
                  <a:pt x="45876" y="21688"/>
                </a:lnTo>
                <a:close/>
                <a:moveTo>
                  <a:pt x="49505" y="21688"/>
                </a:moveTo>
                <a:lnTo>
                  <a:pt x="49505" y="23467"/>
                </a:lnTo>
                <a:lnTo>
                  <a:pt x="47731" y="23467"/>
                </a:lnTo>
                <a:lnTo>
                  <a:pt x="47731" y="21688"/>
                </a:lnTo>
                <a:close/>
                <a:moveTo>
                  <a:pt x="51289" y="21688"/>
                </a:moveTo>
                <a:lnTo>
                  <a:pt x="51289" y="23467"/>
                </a:lnTo>
                <a:lnTo>
                  <a:pt x="49581" y="23467"/>
                </a:lnTo>
                <a:lnTo>
                  <a:pt x="49581" y="21688"/>
                </a:lnTo>
                <a:close/>
                <a:moveTo>
                  <a:pt x="53144" y="21688"/>
                </a:moveTo>
                <a:lnTo>
                  <a:pt x="53144" y="23467"/>
                </a:lnTo>
                <a:lnTo>
                  <a:pt x="51370" y="23467"/>
                </a:lnTo>
                <a:lnTo>
                  <a:pt x="51370" y="21688"/>
                </a:lnTo>
                <a:close/>
                <a:moveTo>
                  <a:pt x="54995" y="21688"/>
                </a:moveTo>
                <a:lnTo>
                  <a:pt x="54995" y="23467"/>
                </a:lnTo>
                <a:lnTo>
                  <a:pt x="53220" y="23467"/>
                </a:lnTo>
                <a:lnTo>
                  <a:pt x="53220" y="21688"/>
                </a:lnTo>
                <a:close/>
                <a:moveTo>
                  <a:pt x="56849" y="21688"/>
                </a:moveTo>
                <a:lnTo>
                  <a:pt x="56849" y="23467"/>
                </a:lnTo>
                <a:lnTo>
                  <a:pt x="55070" y="23467"/>
                </a:lnTo>
                <a:lnTo>
                  <a:pt x="55070" y="21688"/>
                </a:lnTo>
                <a:close/>
                <a:moveTo>
                  <a:pt x="58698" y="21688"/>
                </a:moveTo>
                <a:lnTo>
                  <a:pt x="58698" y="23467"/>
                </a:lnTo>
                <a:lnTo>
                  <a:pt x="56924" y="23467"/>
                </a:lnTo>
                <a:lnTo>
                  <a:pt x="56924" y="21688"/>
                </a:lnTo>
                <a:close/>
                <a:moveTo>
                  <a:pt x="60548" y="21688"/>
                </a:moveTo>
                <a:lnTo>
                  <a:pt x="60548" y="23467"/>
                </a:lnTo>
                <a:lnTo>
                  <a:pt x="58775" y="23467"/>
                </a:lnTo>
                <a:lnTo>
                  <a:pt x="58775" y="21688"/>
                </a:lnTo>
                <a:close/>
                <a:moveTo>
                  <a:pt x="62404" y="21688"/>
                </a:moveTo>
                <a:lnTo>
                  <a:pt x="62404" y="23467"/>
                </a:lnTo>
                <a:lnTo>
                  <a:pt x="60629" y="23467"/>
                </a:lnTo>
                <a:lnTo>
                  <a:pt x="60629" y="21688"/>
                </a:lnTo>
                <a:close/>
                <a:moveTo>
                  <a:pt x="64253" y="21688"/>
                </a:moveTo>
                <a:lnTo>
                  <a:pt x="64253" y="23467"/>
                </a:lnTo>
                <a:lnTo>
                  <a:pt x="62479" y="23467"/>
                </a:lnTo>
                <a:lnTo>
                  <a:pt x="62479" y="21688"/>
                </a:lnTo>
                <a:close/>
                <a:moveTo>
                  <a:pt x="66108" y="21688"/>
                </a:moveTo>
                <a:lnTo>
                  <a:pt x="66108" y="23467"/>
                </a:lnTo>
                <a:lnTo>
                  <a:pt x="64328" y="23467"/>
                </a:lnTo>
                <a:lnTo>
                  <a:pt x="64328" y="21688"/>
                </a:lnTo>
                <a:close/>
                <a:moveTo>
                  <a:pt x="3343" y="23544"/>
                </a:moveTo>
                <a:lnTo>
                  <a:pt x="3343" y="25317"/>
                </a:lnTo>
                <a:lnTo>
                  <a:pt x="1568" y="25317"/>
                </a:lnTo>
                <a:lnTo>
                  <a:pt x="1568" y="23544"/>
                </a:lnTo>
                <a:close/>
                <a:moveTo>
                  <a:pt x="5192" y="23544"/>
                </a:moveTo>
                <a:lnTo>
                  <a:pt x="5192" y="25317"/>
                </a:lnTo>
                <a:lnTo>
                  <a:pt x="3418" y="25317"/>
                </a:lnTo>
                <a:lnTo>
                  <a:pt x="3418" y="23544"/>
                </a:lnTo>
                <a:close/>
                <a:moveTo>
                  <a:pt x="7047" y="23544"/>
                </a:moveTo>
                <a:lnTo>
                  <a:pt x="7047" y="25317"/>
                </a:lnTo>
                <a:lnTo>
                  <a:pt x="5267" y="25317"/>
                </a:lnTo>
                <a:lnTo>
                  <a:pt x="5267" y="23544"/>
                </a:lnTo>
                <a:close/>
                <a:moveTo>
                  <a:pt x="8896" y="23544"/>
                </a:moveTo>
                <a:lnTo>
                  <a:pt x="8896" y="25317"/>
                </a:lnTo>
                <a:lnTo>
                  <a:pt x="7123" y="25317"/>
                </a:lnTo>
                <a:lnTo>
                  <a:pt x="7123" y="23544"/>
                </a:lnTo>
                <a:close/>
                <a:moveTo>
                  <a:pt x="10746" y="23544"/>
                </a:moveTo>
                <a:lnTo>
                  <a:pt x="10746" y="25317"/>
                </a:lnTo>
                <a:lnTo>
                  <a:pt x="8972" y="25317"/>
                </a:lnTo>
                <a:lnTo>
                  <a:pt x="8972" y="23544"/>
                </a:lnTo>
                <a:close/>
                <a:moveTo>
                  <a:pt x="12601" y="23544"/>
                </a:moveTo>
                <a:lnTo>
                  <a:pt x="12601" y="25317"/>
                </a:lnTo>
                <a:lnTo>
                  <a:pt x="10827" y="25317"/>
                </a:lnTo>
                <a:lnTo>
                  <a:pt x="10827" y="23544"/>
                </a:lnTo>
                <a:close/>
                <a:moveTo>
                  <a:pt x="14451" y="23544"/>
                </a:moveTo>
                <a:lnTo>
                  <a:pt x="14451" y="25317"/>
                </a:lnTo>
                <a:lnTo>
                  <a:pt x="12676" y="25317"/>
                </a:lnTo>
                <a:lnTo>
                  <a:pt x="12676" y="23544"/>
                </a:lnTo>
                <a:close/>
                <a:moveTo>
                  <a:pt x="16305" y="23544"/>
                </a:moveTo>
                <a:lnTo>
                  <a:pt x="16305" y="25317"/>
                </a:lnTo>
                <a:lnTo>
                  <a:pt x="14526" y="25317"/>
                </a:lnTo>
                <a:lnTo>
                  <a:pt x="14526" y="23544"/>
                </a:lnTo>
                <a:close/>
                <a:moveTo>
                  <a:pt x="18089" y="23544"/>
                </a:moveTo>
                <a:lnTo>
                  <a:pt x="18089" y="25317"/>
                </a:lnTo>
                <a:lnTo>
                  <a:pt x="16381" y="25317"/>
                </a:lnTo>
                <a:lnTo>
                  <a:pt x="16381" y="23544"/>
                </a:lnTo>
                <a:close/>
                <a:moveTo>
                  <a:pt x="19945" y="23544"/>
                </a:moveTo>
                <a:lnTo>
                  <a:pt x="19945" y="25317"/>
                </a:lnTo>
                <a:lnTo>
                  <a:pt x="18166" y="25317"/>
                </a:lnTo>
                <a:lnTo>
                  <a:pt x="18166" y="23544"/>
                </a:lnTo>
                <a:close/>
                <a:moveTo>
                  <a:pt x="21795" y="23544"/>
                </a:moveTo>
                <a:lnTo>
                  <a:pt x="21795" y="25317"/>
                </a:lnTo>
                <a:lnTo>
                  <a:pt x="20020" y="25317"/>
                </a:lnTo>
                <a:lnTo>
                  <a:pt x="20020" y="23544"/>
                </a:lnTo>
                <a:close/>
                <a:moveTo>
                  <a:pt x="23644" y="23544"/>
                </a:moveTo>
                <a:lnTo>
                  <a:pt x="23644" y="25317"/>
                </a:lnTo>
                <a:lnTo>
                  <a:pt x="21870" y="25317"/>
                </a:lnTo>
                <a:lnTo>
                  <a:pt x="21870" y="23544"/>
                </a:lnTo>
                <a:close/>
                <a:moveTo>
                  <a:pt x="25498" y="23544"/>
                </a:moveTo>
                <a:lnTo>
                  <a:pt x="25498" y="25317"/>
                </a:lnTo>
                <a:lnTo>
                  <a:pt x="23719" y="25317"/>
                </a:lnTo>
                <a:lnTo>
                  <a:pt x="23719" y="23544"/>
                </a:lnTo>
                <a:close/>
                <a:moveTo>
                  <a:pt x="27348" y="23544"/>
                </a:moveTo>
                <a:lnTo>
                  <a:pt x="27348" y="25317"/>
                </a:lnTo>
                <a:lnTo>
                  <a:pt x="25575" y="25317"/>
                </a:lnTo>
                <a:lnTo>
                  <a:pt x="25575" y="23544"/>
                </a:lnTo>
                <a:close/>
                <a:moveTo>
                  <a:pt x="29204" y="23544"/>
                </a:moveTo>
                <a:lnTo>
                  <a:pt x="29204" y="25317"/>
                </a:lnTo>
                <a:lnTo>
                  <a:pt x="27424" y="25317"/>
                </a:lnTo>
                <a:lnTo>
                  <a:pt x="27424" y="23544"/>
                </a:lnTo>
                <a:close/>
                <a:moveTo>
                  <a:pt x="31053" y="23544"/>
                </a:moveTo>
                <a:lnTo>
                  <a:pt x="31053" y="25317"/>
                </a:lnTo>
                <a:lnTo>
                  <a:pt x="29279" y="25317"/>
                </a:lnTo>
                <a:lnTo>
                  <a:pt x="29279" y="23544"/>
                </a:lnTo>
                <a:close/>
                <a:moveTo>
                  <a:pt x="32903" y="23544"/>
                </a:moveTo>
                <a:lnTo>
                  <a:pt x="32903" y="25317"/>
                </a:lnTo>
                <a:lnTo>
                  <a:pt x="31128" y="25317"/>
                </a:lnTo>
                <a:lnTo>
                  <a:pt x="31128" y="23544"/>
                </a:lnTo>
                <a:close/>
                <a:moveTo>
                  <a:pt x="34692" y="23544"/>
                </a:moveTo>
                <a:lnTo>
                  <a:pt x="34692" y="25317"/>
                </a:lnTo>
                <a:lnTo>
                  <a:pt x="32979" y="25317"/>
                </a:lnTo>
                <a:lnTo>
                  <a:pt x="32979" y="23544"/>
                </a:lnTo>
                <a:close/>
                <a:moveTo>
                  <a:pt x="36541" y="23544"/>
                </a:moveTo>
                <a:lnTo>
                  <a:pt x="36541" y="25317"/>
                </a:lnTo>
                <a:lnTo>
                  <a:pt x="34768" y="25317"/>
                </a:lnTo>
                <a:lnTo>
                  <a:pt x="34768" y="23544"/>
                </a:lnTo>
                <a:close/>
                <a:moveTo>
                  <a:pt x="38397" y="23544"/>
                </a:moveTo>
                <a:lnTo>
                  <a:pt x="38397" y="25317"/>
                </a:lnTo>
                <a:lnTo>
                  <a:pt x="36618" y="25317"/>
                </a:lnTo>
                <a:lnTo>
                  <a:pt x="36618" y="23544"/>
                </a:lnTo>
                <a:close/>
                <a:moveTo>
                  <a:pt x="40246" y="23544"/>
                </a:moveTo>
                <a:lnTo>
                  <a:pt x="40246" y="25317"/>
                </a:lnTo>
                <a:lnTo>
                  <a:pt x="38472" y="25317"/>
                </a:lnTo>
                <a:lnTo>
                  <a:pt x="38472" y="23544"/>
                </a:lnTo>
                <a:close/>
                <a:moveTo>
                  <a:pt x="42096" y="23544"/>
                </a:moveTo>
                <a:lnTo>
                  <a:pt x="42096" y="25317"/>
                </a:lnTo>
                <a:lnTo>
                  <a:pt x="40321" y="25317"/>
                </a:lnTo>
                <a:lnTo>
                  <a:pt x="40321" y="23544"/>
                </a:lnTo>
                <a:close/>
                <a:moveTo>
                  <a:pt x="43950" y="23544"/>
                </a:moveTo>
                <a:lnTo>
                  <a:pt x="43950" y="25317"/>
                </a:lnTo>
                <a:lnTo>
                  <a:pt x="42172" y="25317"/>
                </a:lnTo>
                <a:lnTo>
                  <a:pt x="42172" y="23544"/>
                </a:lnTo>
                <a:close/>
                <a:moveTo>
                  <a:pt x="45801" y="23544"/>
                </a:moveTo>
                <a:lnTo>
                  <a:pt x="45801" y="25317"/>
                </a:lnTo>
                <a:lnTo>
                  <a:pt x="44027" y="25317"/>
                </a:lnTo>
                <a:lnTo>
                  <a:pt x="44027" y="23544"/>
                </a:lnTo>
                <a:close/>
                <a:moveTo>
                  <a:pt x="47656" y="23544"/>
                </a:moveTo>
                <a:lnTo>
                  <a:pt x="47656" y="25317"/>
                </a:lnTo>
                <a:lnTo>
                  <a:pt x="45876" y="25317"/>
                </a:lnTo>
                <a:lnTo>
                  <a:pt x="45876" y="23544"/>
                </a:lnTo>
                <a:close/>
                <a:moveTo>
                  <a:pt x="49505" y="23544"/>
                </a:moveTo>
                <a:lnTo>
                  <a:pt x="49505" y="25317"/>
                </a:lnTo>
                <a:lnTo>
                  <a:pt x="47731" y="25317"/>
                </a:lnTo>
                <a:lnTo>
                  <a:pt x="47731" y="23544"/>
                </a:lnTo>
                <a:close/>
                <a:moveTo>
                  <a:pt x="51289" y="23544"/>
                </a:moveTo>
                <a:lnTo>
                  <a:pt x="51289" y="25317"/>
                </a:lnTo>
                <a:lnTo>
                  <a:pt x="49581" y="25317"/>
                </a:lnTo>
                <a:lnTo>
                  <a:pt x="49581" y="23544"/>
                </a:lnTo>
                <a:close/>
                <a:moveTo>
                  <a:pt x="53144" y="23544"/>
                </a:moveTo>
                <a:lnTo>
                  <a:pt x="53144" y="25317"/>
                </a:lnTo>
                <a:lnTo>
                  <a:pt x="51370" y="25317"/>
                </a:lnTo>
                <a:lnTo>
                  <a:pt x="51370" y="23544"/>
                </a:lnTo>
                <a:close/>
                <a:moveTo>
                  <a:pt x="54995" y="23544"/>
                </a:moveTo>
                <a:lnTo>
                  <a:pt x="54995" y="25317"/>
                </a:lnTo>
                <a:lnTo>
                  <a:pt x="53220" y="25317"/>
                </a:lnTo>
                <a:lnTo>
                  <a:pt x="53220" y="23544"/>
                </a:lnTo>
                <a:close/>
                <a:moveTo>
                  <a:pt x="56849" y="23544"/>
                </a:moveTo>
                <a:lnTo>
                  <a:pt x="56849" y="25317"/>
                </a:lnTo>
                <a:lnTo>
                  <a:pt x="55070" y="25317"/>
                </a:lnTo>
                <a:lnTo>
                  <a:pt x="55070" y="23544"/>
                </a:lnTo>
                <a:close/>
                <a:moveTo>
                  <a:pt x="58698" y="23544"/>
                </a:moveTo>
                <a:lnTo>
                  <a:pt x="58698" y="25317"/>
                </a:lnTo>
                <a:lnTo>
                  <a:pt x="56924" y="25317"/>
                </a:lnTo>
                <a:lnTo>
                  <a:pt x="56924" y="23544"/>
                </a:lnTo>
                <a:close/>
                <a:moveTo>
                  <a:pt x="60548" y="23544"/>
                </a:moveTo>
                <a:lnTo>
                  <a:pt x="60548" y="25317"/>
                </a:lnTo>
                <a:lnTo>
                  <a:pt x="58775" y="25317"/>
                </a:lnTo>
                <a:lnTo>
                  <a:pt x="58775" y="23544"/>
                </a:lnTo>
                <a:close/>
                <a:moveTo>
                  <a:pt x="62404" y="23544"/>
                </a:moveTo>
                <a:lnTo>
                  <a:pt x="62404" y="25317"/>
                </a:lnTo>
                <a:lnTo>
                  <a:pt x="60629" y="25317"/>
                </a:lnTo>
                <a:lnTo>
                  <a:pt x="60629" y="23544"/>
                </a:lnTo>
                <a:close/>
                <a:moveTo>
                  <a:pt x="64253" y="23544"/>
                </a:moveTo>
                <a:lnTo>
                  <a:pt x="64253" y="25317"/>
                </a:lnTo>
                <a:lnTo>
                  <a:pt x="62479" y="25317"/>
                </a:lnTo>
                <a:lnTo>
                  <a:pt x="62479" y="23544"/>
                </a:lnTo>
                <a:close/>
                <a:moveTo>
                  <a:pt x="66108" y="23544"/>
                </a:moveTo>
                <a:lnTo>
                  <a:pt x="66108" y="25317"/>
                </a:lnTo>
                <a:lnTo>
                  <a:pt x="64328" y="25317"/>
                </a:lnTo>
                <a:lnTo>
                  <a:pt x="64328" y="23544"/>
                </a:lnTo>
                <a:close/>
                <a:moveTo>
                  <a:pt x="3343" y="25393"/>
                </a:moveTo>
                <a:lnTo>
                  <a:pt x="3343" y="27173"/>
                </a:lnTo>
                <a:lnTo>
                  <a:pt x="1568" y="27173"/>
                </a:lnTo>
                <a:lnTo>
                  <a:pt x="1568" y="25393"/>
                </a:lnTo>
                <a:close/>
                <a:moveTo>
                  <a:pt x="5192" y="25393"/>
                </a:moveTo>
                <a:lnTo>
                  <a:pt x="5192" y="27173"/>
                </a:lnTo>
                <a:lnTo>
                  <a:pt x="3418" y="27173"/>
                </a:lnTo>
                <a:lnTo>
                  <a:pt x="3418" y="25393"/>
                </a:lnTo>
                <a:close/>
                <a:moveTo>
                  <a:pt x="7047" y="25393"/>
                </a:moveTo>
                <a:lnTo>
                  <a:pt x="7047" y="27173"/>
                </a:lnTo>
                <a:lnTo>
                  <a:pt x="5267" y="27173"/>
                </a:lnTo>
                <a:lnTo>
                  <a:pt x="5267" y="25393"/>
                </a:lnTo>
                <a:close/>
                <a:moveTo>
                  <a:pt x="8896" y="25393"/>
                </a:moveTo>
                <a:lnTo>
                  <a:pt x="8896" y="27173"/>
                </a:lnTo>
                <a:lnTo>
                  <a:pt x="7123" y="27173"/>
                </a:lnTo>
                <a:lnTo>
                  <a:pt x="7123" y="25393"/>
                </a:lnTo>
                <a:close/>
                <a:moveTo>
                  <a:pt x="10746" y="25393"/>
                </a:moveTo>
                <a:lnTo>
                  <a:pt x="10746" y="27173"/>
                </a:lnTo>
                <a:lnTo>
                  <a:pt x="8972" y="27173"/>
                </a:lnTo>
                <a:lnTo>
                  <a:pt x="8972" y="25393"/>
                </a:lnTo>
                <a:close/>
                <a:moveTo>
                  <a:pt x="12601" y="25393"/>
                </a:moveTo>
                <a:lnTo>
                  <a:pt x="12601" y="27173"/>
                </a:lnTo>
                <a:lnTo>
                  <a:pt x="10827" y="27173"/>
                </a:lnTo>
                <a:lnTo>
                  <a:pt x="10827" y="25393"/>
                </a:lnTo>
                <a:close/>
                <a:moveTo>
                  <a:pt x="14451" y="25393"/>
                </a:moveTo>
                <a:lnTo>
                  <a:pt x="14451" y="27173"/>
                </a:lnTo>
                <a:lnTo>
                  <a:pt x="12676" y="27173"/>
                </a:lnTo>
                <a:lnTo>
                  <a:pt x="12676" y="25393"/>
                </a:lnTo>
                <a:close/>
                <a:moveTo>
                  <a:pt x="16305" y="25393"/>
                </a:moveTo>
                <a:lnTo>
                  <a:pt x="16305" y="27173"/>
                </a:lnTo>
                <a:lnTo>
                  <a:pt x="14526" y="27173"/>
                </a:lnTo>
                <a:lnTo>
                  <a:pt x="14526" y="25393"/>
                </a:lnTo>
                <a:close/>
                <a:moveTo>
                  <a:pt x="18089" y="25393"/>
                </a:moveTo>
                <a:lnTo>
                  <a:pt x="18089" y="27173"/>
                </a:lnTo>
                <a:lnTo>
                  <a:pt x="16381" y="27173"/>
                </a:lnTo>
                <a:lnTo>
                  <a:pt x="16381" y="25393"/>
                </a:lnTo>
                <a:close/>
                <a:moveTo>
                  <a:pt x="19945" y="25393"/>
                </a:moveTo>
                <a:lnTo>
                  <a:pt x="19945" y="27173"/>
                </a:lnTo>
                <a:lnTo>
                  <a:pt x="18166" y="27173"/>
                </a:lnTo>
                <a:lnTo>
                  <a:pt x="18166" y="25393"/>
                </a:lnTo>
                <a:close/>
                <a:moveTo>
                  <a:pt x="21795" y="25393"/>
                </a:moveTo>
                <a:lnTo>
                  <a:pt x="21795" y="27173"/>
                </a:lnTo>
                <a:lnTo>
                  <a:pt x="20020" y="27173"/>
                </a:lnTo>
                <a:lnTo>
                  <a:pt x="20020" y="25393"/>
                </a:lnTo>
                <a:close/>
                <a:moveTo>
                  <a:pt x="23644" y="25393"/>
                </a:moveTo>
                <a:lnTo>
                  <a:pt x="23644" y="27173"/>
                </a:lnTo>
                <a:lnTo>
                  <a:pt x="21870" y="27173"/>
                </a:lnTo>
                <a:lnTo>
                  <a:pt x="21870" y="25393"/>
                </a:lnTo>
                <a:close/>
                <a:moveTo>
                  <a:pt x="25498" y="25393"/>
                </a:moveTo>
                <a:lnTo>
                  <a:pt x="25498" y="27173"/>
                </a:lnTo>
                <a:lnTo>
                  <a:pt x="23719" y="27173"/>
                </a:lnTo>
                <a:lnTo>
                  <a:pt x="23719" y="25393"/>
                </a:lnTo>
                <a:close/>
                <a:moveTo>
                  <a:pt x="27348" y="25393"/>
                </a:moveTo>
                <a:lnTo>
                  <a:pt x="27348" y="27173"/>
                </a:lnTo>
                <a:lnTo>
                  <a:pt x="25575" y="27173"/>
                </a:lnTo>
                <a:lnTo>
                  <a:pt x="25575" y="25393"/>
                </a:lnTo>
                <a:close/>
                <a:moveTo>
                  <a:pt x="29204" y="25393"/>
                </a:moveTo>
                <a:lnTo>
                  <a:pt x="29204" y="27173"/>
                </a:lnTo>
                <a:lnTo>
                  <a:pt x="27424" y="27173"/>
                </a:lnTo>
                <a:lnTo>
                  <a:pt x="27424" y="25393"/>
                </a:lnTo>
                <a:close/>
                <a:moveTo>
                  <a:pt x="31053" y="25393"/>
                </a:moveTo>
                <a:lnTo>
                  <a:pt x="31053" y="27173"/>
                </a:lnTo>
                <a:lnTo>
                  <a:pt x="29279" y="27173"/>
                </a:lnTo>
                <a:lnTo>
                  <a:pt x="29279" y="25393"/>
                </a:lnTo>
                <a:close/>
                <a:moveTo>
                  <a:pt x="32903" y="25393"/>
                </a:moveTo>
                <a:lnTo>
                  <a:pt x="32903" y="27173"/>
                </a:lnTo>
                <a:lnTo>
                  <a:pt x="31128" y="27173"/>
                </a:lnTo>
                <a:lnTo>
                  <a:pt x="31128" y="25393"/>
                </a:lnTo>
                <a:close/>
                <a:moveTo>
                  <a:pt x="34692" y="25393"/>
                </a:moveTo>
                <a:lnTo>
                  <a:pt x="34692" y="27173"/>
                </a:lnTo>
                <a:lnTo>
                  <a:pt x="32979" y="27173"/>
                </a:lnTo>
                <a:lnTo>
                  <a:pt x="32979" y="25393"/>
                </a:lnTo>
                <a:close/>
                <a:moveTo>
                  <a:pt x="36541" y="25393"/>
                </a:moveTo>
                <a:lnTo>
                  <a:pt x="36541" y="27173"/>
                </a:lnTo>
                <a:lnTo>
                  <a:pt x="34768" y="27173"/>
                </a:lnTo>
                <a:lnTo>
                  <a:pt x="34768" y="25393"/>
                </a:lnTo>
                <a:close/>
                <a:moveTo>
                  <a:pt x="38397" y="25393"/>
                </a:moveTo>
                <a:lnTo>
                  <a:pt x="38397" y="27173"/>
                </a:lnTo>
                <a:lnTo>
                  <a:pt x="36618" y="27173"/>
                </a:lnTo>
                <a:lnTo>
                  <a:pt x="36618" y="25393"/>
                </a:lnTo>
                <a:close/>
                <a:moveTo>
                  <a:pt x="40246" y="25393"/>
                </a:moveTo>
                <a:lnTo>
                  <a:pt x="40246" y="27173"/>
                </a:lnTo>
                <a:lnTo>
                  <a:pt x="38472" y="27173"/>
                </a:lnTo>
                <a:lnTo>
                  <a:pt x="38472" y="25393"/>
                </a:lnTo>
                <a:close/>
                <a:moveTo>
                  <a:pt x="42096" y="25393"/>
                </a:moveTo>
                <a:lnTo>
                  <a:pt x="42096" y="27173"/>
                </a:lnTo>
                <a:lnTo>
                  <a:pt x="40321" y="27173"/>
                </a:lnTo>
                <a:lnTo>
                  <a:pt x="40321" y="25393"/>
                </a:lnTo>
                <a:close/>
                <a:moveTo>
                  <a:pt x="43950" y="25393"/>
                </a:moveTo>
                <a:lnTo>
                  <a:pt x="43950" y="27173"/>
                </a:lnTo>
                <a:lnTo>
                  <a:pt x="42172" y="27173"/>
                </a:lnTo>
                <a:lnTo>
                  <a:pt x="42172" y="25393"/>
                </a:lnTo>
                <a:close/>
                <a:moveTo>
                  <a:pt x="45801" y="25393"/>
                </a:moveTo>
                <a:lnTo>
                  <a:pt x="45801" y="27173"/>
                </a:lnTo>
                <a:lnTo>
                  <a:pt x="44027" y="27173"/>
                </a:lnTo>
                <a:lnTo>
                  <a:pt x="44027" y="25393"/>
                </a:lnTo>
                <a:close/>
                <a:moveTo>
                  <a:pt x="47656" y="25393"/>
                </a:moveTo>
                <a:lnTo>
                  <a:pt x="47656" y="27173"/>
                </a:lnTo>
                <a:lnTo>
                  <a:pt x="45876" y="27173"/>
                </a:lnTo>
                <a:lnTo>
                  <a:pt x="45876" y="25393"/>
                </a:lnTo>
                <a:close/>
                <a:moveTo>
                  <a:pt x="49505" y="25393"/>
                </a:moveTo>
                <a:lnTo>
                  <a:pt x="49505" y="27173"/>
                </a:lnTo>
                <a:lnTo>
                  <a:pt x="47731" y="27173"/>
                </a:lnTo>
                <a:lnTo>
                  <a:pt x="47731" y="25393"/>
                </a:lnTo>
                <a:close/>
                <a:moveTo>
                  <a:pt x="51289" y="25393"/>
                </a:moveTo>
                <a:lnTo>
                  <a:pt x="51289" y="27173"/>
                </a:lnTo>
                <a:lnTo>
                  <a:pt x="49581" y="27173"/>
                </a:lnTo>
                <a:lnTo>
                  <a:pt x="49581" y="25393"/>
                </a:lnTo>
                <a:close/>
                <a:moveTo>
                  <a:pt x="53144" y="25393"/>
                </a:moveTo>
                <a:lnTo>
                  <a:pt x="53144" y="27173"/>
                </a:lnTo>
                <a:lnTo>
                  <a:pt x="51370" y="27173"/>
                </a:lnTo>
                <a:lnTo>
                  <a:pt x="51370" y="25393"/>
                </a:lnTo>
                <a:close/>
                <a:moveTo>
                  <a:pt x="54995" y="25393"/>
                </a:moveTo>
                <a:lnTo>
                  <a:pt x="54995" y="27173"/>
                </a:lnTo>
                <a:lnTo>
                  <a:pt x="53220" y="27173"/>
                </a:lnTo>
                <a:lnTo>
                  <a:pt x="53220" y="25393"/>
                </a:lnTo>
                <a:close/>
                <a:moveTo>
                  <a:pt x="56849" y="25393"/>
                </a:moveTo>
                <a:lnTo>
                  <a:pt x="56849" y="27173"/>
                </a:lnTo>
                <a:lnTo>
                  <a:pt x="55070" y="27173"/>
                </a:lnTo>
                <a:lnTo>
                  <a:pt x="55070" y="25393"/>
                </a:lnTo>
                <a:close/>
                <a:moveTo>
                  <a:pt x="58698" y="25393"/>
                </a:moveTo>
                <a:lnTo>
                  <a:pt x="58698" y="27173"/>
                </a:lnTo>
                <a:lnTo>
                  <a:pt x="56924" y="27173"/>
                </a:lnTo>
                <a:lnTo>
                  <a:pt x="56924" y="25393"/>
                </a:lnTo>
                <a:close/>
                <a:moveTo>
                  <a:pt x="60548" y="25393"/>
                </a:moveTo>
                <a:lnTo>
                  <a:pt x="60548" y="27173"/>
                </a:lnTo>
                <a:lnTo>
                  <a:pt x="58775" y="27173"/>
                </a:lnTo>
                <a:lnTo>
                  <a:pt x="58775" y="25393"/>
                </a:lnTo>
                <a:close/>
                <a:moveTo>
                  <a:pt x="62404" y="25393"/>
                </a:moveTo>
                <a:lnTo>
                  <a:pt x="62404" y="27173"/>
                </a:lnTo>
                <a:lnTo>
                  <a:pt x="60629" y="27173"/>
                </a:lnTo>
                <a:lnTo>
                  <a:pt x="60629" y="25393"/>
                </a:lnTo>
                <a:close/>
                <a:moveTo>
                  <a:pt x="64253" y="25393"/>
                </a:moveTo>
                <a:lnTo>
                  <a:pt x="64253" y="27173"/>
                </a:lnTo>
                <a:lnTo>
                  <a:pt x="62479" y="27173"/>
                </a:lnTo>
                <a:lnTo>
                  <a:pt x="62479" y="25393"/>
                </a:lnTo>
                <a:close/>
                <a:moveTo>
                  <a:pt x="66108" y="25393"/>
                </a:moveTo>
                <a:lnTo>
                  <a:pt x="66108" y="27173"/>
                </a:lnTo>
                <a:lnTo>
                  <a:pt x="64328" y="27173"/>
                </a:lnTo>
                <a:lnTo>
                  <a:pt x="64328" y="25393"/>
                </a:lnTo>
                <a:close/>
                <a:moveTo>
                  <a:pt x="3343" y="27248"/>
                </a:moveTo>
                <a:lnTo>
                  <a:pt x="3343" y="29022"/>
                </a:lnTo>
                <a:lnTo>
                  <a:pt x="1568" y="29022"/>
                </a:lnTo>
                <a:lnTo>
                  <a:pt x="1568" y="27248"/>
                </a:lnTo>
                <a:close/>
                <a:moveTo>
                  <a:pt x="5192" y="27248"/>
                </a:moveTo>
                <a:lnTo>
                  <a:pt x="5192" y="29022"/>
                </a:lnTo>
                <a:lnTo>
                  <a:pt x="3418" y="29022"/>
                </a:lnTo>
                <a:lnTo>
                  <a:pt x="3418" y="27248"/>
                </a:lnTo>
                <a:close/>
                <a:moveTo>
                  <a:pt x="7047" y="27248"/>
                </a:moveTo>
                <a:lnTo>
                  <a:pt x="7047" y="29022"/>
                </a:lnTo>
                <a:lnTo>
                  <a:pt x="5267" y="29022"/>
                </a:lnTo>
                <a:lnTo>
                  <a:pt x="5267" y="27248"/>
                </a:lnTo>
                <a:close/>
                <a:moveTo>
                  <a:pt x="8896" y="27248"/>
                </a:moveTo>
                <a:lnTo>
                  <a:pt x="8896" y="29022"/>
                </a:lnTo>
                <a:lnTo>
                  <a:pt x="7123" y="29022"/>
                </a:lnTo>
                <a:lnTo>
                  <a:pt x="7123" y="27248"/>
                </a:lnTo>
                <a:close/>
                <a:moveTo>
                  <a:pt x="10746" y="27248"/>
                </a:moveTo>
                <a:lnTo>
                  <a:pt x="10746" y="29022"/>
                </a:lnTo>
                <a:lnTo>
                  <a:pt x="8972" y="29022"/>
                </a:lnTo>
                <a:lnTo>
                  <a:pt x="8972" y="27248"/>
                </a:lnTo>
                <a:close/>
                <a:moveTo>
                  <a:pt x="12601" y="27248"/>
                </a:moveTo>
                <a:lnTo>
                  <a:pt x="12601" y="29022"/>
                </a:lnTo>
                <a:lnTo>
                  <a:pt x="10827" y="29022"/>
                </a:lnTo>
                <a:lnTo>
                  <a:pt x="10827" y="27248"/>
                </a:lnTo>
                <a:close/>
                <a:moveTo>
                  <a:pt x="14451" y="27248"/>
                </a:moveTo>
                <a:lnTo>
                  <a:pt x="14451" y="29022"/>
                </a:lnTo>
                <a:lnTo>
                  <a:pt x="12676" y="29022"/>
                </a:lnTo>
                <a:lnTo>
                  <a:pt x="12676" y="27248"/>
                </a:lnTo>
                <a:close/>
                <a:moveTo>
                  <a:pt x="16305" y="27248"/>
                </a:moveTo>
                <a:lnTo>
                  <a:pt x="16305" y="29022"/>
                </a:lnTo>
                <a:lnTo>
                  <a:pt x="14526" y="29022"/>
                </a:lnTo>
                <a:lnTo>
                  <a:pt x="14526" y="27248"/>
                </a:lnTo>
                <a:close/>
                <a:moveTo>
                  <a:pt x="18089" y="27248"/>
                </a:moveTo>
                <a:lnTo>
                  <a:pt x="18089" y="29022"/>
                </a:lnTo>
                <a:lnTo>
                  <a:pt x="16381" y="29022"/>
                </a:lnTo>
                <a:lnTo>
                  <a:pt x="16381" y="27248"/>
                </a:lnTo>
                <a:close/>
                <a:moveTo>
                  <a:pt x="19945" y="27248"/>
                </a:moveTo>
                <a:lnTo>
                  <a:pt x="19945" y="29022"/>
                </a:lnTo>
                <a:lnTo>
                  <a:pt x="18166" y="29022"/>
                </a:lnTo>
                <a:lnTo>
                  <a:pt x="18166" y="27248"/>
                </a:lnTo>
                <a:close/>
                <a:moveTo>
                  <a:pt x="21795" y="27248"/>
                </a:moveTo>
                <a:lnTo>
                  <a:pt x="21795" y="29022"/>
                </a:lnTo>
                <a:lnTo>
                  <a:pt x="20020" y="29022"/>
                </a:lnTo>
                <a:lnTo>
                  <a:pt x="20020" y="27248"/>
                </a:lnTo>
                <a:close/>
                <a:moveTo>
                  <a:pt x="23644" y="27248"/>
                </a:moveTo>
                <a:lnTo>
                  <a:pt x="23644" y="29022"/>
                </a:lnTo>
                <a:lnTo>
                  <a:pt x="21870" y="29022"/>
                </a:lnTo>
                <a:lnTo>
                  <a:pt x="21870" y="27248"/>
                </a:lnTo>
                <a:close/>
                <a:moveTo>
                  <a:pt x="25498" y="27248"/>
                </a:moveTo>
                <a:lnTo>
                  <a:pt x="25498" y="29022"/>
                </a:lnTo>
                <a:lnTo>
                  <a:pt x="23719" y="29022"/>
                </a:lnTo>
                <a:lnTo>
                  <a:pt x="23719" y="27248"/>
                </a:lnTo>
                <a:close/>
                <a:moveTo>
                  <a:pt x="27348" y="27248"/>
                </a:moveTo>
                <a:lnTo>
                  <a:pt x="27348" y="29022"/>
                </a:lnTo>
                <a:lnTo>
                  <a:pt x="25575" y="29022"/>
                </a:lnTo>
                <a:lnTo>
                  <a:pt x="25575" y="27248"/>
                </a:lnTo>
                <a:close/>
                <a:moveTo>
                  <a:pt x="29204" y="27248"/>
                </a:moveTo>
                <a:lnTo>
                  <a:pt x="29204" y="29022"/>
                </a:lnTo>
                <a:lnTo>
                  <a:pt x="27424" y="29022"/>
                </a:lnTo>
                <a:lnTo>
                  <a:pt x="27424" y="27248"/>
                </a:lnTo>
                <a:close/>
                <a:moveTo>
                  <a:pt x="31053" y="27248"/>
                </a:moveTo>
                <a:lnTo>
                  <a:pt x="31053" y="29022"/>
                </a:lnTo>
                <a:lnTo>
                  <a:pt x="29279" y="29022"/>
                </a:lnTo>
                <a:lnTo>
                  <a:pt x="29279" y="27248"/>
                </a:lnTo>
                <a:close/>
                <a:moveTo>
                  <a:pt x="32903" y="27248"/>
                </a:moveTo>
                <a:lnTo>
                  <a:pt x="32903" y="29022"/>
                </a:lnTo>
                <a:lnTo>
                  <a:pt x="31128" y="29022"/>
                </a:lnTo>
                <a:lnTo>
                  <a:pt x="31128" y="27248"/>
                </a:lnTo>
                <a:close/>
                <a:moveTo>
                  <a:pt x="34692" y="27248"/>
                </a:moveTo>
                <a:lnTo>
                  <a:pt x="34692" y="29022"/>
                </a:lnTo>
                <a:lnTo>
                  <a:pt x="32979" y="29022"/>
                </a:lnTo>
                <a:lnTo>
                  <a:pt x="32979" y="27248"/>
                </a:lnTo>
                <a:close/>
                <a:moveTo>
                  <a:pt x="36541" y="27248"/>
                </a:moveTo>
                <a:lnTo>
                  <a:pt x="36541" y="29022"/>
                </a:lnTo>
                <a:lnTo>
                  <a:pt x="34768" y="29022"/>
                </a:lnTo>
                <a:lnTo>
                  <a:pt x="34768" y="27248"/>
                </a:lnTo>
                <a:close/>
                <a:moveTo>
                  <a:pt x="38397" y="27248"/>
                </a:moveTo>
                <a:lnTo>
                  <a:pt x="38397" y="29022"/>
                </a:lnTo>
                <a:lnTo>
                  <a:pt x="36618" y="29022"/>
                </a:lnTo>
                <a:lnTo>
                  <a:pt x="36618" y="27248"/>
                </a:lnTo>
                <a:close/>
                <a:moveTo>
                  <a:pt x="40246" y="27248"/>
                </a:moveTo>
                <a:lnTo>
                  <a:pt x="40246" y="29022"/>
                </a:lnTo>
                <a:lnTo>
                  <a:pt x="38472" y="29022"/>
                </a:lnTo>
                <a:lnTo>
                  <a:pt x="38472" y="27248"/>
                </a:lnTo>
                <a:close/>
                <a:moveTo>
                  <a:pt x="42096" y="27248"/>
                </a:moveTo>
                <a:lnTo>
                  <a:pt x="42096" y="29022"/>
                </a:lnTo>
                <a:lnTo>
                  <a:pt x="40321" y="29022"/>
                </a:lnTo>
                <a:lnTo>
                  <a:pt x="40321" y="27248"/>
                </a:lnTo>
                <a:close/>
                <a:moveTo>
                  <a:pt x="43950" y="27248"/>
                </a:moveTo>
                <a:lnTo>
                  <a:pt x="43950" y="29022"/>
                </a:lnTo>
                <a:lnTo>
                  <a:pt x="42172" y="29022"/>
                </a:lnTo>
                <a:lnTo>
                  <a:pt x="42172" y="27248"/>
                </a:lnTo>
                <a:close/>
                <a:moveTo>
                  <a:pt x="45801" y="27248"/>
                </a:moveTo>
                <a:lnTo>
                  <a:pt x="45801" y="29022"/>
                </a:lnTo>
                <a:lnTo>
                  <a:pt x="44027" y="29022"/>
                </a:lnTo>
                <a:lnTo>
                  <a:pt x="44027" y="27248"/>
                </a:lnTo>
                <a:close/>
                <a:moveTo>
                  <a:pt x="47656" y="27248"/>
                </a:moveTo>
                <a:lnTo>
                  <a:pt x="47656" y="29022"/>
                </a:lnTo>
                <a:lnTo>
                  <a:pt x="45876" y="29022"/>
                </a:lnTo>
                <a:lnTo>
                  <a:pt x="45876" y="27248"/>
                </a:lnTo>
                <a:close/>
                <a:moveTo>
                  <a:pt x="49505" y="27248"/>
                </a:moveTo>
                <a:lnTo>
                  <a:pt x="49505" y="29022"/>
                </a:lnTo>
                <a:lnTo>
                  <a:pt x="47731" y="29022"/>
                </a:lnTo>
                <a:lnTo>
                  <a:pt x="47731" y="27248"/>
                </a:lnTo>
                <a:close/>
                <a:moveTo>
                  <a:pt x="51289" y="27248"/>
                </a:moveTo>
                <a:lnTo>
                  <a:pt x="51289" y="29022"/>
                </a:lnTo>
                <a:lnTo>
                  <a:pt x="49581" y="29022"/>
                </a:lnTo>
                <a:lnTo>
                  <a:pt x="49581" y="27248"/>
                </a:lnTo>
                <a:close/>
                <a:moveTo>
                  <a:pt x="53144" y="27248"/>
                </a:moveTo>
                <a:lnTo>
                  <a:pt x="53144" y="29022"/>
                </a:lnTo>
                <a:lnTo>
                  <a:pt x="51370" y="29022"/>
                </a:lnTo>
                <a:lnTo>
                  <a:pt x="51370" y="27248"/>
                </a:lnTo>
                <a:close/>
                <a:moveTo>
                  <a:pt x="54995" y="27248"/>
                </a:moveTo>
                <a:lnTo>
                  <a:pt x="54995" y="29022"/>
                </a:lnTo>
                <a:lnTo>
                  <a:pt x="53220" y="29022"/>
                </a:lnTo>
                <a:lnTo>
                  <a:pt x="53220" y="27248"/>
                </a:lnTo>
                <a:close/>
                <a:moveTo>
                  <a:pt x="56849" y="27248"/>
                </a:moveTo>
                <a:lnTo>
                  <a:pt x="56849" y="29022"/>
                </a:lnTo>
                <a:lnTo>
                  <a:pt x="55070" y="29022"/>
                </a:lnTo>
                <a:lnTo>
                  <a:pt x="55070" y="27248"/>
                </a:lnTo>
                <a:close/>
                <a:moveTo>
                  <a:pt x="58698" y="27248"/>
                </a:moveTo>
                <a:lnTo>
                  <a:pt x="58698" y="29022"/>
                </a:lnTo>
                <a:lnTo>
                  <a:pt x="56924" y="29022"/>
                </a:lnTo>
                <a:lnTo>
                  <a:pt x="56924" y="27248"/>
                </a:lnTo>
                <a:close/>
                <a:moveTo>
                  <a:pt x="60548" y="27248"/>
                </a:moveTo>
                <a:lnTo>
                  <a:pt x="60548" y="29022"/>
                </a:lnTo>
                <a:lnTo>
                  <a:pt x="58775" y="29022"/>
                </a:lnTo>
                <a:lnTo>
                  <a:pt x="58775" y="27248"/>
                </a:lnTo>
                <a:close/>
                <a:moveTo>
                  <a:pt x="62404" y="27248"/>
                </a:moveTo>
                <a:lnTo>
                  <a:pt x="62404" y="29022"/>
                </a:lnTo>
                <a:lnTo>
                  <a:pt x="60629" y="29022"/>
                </a:lnTo>
                <a:lnTo>
                  <a:pt x="60629" y="27248"/>
                </a:lnTo>
                <a:close/>
                <a:moveTo>
                  <a:pt x="64253" y="27248"/>
                </a:moveTo>
                <a:lnTo>
                  <a:pt x="64253" y="29022"/>
                </a:lnTo>
                <a:lnTo>
                  <a:pt x="62479" y="29022"/>
                </a:lnTo>
                <a:lnTo>
                  <a:pt x="62479" y="27248"/>
                </a:lnTo>
                <a:close/>
                <a:moveTo>
                  <a:pt x="66108" y="27248"/>
                </a:moveTo>
                <a:lnTo>
                  <a:pt x="66108" y="29022"/>
                </a:lnTo>
                <a:lnTo>
                  <a:pt x="64328" y="29022"/>
                </a:lnTo>
                <a:lnTo>
                  <a:pt x="64328" y="27248"/>
                </a:lnTo>
                <a:close/>
                <a:moveTo>
                  <a:pt x="3343" y="29097"/>
                </a:moveTo>
                <a:lnTo>
                  <a:pt x="3343" y="30872"/>
                </a:lnTo>
                <a:lnTo>
                  <a:pt x="1568" y="30872"/>
                </a:lnTo>
                <a:lnTo>
                  <a:pt x="1568" y="29097"/>
                </a:lnTo>
                <a:close/>
                <a:moveTo>
                  <a:pt x="5192" y="29097"/>
                </a:moveTo>
                <a:lnTo>
                  <a:pt x="5192" y="30872"/>
                </a:lnTo>
                <a:lnTo>
                  <a:pt x="3418" y="30872"/>
                </a:lnTo>
                <a:lnTo>
                  <a:pt x="3418" y="29097"/>
                </a:lnTo>
                <a:close/>
                <a:moveTo>
                  <a:pt x="7047" y="29097"/>
                </a:moveTo>
                <a:lnTo>
                  <a:pt x="7047" y="30872"/>
                </a:lnTo>
                <a:lnTo>
                  <a:pt x="5267" y="30872"/>
                </a:lnTo>
                <a:lnTo>
                  <a:pt x="5267" y="29097"/>
                </a:lnTo>
                <a:close/>
                <a:moveTo>
                  <a:pt x="8896" y="29097"/>
                </a:moveTo>
                <a:lnTo>
                  <a:pt x="8896" y="30872"/>
                </a:lnTo>
                <a:lnTo>
                  <a:pt x="7123" y="30872"/>
                </a:lnTo>
                <a:lnTo>
                  <a:pt x="7123" y="29097"/>
                </a:lnTo>
                <a:close/>
                <a:moveTo>
                  <a:pt x="10746" y="29097"/>
                </a:moveTo>
                <a:lnTo>
                  <a:pt x="10746" y="30872"/>
                </a:lnTo>
                <a:lnTo>
                  <a:pt x="8972" y="30872"/>
                </a:lnTo>
                <a:lnTo>
                  <a:pt x="8972" y="29097"/>
                </a:lnTo>
                <a:close/>
                <a:moveTo>
                  <a:pt x="12601" y="29097"/>
                </a:moveTo>
                <a:lnTo>
                  <a:pt x="12601" y="30872"/>
                </a:lnTo>
                <a:lnTo>
                  <a:pt x="10827" y="30872"/>
                </a:lnTo>
                <a:lnTo>
                  <a:pt x="10827" y="29097"/>
                </a:lnTo>
                <a:close/>
                <a:moveTo>
                  <a:pt x="14451" y="29097"/>
                </a:moveTo>
                <a:lnTo>
                  <a:pt x="14451" y="30872"/>
                </a:lnTo>
                <a:lnTo>
                  <a:pt x="12676" y="30872"/>
                </a:lnTo>
                <a:lnTo>
                  <a:pt x="12676" y="29097"/>
                </a:lnTo>
                <a:close/>
                <a:moveTo>
                  <a:pt x="16305" y="29097"/>
                </a:moveTo>
                <a:lnTo>
                  <a:pt x="16305" y="30872"/>
                </a:lnTo>
                <a:lnTo>
                  <a:pt x="14526" y="30872"/>
                </a:lnTo>
                <a:lnTo>
                  <a:pt x="14526" y="29097"/>
                </a:lnTo>
                <a:close/>
                <a:moveTo>
                  <a:pt x="18089" y="29097"/>
                </a:moveTo>
                <a:lnTo>
                  <a:pt x="18089" y="30872"/>
                </a:lnTo>
                <a:lnTo>
                  <a:pt x="16381" y="30872"/>
                </a:lnTo>
                <a:lnTo>
                  <a:pt x="16381" y="29097"/>
                </a:lnTo>
                <a:close/>
                <a:moveTo>
                  <a:pt x="19945" y="29097"/>
                </a:moveTo>
                <a:lnTo>
                  <a:pt x="19945" y="30872"/>
                </a:lnTo>
                <a:lnTo>
                  <a:pt x="18166" y="30872"/>
                </a:lnTo>
                <a:lnTo>
                  <a:pt x="18166" y="29097"/>
                </a:lnTo>
                <a:close/>
                <a:moveTo>
                  <a:pt x="21795" y="29097"/>
                </a:moveTo>
                <a:lnTo>
                  <a:pt x="21795" y="30872"/>
                </a:lnTo>
                <a:lnTo>
                  <a:pt x="20020" y="30872"/>
                </a:lnTo>
                <a:lnTo>
                  <a:pt x="20020" y="29097"/>
                </a:lnTo>
                <a:close/>
                <a:moveTo>
                  <a:pt x="23644" y="29097"/>
                </a:moveTo>
                <a:lnTo>
                  <a:pt x="23644" y="30872"/>
                </a:lnTo>
                <a:lnTo>
                  <a:pt x="21870" y="30872"/>
                </a:lnTo>
                <a:lnTo>
                  <a:pt x="21870" y="29097"/>
                </a:lnTo>
                <a:close/>
                <a:moveTo>
                  <a:pt x="25498" y="29097"/>
                </a:moveTo>
                <a:lnTo>
                  <a:pt x="25498" y="30872"/>
                </a:lnTo>
                <a:lnTo>
                  <a:pt x="23719" y="30872"/>
                </a:lnTo>
                <a:lnTo>
                  <a:pt x="23719" y="29097"/>
                </a:lnTo>
                <a:close/>
                <a:moveTo>
                  <a:pt x="27348" y="29097"/>
                </a:moveTo>
                <a:lnTo>
                  <a:pt x="27348" y="30872"/>
                </a:lnTo>
                <a:lnTo>
                  <a:pt x="25575" y="30872"/>
                </a:lnTo>
                <a:lnTo>
                  <a:pt x="25575" y="29097"/>
                </a:lnTo>
                <a:close/>
                <a:moveTo>
                  <a:pt x="29204" y="29097"/>
                </a:moveTo>
                <a:lnTo>
                  <a:pt x="29204" y="30872"/>
                </a:lnTo>
                <a:lnTo>
                  <a:pt x="27424" y="30872"/>
                </a:lnTo>
                <a:lnTo>
                  <a:pt x="27424" y="29097"/>
                </a:lnTo>
                <a:close/>
                <a:moveTo>
                  <a:pt x="31053" y="29097"/>
                </a:moveTo>
                <a:lnTo>
                  <a:pt x="31053" y="30872"/>
                </a:lnTo>
                <a:lnTo>
                  <a:pt x="29279" y="30872"/>
                </a:lnTo>
                <a:lnTo>
                  <a:pt x="29279" y="29097"/>
                </a:lnTo>
                <a:close/>
                <a:moveTo>
                  <a:pt x="32903" y="29097"/>
                </a:moveTo>
                <a:lnTo>
                  <a:pt x="32903" y="30872"/>
                </a:lnTo>
                <a:lnTo>
                  <a:pt x="31128" y="30872"/>
                </a:lnTo>
                <a:lnTo>
                  <a:pt x="31128" y="29097"/>
                </a:lnTo>
                <a:close/>
                <a:moveTo>
                  <a:pt x="34692" y="29097"/>
                </a:moveTo>
                <a:lnTo>
                  <a:pt x="34692" y="30872"/>
                </a:lnTo>
                <a:lnTo>
                  <a:pt x="32979" y="30872"/>
                </a:lnTo>
                <a:lnTo>
                  <a:pt x="32979" y="29097"/>
                </a:lnTo>
                <a:close/>
                <a:moveTo>
                  <a:pt x="36541" y="29097"/>
                </a:moveTo>
                <a:lnTo>
                  <a:pt x="36541" y="30872"/>
                </a:lnTo>
                <a:lnTo>
                  <a:pt x="34768" y="30872"/>
                </a:lnTo>
                <a:lnTo>
                  <a:pt x="34768" y="29097"/>
                </a:lnTo>
                <a:close/>
                <a:moveTo>
                  <a:pt x="38397" y="29097"/>
                </a:moveTo>
                <a:lnTo>
                  <a:pt x="38397" y="30872"/>
                </a:lnTo>
                <a:lnTo>
                  <a:pt x="36618" y="30872"/>
                </a:lnTo>
                <a:lnTo>
                  <a:pt x="36618" y="29097"/>
                </a:lnTo>
                <a:close/>
                <a:moveTo>
                  <a:pt x="40246" y="29097"/>
                </a:moveTo>
                <a:lnTo>
                  <a:pt x="40246" y="30872"/>
                </a:lnTo>
                <a:lnTo>
                  <a:pt x="38472" y="30872"/>
                </a:lnTo>
                <a:lnTo>
                  <a:pt x="38472" y="29097"/>
                </a:lnTo>
                <a:close/>
                <a:moveTo>
                  <a:pt x="42096" y="29097"/>
                </a:moveTo>
                <a:lnTo>
                  <a:pt x="42096" y="30872"/>
                </a:lnTo>
                <a:lnTo>
                  <a:pt x="40321" y="30872"/>
                </a:lnTo>
                <a:lnTo>
                  <a:pt x="40321" y="29097"/>
                </a:lnTo>
                <a:close/>
                <a:moveTo>
                  <a:pt x="43950" y="29097"/>
                </a:moveTo>
                <a:lnTo>
                  <a:pt x="43950" y="30872"/>
                </a:lnTo>
                <a:lnTo>
                  <a:pt x="42172" y="30872"/>
                </a:lnTo>
                <a:lnTo>
                  <a:pt x="42172" y="29097"/>
                </a:lnTo>
                <a:close/>
                <a:moveTo>
                  <a:pt x="45801" y="29097"/>
                </a:moveTo>
                <a:lnTo>
                  <a:pt x="45801" y="30872"/>
                </a:lnTo>
                <a:lnTo>
                  <a:pt x="44027" y="30872"/>
                </a:lnTo>
                <a:lnTo>
                  <a:pt x="44027" y="29097"/>
                </a:lnTo>
                <a:close/>
                <a:moveTo>
                  <a:pt x="47656" y="29097"/>
                </a:moveTo>
                <a:lnTo>
                  <a:pt x="47656" y="30872"/>
                </a:lnTo>
                <a:lnTo>
                  <a:pt x="45876" y="30872"/>
                </a:lnTo>
                <a:lnTo>
                  <a:pt x="45876" y="29097"/>
                </a:lnTo>
                <a:close/>
                <a:moveTo>
                  <a:pt x="49505" y="29097"/>
                </a:moveTo>
                <a:lnTo>
                  <a:pt x="49505" y="30872"/>
                </a:lnTo>
                <a:lnTo>
                  <a:pt x="47731" y="30872"/>
                </a:lnTo>
                <a:lnTo>
                  <a:pt x="47731" y="29097"/>
                </a:lnTo>
                <a:close/>
                <a:moveTo>
                  <a:pt x="51289" y="29097"/>
                </a:moveTo>
                <a:lnTo>
                  <a:pt x="51289" y="30872"/>
                </a:lnTo>
                <a:lnTo>
                  <a:pt x="49581" y="30872"/>
                </a:lnTo>
                <a:lnTo>
                  <a:pt x="49581" y="29097"/>
                </a:lnTo>
                <a:close/>
                <a:moveTo>
                  <a:pt x="53144" y="29097"/>
                </a:moveTo>
                <a:lnTo>
                  <a:pt x="53144" y="30872"/>
                </a:lnTo>
                <a:lnTo>
                  <a:pt x="51370" y="30872"/>
                </a:lnTo>
                <a:lnTo>
                  <a:pt x="51370" y="29097"/>
                </a:lnTo>
                <a:close/>
                <a:moveTo>
                  <a:pt x="54995" y="29097"/>
                </a:moveTo>
                <a:lnTo>
                  <a:pt x="54995" y="30872"/>
                </a:lnTo>
                <a:lnTo>
                  <a:pt x="53220" y="30872"/>
                </a:lnTo>
                <a:lnTo>
                  <a:pt x="53220" y="29097"/>
                </a:lnTo>
                <a:close/>
                <a:moveTo>
                  <a:pt x="56849" y="29097"/>
                </a:moveTo>
                <a:lnTo>
                  <a:pt x="56849" y="30872"/>
                </a:lnTo>
                <a:lnTo>
                  <a:pt x="55070" y="30872"/>
                </a:lnTo>
                <a:lnTo>
                  <a:pt x="55070" y="29097"/>
                </a:lnTo>
                <a:close/>
                <a:moveTo>
                  <a:pt x="58698" y="29097"/>
                </a:moveTo>
                <a:lnTo>
                  <a:pt x="58698" y="30872"/>
                </a:lnTo>
                <a:lnTo>
                  <a:pt x="56924" y="30872"/>
                </a:lnTo>
                <a:lnTo>
                  <a:pt x="56924" y="29097"/>
                </a:lnTo>
                <a:close/>
                <a:moveTo>
                  <a:pt x="60548" y="29097"/>
                </a:moveTo>
                <a:lnTo>
                  <a:pt x="60548" y="30872"/>
                </a:lnTo>
                <a:lnTo>
                  <a:pt x="58775" y="30872"/>
                </a:lnTo>
                <a:lnTo>
                  <a:pt x="58775" y="29097"/>
                </a:lnTo>
                <a:close/>
                <a:moveTo>
                  <a:pt x="62404" y="29097"/>
                </a:moveTo>
                <a:lnTo>
                  <a:pt x="62404" y="30872"/>
                </a:lnTo>
                <a:lnTo>
                  <a:pt x="60629" y="30872"/>
                </a:lnTo>
                <a:lnTo>
                  <a:pt x="60629" y="29097"/>
                </a:lnTo>
                <a:close/>
                <a:moveTo>
                  <a:pt x="64253" y="29097"/>
                </a:moveTo>
                <a:lnTo>
                  <a:pt x="64253" y="30872"/>
                </a:lnTo>
                <a:lnTo>
                  <a:pt x="62479" y="30872"/>
                </a:lnTo>
                <a:lnTo>
                  <a:pt x="62479" y="29097"/>
                </a:lnTo>
                <a:close/>
                <a:moveTo>
                  <a:pt x="66108" y="29097"/>
                </a:moveTo>
                <a:lnTo>
                  <a:pt x="66108" y="30872"/>
                </a:lnTo>
                <a:lnTo>
                  <a:pt x="64328" y="30872"/>
                </a:lnTo>
                <a:lnTo>
                  <a:pt x="64328" y="29097"/>
                </a:lnTo>
                <a:close/>
                <a:moveTo>
                  <a:pt x="3343" y="30948"/>
                </a:moveTo>
                <a:lnTo>
                  <a:pt x="3343" y="32726"/>
                </a:lnTo>
                <a:lnTo>
                  <a:pt x="1568" y="32726"/>
                </a:lnTo>
                <a:lnTo>
                  <a:pt x="1568" y="30948"/>
                </a:lnTo>
                <a:close/>
                <a:moveTo>
                  <a:pt x="5192" y="30948"/>
                </a:moveTo>
                <a:lnTo>
                  <a:pt x="5192" y="32726"/>
                </a:lnTo>
                <a:lnTo>
                  <a:pt x="3418" y="32726"/>
                </a:lnTo>
                <a:lnTo>
                  <a:pt x="3418" y="30948"/>
                </a:lnTo>
                <a:close/>
                <a:moveTo>
                  <a:pt x="7047" y="30948"/>
                </a:moveTo>
                <a:lnTo>
                  <a:pt x="7047" y="32726"/>
                </a:lnTo>
                <a:lnTo>
                  <a:pt x="5267" y="32726"/>
                </a:lnTo>
                <a:lnTo>
                  <a:pt x="5267" y="30948"/>
                </a:lnTo>
                <a:close/>
                <a:moveTo>
                  <a:pt x="8896" y="30948"/>
                </a:moveTo>
                <a:lnTo>
                  <a:pt x="8896" y="32726"/>
                </a:lnTo>
                <a:lnTo>
                  <a:pt x="7123" y="32726"/>
                </a:lnTo>
                <a:lnTo>
                  <a:pt x="7123" y="30948"/>
                </a:lnTo>
                <a:close/>
                <a:moveTo>
                  <a:pt x="10746" y="30948"/>
                </a:moveTo>
                <a:lnTo>
                  <a:pt x="10746" y="32726"/>
                </a:lnTo>
                <a:lnTo>
                  <a:pt x="8972" y="32726"/>
                </a:lnTo>
                <a:lnTo>
                  <a:pt x="8972" y="30948"/>
                </a:lnTo>
                <a:close/>
                <a:moveTo>
                  <a:pt x="12601" y="30948"/>
                </a:moveTo>
                <a:lnTo>
                  <a:pt x="12601" y="32726"/>
                </a:lnTo>
                <a:lnTo>
                  <a:pt x="10827" y="32726"/>
                </a:lnTo>
                <a:lnTo>
                  <a:pt x="10827" y="30948"/>
                </a:lnTo>
                <a:close/>
                <a:moveTo>
                  <a:pt x="14451" y="30948"/>
                </a:moveTo>
                <a:lnTo>
                  <a:pt x="14451" y="32726"/>
                </a:lnTo>
                <a:lnTo>
                  <a:pt x="12676" y="32726"/>
                </a:lnTo>
                <a:lnTo>
                  <a:pt x="12676" y="30948"/>
                </a:lnTo>
                <a:close/>
                <a:moveTo>
                  <a:pt x="16305" y="30948"/>
                </a:moveTo>
                <a:lnTo>
                  <a:pt x="16305" y="32726"/>
                </a:lnTo>
                <a:lnTo>
                  <a:pt x="14526" y="32726"/>
                </a:lnTo>
                <a:lnTo>
                  <a:pt x="14526" y="30948"/>
                </a:lnTo>
                <a:close/>
                <a:moveTo>
                  <a:pt x="18089" y="30948"/>
                </a:moveTo>
                <a:lnTo>
                  <a:pt x="18089" y="32726"/>
                </a:lnTo>
                <a:lnTo>
                  <a:pt x="16381" y="32726"/>
                </a:lnTo>
                <a:lnTo>
                  <a:pt x="16381" y="30948"/>
                </a:lnTo>
                <a:close/>
                <a:moveTo>
                  <a:pt x="19945" y="30948"/>
                </a:moveTo>
                <a:lnTo>
                  <a:pt x="19945" y="32726"/>
                </a:lnTo>
                <a:lnTo>
                  <a:pt x="18166" y="32726"/>
                </a:lnTo>
                <a:lnTo>
                  <a:pt x="18166" y="30948"/>
                </a:lnTo>
                <a:close/>
                <a:moveTo>
                  <a:pt x="21795" y="30948"/>
                </a:moveTo>
                <a:lnTo>
                  <a:pt x="21795" y="32726"/>
                </a:lnTo>
                <a:lnTo>
                  <a:pt x="20020" y="32726"/>
                </a:lnTo>
                <a:lnTo>
                  <a:pt x="20020" y="30948"/>
                </a:lnTo>
                <a:close/>
                <a:moveTo>
                  <a:pt x="23644" y="30948"/>
                </a:moveTo>
                <a:lnTo>
                  <a:pt x="23644" y="32726"/>
                </a:lnTo>
                <a:lnTo>
                  <a:pt x="21870" y="32726"/>
                </a:lnTo>
                <a:lnTo>
                  <a:pt x="21870" y="30948"/>
                </a:lnTo>
                <a:close/>
                <a:moveTo>
                  <a:pt x="25498" y="30948"/>
                </a:moveTo>
                <a:lnTo>
                  <a:pt x="25498" y="32726"/>
                </a:lnTo>
                <a:lnTo>
                  <a:pt x="23719" y="32726"/>
                </a:lnTo>
                <a:lnTo>
                  <a:pt x="23719" y="30948"/>
                </a:lnTo>
                <a:close/>
                <a:moveTo>
                  <a:pt x="27348" y="30948"/>
                </a:moveTo>
                <a:lnTo>
                  <a:pt x="27348" y="32726"/>
                </a:lnTo>
                <a:lnTo>
                  <a:pt x="25575" y="32726"/>
                </a:lnTo>
                <a:lnTo>
                  <a:pt x="25575" y="30948"/>
                </a:lnTo>
                <a:close/>
                <a:moveTo>
                  <a:pt x="29204" y="30948"/>
                </a:moveTo>
                <a:lnTo>
                  <a:pt x="29204" y="32726"/>
                </a:lnTo>
                <a:lnTo>
                  <a:pt x="27424" y="32726"/>
                </a:lnTo>
                <a:lnTo>
                  <a:pt x="27424" y="30948"/>
                </a:lnTo>
                <a:close/>
                <a:moveTo>
                  <a:pt x="31053" y="30948"/>
                </a:moveTo>
                <a:lnTo>
                  <a:pt x="31053" y="32726"/>
                </a:lnTo>
                <a:lnTo>
                  <a:pt x="29279" y="32726"/>
                </a:lnTo>
                <a:lnTo>
                  <a:pt x="29279" y="30948"/>
                </a:lnTo>
                <a:close/>
                <a:moveTo>
                  <a:pt x="32903" y="30948"/>
                </a:moveTo>
                <a:lnTo>
                  <a:pt x="32903" y="32726"/>
                </a:lnTo>
                <a:lnTo>
                  <a:pt x="31128" y="32726"/>
                </a:lnTo>
                <a:lnTo>
                  <a:pt x="31128" y="30948"/>
                </a:lnTo>
                <a:close/>
                <a:moveTo>
                  <a:pt x="34692" y="30948"/>
                </a:moveTo>
                <a:lnTo>
                  <a:pt x="34692" y="32726"/>
                </a:lnTo>
                <a:lnTo>
                  <a:pt x="32979" y="32726"/>
                </a:lnTo>
                <a:lnTo>
                  <a:pt x="32979" y="30948"/>
                </a:lnTo>
                <a:close/>
                <a:moveTo>
                  <a:pt x="36541" y="30948"/>
                </a:moveTo>
                <a:lnTo>
                  <a:pt x="36541" y="32726"/>
                </a:lnTo>
                <a:lnTo>
                  <a:pt x="34768" y="32726"/>
                </a:lnTo>
                <a:lnTo>
                  <a:pt x="34768" y="30948"/>
                </a:lnTo>
                <a:close/>
                <a:moveTo>
                  <a:pt x="38397" y="30948"/>
                </a:moveTo>
                <a:lnTo>
                  <a:pt x="38397" y="32726"/>
                </a:lnTo>
                <a:lnTo>
                  <a:pt x="36618" y="32726"/>
                </a:lnTo>
                <a:lnTo>
                  <a:pt x="36618" y="30948"/>
                </a:lnTo>
                <a:close/>
                <a:moveTo>
                  <a:pt x="40246" y="30948"/>
                </a:moveTo>
                <a:lnTo>
                  <a:pt x="40246" y="32726"/>
                </a:lnTo>
                <a:lnTo>
                  <a:pt x="38472" y="32726"/>
                </a:lnTo>
                <a:lnTo>
                  <a:pt x="38472" y="30948"/>
                </a:lnTo>
                <a:close/>
                <a:moveTo>
                  <a:pt x="42096" y="30948"/>
                </a:moveTo>
                <a:lnTo>
                  <a:pt x="42096" y="32726"/>
                </a:lnTo>
                <a:lnTo>
                  <a:pt x="40321" y="32726"/>
                </a:lnTo>
                <a:lnTo>
                  <a:pt x="40321" y="30948"/>
                </a:lnTo>
                <a:close/>
                <a:moveTo>
                  <a:pt x="43950" y="30948"/>
                </a:moveTo>
                <a:lnTo>
                  <a:pt x="43950" y="32726"/>
                </a:lnTo>
                <a:lnTo>
                  <a:pt x="42172" y="32726"/>
                </a:lnTo>
                <a:lnTo>
                  <a:pt x="42172" y="30948"/>
                </a:lnTo>
                <a:close/>
                <a:moveTo>
                  <a:pt x="45801" y="30948"/>
                </a:moveTo>
                <a:lnTo>
                  <a:pt x="45801" y="32726"/>
                </a:lnTo>
                <a:lnTo>
                  <a:pt x="44027" y="32726"/>
                </a:lnTo>
                <a:lnTo>
                  <a:pt x="44027" y="30948"/>
                </a:lnTo>
                <a:close/>
                <a:moveTo>
                  <a:pt x="47656" y="30948"/>
                </a:moveTo>
                <a:lnTo>
                  <a:pt x="47656" y="32726"/>
                </a:lnTo>
                <a:lnTo>
                  <a:pt x="45876" y="32726"/>
                </a:lnTo>
                <a:lnTo>
                  <a:pt x="45876" y="30948"/>
                </a:lnTo>
                <a:close/>
                <a:moveTo>
                  <a:pt x="49505" y="30948"/>
                </a:moveTo>
                <a:lnTo>
                  <a:pt x="49505" y="32726"/>
                </a:lnTo>
                <a:lnTo>
                  <a:pt x="47731" y="32726"/>
                </a:lnTo>
                <a:lnTo>
                  <a:pt x="47731" y="30948"/>
                </a:lnTo>
                <a:close/>
                <a:moveTo>
                  <a:pt x="51289" y="30948"/>
                </a:moveTo>
                <a:lnTo>
                  <a:pt x="51289" y="32726"/>
                </a:lnTo>
                <a:lnTo>
                  <a:pt x="49581" y="32726"/>
                </a:lnTo>
                <a:lnTo>
                  <a:pt x="49581" y="30948"/>
                </a:lnTo>
                <a:close/>
                <a:moveTo>
                  <a:pt x="53144" y="30948"/>
                </a:moveTo>
                <a:lnTo>
                  <a:pt x="53144" y="32726"/>
                </a:lnTo>
                <a:lnTo>
                  <a:pt x="51370" y="32726"/>
                </a:lnTo>
                <a:lnTo>
                  <a:pt x="51370" y="30948"/>
                </a:lnTo>
                <a:close/>
                <a:moveTo>
                  <a:pt x="54995" y="30948"/>
                </a:moveTo>
                <a:lnTo>
                  <a:pt x="54995" y="32726"/>
                </a:lnTo>
                <a:lnTo>
                  <a:pt x="53220" y="32726"/>
                </a:lnTo>
                <a:lnTo>
                  <a:pt x="53220" y="30948"/>
                </a:lnTo>
                <a:close/>
                <a:moveTo>
                  <a:pt x="56849" y="30948"/>
                </a:moveTo>
                <a:lnTo>
                  <a:pt x="56849" y="32726"/>
                </a:lnTo>
                <a:lnTo>
                  <a:pt x="55070" y="32726"/>
                </a:lnTo>
                <a:lnTo>
                  <a:pt x="55070" y="30948"/>
                </a:lnTo>
                <a:close/>
                <a:moveTo>
                  <a:pt x="58698" y="30948"/>
                </a:moveTo>
                <a:lnTo>
                  <a:pt x="58698" y="32726"/>
                </a:lnTo>
                <a:lnTo>
                  <a:pt x="56924" y="32726"/>
                </a:lnTo>
                <a:lnTo>
                  <a:pt x="56924" y="30948"/>
                </a:lnTo>
                <a:close/>
                <a:moveTo>
                  <a:pt x="60548" y="30948"/>
                </a:moveTo>
                <a:lnTo>
                  <a:pt x="60548" y="32726"/>
                </a:lnTo>
                <a:lnTo>
                  <a:pt x="58775" y="32726"/>
                </a:lnTo>
                <a:lnTo>
                  <a:pt x="58775" y="30948"/>
                </a:lnTo>
                <a:close/>
                <a:moveTo>
                  <a:pt x="62404" y="30948"/>
                </a:moveTo>
                <a:lnTo>
                  <a:pt x="62404" y="32726"/>
                </a:lnTo>
                <a:lnTo>
                  <a:pt x="60629" y="32726"/>
                </a:lnTo>
                <a:lnTo>
                  <a:pt x="60629" y="30948"/>
                </a:lnTo>
                <a:close/>
                <a:moveTo>
                  <a:pt x="64253" y="30948"/>
                </a:moveTo>
                <a:lnTo>
                  <a:pt x="64253" y="32726"/>
                </a:lnTo>
                <a:lnTo>
                  <a:pt x="62479" y="32726"/>
                </a:lnTo>
                <a:lnTo>
                  <a:pt x="62479" y="30948"/>
                </a:lnTo>
                <a:close/>
                <a:moveTo>
                  <a:pt x="66108" y="30948"/>
                </a:moveTo>
                <a:lnTo>
                  <a:pt x="66108" y="32726"/>
                </a:lnTo>
                <a:lnTo>
                  <a:pt x="64328" y="32726"/>
                </a:lnTo>
                <a:lnTo>
                  <a:pt x="64328" y="30948"/>
                </a:lnTo>
                <a:close/>
                <a:moveTo>
                  <a:pt x="3343" y="32802"/>
                </a:moveTo>
                <a:lnTo>
                  <a:pt x="3343" y="32837"/>
                </a:lnTo>
                <a:lnTo>
                  <a:pt x="3343" y="34289"/>
                </a:lnTo>
                <a:lnTo>
                  <a:pt x="3343" y="34329"/>
                </a:lnTo>
                <a:lnTo>
                  <a:pt x="1568" y="34329"/>
                </a:lnTo>
                <a:lnTo>
                  <a:pt x="1568" y="34289"/>
                </a:lnTo>
                <a:lnTo>
                  <a:pt x="1568" y="32837"/>
                </a:lnTo>
                <a:lnTo>
                  <a:pt x="1568" y="32802"/>
                </a:lnTo>
                <a:close/>
                <a:moveTo>
                  <a:pt x="5192" y="32802"/>
                </a:moveTo>
                <a:lnTo>
                  <a:pt x="5192" y="32837"/>
                </a:lnTo>
                <a:lnTo>
                  <a:pt x="5192" y="34289"/>
                </a:lnTo>
                <a:lnTo>
                  <a:pt x="5192" y="34329"/>
                </a:lnTo>
                <a:lnTo>
                  <a:pt x="3418" y="34329"/>
                </a:lnTo>
                <a:lnTo>
                  <a:pt x="3418" y="34289"/>
                </a:lnTo>
                <a:lnTo>
                  <a:pt x="3418" y="32837"/>
                </a:lnTo>
                <a:lnTo>
                  <a:pt x="3418" y="32802"/>
                </a:lnTo>
                <a:close/>
                <a:moveTo>
                  <a:pt x="7047" y="32802"/>
                </a:moveTo>
                <a:lnTo>
                  <a:pt x="7047" y="32837"/>
                </a:lnTo>
                <a:lnTo>
                  <a:pt x="7047" y="34289"/>
                </a:lnTo>
                <a:lnTo>
                  <a:pt x="7047" y="34329"/>
                </a:lnTo>
                <a:lnTo>
                  <a:pt x="5267" y="34329"/>
                </a:lnTo>
                <a:lnTo>
                  <a:pt x="5267" y="34289"/>
                </a:lnTo>
                <a:lnTo>
                  <a:pt x="5267" y="32837"/>
                </a:lnTo>
                <a:lnTo>
                  <a:pt x="5267" y="32802"/>
                </a:lnTo>
                <a:close/>
                <a:moveTo>
                  <a:pt x="8896" y="32802"/>
                </a:moveTo>
                <a:lnTo>
                  <a:pt x="8896" y="32837"/>
                </a:lnTo>
                <a:lnTo>
                  <a:pt x="8896" y="34289"/>
                </a:lnTo>
                <a:lnTo>
                  <a:pt x="8896" y="34329"/>
                </a:lnTo>
                <a:lnTo>
                  <a:pt x="7123" y="34329"/>
                </a:lnTo>
                <a:lnTo>
                  <a:pt x="7123" y="34289"/>
                </a:lnTo>
                <a:lnTo>
                  <a:pt x="7123" y="32837"/>
                </a:lnTo>
                <a:lnTo>
                  <a:pt x="7123" y="32802"/>
                </a:lnTo>
                <a:close/>
                <a:moveTo>
                  <a:pt x="10746" y="32802"/>
                </a:moveTo>
                <a:lnTo>
                  <a:pt x="10746" y="32837"/>
                </a:lnTo>
                <a:lnTo>
                  <a:pt x="10746" y="34289"/>
                </a:lnTo>
                <a:lnTo>
                  <a:pt x="10746" y="34329"/>
                </a:lnTo>
                <a:lnTo>
                  <a:pt x="8972" y="34329"/>
                </a:lnTo>
                <a:lnTo>
                  <a:pt x="8972" y="34289"/>
                </a:lnTo>
                <a:lnTo>
                  <a:pt x="8972" y="32837"/>
                </a:lnTo>
                <a:lnTo>
                  <a:pt x="8972" y="32802"/>
                </a:lnTo>
                <a:close/>
                <a:moveTo>
                  <a:pt x="12601" y="32802"/>
                </a:moveTo>
                <a:lnTo>
                  <a:pt x="12601" y="32837"/>
                </a:lnTo>
                <a:lnTo>
                  <a:pt x="12601" y="34289"/>
                </a:lnTo>
                <a:lnTo>
                  <a:pt x="12601" y="34329"/>
                </a:lnTo>
                <a:lnTo>
                  <a:pt x="10827" y="34329"/>
                </a:lnTo>
                <a:lnTo>
                  <a:pt x="10827" y="34289"/>
                </a:lnTo>
                <a:lnTo>
                  <a:pt x="10827" y="32837"/>
                </a:lnTo>
                <a:lnTo>
                  <a:pt x="10827" y="32802"/>
                </a:lnTo>
                <a:close/>
                <a:moveTo>
                  <a:pt x="14451" y="32802"/>
                </a:moveTo>
                <a:lnTo>
                  <a:pt x="14451" y="32837"/>
                </a:lnTo>
                <a:lnTo>
                  <a:pt x="14451" y="34289"/>
                </a:lnTo>
                <a:lnTo>
                  <a:pt x="14451" y="34329"/>
                </a:lnTo>
                <a:lnTo>
                  <a:pt x="12676" y="34329"/>
                </a:lnTo>
                <a:lnTo>
                  <a:pt x="12676" y="34289"/>
                </a:lnTo>
                <a:lnTo>
                  <a:pt x="12676" y="32837"/>
                </a:lnTo>
                <a:lnTo>
                  <a:pt x="12676" y="32802"/>
                </a:lnTo>
                <a:close/>
                <a:moveTo>
                  <a:pt x="16305" y="32802"/>
                </a:moveTo>
                <a:lnTo>
                  <a:pt x="16305" y="32837"/>
                </a:lnTo>
                <a:lnTo>
                  <a:pt x="16305" y="34289"/>
                </a:lnTo>
                <a:lnTo>
                  <a:pt x="16305" y="34329"/>
                </a:lnTo>
                <a:lnTo>
                  <a:pt x="14526" y="34329"/>
                </a:lnTo>
                <a:lnTo>
                  <a:pt x="14526" y="34289"/>
                </a:lnTo>
                <a:lnTo>
                  <a:pt x="14526" y="32837"/>
                </a:lnTo>
                <a:lnTo>
                  <a:pt x="14526" y="32802"/>
                </a:lnTo>
                <a:close/>
                <a:moveTo>
                  <a:pt x="18089" y="32802"/>
                </a:moveTo>
                <a:lnTo>
                  <a:pt x="18089" y="32837"/>
                </a:lnTo>
                <a:lnTo>
                  <a:pt x="18089" y="34289"/>
                </a:lnTo>
                <a:lnTo>
                  <a:pt x="18089" y="34329"/>
                </a:lnTo>
                <a:lnTo>
                  <a:pt x="16381" y="34329"/>
                </a:lnTo>
                <a:lnTo>
                  <a:pt x="16381" y="34289"/>
                </a:lnTo>
                <a:lnTo>
                  <a:pt x="16381" y="32837"/>
                </a:lnTo>
                <a:lnTo>
                  <a:pt x="16381" y="32802"/>
                </a:lnTo>
                <a:close/>
                <a:moveTo>
                  <a:pt x="19945" y="32802"/>
                </a:moveTo>
                <a:lnTo>
                  <a:pt x="19945" y="32837"/>
                </a:lnTo>
                <a:lnTo>
                  <a:pt x="19945" y="34289"/>
                </a:lnTo>
                <a:lnTo>
                  <a:pt x="19945" y="34329"/>
                </a:lnTo>
                <a:lnTo>
                  <a:pt x="18166" y="34329"/>
                </a:lnTo>
                <a:lnTo>
                  <a:pt x="18166" y="34289"/>
                </a:lnTo>
                <a:lnTo>
                  <a:pt x="18166" y="32837"/>
                </a:lnTo>
                <a:lnTo>
                  <a:pt x="18166" y="32802"/>
                </a:lnTo>
                <a:close/>
                <a:moveTo>
                  <a:pt x="21795" y="32802"/>
                </a:moveTo>
                <a:lnTo>
                  <a:pt x="21795" y="32837"/>
                </a:lnTo>
                <a:lnTo>
                  <a:pt x="21795" y="34289"/>
                </a:lnTo>
                <a:lnTo>
                  <a:pt x="21795" y="34329"/>
                </a:lnTo>
                <a:lnTo>
                  <a:pt x="20020" y="34329"/>
                </a:lnTo>
                <a:lnTo>
                  <a:pt x="20020" y="34289"/>
                </a:lnTo>
                <a:lnTo>
                  <a:pt x="20020" y="32837"/>
                </a:lnTo>
                <a:lnTo>
                  <a:pt x="20020" y="32802"/>
                </a:lnTo>
                <a:close/>
                <a:moveTo>
                  <a:pt x="23644" y="32802"/>
                </a:moveTo>
                <a:lnTo>
                  <a:pt x="23644" y="32837"/>
                </a:lnTo>
                <a:lnTo>
                  <a:pt x="23644" y="34289"/>
                </a:lnTo>
                <a:lnTo>
                  <a:pt x="23644" y="34329"/>
                </a:lnTo>
                <a:lnTo>
                  <a:pt x="21870" y="34329"/>
                </a:lnTo>
                <a:lnTo>
                  <a:pt x="21870" y="34289"/>
                </a:lnTo>
                <a:lnTo>
                  <a:pt x="21870" y="32837"/>
                </a:lnTo>
                <a:lnTo>
                  <a:pt x="21870" y="32802"/>
                </a:lnTo>
                <a:close/>
                <a:moveTo>
                  <a:pt x="25498" y="32802"/>
                </a:moveTo>
                <a:lnTo>
                  <a:pt x="25498" y="32837"/>
                </a:lnTo>
                <a:lnTo>
                  <a:pt x="25498" y="34289"/>
                </a:lnTo>
                <a:lnTo>
                  <a:pt x="25498" y="34329"/>
                </a:lnTo>
                <a:lnTo>
                  <a:pt x="23719" y="34329"/>
                </a:lnTo>
                <a:lnTo>
                  <a:pt x="23719" y="34289"/>
                </a:lnTo>
                <a:lnTo>
                  <a:pt x="23719" y="32837"/>
                </a:lnTo>
                <a:lnTo>
                  <a:pt x="23719" y="32802"/>
                </a:lnTo>
                <a:close/>
                <a:moveTo>
                  <a:pt x="27348" y="32802"/>
                </a:moveTo>
                <a:lnTo>
                  <a:pt x="27348" y="32837"/>
                </a:lnTo>
                <a:lnTo>
                  <a:pt x="27348" y="34289"/>
                </a:lnTo>
                <a:lnTo>
                  <a:pt x="27348" y="34329"/>
                </a:lnTo>
                <a:lnTo>
                  <a:pt x="25575" y="34329"/>
                </a:lnTo>
                <a:lnTo>
                  <a:pt x="25575" y="34289"/>
                </a:lnTo>
                <a:lnTo>
                  <a:pt x="25575" y="32837"/>
                </a:lnTo>
                <a:lnTo>
                  <a:pt x="25575" y="32802"/>
                </a:lnTo>
                <a:close/>
                <a:moveTo>
                  <a:pt x="29204" y="32802"/>
                </a:moveTo>
                <a:lnTo>
                  <a:pt x="29204" y="32837"/>
                </a:lnTo>
                <a:lnTo>
                  <a:pt x="29204" y="34289"/>
                </a:lnTo>
                <a:lnTo>
                  <a:pt x="29204" y="34329"/>
                </a:lnTo>
                <a:lnTo>
                  <a:pt x="27424" y="34329"/>
                </a:lnTo>
                <a:lnTo>
                  <a:pt x="27424" y="34289"/>
                </a:lnTo>
                <a:lnTo>
                  <a:pt x="27424" y="32837"/>
                </a:lnTo>
                <a:lnTo>
                  <a:pt x="27424" y="32802"/>
                </a:lnTo>
                <a:close/>
                <a:moveTo>
                  <a:pt x="31053" y="32802"/>
                </a:moveTo>
                <a:lnTo>
                  <a:pt x="31053" y="32837"/>
                </a:lnTo>
                <a:lnTo>
                  <a:pt x="31053" y="34289"/>
                </a:lnTo>
                <a:lnTo>
                  <a:pt x="31053" y="34329"/>
                </a:lnTo>
                <a:lnTo>
                  <a:pt x="29279" y="34329"/>
                </a:lnTo>
                <a:lnTo>
                  <a:pt x="29279" y="34289"/>
                </a:lnTo>
                <a:lnTo>
                  <a:pt x="29279" y="32837"/>
                </a:lnTo>
                <a:lnTo>
                  <a:pt x="29279" y="32802"/>
                </a:lnTo>
                <a:close/>
                <a:moveTo>
                  <a:pt x="32903" y="32802"/>
                </a:moveTo>
                <a:lnTo>
                  <a:pt x="32903" y="32837"/>
                </a:lnTo>
                <a:lnTo>
                  <a:pt x="32903" y="34289"/>
                </a:lnTo>
                <a:lnTo>
                  <a:pt x="32903" y="34329"/>
                </a:lnTo>
                <a:lnTo>
                  <a:pt x="31128" y="34329"/>
                </a:lnTo>
                <a:lnTo>
                  <a:pt x="31128" y="34289"/>
                </a:lnTo>
                <a:lnTo>
                  <a:pt x="31128" y="32837"/>
                </a:lnTo>
                <a:lnTo>
                  <a:pt x="31128" y="32802"/>
                </a:lnTo>
                <a:close/>
                <a:moveTo>
                  <a:pt x="34692" y="32802"/>
                </a:moveTo>
                <a:lnTo>
                  <a:pt x="34692" y="32837"/>
                </a:lnTo>
                <a:lnTo>
                  <a:pt x="34692" y="34289"/>
                </a:lnTo>
                <a:lnTo>
                  <a:pt x="34692" y="34329"/>
                </a:lnTo>
                <a:lnTo>
                  <a:pt x="32979" y="34329"/>
                </a:lnTo>
                <a:lnTo>
                  <a:pt x="32979" y="34289"/>
                </a:lnTo>
                <a:lnTo>
                  <a:pt x="32979" y="32837"/>
                </a:lnTo>
                <a:lnTo>
                  <a:pt x="32979" y="32802"/>
                </a:lnTo>
                <a:close/>
                <a:moveTo>
                  <a:pt x="36541" y="32802"/>
                </a:moveTo>
                <a:lnTo>
                  <a:pt x="36541" y="32837"/>
                </a:lnTo>
                <a:lnTo>
                  <a:pt x="36541" y="34289"/>
                </a:lnTo>
                <a:lnTo>
                  <a:pt x="36541" y="34329"/>
                </a:lnTo>
                <a:lnTo>
                  <a:pt x="34768" y="34329"/>
                </a:lnTo>
                <a:lnTo>
                  <a:pt x="34768" y="34289"/>
                </a:lnTo>
                <a:lnTo>
                  <a:pt x="34768" y="32837"/>
                </a:lnTo>
                <a:lnTo>
                  <a:pt x="34768" y="32802"/>
                </a:lnTo>
                <a:close/>
                <a:moveTo>
                  <a:pt x="38397" y="32802"/>
                </a:moveTo>
                <a:lnTo>
                  <a:pt x="38397" y="32837"/>
                </a:lnTo>
                <a:lnTo>
                  <a:pt x="38397" y="34289"/>
                </a:lnTo>
                <a:lnTo>
                  <a:pt x="38397" y="34329"/>
                </a:lnTo>
                <a:lnTo>
                  <a:pt x="36618" y="34329"/>
                </a:lnTo>
                <a:lnTo>
                  <a:pt x="36618" y="34289"/>
                </a:lnTo>
                <a:lnTo>
                  <a:pt x="36618" y="32837"/>
                </a:lnTo>
                <a:lnTo>
                  <a:pt x="36618" y="32802"/>
                </a:lnTo>
                <a:close/>
                <a:moveTo>
                  <a:pt x="40246" y="32802"/>
                </a:moveTo>
                <a:lnTo>
                  <a:pt x="40246" y="32837"/>
                </a:lnTo>
                <a:lnTo>
                  <a:pt x="40246" y="34289"/>
                </a:lnTo>
                <a:lnTo>
                  <a:pt x="40246" y="34329"/>
                </a:lnTo>
                <a:lnTo>
                  <a:pt x="38472" y="34329"/>
                </a:lnTo>
                <a:lnTo>
                  <a:pt x="38472" y="34289"/>
                </a:lnTo>
                <a:lnTo>
                  <a:pt x="38472" y="32837"/>
                </a:lnTo>
                <a:lnTo>
                  <a:pt x="38472" y="32802"/>
                </a:lnTo>
                <a:close/>
                <a:moveTo>
                  <a:pt x="42096" y="32802"/>
                </a:moveTo>
                <a:lnTo>
                  <a:pt x="42096" y="32837"/>
                </a:lnTo>
                <a:lnTo>
                  <a:pt x="42096" y="34289"/>
                </a:lnTo>
                <a:lnTo>
                  <a:pt x="42096" y="34329"/>
                </a:lnTo>
                <a:lnTo>
                  <a:pt x="40321" y="34329"/>
                </a:lnTo>
                <a:lnTo>
                  <a:pt x="40321" y="34289"/>
                </a:lnTo>
                <a:lnTo>
                  <a:pt x="40321" y="32837"/>
                </a:lnTo>
                <a:lnTo>
                  <a:pt x="40321" y="32802"/>
                </a:lnTo>
                <a:close/>
                <a:moveTo>
                  <a:pt x="43950" y="32802"/>
                </a:moveTo>
                <a:lnTo>
                  <a:pt x="43950" y="32837"/>
                </a:lnTo>
                <a:lnTo>
                  <a:pt x="43950" y="34289"/>
                </a:lnTo>
                <a:lnTo>
                  <a:pt x="43950" y="34329"/>
                </a:lnTo>
                <a:lnTo>
                  <a:pt x="42172" y="34329"/>
                </a:lnTo>
                <a:lnTo>
                  <a:pt x="42172" y="34289"/>
                </a:lnTo>
                <a:lnTo>
                  <a:pt x="42172" y="32837"/>
                </a:lnTo>
                <a:lnTo>
                  <a:pt x="42172" y="32802"/>
                </a:lnTo>
                <a:close/>
                <a:moveTo>
                  <a:pt x="45801" y="32802"/>
                </a:moveTo>
                <a:lnTo>
                  <a:pt x="45801" y="32837"/>
                </a:lnTo>
                <a:lnTo>
                  <a:pt x="45801" y="34289"/>
                </a:lnTo>
                <a:lnTo>
                  <a:pt x="45801" y="34329"/>
                </a:lnTo>
                <a:lnTo>
                  <a:pt x="44027" y="34329"/>
                </a:lnTo>
                <a:lnTo>
                  <a:pt x="44027" y="34289"/>
                </a:lnTo>
                <a:lnTo>
                  <a:pt x="44027" y="32837"/>
                </a:lnTo>
                <a:lnTo>
                  <a:pt x="44027" y="32802"/>
                </a:lnTo>
                <a:close/>
                <a:moveTo>
                  <a:pt x="47656" y="32802"/>
                </a:moveTo>
                <a:lnTo>
                  <a:pt x="47656" y="32837"/>
                </a:lnTo>
                <a:lnTo>
                  <a:pt x="47656" y="34289"/>
                </a:lnTo>
                <a:lnTo>
                  <a:pt x="47656" y="34329"/>
                </a:lnTo>
                <a:lnTo>
                  <a:pt x="45876" y="34329"/>
                </a:lnTo>
                <a:lnTo>
                  <a:pt x="45876" y="34289"/>
                </a:lnTo>
                <a:lnTo>
                  <a:pt x="45876" y="32837"/>
                </a:lnTo>
                <a:lnTo>
                  <a:pt x="45876" y="32802"/>
                </a:lnTo>
                <a:close/>
                <a:moveTo>
                  <a:pt x="49505" y="32802"/>
                </a:moveTo>
                <a:lnTo>
                  <a:pt x="49505" y="32837"/>
                </a:lnTo>
                <a:lnTo>
                  <a:pt x="49505" y="34289"/>
                </a:lnTo>
                <a:lnTo>
                  <a:pt x="49505" y="34329"/>
                </a:lnTo>
                <a:lnTo>
                  <a:pt x="47731" y="34329"/>
                </a:lnTo>
                <a:lnTo>
                  <a:pt x="47731" y="34289"/>
                </a:lnTo>
                <a:lnTo>
                  <a:pt x="47731" y="32837"/>
                </a:lnTo>
                <a:lnTo>
                  <a:pt x="47731" y="32802"/>
                </a:lnTo>
                <a:close/>
                <a:moveTo>
                  <a:pt x="51289" y="32802"/>
                </a:moveTo>
                <a:lnTo>
                  <a:pt x="51289" y="32837"/>
                </a:lnTo>
                <a:lnTo>
                  <a:pt x="51289" y="34289"/>
                </a:lnTo>
                <a:lnTo>
                  <a:pt x="51289" y="34329"/>
                </a:lnTo>
                <a:lnTo>
                  <a:pt x="49581" y="34329"/>
                </a:lnTo>
                <a:lnTo>
                  <a:pt x="49581" y="34289"/>
                </a:lnTo>
                <a:lnTo>
                  <a:pt x="49581" y="32837"/>
                </a:lnTo>
                <a:lnTo>
                  <a:pt x="49581" y="32802"/>
                </a:lnTo>
                <a:close/>
                <a:moveTo>
                  <a:pt x="53144" y="32802"/>
                </a:moveTo>
                <a:lnTo>
                  <a:pt x="53144" y="32837"/>
                </a:lnTo>
                <a:lnTo>
                  <a:pt x="53144" y="34289"/>
                </a:lnTo>
                <a:lnTo>
                  <a:pt x="53144" y="34329"/>
                </a:lnTo>
                <a:lnTo>
                  <a:pt x="51370" y="34329"/>
                </a:lnTo>
                <a:lnTo>
                  <a:pt x="51370" y="34289"/>
                </a:lnTo>
                <a:lnTo>
                  <a:pt x="51370" y="32837"/>
                </a:lnTo>
                <a:lnTo>
                  <a:pt x="51370" y="32802"/>
                </a:lnTo>
                <a:close/>
                <a:moveTo>
                  <a:pt x="54995" y="32802"/>
                </a:moveTo>
                <a:lnTo>
                  <a:pt x="54995" y="32837"/>
                </a:lnTo>
                <a:lnTo>
                  <a:pt x="54995" y="34289"/>
                </a:lnTo>
                <a:lnTo>
                  <a:pt x="54995" y="34329"/>
                </a:lnTo>
                <a:lnTo>
                  <a:pt x="53220" y="34329"/>
                </a:lnTo>
                <a:lnTo>
                  <a:pt x="53220" y="34289"/>
                </a:lnTo>
                <a:lnTo>
                  <a:pt x="53220" y="32837"/>
                </a:lnTo>
                <a:lnTo>
                  <a:pt x="53220" y="32802"/>
                </a:lnTo>
                <a:close/>
                <a:moveTo>
                  <a:pt x="56849" y="32802"/>
                </a:moveTo>
                <a:lnTo>
                  <a:pt x="56849" y="32837"/>
                </a:lnTo>
                <a:lnTo>
                  <a:pt x="56849" y="34289"/>
                </a:lnTo>
                <a:lnTo>
                  <a:pt x="56849" y="34329"/>
                </a:lnTo>
                <a:lnTo>
                  <a:pt x="55070" y="34329"/>
                </a:lnTo>
                <a:lnTo>
                  <a:pt x="55070" y="34289"/>
                </a:lnTo>
                <a:lnTo>
                  <a:pt x="55070" y="32837"/>
                </a:lnTo>
                <a:lnTo>
                  <a:pt x="55070" y="32802"/>
                </a:lnTo>
                <a:close/>
                <a:moveTo>
                  <a:pt x="58698" y="32802"/>
                </a:moveTo>
                <a:lnTo>
                  <a:pt x="58698" y="32837"/>
                </a:lnTo>
                <a:lnTo>
                  <a:pt x="58698" y="34289"/>
                </a:lnTo>
                <a:lnTo>
                  <a:pt x="58698" y="34329"/>
                </a:lnTo>
                <a:lnTo>
                  <a:pt x="56924" y="34329"/>
                </a:lnTo>
                <a:lnTo>
                  <a:pt x="56924" y="34289"/>
                </a:lnTo>
                <a:lnTo>
                  <a:pt x="56924" y="32837"/>
                </a:lnTo>
                <a:lnTo>
                  <a:pt x="56924" y="32802"/>
                </a:lnTo>
                <a:close/>
                <a:moveTo>
                  <a:pt x="60548" y="32802"/>
                </a:moveTo>
                <a:lnTo>
                  <a:pt x="60548" y="32837"/>
                </a:lnTo>
                <a:lnTo>
                  <a:pt x="60548" y="34289"/>
                </a:lnTo>
                <a:lnTo>
                  <a:pt x="60548" y="34329"/>
                </a:lnTo>
                <a:lnTo>
                  <a:pt x="58775" y="34329"/>
                </a:lnTo>
                <a:lnTo>
                  <a:pt x="58775" y="34289"/>
                </a:lnTo>
                <a:lnTo>
                  <a:pt x="58775" y="32837"/>
                </a:lnTo>
                <a:lnTo>
                  <a:pt x="58775" y="32802"/>
                </a:lnTo>
                <a:close/>
                <a:moveTo>
                  <a:pt x="62404" y="32802"/>
                </a:moveTo>
                <a:lnTo>
                  <a:pt x="62404" y="32837"/>
                </a:lnTo>
                <a:lnTo>
                  <a:pt x="62404" y="34289"/>
                </a:lnTo>
                <a:lnTo>
                  <a:pt x="62404" y="34329"/>
                </a:lnTo>
                <a:lnTo>
                  <a:pt x="60629" y="34329"/>
                </a:lnTo>
                <a:lnTo>
                  <a:pt x="60629" y="34289"/>
                </a:lnTo>
                <a:lnTo>
                  <a:pt x="60629" y="32837"/>
                </a:lnTo>
                <a:lnTo>
                  <a:pt x="60629" y="32802"/>
                </a:lnTo>
                <a:close/>
                <a:moveTo>
                  <a:pt x="64253" y="32802"/>
                </a:moveTo>
                <a:lnTo>
                  <a:pt x="64253" y="32837"/>
                </a:lnTo>
                <a:lnTo>
                  <a:pt x="64253" y="34289"/>
                </a:lnTo>
                <a:lnTo>
                  <a:pt x="64253" y="34329"/>
                </a:lnTo>
                <a:lnTo>
                  <a:pt x="62479" y="34329"/>
                </a:lnTo>
                <a:lnTo>
                  <a:pt x="62479" y="34289"/>
                </a:lnTo>
                <a:lnTo>
                  <a:pt x="62479" y="32837"/>
                </a:lnTo>
                <a:lnTo>
                  <a:pt x="62479" y="32802"/>
                </a:lnTo>
                <a:close/>
                <a:moveTo>
                  <a:pt x="66108" y="32802"/>
                </a:moveTo>
                <a:lnTo>
                  <a:pt x="66108" y="32837"/>
                </a:lnTo>
                <a:lnTo>
                  <a:pt x="66108" y="34289"/>
                </a:lnTo>
                <a:lnTo>
                  <a:pt x="66108" y="34329"/>
                </a:lnTo>
                <a:lnTo>
                  <a:pt x="64328" y="34329"/>
                </a:lnTo>
                <a:lnTo>
                  <a:pt x="64328" y="34289"/>
                </a:lnTo>
                <a:lnTo>
                  <a:pt x="64328" y="32837"/>
                </a:lnTo>
                <a:lnTo>
                  <a:pt x="64328" y="32802"/>
                </a:lnTo>
                <a:close/>
                <a:moveTo>
                  <a:pt x="3343" y="34405"/>
                </a:moveTo>
                <a:lnTo>
                  <a:pt x="3343" y="36180"/>
                </a:lnTo>
                <a:lnTo>
                  <a:pt x="1568" y="36180"/>
                </a:lnTo>
                <a:lnTo>
                  <a:pt x="1568" y="34405"/>
                </a:lnTo>
                <a:close/>
                <a:moveTo>
                  <a:pt x="5192" y="34405"/>
                </a:moveTo>
                <a:lnTo>
                  <a:pt x="5192" y="36180"/>
                </a:lnTo>
                <a:lnTo>
                  <a:pt x="3418" y="36180"/>
                </a:lnTo>
                <a:lnTo>
                  <a:pt x="3418" y="34405"/>
                </a:lnTo>
                <a:close/>
                <a:moveTo>
                  <a:pt x="7047" y="34405"/>
                </a:moveTo>
                <a:lnTo>
                  <a:pt x="7047" y="36180"/>
                </a:lnTo>
                <a:lnTo>
                  <a:pt x="5267" y="36180"/>
                </a:lnTo>
                <a:lnTo>
                  <a:pt x="5267" y="34405"/>
                </a:lnTo>
                <a:close/>
                <a:moveTo>
                  <a:pt x="8896" y="34405"/>
                </a:moveTo>
                <a:lnTo>
                  <a:pt x="8896" y="36180"/>
                </a:lnTo>
                <a:lnTo>
                  <a:pt x="7123" y="36180"/>
                </a:lnTo>
                <a:lnTo>
                  <a:pt x="7123" y="34405"/>
                </a:lnTo>
                <a:close/>
                <a:moveTo>
                  <a:pt x="10746" y="34405"/>
                </a:moveTo>
                <a:lnTo>
                  <a:pt x="10746" y="36180"/>
                </a:lnTo>
                <a:lnTo>
                  <a:pt x="8972" y="36180"/>
                </a:lnTo>
                <a:lnTo>
                  <a:pt x="8972" y="34405"/>
                </a:lnTo>
                <a:close/>
                <a:moveTo>
                  <a:pt x="12601" y="34405"/>
                </a:moveTo>
                <a:lnTo>
                  <a:pt x="12601" y="36180"/>
                </a:lnTo>
                <a:lnTo>
                  <a:pt x="10827" y="36180"/>
                </a:lnTo>
                <a:lnTo>
                  <a:pt x="10827" y="34405"/>
                </a:lnTo>
                <a:close/>
                <a:moveTo>
                  <a:pt x="14451" y="34405"/>
                </a:moveTo>
                <a:lnTo>
                  <a:pt x="14451" y="36180"/>
                </a:lnTo>
                <a:lnTo>
                  <a:pt x="12676" y="36180"/>
                </a:lnTo>
                <a:lnTo>
                  <a:pt x="12676" y="34405"/>
                </a:lnTo>
                <a:close/>
                <a:moveTo>
                  <a:pt x="16305" y="34405"/>
                </a:moveTo>
                <a:lnTo>
                  <a:pt x="16305" y="36180"/>
                </a:lnTo>
                <a:lnTo>
                  <a:pt x="14526" y="36180"/>
                </a:lnTo>
                <a:lnTo>
                  <a:pt x="14526" y="34405"/>
                </a:lnTo>
                <a:close/>
                <a:moveTo>
                  <a:pt x="18089" y="34405"/>
                </a:moveTo>
                <a:lnTo>
                  <a:pt x="18089" y="36180"/>
                </a:lnTo>
                <a:lnTo>
                  <a:pt x="16381" y="36180"/>
                </a:lnTo>
                <a:lnTo>
                  <a:pt x="16381" y="34405"/>
                </a:lnTo>
                <a:close/>
                <a:moveTo>
                  <a:pt x="19945" y="34405"/>
                </a:moveTo>
                <a:lnTo>
                  <a:pt x="19945" y="36180"/>
                </a:lnTo>
                <a:lnTo>
                  <a:pt x="18166" y="36180"/>
                </a:lnTo>
                <a:lnTo>
                  <a:pt x="18166" y="34405"/>
                </a:lnTo>
                <a:close/>
                <a:moveTo>
                  <a:pt x="21795" y="34405"/>
                </a:moveTo>
                <a:lnTo>
                  <a:pt x="21795" y="36180"/>
                </a:lnTo>
                <a:lnTo>
                  <a:pt x="20020" y="36180"/>
                </a:lnTo>
                <a:lnTo>
                  <a:pt x="20020" y="34405"/>
                </a:lnTo>
                <a:close/>
                <a:moveTo>
                  <a:pt x="23644" y="34405"/>
                </a:moveTo>
                <a:lnTo>
                  <a:pt x="23644" y="36180"/>
                </a:lnTo>
                <a:lnTo>
                  <a:pt x="21870" y="36180"/>
                </a:lnTo>
                <a:lnTo>
                  <a:pt x="21870" y="34405"/>
                </a:lnTo>
                <a:close/>
                <a:moveTo>
                  <a:pt x="25498" y="34405"/>
                </a:moveTo>
                <a:lnTo>
                  <a:pt x="25498" y="36180"/>
                </a:lnTo>
                <a:lnTo>
                  <a:pt x="23719" y="36180"/>
                </a:lnTo>
                <a:lnTo>
                  <a:pt x="23719" y="34405"/>
                </a:lnTo>
                <a:close/>
                <a:moveTo>
                  <a:pt x="27348" y="34405"/>
                </a:moveTo>
                <a:lnTo>
                  <a:pt x="27348" y="36180"/>
                </a:lnTo>
                <a:lnTo>
                  <a:pt x="25575" y="36180"/>
                </a:lnTo>
                <a:lnTo>
                  <a:pt x="25575" y="34405"/>
                </a:lnTo>
                <a:close/>
                <a:moveTo>
                  <a:pt x="29204" y="34405"/>
                </a:moveTo>
                <a:lnTo>
                  <a:pt x="29204" y="36180"/>
                </a:lnTo>
                <a:lnTo>
                  <a:pt x="27424" y="36180"/>
                </a:lnTo>
                <a:lnTo>
                  <a:pt x="27424" y="34405"/>
                </a:lnTo>
                <a:close/>
                <a:moveTo>
                  <a:pt x="31053" y="34405"/>
                </a:moveTo>
                <a:lnTo>
                  <a:pt x="31053" y="36180"/>
                </a:lnTo>
                <a:lnTo>
                  <a:pt x="29279" y="36180"/>
                </a:lnTo>
                <a:lnTo>
                  <a:pt x="29279" y="34405"/>
                </a:lnTo>
                <a:close/>
                <a:moveTo>
                  <a:pt x="32903" y="34405"/>
                </a:moveTo>
                <a:lnTo>
                  <a:pt x="32903" y="36180"/>
                </a:lnTo>
                <a:lnTo>
                  <a:pt x="31128" y="36180"/>
                </a:lnTo>
                <a:lnTo>
                  <a:pt x="31128" y="34405"/>
                </a:lnTo>
                <a:close/>
                <a:moveTo>
                  <a:pt x="34692" y="34405"/>
                </a:moveTo>
                <a:lnTo>
                  <a:pt x="34692" y="36180"/>
                </a:lnTo>
                <a:lnTo>
                  <a:pt x="32979" y="36180"/>
                </a:lnTo>
                <a:lnTo>
                  <a:pt x="32979" y="34405"/>
                </a:lnTo>
                <a:close/>
                <a:moveTo>
                  <a:pt x="36541" y="34405"/>
                </a:moveTo>
                <a:lnTo>
                  <a:pt x="36541" y="36180"/>
                </a:lnTo>
                <a:lnTo>
                  <a:pt x="34768" y="36180"/>
                </a:lnTo>
                <a:lnTo>
                  <a:pt x="34768" y="34405"/>
                </a:lnTo>
                <a:close/>
                <a:moveTo>
                  <a:pt x="38397" y="34405"/>
                </a:moveTo>
                <a:lnTo>
                  <a:pt x="38397" y="36180"/>
                </a:lnTo>
                <a:lnTo>
                  <a:pt x="36618" y="36180"/>
                </a:lnTo>
                <a:lnTo>
                  <a:pt x="36618" y="34405"/>
                </a:lnTo>
                <a:close/>
                <a:moveTo>
                  <a:pt x="40246" y="34405"/>
                </a:moveTo>
                <a:lnTo>
                  <a:pt x="40246" y="36180"/>
                </a:lnTo>
                <a:lnTo>
                  <a:pt x="38472" y="36180"/>
                </a:lnTo>
                <a:lnTo>
                  <a:pt x="38472" y="34405"/>
                </a:lnTo>
                <a:close/>
                <a:moveTo>
                  <a:pt x="42096" y="34405"/>
                </a:moveTo>
                <a:lnTo>
                  <a:pt x="42096" y="36180"/>
                </a:lnTo>
                <a:lnTo>
                  <a:pt x="40321" y="36180"/>
                </a:lnTo>
                <a:lnTo>
                  <a:pt x="40321" y="34405"/>
                </a:lnTo>
                <a:close/>
                <a:moveTo>
                  <a:pt x="43950" y="34405"/>
                </a:moveTo>
                <a:lnTo>
                  <a:pt x="43950" y="36180"/>
                </a:lnTo>
                <a:lnTo>
                  <a:pt x="42172" y="36180"/>
                </a:lnTo>
                <a:lnTo>
                  <a:pt x="42172" y="34405"/>
                </a:lnTo>
                <a:close/>
                <a:moveTo>
                  <a:pt x="45801" y="34405"/>
                </a:moveTo>
                <a:lnTo>
                  <a:pt x="45801" y="36180"/>
                </a:lnTo>
                <a:lnTo>
                  <a:pt x="44027" y="36180"/>
                </a:lnTo>
                <a:lnTo>
                  <a:pt x="44027" y="34405"/>
                </a:lnTo>
                <a:close/>
                <a:moveTo>
                  <a:pt x="47656" y="34405"/>
                </a:moveTo>
                <a:lnTo>
                  <a:pt x="47656" y="36180"/>
                </a:lnTo>
                <a:lnTo>
                  <a:pt x="45876" y="36180"/>
                </a:lnTo>
                <a:lnTo>
                  <a:pt x="45876" y="34405"/>
                </a:lnTo>
                <a:close/>
                <a:moveTo>
                  <a:pt x="49505" y="34405"/>
                </a:moveTo>
                <a:lnTo>
                  <a:pt x="49505" y="36180"/>
                </a:lnTo>
                <a:lnTo>
                  <a:pt x="47731" y="36180"/>
                </a:lnTo>
                <a:lnTo>
                  <a:pt x="47731" y="34405"/>
                </a:lnTo>
                <a:close/>
                <a:moveTo>
                  <a:pt x="51289" y="34405"/>
                </a:moveTo>
                <a:lnTo>
                  <a:pt x="51289" y="36180"/>
                </a:lnTo>
                <a:lnTo>
                  <a:pt x="49581" y="36180"/>
                </a:lnTo>
                <a:lnTo>
                  <a:pt x="49581" y="34405"/>
                </a:lnTo>
                <a:close/>
                <a:moveTo>
                  <a:pt x="53144" y="34405"/>
                </a:moveTo>
                <a:lnTo>
                  <a:pt x="53144" y="36180"/>
                </a:lnTo>
                <a:lnTo>
                  <a:pt x="51370" y="36180"/>
                </a:lnTo>
                <a:lnTo>
                  <a:pt x="51370" y="34405"/>
                </a:lnTo>
                <a:close/>
                <a:moveTo>
                  <a:pt x="54995" y="34405"/>
                </a:moveTo>
                <a:lnTo>
                  <a:pt x="54995" y="36180"/>
                </a:lnTo>
                <a:lnTo>
                  <a:pt x="53220" y="36180"/>
                </a:lnTo>
                <a:lnTo>
                  <a:pt x="53220" y="34405"/>
                </a:lnTo>
                <a:close/>
                <a:moveTo>
                  <a:pt x="56849" y="34405"/>
                </a:moveTo>
                <a:lnTo>
                  <a:pt x="56849" y="36180"/>
                </a:lnTo>
                <a:lnTo>
                  <a:pt x="55070" y="36180"/>
                </a:lnTo>
                <a:lnTo>
                  <a:pt x="55070" y="34405"/>
                </a:lnTo>
                <a:close/>
                <a:moveTo>
                  <a:pt x="58698" y="34405"/>
                </a:moveTo>
                <a:lnTo>
                  <a:pt x="58698" y="36180"/>
                </a:lnTo>
                <a:lnTo>
                  <a:pt x="56924" y="36180"/>
                </a:lnTo>
                <a:lnTo>
                  <a:pt x="56924" y="34405"/>
                </a:lnTo>
                <a:close/>
                <a:moveTo>
                  <a:pt x="60548" y="34405"/>
                </a:moveTo>
                <a:lnTo>
                  <a:pt x="60548" y="36180"/>
                </a:lnTo>
                <a:lnTo>
                  <a:pt x="58775" y="36180"/>
                </a:lnTo>
                <a:lnTo>
                  <a:pt x="58775" y="34405"/>
                </a:lnTo>
                <a:close/>
                <a:moveTo>
                  <a:pt x="62404" y="34405"/>
                </a:moveTo>
                <a:lnTo>
                  <a:pt x="62404" y="36180"/>
                </a:lnTo>
                <a:lnTo>
                  <a:pt x="60629" y="36180"/>
                </a:lnTo>
                <a:lnTo>
                  <a:pt x="60629" y="34405"/>
                </a:lnTo>
                <a:close/>
                <a:moveTo>
                  <a:pt x="64253" y="34405"/>
                </a:moveTo>
                <a:lnTo>
                  <a:pt x="64253" y="36180"/>
                </a:lnTo>
                <a:lnTo>
                  <a:pt x="62479" y="36180"/>
                </a:lnTo>
                <a:lnTo>
                  <a:pt x="62479" y="34405"/>
                </a:lnTo>
                <a:close/>
                <a:moveTo>
                  <a:pt x="66108" y="34405"/>
                </a:moveTo>
                <a:lnTo>
                  <a:pt x="66108" y="36180"/>
                </a:lnTo>
                <a:lnTo>
                  <a:pt x="64328" y="36180"/>
                </a:lnTo>
                <a:lnTo>
                  <a:pt x="64328" y="34405"/>
                </a:lnTo>
                <a:close/>
                <a:moveTo>
                  <a:pt x="3343" y="36259"/>
                </a:moveTo>
                <a:lnTo>
                  <a:pt x="3343" y="38034"/>
                </a:lnTo>
                <a:lnTo>
                  <a:pt x="1568" y="38034"/>
                </a:lnTo>
                <a:lnTo>
                  <a:pt x="1568" y="36259"/>
                </a:lnTo>
                <a:close/>
                <a:moveTo>
                  <a:pt x="5192" y="36259"/>
                </a:moveTo>
                <a:lnTo>
                  <a:pt x="5192" y="38034"/>
                </a:lnTo>
                <a:lnTo>
                  <a:pt x="3418" y="38034"/>
                </a:lnTo>
                <a:lnTo>
                  <a:pt x="3418" y="36259"/>
                </a:lnTo>
                <a:close/>
                <a:moveTo>
                  <a:pt x="7047" y="36259"/>
                </a:moveTo>
                <a:lnTo>
                  <a:pt x="7047" y="38034"/>
                </a:lnTo>
                <a:lnTo>
                  <a:pt x="5267" y="38034"/>
                </a:lnTo>
                <a:lnTo>
                  <a:pt x="5267" y="36259"/>
                </a:lnTo>
                <a:close/>
                <a:moveTo>
                  <a:pt x="8896" y="36259"/>
                </a:moveTo>
                <a:lnTo>
                  <a:pt x="8896" y="38034"/>
                </a:lnTo>
                <a:lnTo>
                  <a:pt x="7123" y="38034"/>
                </a:lnTo>
                <a:lnTo>
                  <a:pt x="7123" y="36259"/>
                </a:lnTo>
                <a:close/>
                <a:moveTo>
                  <a:pt x="10746" y="36259"/>
                </a:moveTo>
                <a:lnTo>
                  <a:pt x="10746" y="38034"/>
                </a:lnTo>
                <a:lnTo>
                  <a:pt x="8972" y="38034"/>
                </a:lnTo>
                <a:lnTo>
                  <a:pt x="8972" y="36259"/>
                </a:lnTo>
                <a:close/>
                <a:moveTo>
                  <a:pt x="12601" y="36259"/>
                </a:moveTo>
                <a:lnTo>
                  <a:pt x="12601" y="38034"/>
                </a:lnTo>
                <a:lnTo>
                  <a:pt x="10827" y="38034"/>
                </a:lnTo>
                <a:lnTo>
                  <a:pt x="10827" y="36259"/>
                </a:lnTo>
                <a:close/>
                <a:moveTo>
                  <a:pt x="14451" y="36259"/>
                </a:moveTo>
                <a:lnTo>
                  <a:pt x="14451" y="38034"/>
                </a:lnTo>
                <a:lnTo>
                  <a:pt x="12676" y="38034"/>
                </a:lnTo>
                <a:lnTo>
                  <a:pt x="12676" y="36259"/>
                </a:lnTo>
                <a:close/>
                <a:moveTo>
                  <a:pt x="16305" y="36259"/>
                </a:moveTo>
                <a:lnTo>
                  <a:pt x="16305" y="38034"/>
                </a:lnTo>
                <a:lnTo>
                  <a:pt x="14526" y="38034"/>
                </a:lnTo>
                <a:lnTo>
                  <a:pt x="14526" y="36259"/>
                </a:lnTo>
                <a:close/>
                <a:moveTo>
                  <a:pt x="18089" y="36259"/>
                </a:moveTo>
                <a:lnTo>
                  <a:pt x="18089" y="38034"/>
                </a:lnTo>
                <a:lnTo>
                  <a:pt x="16381" y="38034"/>
                </a:lnTo>
                <a:lnTo>
                  <a:pt x="16381" y="36259"/>
                </a:lnTo>
                <a:close/>
                <a:moveTo>
                  <a:pt x="19945" y="36259"/>
                </a:moveTo>
                <a:lnTo>
                  <a:pt x="19945" y="38034"/>
                </a:lnTo>
                <a:lnTo>
                  <a:pt x="18166" y="38034"/>
                </a:lnTo>
                <a:lnTo>
                  <a:pt x="18166" y="36259"/>
                </a:lnTo>
                <a:close/>
                <a:moveTo>
                  <a:pt x="21795" y="36259"/>
                </a:moveTo>
                <a:lnTo>
                  <a:pt x="21795" y="38034"/>
                </a:lnTo>
                <a:lnTo>
                  <a:pt x="20020" y="38034"/>
                </a:lnTo>
                <a:lnTo>
                  <a:pt x="20020" y="36259"/>
                </a:lnTo>
                <a:close/>
                <a:moveTo>
                  <a:pt x="23644" y="36259"/>
                </a:moveTo>
                <a:lnTo>
                  <a:pt x="23644" y="38034"/>
                </a:lnTo>
                <a:lnTo>
                  <a:pt x="21870" y="38034"/>
                </a:lnTo>
                <a:lnTo>
                  <a:pt x="21870" y="36259"/>
                </a:lnTo>
                <a:close/>
                <a:moveTo>
                  <a:pt x="25498" y="36259"/>
                </a:moveTo>
                <a:lnTo>
                  <a:pt x="25498" y="38034"/>
                </a:lnTo>
                <a:lnTo>
                  <a:pt x="23719" y="38034"/>
                </a:lnTo>
                <a:lnTo>
                  <a:pt x="23719" y="36259"/>
                </a:lnTo>
                <a:close/>
                <a:moveTo>
                  <a:pt x="27348" y="36259"/>
                </a:moveTo>
                <a:lnTo>
                  <a:pt x="27348" y="38034"/>
                </a:lnTo>
                <a:lnTo>
                  <a:pt x="25575" y="38034"/>
                </a:lnTo>
                <a:lnTo>
                  <a:pt x="25575" y="36259"/>
                </a:lnTo>
                <a:close/>
                <a:moveTo>
                  <a:pt x="29204" y="36259"/>
                </a:moveTo>
                <a:lnTo>
                  <a:pt x="29204" y="38034"/>
                </a:lnTo>
                <a:lnTo>
                  <a:pt x="27424" y="38034"/>
                </a:lnTo>
                <a:lnTo>
                  <a:pt x="27424" y="36259"/>
                </a:lnTo>
                <a:close/>
                <a:moveTo>
                  <a:pt x="31053" y="36259"/>
                </a:moveTo>
                <a:lnTo>
                  <a:pt x="31053" y="38034"/>
                </a:lnTo>
                <a:lnTo>
                  <a:pt x="29279" y="38034"/>
                </a:lnTo>
                <a:lnTo>
                  <a:pt x="29279" y="36259"/>
                </a:lnTo>
                <a:close/>
                <a:moveTo>
                  <a:pt x="32903" y="36259"/>
                </a:moveTo>
                <a:lnTo>
                  <a:pt x="32903" y="38034"/>
                </a:lnTo>
                <a:lnTo>
                  <a:pt x="31128" y="38034"/>
                </a:lnTo>
                <a:lnTo>
                  <a:pt x="31128" y="36259"/>
                </a:lnTo>
                <a:close/>
                <a:moveTo>
                  <a:pt x="34692" y="36259"/>
                </a:moveTo>
                <a:lnTo>
                  <a:pt x="34692" y="38034"/>
                </a:lnTo>
                <a:lnTo>
                  <a:pt x="32979" y="38034"/>
                </a:lnTo>
                <a:lnTo>
                  <a:pt x="32979" y="36259"/>
                </a:lnTo>
                <a:close/>
                <a:moveTo>
                  <a:pt x="36541" y="36259"/>
                </a:moveTo>
                <a:lnTo>
                  <a:pt x="36541" y="38034"/>
                </a:lnTo>
                <a:lnTo>
                  <a:pt x="34768" y="38034"/>
                </a:lnTo>
                <a:lnTo>
                  <a:pt x="34768" y="36259"/>
                </a:lnTo>
                <a:close/>
                <a:moveTo>
                  <a:pt x="38397" y="36259"/>
                </a:moveTo>
                <a:lnTo>
                  <a:pt x="38397" y="38034"/>
                </a:lnTo>
                <a:lnTo>
                  <a:pt x="36618" y="38034"/>
                </a:lnTo>
                <a:lnTo>
                  <a:pt x="36618" y="36259"/>
                </a:lnTo>
                <a:close/>
                <a:moveTo>
                  <a:pt x="40246" y="36259"/>
                </a:moveTo>
                <a:lnTo>
                  <a:pt x="40246" y="38034"/>
                </a:lnTo>
                <a:lnTo>
                  <a:pt x="38472" y="38034"/>
                </a:lnTo>
                <a:lnTo>
                  <a:pt x="38472" y="36259"/>
                </a:lnTo>
                <a:close/>
                <a:moveTo>
                  <a:pt x="42096" y="36259"/>
                </a:moveTo>
                <a:lnTo>
                  <a:pt x="42096" y="38034"/>
                </a:lnTo>
                <a:lnTo>
                  <a:pt x="40321" y="38034"/>
                </a:lnTo>
                <a:lnTo>
                  <a:pt x="40321" y="36259"/>
                </a:lnTo>
                <a:close/>
                <a:moveTo>
                  <a:pt x="43950" y="36259"/>
                </a:moveTo>
                <a:lnTo>
                  <a:pt x="43950" y="38034"/>
                </a:lnTo>
                <a:lnTo>
                  <a:pt x="42172" y="38034"/>
                </a:lnTo>
                <a:lnTo>
                  <a:pt x="42172" y="36259"/>
                </a:lnTo>
                <a:close/>
                <a:moveTo>
                  <a:pt x="45801" y="36259"/>
                </a:moveTo>
                <a:lnTo>
                  <a:pt x="45801" y="38034"/>
                </a:lnTo>
                <a:lnTo>
                  <a:pt x="44027" y="38034"/>
                </a:lnTo>
                <a:lnTo>
                  <a:pt x="44027" y="36259"/>
                </a:lnTo>
                <a:close/>
                <a:moveTo>
                  <a:pt x="47656" y="36259"/>
                </a:moveTo>
                <a:lnTo>
                  <a:pt x="47656" y="38034"/>
                </a:lnTo>
                <a:lnTo>
                  <a:pt x="45876" y="38034"/>
                </a:lnTo>
                <a:lnTo>
                  <a:pt x="45876" y="36259"/>
                </a:lnTo>
                <a:close/>
                <a:moveTo>
                  <a:pt x="49505" y="36259"/>
                </a:moveTo>
                <a:lnTo>
                  <a:pt x="49505" y="38034"/>
                </a:lnTo>
                <a:lnTo>
                  <a:pt x="47731" y="38034"/>
                </a:lnTo>
                <a:lnTo>
                  <a:pt x="47731" y="36259"/>
                </a:lnTo>
                <a:close/>
                <a:moveTo>
                  <a:pt x="51289" y="36259"/>
                </a:moveTo>
                <a:lnTo>
                  <a:pt x="51289" y="38034"/>
                </a:lnTo>
                <a:lnTo>
                  <a:pt x="49581" y="38034"/>
                </a:lnTo>
                <a:lnTo>
                  <a:pt x="49581" y="36259"/>
                </a:lnTo>
                <a:close/>
                <a:moveTo>
                  <a:pt x="53144" y="36259"/>
                </a:moveTo>
                <a:lnTo>
                  <a:pt x="53144" y="38034"/>
                </a:lnTo>
                <a:lnTo>
                  <a:pt x="51370" y="38034"/>
                </a:lnTo>
                <a:lnTo>
                  <a:pt x="51370" y="36259"/>
                </a:lnTo>
                <a:close/>
                <a:moveTo>
                  <a:pt x="54995" y="36259"/>
                </a:moveTo>
                <a:lnTo>
                  <a:pt x="54995" y="38034"/>
                </a:lnTo>
                <a:lnTo>
                  <a:pt x="53220" y="38034"/>
                </a:lnTo>
                <a:lnTo>
                  <a:pt x="53220" y="36259"/>
                </a:lnTo>
                <a:close/>
                <a:moveTo>
                  <a:pt x="56849" y="36259"/>
                </a:moveTo>
                <a:lnTo>
                  <a:pt x="56849" y="38034"/>
                </a:lnTo>
                <a:lnTo>
                  <a:pt x="55070" y="38034"/>
                </a:lnTo>
                <a:lnTo>
                  <a:pt x="55070" y="36259"/>
                </a:lnTo>
                <a:close/>
                <a:moveTo>
                  <a:pt x="58698" y="36259"/>
                </a:moveTo>
                <a:lnTo>
                  <a:pt x="58698" y="38034"/>
                </a:lnTo>
                <a:lnTo>
                  <a:pt x="56924" y="38034"/>
                </a:lnTo>
                <a:lnTo>
                  <a:pt x="56924" y="36259"/>
                </a:lnTo>
                <a:close/>
                <a:moveTo>
                  <a:pt x="60548" y="36259"/>
                </a:moveTo>
                <a:lnTo>
                  <a:pt x="60548" y="38034"/>
                </a:lnTo>
                <a:lnTo>
                  <a:pt x="58775" y="38034"/>
                </a:lnTo>
                <a:lnTo>
                  <a:pt x="58775" y="36259"/>
                </a:lnTo>
                <a:close/>
                <a:moveTo>
                  <a:pt x="62404" y="36259"/>
                </a:moveTo>
                <a:lnTo>
                  <a:pt x="62404" y="38034"/>
                </a:lnTo>
                <a:lnTo>
                  <a:pt x="60629" y="38034"/>
                </a:lnTo>
                <a:lnTo>
                  <a:pt x="60629" y="36259"/>
                </a:lnTo>
                <a:close/>
                <a:moveTo>
                  <a:pt x="64253" y="36259"/>
                </a:moveTo>
                <a:lnTo>
                  <a:pt x="64253" y="38034"/>
                </a:lnTo>
                <a:lnTo>
                  <a:pt x="62479" y="38034"/>
                </a:lnTo>
                <a:lnTo>
                  <a:pt x="62479" y="36259"/>
                </a:lnTo>
                <a:close/>
                <a:moveTo>
                  <a:pt x="66108" y="36259"/>
                </a:moveTo>
                <a:lnTo>
                  <a:pt x="66108" y="38034"/>
                </a:lnTo>
                <a:lnTo>
                  <a:pt x="64328" y="38034"/>
                </a:lnTo>
                <a:lnTo>
                  <a:pt x="64328" y="36259"/>
                </a:lnTo>
                <a:close/>
                <a:moveTo>
                  <a:pt x="3343" y="38109"/>
                </a:moveTo>
                <a:lnTo>
                  <a:pt x="3343" y="39883"/>
                </a:lnTo>
                <a:lnTo>
                  <a:pt x="1568" y="39883"/>
                </a:lnTo>
                <a:lnTo>
                  <a:pt x="1568" y="38109"/>
                </a:lnTo>
                <a:close/>
                <a:moveTo>
                  <a:pt x="5192" y="38109"/>
                </a:moveTo>
                <a:lnTo>
                  <a:pt x="5192" y="39883"/>
                </a:lnTo>
                <a:lnTo>
                  <a:pt x="3418" y="39883"/>
                </a:lnTo>
                <a:lnTo>
                  <a:pt x="3418" y="38109"/>
                </a:lnTo>
                <a:close/>
                <a:moveTo>
                  <a:pt x="7047" y="38109"/>
                </a:moveTo>
                <a:lnTo>
                  <a:pt x="7047" y="39883"/>
                </a:lnTo>
                <a:lnTo>
                  <a:pt x="5267" y="39883"/>
                </a:lnTo>
                <a:lnTo>
                  <a:pt x="5267" y="38109"/>
                </a:lnTo>
                <a:close/>
                <a:moveTo>
                  <a:pt x="8896" y="38109"/>
                </a:moveTo>
                <a:lnTo>
                  <a:pt x="8896" y="39883"/>
                </a:lnTo>
                <a:lnTo>
                  <a:pt x="7123" y="39883"/>
                </a:lnTo>
                <a:lnTo>
                  <a:pt x="7123" y="38109"/>
                </a:lnTo>
                <a:close/>
                <a:moveTo>
                  <a:pt x="10746" y="38109"/>
                </a:moveTo>
                <a:lnTo>
                  <a:pt x="10746" y="39883"/>
                </a:lnTo>
                <a:lnTo>
                  <a:pt x="8972" y="39883"/>
                </a:lnTo>
                <a:lnTo>
                  <a:pt x="8972" y="38109"/>
                </a:lnTo>
                <a:close/>
                <a:moveTo>
                  <a:pt x="12601" y="38109"/>
                </a:moveTo>
                <a:lnTo>
                  <a:pt x="12601" y="39883"/>
                </a:lnTo>
                <a:lnTo>
                  <a:pt x="10827" y="39883"/>
                </a:lnTo>
                <a:lnTo>
                  <a:pt x="10827" y="38109"/>
                </a:lnTo>
                <a:close/>
                <a:moveTo>
                  <a:pt x="14451" y="38109"/>
                </a:moveTo>
                <a:lnTo>
                  <a:pt x="14451" y="39883"/>
                </a:lnTo>
                <a:lnTo>
                  <a:pt x="12676" y="39883"/>
                </a:lnTo>
                <a:lnTo>
                  <a:pt x="12676" y="38109"/>
                </a:lnTo>
                <a:close/>
                <a:moveTo>
                  <a:pt x="16305" y="38109"/>
                </a:moveTo>
                <a:lnTo>
                  <a:pt x="16305" y="39883"/>
                </a:lnTo>
                <a:lnTo>
                  <a:pt x="14526" y="39883"/>
                </a:lnTo>
                <a:lnTo>
                  <a:pt x="14526" y="38109"/>
                </a:lnTo>
                <a:close/>
                <a:moveTo>
                  <a:pt x="18089" y="38109"/>
                </a:moveTo>
                <a:lnTo>
                  <a:pt x="18089" y="39883"/>
                </a:lnTo>
                <a:lnTo>
                  <a:pt x="16381" y="39883"/>
                </a:lnTo>
                <a:lnTo>
                  <a:pt x="16381" y="38109"/>
                </a:lnTo>
                <a:close/>
                <a:moveTo>
                  <a:pt x="19945" y="38109"/>
                </a:moveTo>
                <a:lnTo>
                  <a:pt x="19945" y="39883"/>
                </a:lnTo>
                <a:lnTo>
                  <a:pt x="18166" y="39883"/>
                </a:lnTo>
                <a:lnTo>
                  <a:pt x="18166" y="38109"/>
                </a:lnTo>
                <a:close/>
                <a:moveTo>
                  <a:pt x="21795" y="38109"/>
                </a:moveTo>
                <a:lnTo>
                  <a:pt x="21795" y="39883"/>
                </a:lnTo>
                <a:lnTo>
                  <a:pt x="20020" y="39883"/>
                </a:lnTo>
                <a:lnTo>
                  <a:pt x="20020" y="38109"/>
                </a:lnTo>
                <a:close/>
                <a:moveTo>
                  <a:pt x="23644" y="38109"/>
                </a:moveTo>
                <a:lnTo>
                  <a:pt x="23644" y="39883"/>
                </a:lnTo>
                <a:lnTo>
                  <a:pt x="21870" y="39883"/>
                </a:lnTo>
                <a:lnTo>
                  <a:pt x="21870" y="38109"/>
                </a:lnTo>
                <a:close/>
                <a:moveTo>
                  <a:pt x="25498" y="38109"/>
                </a:moveTo>
                <a:lnTo>
                  <a:pt x="25498" y="39883"/>
                </a:lnTo>
                <a:lnTo>
                  <a:pt x="23719" y="39883"/>
                </a:lnTo>
                <a:lnTo>
                  <a:pt x="23719" y="38109"/>
                </a:lnTo>
                <a:close/>
                <a:moveTo>
                  <a:pt x="27348" y="38109"/>
                </a:moveTo>
                <a:lnTo>
                  <a:pt x="27348" y="39883"/>
                </a:lnTo>
                <a:lnTo>
                  <a:pt x="25575" y="39883"/>
                </a:lnTo>
                <a:lnTo>
                  <a:pt x="25575" y="38109"/>
                </a:lnTo>
                <a:close/>
                <a:moveTo>
                  <a:pt x="29204" y="38109"/>
                </a:moveTo>
                <a:lnTo>
                  <a:pt x="29204" y="39883"/>
                </a:lnTo>
                <a:lnTo>
                  <a:pt x="27424" y="39883"/>
                </a:lnTo>
                <a:lnTo>
                  <a:pt x="27424" y="38109"/>
                </a:lnTo>
                <a:close/>
                <a:moveTo>
                  <a:pt x="31053" y="38109"/>
                </a:moveTo>
                <a:lnTo>
                  <a:pt x="31053" y="39883"/>
                </a:lnTo>
                <a:lnTo>
                  <a:pt x="29279" y="39883"/>
                </a:lnTo>
                <a:lnTo>
                  <a:pt x="29279" y="38109"/>
                </a:lnTo>
                <a:close/>
                <a:moveTo>
                  <a:pt x="32903" y="38109"/>
                </a:moveTo>
                <a:lnTo>
                  <a:pt x="32903" y="39883"/>
                </a:lnTo>
                <a:lnTo>
                  <a:pt x="31128" y="39883"/>
                </a:lnTo>
                <a:lnTo>
                  <a:pt x="31128" y="38109"/>
                </a:lnTo>
                <a:close/>
                <a:moveTo>
                  <a:pt x="34692" y="38109"/>
                </a:moveTo>
                <a:lnTo>
                  <a:pt x="34692" y="39883"/>
                </a:lnTo>
                <a:lnTo>
                  <a:pt x="32979" y="39883"/>
                </a:lnTo>
                <a:lnTo>
                  <a:pt x="32979" y="38109"/>
                </a:lnTo>
                <a:close/>
                <a:moveTo>
                  <a:pt x="36541" y="38109"/>
                </a:moveTo>
                <a:lnTo>
                  <a:pt x="36541" y="39883"/>
                </a:lnTo>
                <a:lnTo>
                  <a:pt x="34768" y="39883"/>
                </a:lnTo>
                <a:lnTo>
                  <a:pt x="34768" y="38109"/>
                </a:lnTo>
                <a:close/>
                <a:moveTo>
                  <a:pt x="38397" y="38109"/>
                </a:moveTo>
                <a:lnTo>
                  <a:pt x="38397" y="39883"/>
                </a:lnTo>
                <a:lnTo>
                  <a:pt x="36618" y="39883"/>
                </a:lnTo>
                <a:lnTo>
                  <a:pt x="36618" y="38109"/>
                </a:lnTo>
                <a:close/>
                <a:moveTo>
                  <a:pt x="40246" y="38109"/>
                </a:moveTo>
                <a:lnTo>
                  <a:pt x="40246" y="39883"/>
                </a:lnTo>
                <a:lnTo>
                  <a:pt x="38472" y="39883"/>
                </a:lnTo>
                <a:lnTo>
                  <a:pt x="38472" y="38109"/>
                </a:lnTo>
                <a:close/>
                <a:moveTo>
                  <a:pt x="42096" y="38109"/>
                </a:moveTo>
                <a:lnTo>
                  <a:pt x="42096" y="39883"/>
                </a:lnTo>
                <a:lnTo>
                  <a:pt x="40321" y="39883"/>
                </a:lnTo>
                <a:lnTo>
                  <a:pt x="40321" y="38109"/>
                </a:lnTo>
                <a:close/>
                <a:moveTo>
                  <a:pt x="43950" y="38109"/>
                </a:moveTo>
                <a:lnTo>
                  <a:pt x="43950" y="39883"/>
                </a:lnTo>
                <a:lnTo>
                  <a:pt x="42172" y="39883"/>
                </a:lnTo>
                <a:lnTo>
                  <a:pt x="42172" y="38109"/>
                </a:lnTo>
                <a:close/>
                <a:moveTo>
                  <a:pt x="45801" y="38109"/>
                </a:moveTo>
                <a:lnTo>
                  <a:pt x="45801" y="39883"/>
                </a:lnTo>
                <a:lnTo>
                  <a:pt x="44027" y="39883"/>
                </a:lnTo>
                <a:lnTo>
                  <a:pt x="44027" y="38109"/>
                </a:lnTo>
                <a:close/>
                <a:moveTo>
                  <a:pt x="47656" y="38109"/>
                </a:moveTo>
                <a:lnTo>
                  <a:pt x="47656" y="39883"/>
                </a:lnTo>
                <a:lnTo>
                  <a:pt x="45876" y="39883"/>
                </a:lnTo>
                <a:lnTo>
                  <a:pt x="45876" y="38109"/>
                </a:lnTo>
                <a:close/>
                <a:moveTo>
                  <a:pt x="49505" y="38109"/>
                </a:moveTo>
                <a:lnTo>
                  <a:pt x="49505" y="39883"/>
                </a:lnTo>
                <a:lnTo>
                  <a:pt x="47731" y="39883"/>
                </a:lnTo>
                <a:lnTo>
                  <a:pt x="47731" y="38109"/>
                </a:lnTo>
                <a:close/>
                <a:moveTo>
                  <a:pt x="51289" y="38109"/>
                </a:moveTo>
                <a:lnTo>
                  <a:pt x="51289" y="39883"/>
                </a:lnTo>
                <a:lnTo>
                  <a:pt x="49581" y="39883"/>
                </a:lnTo>
                <a:lnTo>
                  <a:pt x="49581" y="38109"/>
                </a:lnTo>
                <a:close/>
                <a:moveTo>
                  <a:pt x="53144" y="38109"/>
                </a:moveTo>
                <a:lnTo>
                  <a:pt x="53144" y="39883"/>
                </a:lnTo>
                <a:lnTo>
                  <a:pt x="51370" y="39883"/>
                </a:lnTo>
                <a:lnTo>
                  <a:pt x="51370" y="38109"/>
                </a:lnTo>
                <a:close/>
                <a:moveTo>
                  <a:pt x="54995" y="38109"/>
                </a:moveTo>
                <a:lnTo>
                  <a:pt x="54995" y="39883"/>
                </a:lnTo>
                <a:lnTo>
                  <a:pt x="53220" y="39883"/>
                </a:lnTo>
                <a:lnTo>
                  <a:pt x="53220" y="38109"/>
                </a:lnTo>
                <a:close/>
                <a:moveTo>
                  <a:pt x="56849" y="38109"/>
                </a:moveTo>
                <a:lnTo>
                  <a:pt x="56849" y="39883"/>
                </a:lnTo>
                <a:lnTo>
                  <a:pt x="55070" y="39883"/>
                </a:lnTo>
                <a:lnTo>
                  <a:pt x="55070" y="38109"/>
                </a:lnTo>
                <a:close/>
                <a:moveTo>
                  <a:pt x="58698" y="38109"/>
                </a:moveTo>
                <a:lnTo>
                  <a:pt x="58698" y="39883"/>
                </a:lnTo>
                <a:lnTo>
                  <a:pt x="56924" y="39883"/>
                </a:lnTo>
                <a:lnTo>
                  <a:pt x="56924" y="38109"/>
                </a:lnTo>
                <a:close/>
                <a:moveTo>
                  <a:pt x="60548" y="38109"/>
                </a:moveTo>
                <a:lnTo>
                  <a:pt x="60548" y="39883"/>
                </a:lnTo>
                <a:lnTo>
                  <a:pt x="58775" y="39883"/>
                </a:lnTo>
                <a:lnTo>
                  <a:pt x="58775" y="38109"/>
                </a:lnTo>
                <a:close/>
                <a:moveTo>
                  <a:pt x="62404" y="38109"/>
                </a:moveTo>
                <a:lnTo>
                  <a:pt x="62404" y="39883"/>
                </a:lnTo>
                <a:lnTo>
                  <a:pt x="60629" y="39883"/>
                </a:lnTo>
                <a:lnTo>
                  <a:pt x="60629" y="38109"/>
                </a:lnTo>
                <a:close/>
                <a:moveTo>
                  <a:pt x="64253" y="38109"/>
                </a:moveTo>
                <a:lnTo>
                  <a:pt x="64253" y="39883"/>
                </a:lnTo>
                <a:lnTo>
                  <a:pt x="62479" y="39883"/>
                </a:lnTo>
                <a:lnTo>
                  <a:pt x="62479" y="38109"/>
                </a:lnTo>
                <a:close/>
                <a:moveTo>
                  <a:pt x="66108" y="38109"/>
                </a:moveTo>
                <a:lnTo>
                  <a:pt x="66108" y="39883"/>
                </a:lnTo>
                <a:lnTo>
                  <a:pt x="64328" y="39883"/>
                </a:lnTo>
                <a:lnTo>
                  <a:pt x="64328" y="38109"/>
                </a:lnTo>
                <a:close/>
                <a:moveTo>
                  <a:pt x="3343" y="39960"/>
                </a:moveTo>
                <a:lnTo>
                  <a:pt x="3343" y="41738"/>
                </a:lnTo>
                <a:lnTo>
                  <a:pt x="1568" y="41738"/>
                </a:lnTo>
                <a:lnTo>
                  <a:pt x="1568" y="39960"/>
                </a:lnTo>
                <a:close/>
                <a:moveTo>
                  <a:pt x="5192" y="39960"/>
                </a:moveTo>
                <a:lnTo>
                  <a:pt x="5192" y="41738"/>
                </a:lnTo>
                <a:lnTo>
                  <a:pt x="3418" y="41738"/>
                </a:lnTo>
                <a:lnTo>
                  <a:pt x="3418" y="39960"/>
                </a:lnTo>
                <a:close/>
                <a:moveTo>
                  <a:pt x="7047" y="39960"/>
                </a:moveTo>
                <a:lnTo>
                  <a:pt x="7047" y="41738"/>
                </a:lnTo>
                <a:lnTo>
                  <a:pt x="5267" y="41738"/>
                </a:lnTo>
                <a:lnTo>
                  <a:pt x="5267" y="39960"/>
                </a:lnTo>
                <a:close/>
                <a:moveTo>
                  <a:pt x="8896" y="39960"/>
                </a:moveTo>
                <a:lnTo>
                  <a:pt x="8896" y="41738"/>
                </a:lnTo>
                <a:lnTo>
                  <a:pt x="7123" y="41738"/>
                </a:lnTo>
                <a:lnTo>
                  <a:pt x="7123" y="39960"/>
                </a:lnTo>
                <a:close/>
                <a:moveTo>
                  <a:pt x="10746" y="39960"/>
                </a:moveTo>
                <a:lnTo>
                  <a:pt x="10746" y="41738"/>
                </a:lnTo>
                <a:lnTo>
                  <a:pt x="8972" y="41738"/>
                </a:lnTo>
                <a:lnTo>
                  <a:pt x="8972" y="39960"/>
                </a:lnTo>
                <a:close/>
                <a:moveTo>
                  <a:pt x="12601" y="39960"/>
                </a:moveTo>
                <a:lnTo>
                  <a:pt x="12601" y="41738"/>
                </a:lnTo>
                <a:lnTo>
                  <a:pt x="10827" y="41738"/>
                </a:lnTo>
                <a:lnTo>
                  <a:pt x="10827" y="39960"/>
                </a:lnTo>
                <a:close/>
                <a:moveTo>
                  <a:pt x="14451" y="39960"/>
                </a:moveTo>
                <a:lnTo>
                  <a:pt x="14451" y="41738"/>
                </a:lnTo>
                <a:lnTo>
                  <a:pt x="12676" y="41738"/>
                </a:lnTo>
                <a:lnTo>
                  <a:pt x="12676" y="39960"/>
                </a:lnTo>
                <a:close/>
                <a:moveTo>
                  <a:pt x="16305" y="39960"/>
                </a:moveTo>
                <a:lnTo>
                  <a:pt x="16305" y="41738"/>
                </a:lnTo>
                <a:lnTo>
                  <a:pt x="14526" y="41738"/>
                </a:lnTo>
                <a:lnTo>
                  <a:pt x="14526" y="39960"/>
                </a:lnTo>
                <a:close/>
                <a:moveTo>
                  <a:pt x="18089" y="39960"/>
                </a:moveTo>
                <a:lnTo>
                  <a:pt x="18089" y="41738"/>
                </a:lnTo>
                <a:lnTo>
                  <a:pt x="16381" y="41738"/>
                </a:lnTo>
                <a:lnTo>
                  <a:pt x="16381" y="39960"/>
                </a:lnTo>
                <a:close/>
                <a:moveTo>
                  <a:pt x="19945" y="39960"/>
                </a:moveTo>
                <a:lnTo>
                  <a:pt x="19945" y="41738"/>
                </a:lnTo>
                <a:lnTo>
                  <a:pt x="18166" y="41738"/>
                </a:lnTo>
                <a:lnTo>
                  <a:pt x="18166" y="39960"/>
                </a:lnTo>
                <a:close/>
                <a:moveTo>
                  <a:pt x="21795" y="39960"/>
                </a:moveTo>
                <a:lnTo>
                  <a:pt x="21795" y="41738"/>
                </a:lnTo>
                <a:lnTo>
                  <a:pt x="20020" y="41738"/>
                </a:lnTo>
                <a:lnTo>
                  <a:pt x="20020" y="39960"/>
                </a:lnTo>
                <a:close/>
                <a:moveTo>
                  <a:pt x="23644" y="39960"/>
                </a:moveTo>
                <a:lnTo>
                  <a:pt x="23644" y="41738"/>
                </a:lnTo>
                <a:lnTo>
                  <a:pt x="21870" y="41738"/>
                </a:lnTo>
                <a:lnTo>
                  <a:pt x="21870" y="39960"/>
                </a:lnTo>
                <a:close/>
                <a:moveTo>
                  <a:pt x="25498" y="39960"/>
                </a:moveTo>
                <a:lnTo>
                  <a:pt x="25498" y="41738"/>
                </a:lnTo>
                <a:lnTo>
                  <a:pt x="23719" y="41738"/>
                </a:lnTo>
                <a:lnTo>
                  <a:pt x="23719" y="39960"/>
                </a:lnTo>
                <a:close/>
                <a:moveTo>
                  <a:pt x="27348" y="39960"/>
                </a:moveTo>
                <a:lnTo>
                  <a:pt x="27348" y="41738"/>
                </a:lnTo>
                <a:lnTo>
                  <a:pt x="25575" y="41738"/>
                </a:lnTo>
                <a:lnTo>
                  <a:pt x="25575" y="39960"/>
                </a:lnTo>
                <a:close/>
                <a:moveTo>
                  <a:pt x="29204" y="39960"/>
                </a:moveTo>
                <a:lnTo>
                  <a:pt x="29204" y="41738"/>
                </a:lnTo>
                <a:lnTo>
                  <a:pt x="27424" y="41738"/>
                </a:lnTo>
                <a:lnTo>
                  <a:pt x="27424" y="39960"/>
                </a:lnTo>
                <a:close/>
                <a:moveTo>
                  <a:pt x="31053" y="39960"/>
                </a:moveTo>
                <a:lnTo>
                  <a:pt x="31053" y="41738"/>
                </a:lnTo>
                <a:lnTo>
                  <a:pt x="29279" y="41738"/>
                </a:lnTo>
                <a:lnTo>
                  <a:pt x="29279" y="39960"/>
                </a:lnTo>
                <a:close/>
                <a:moveTo>
                  <a:pt x="32903" y="39960"/>
                </a:moveTo>
                <a:lnTo>
                  <a:pt x="32903" y="41738"/>
                </a:lnTo>
                <a:lnTo>
                  <a:pt x="31128" y="41738"/>
                </a:lnTo>
                <a:lnTo>
                  <a:pt x="31128" y="39960"/>
                </a:lnTo>
                <a:close/>
                <a:moveTo>
                  <a:pt x="34692" y="39960"/>
                </a:moveTo>
                <a:lnTo>
                  <a:pt x="34692" y="41738"/>
                </a:lnTo>
                <a:lnTo>
                  <a:pt x="32979" y="41738"/>
                </a:lnTo>
                <a:lnTo>
                  <a:pt x="32979" y="39960"/>
                </a:lnTo>
                <a:close/>
                <a:moveTo>
                  <a:pt x="36541" y="39960"/>
                </a:moveTo>
                <a:lnTo>
                  <a:pt x="36541" y="41738"/>
                </a:lnTo>
                <a:lnTo>
                  <a:pt x="34768" y="41738"/>
                </a:lnTo>
                <a:lnTo>
                  <a:pt x="34768" y="39960"/>
                </a:lnTo>
                <a:close/>
                <a:moveTo>
                  <a:pt x="38397" y="39960"/>
                </a:moveTo>
                <a:lnTo>
                  <a:pt x="38397" y="41738"/>
                </a:lnTo>
                <a:lnTo>
                  <a:pt x="36618" y="41738"/>
                </a:lnTo>
                <a:lnTo>
                  <a:pt x="36618" y="39960"/>
                </a:lnTo>
                <a:close/>
                <a:moveTo>
                  <a:pt x="40246" y="39960"/>
                </a:moveTo>
                <a:lnTo>
                  <a:pt x="40246" y="41738"/>
                </a:lnTo>
                <a:lnTo>
                  <a:pt x="38472" y="41738"/>
                </a:lnTo>
                <a:lnTo>
                  <a:pt x="38472" y="39960"/>
                </a:lnTo>
                <a:close/>
                <a:moveTo>
                  <a:pt x="42096" y="39960"/>
                </a:moveTo>
                <a:lnTo>
                  <a:pt x="42096" y="41738"/>
                </a:lnTo>
                <a:lnTo>
                  <a:pt x="40321" y="41738"/>
                </a:lnTo>
                <a:lnTo>
                  <a:pt x="40321" y="39960"/>
                </a:lnTo>
                <a:close/>
                <a:moveTo>
                  <a:pt x="43950" y="39960"/>
                </a:moveTo>
                <a:lnTo>
                  <a:pt x="43950" y="41738"/>
                </a:lnTo>
                <a:lnTo>
                  <a:pt x="42172" y="41738"/>
                </a:lnTo>
                <a:lnTo>
                  <a:pt x="42172" y="39960"/>
                </a:lnTo>
                <a:close/>
                <a:moveTo>
                  <a:pt x="45801" y="39960"/>
                </a:moveTo>
                <a:lnTo>
                  <a:pt x="45801" y="41738"/>
                </a:lnTo>
                <a:lnTo>
                  <a:pt x="44027" y="41738"/>
                </a:lnTo>
                <a:lnTo>
                  <a:pt x="44027" y="39960"/>
                </a:lnTo>
                <a:close/>
                <a:moveTo>
                  <a:pt x="47656" y="39960"/>
                </a:moveTo>
                <a:lnTo>
                  <a:pt x="47656" y="41738"/>
                </a:lnTo>
                <a:lnTo>
                  <a:pt x="45876" y="41738"/>
                </a:lnTo>
                <a:lnTo>
                  <a:pt x="45876" y="39960"/>
                </a:lnTo>
                <a:close/>
                <a:moveTo>
                  <a:pt x="49505" y="39960"/>
                </a:moveTo>
                <a:lnTo>
                  <a:pt x="49505" y="41738"/>
                </a:lnTo>
                <a:lnTo>
                  <a:pt x="47731" y="41738"/>
                </a:lnTo>
                <a:lnTo>
                  <a:pt x="47731" y="39960"/>
                </a:lnTo>
                <a:close/>
                <a:moveTo>
                  <a:pt x="51289" y="39960"/>
                </a:moveTo>
                <a:lnTo>
                  <a:pt x="51289" y="41738"/>
                </a:lnTo>
                <a:lnTo>
                  <a:pt x="49581" y="41738"/>
                </a:lnTo>
                <a:lnTo>
                  <a:pt x="49581" y="39960"/>
                </a:lnTo>
                <a:close/>
                <a:moveTo>
                  <a:pt x="53144" y="39960"/>
                </a:moveTo>
                <a:lnTo>
                  <a:pt x="53144" y="41738"/>
                </a:lnTo>
                <a:lnTo>
                  <a:pt x="51370" y="41738"/>
                </a:lnTo>
                <a:lnTo>
                  <a:pt x="51370" y="39960"/>
                </a:lnTo>
                <a:close/>
                <a:moveTo>
                  <a:pt x="54995" y="39960"/>
                </a:moveTo>
                <a:lnTo>
                  <a:pt x="54995" y="41738"/>
                </a:lnTo>
                <a:lnTo>
                  <a:pt x="53220" y="41738"/>
                </a:lnTo>
                <a:lnTo>
                  <a:pt x="53220" y="39960"/>
                </a:lnTo>
                <a:close/>
                <a:moveTo>
                  <a:pt x="56849" y="39960"/>
                </a:moveTo>
                <a:lnTo>
                  <a:pt x="56849" y="41738"/>
                </a:lnTo>
                <a:lnTo>
                  <a:pt x="55070" y="41738"/>
                </a:lnTo>
                <a:lnTo>
                  <a:pt x="55070" y="39960"/>
                </a:lnTo>
                <a:close/>
                <a:moveTo>
                  <a:pt x="58698" y="39960"/>
                </a:moveTo>
                <a:lnTo>
                  <a:pt x="58698" y="41738"/>
                </a:lnTo>
                <a:lnTo>
                  <a:pt x="56924" y="41738"/>
                </a:lnTo>
                <a:lnTo>
                  <a:pt x="56924" y="39960"/>
                </a:lnTo>
                <a:close/>
                <a:moveTo>
                  <a:pt x="60548" y="39960"/>
                </a:moveTo>
                <a:lnTo>
                  <a:pt x="60548" y="41738"/>
                </a:lnTo>
                <a:lnTo>
                  <a:pt x="58775" y="41738"/>
                </a:lnTo>
                <a:lnTo>
                  <a:pt x="58775" y="39960"/>
                </a:lnTo>
                <a:close/>
                <a:moveTo>
                  <a:pt x="62404" y="39960"/>
                </a:moveTo>
                <a:lnTo>
                  <a:pt x="62404" y="41738"/>
                </a:lnTo>
                <a:lnTo>
                  <a:pt x="60629" y="41738"/>
                </a:lnTo>
                <a:lnTo>
                  <a:pt x="60629" y="39960"/>
                </a:lnTo>
                <a:close/>
                <a:moveTo>
                  <a:pt x="64253" y="39960"/>
                </a:moveTo>
                <a:lnTo>
                  <a:pt x="64253" y="41738"/>
                </a:lnTo>
                <a:lnTo>
                  <a:pt x="62479" y="41738"/>
                </a:lnTo>
                <a:lnTo>
                  <a:pt x="62479" y="39960"/>
                </a:lnTo>
                <a:close/>
                <a:moveTo>
                  <a:pt x="66108" y="39960"/>
                </a:moveTo>
                <a:lnTo>
                  <a:pt x="66108" y="41738"/>
                </a:lnTo>
                <a:lnTo>
                  <a:pt x="64328" y="41738"/>
                </a:lnTo>
                <a:lnTo>
                  <a:pt x="64328" y="39960"/>
                </a:lnTo>
                <a:close/>
                <a:moveTo>
                  <a:pt x="3343" y="41814"/>
                </a:moveTo>
                <a:lnTo>
                  <a:pt x="3343" y="43589"/>
                </a:lnTo>
                <a:lnTo>
                  <a:pt x="1568" y="43589"/>
                </a:lnTo>
                <a:lnTo>
                  <a:pt x="1568" y="41814"/>
                </a:lnTo>
                <a:close/>
                <a:moveTo>
                  <a:pt x="5192" y="41814"/>
                </a:moveTo>
                <a:lnTo>
                  <a:pt x="5192" y="43589"/>
                </a:lnTo>
                <a:lnTo>
                  <a:pt x="3418" y="43589"/>
                </a:lnTo>
                <a:lnTo>
                  <a:pt x="3418" y="41814"/>
                </a:lnTo>
                <a:close/>
                <a:moveTo>
                  <a:pt x="7047" y="41814"/>
                </a:moveTo>
                <a:lnTo>
                  <a:pt x="7047" y="43589"/>
                </a:lnTo>
                <a:lnTo>
                  <a:pt x="5267" y="43589"/>
                </a:lnTo>
                <a:lnTo>
                  <a:pt x="5267" y="41814"/>
                </a:lnTo>
                <a:close/>
                <a:moveTo>
                  <a:pt x="8896" y="41814"/>
                </a:moveTo>
                <a:lnTo>
                  <a:pt x="8896" y="43589"/>
                </a:lnTo>
                <a:lnTo>
                  <a:pt x="7123" y="43589"/>
                </a:lnTo>
                <a:lnTo>
                  <a:pt x="7123" y="41814"/>
                </a:lnTo>
                <a:close/>
                <a:moveTo>
                  <a:pt x="10746" y="41814"/>
                </a:moveTo>
                <a:lnTo>
                  <a:pt x="10746" y="43589"/>
                </a:lnTo>
                <a:lnTo>
                  <a:pt x="8972" y="43589"/>
                </a:lnTo>
                <a:lnTo>
                  <a:pt x="8972" y="41814"/>
                </a:lnTo>
                <a:close/>
                <a:moveTo>
                  <a:pt x="12601" y="41814"/>
                </a:moveTo>
                <a:lnTo>
                  <a:pt x="12601" y="43589"/>
                </a:lnTo>
                <a:lnTo>
                  <a:pt x="10827" y="43589"/>
                </a:lnTo>
                <a:lnTo>
                  <a:pt x="10827" y="41814"/>
                </a:lnTo>
                <a:close/>
                <a:moveTo>
                  <a:pt x="14451" y="41814"/>
                </a:moveTo>
                <a:lnTo>
                  <a:pt x="14451" y="43589"/>
                </a:lnTo>
                <a:lnTo>
                  <a:pt x="12676" y="43589"/>
                </a:lnTo>
                <a:lnTo>
                  <a:pt x="12676" y="41814"/>
                </a:lnTo>
                <a:close/>
                <a:moveTo>
                  <a:pt x="16305" y="41814"/>
                </a:moveTo>
                <a:lnTo>
                  <a:pt x="16305" y="43589"/>
                </a:lnTo>
                <a:lnTo>
                  <a:pt x="14526" y="43589"/>
                </a:lnTo>
                <a:lnTo>
                  <a:pt x="14526" y="41814"/>
                </a:lnTo>
                <a:close/>
                <a:moveTo>
                  <a:pt x="18089" y="41814"/>
                </a:moveTo>
                <a:lnTo>
                  <a:pt x="18089" y="43589"/>
                </a:lnTo>
                <a:lnTo>
                  <a:pt x="16381" y="43589"/>
                </a:lnTo>
                <a:lnTo>
                  <a:pt x="16381" y="41814"/>
                </a:lnTo>
                <a:close/>
                <a:moveTo>
                  <a:pt x="19945" y="41814"/>
                </a:moveTo>
                <a:lnTo>
                  <a:pt x="19945" y="43589"/>
                </a:lnTo>
                <a:lnTo>
                  <a:pt x="18166" y="43589"/>
                </a:lnTo>
                <a:lnTo>
                  <a:pt x="18166" y="41814"/>
                </a:lnTo>
                <a:close/>
                <a:moveTo>
                  <a:pt x="21795" y="41814"/>
                </a:moveTo>
                <a:lnTo>
                  <a:pt x="21795" y="43589"/>
                </a:lnTo>
                <a:lnTo>
                  <a:pt x="20020" y="43589"/>
                </a:lnTo>
                <a:lnTo>
                  <a:pt x="20020" y="41814"/>
                </a:lnTo>
                <a:close/>
                <a:moveTo>
                  <a:pt x="23644" y="41814"/>
                </a:moveTo>
                <a:lnTo>
                  <a:pt x="23644" y="43589"/>
                </a:lnTo>
                <a:lnTo>
                  <a:pt x="21870" y="43589"/>
                </a:lnTo>
                <a:lnTo>
                  <a:pt x="21870" y="41814"/>
                </a:lnTo>
                <a:close/>
                <a:moveTo>
                  <a:pt x="25498" y="41814"/>
                </a:moveTo>
                <a:lnTo>
                  <a:pt x="25498" y="43589"/>
                </a:lnTo>
                <a:lnTo>
                  <a:pt x="23719" y="43589"/>
                </a:lnTo>
                <a:lnTo>
                  <a:pt x="23719" y="41814"/>
                </a:lnTo>
                <a:close/>
                <a:moveTo>
                  <a:pt x="27348" y="41814"/>
                </a:moveTo>
                <a:lnTo>
                  <a:pt x="27348" y="43589"/>
                </a:lnTo>
                <a:lnTo>
                  <a:pt x="25575" y="43589"/>
                </a:lnTo>
                <a:lnTo>
                  <a:pt x="25575" y="41814"/>
                </a:lnTo>
                <a:close/>
                <a:moveTo>
                  <a:pt x="29204" y="41814"/>
                </a:moveTo>
                <a:lnTo>
                  <a:pt x="29204" y="43589"/>
                </a:lnTo>
                <a:lnTo>
                  <a:pt x="27424" y="43589"/>
                </a:lnTo>
                <a:lnTo>
                  <a:pt x="27424" y="41814"/>
                </a:lnTo>
                <a:close/>
                <a:moveTo>
                  <a:pt x="31053" y="41814"/>
                </a:moveTo>
                <a:lnTo>
                  <a:pt x="31053" y="43589"/>
                </a:lnTo>
                <a:lnTo>
                  <a:pt x="29279" y="43589"/>
                </a:lnTo>
                <a:lnTo>
                  <a:pt x="29279" y="41814"/>
                </a:lnTo>
                <a:close/>
                <a:moveTo>
                  <a:pt x="32903" y="41814"/>
                </a:moveTo>
                <a:lnTo>
                  <a:pt x="32903" y="43589"/>
                </a:lnTo>
                <a:lnTo>
                  <a:pt x="31128" y="43589"/>
                </a:lnTo>
                <a:lnTo>
                  <a:pt x="31128" y="41814"/>
                </a:lnTo>
                <a:close/>
                <a:moveTo>
                  <a:pt x="34692" y="41814"/>
                </a:moveTo>
                <a:lnTo>
                  <a:pt x="34692" y="43589"/>
                </a:lnTo>
                <a:lnTo>
                  <a:pt x="32979" y="43589"/>
                </a:lnTo>
                <a:lnTo>
                  <a:pt x="32979" y="41814"/>
                </a:lnTo>
                <a:close/>
                <a:moveTo>
                  <a:pt x="36541" y="41814"/>
                </a:moveTo>
                <a:lnTo>
                  <a:pt x="36541" y="43589"/>
                </a:lnTo>
                <a:lnTo>
                  <a:pt x="34768" y="43589"/>
                </a:lnTo>
                <a:lnTo>
                  <a:pt x="34768" y="41814"/>
                </a:lnTo>
                <a:close/>
                <a:moveTo>
                  <a:pt x="38397" y="41814"/>
                </a:moveTo>
                <a:lnTo>
                  <a:pt x="38397" y="43589"/>
                </a:lnTo>
                <a:lnTo>
                  <a:pt x="36618" y="43589"/>
                </a:lnTo>
                <a:lnTo>
                  <a:pt x="36618" y="41814"/>
                </a:lnTo>
                <a:close/>
                <a:moveTo>
                  <a:pt x="40246" y="41814"/>
                </a:moveTo>
                <a:lnTo>
                  <a:pt x="40246" y="43589"/>
                </a:lnTo>
                <a:lnTo>
                  <a:pt x="38472" y="43589"/>
                </a:lnTo>
                <a:lnTo>
                  <a:pt x="38472" y="41814"/>
                </a:lnTo>
                <a:close/>
                <a:moveTo>
                  <a:pt x="42096" y="41814"/>
                </a:moveTo>
                <a:lnTo>
                  <a:pt x="42096" y="43589"/>
                </a:lnTo>
                <a:lnTo>
                  <a:pt x="40321" y="43589"/>
                </a:lnTo>
                <a:lnTo>
                  <a:pt x="40321" y="41814"/>
                </a:lnTo>
                <a:close/>
                <a:moveTo>
                  <a:pt x="43950" y="41814"/>
                </a:moveTo>
                <a:lnTo>
                  <a:pt x="43950" y="43589"/>
                </a:lnTo>
                <a:lnTo>
                  <a:pt x="42172" y="43589"/>
                </a:lnTo>
                <a:lnTo>
                  <a:pt x="42172" y="41814"/>
                </a:lnTo>
                <a:close/>
                <a:moveTo>
                  <a:pt x="45801" y="41814"/>
                </a:moveTo>
                <a:lnTo>
                  <a:pt x="45801" y="43589"/>
                </a:lnTo>
                <a:lnTo>
                  <a:pt x="44027" y="43589"/>
                </a:lnTo>
                <a:lnTo>
                  <a:pt x="44027" y="41814"/>
                </a:lnTo>
                <a:close/>
                <a:moveTo>
                  <a:pt x="47656" y="41814"/>
                </a:moveTo>
                <a:lnTo>
                  <a:pt x="47656" y="43589"/>
                </a:lnTo>
                <a:lnTo>
                  <a:pt x="45876" y="43589"/>
                </a:lnTo>
                <a:lnTo>
                  <a:pt x="45876" y="41814"/>
                </a:lnTo>
                <a:close/>
                <a:moveTo>
                  <a:pt x="49505" y="41814"/>
                </a:moveTo>
                <a:lnTo>
                  <a:pt x="49505" y="43589"/>
                </a:lnTo>
                <a:lnTo>
                  <a:pt x="47731" y="43589"/>
                </a:lnTo>
                <a:lnTo>
                  <a:pt x="47731" y="41814"/>
                </a:lnTo>
                <a:close/>
                <a:moveTo>
                  <a:pt x="51289" y="41814"/>
                </a:moveTo>
                <a:lnTo>
                  <a:pt x="51289" y="43589"/>
                </a:lnTo>
                <a:lnTo>
                  <a:pt x="49581" y="43589"/>
                </a:lnTo>
                <a:lnTo>
                  <a:pt x="49581" y="41814"/>
                </a:lnTo>
                <a:close/>
                <a:moveTo>
                  <a:pt x="53144" y="41814"/>
                </a:moveTo>
                <a:lnTo>
                  <a:pt x="53144" y="43589"/>
                </a:lnTo>
                <a:lnTo>
                  <a:pt x="51370" y="43589"/>
                </a:lnTo>
                <a:lnTo>
                  <a:pt x="51370" y="41814"/>
                </a:lnTo>
                <a:close/>
                <a:moveTo>
                  <a:pt x="54995" y="41814"/>
                </a:moveTo>
                <a:lnTo>
                  <a:pt x="54995" y="43589"/>
                </a:lnTo>
                <a:lnTo>
                  <a:pt x="53220" y="43589"/>
                </a:lnTo>
                <a:lnTo>
                  <a:pt x="53220" y="41814"/>
                </a:lnTo>
                <a:close/>
                <a:moveTo>
                  <a:pt x="56849" y="41814"/>
                </a:moveTo>
                <a:lnTo>
                  <a:pt x="56849" y="43589"/>
                </a:lnTo>
                <a:lnTo>
                  <a:pt x="55070" y="43589"/>
                </a:lnTo>
                <a:lnTo>
                  <a:pt x="55070" y="41814"/>
                </a:lnTo>
                <a:close/>
                <a:moveTo>
                  <a:pt x="58698" y="41814"/>
                </a:moveTo>
                <a:lnTo>
                  <a:pt x="58698" y="43589"/>
                </a:lnTo>
                <a:lnTo>
                  <a:pt x="56924" y="43589"/>
                </a:lnTo>
                <a:lnTo>
                  <a:pt x="56924" y="41814"/>
                </a:lnTo>
                <a:close/>
                <a:moveTo>
                  <a:pt x="60548" y="41814"/>
                </a:moveTo>
                <a:lnTo>
                  <a:pt x="60548" y="43589"/>
                </a:lnTo>
                <a:lnTo>
                  <a:pt x="58775" y="43589"/>
                </a:lnTo>
                <a:lnTo>
                  <a:pt x="58775" y="41814"/>
                </a:lnTo>
                <a:close/>
                <a:moveTo>
                  <a:pt x="62404" y="41814"/>
                </a:moveTo>
                <a:lnTo>
                  <a:pt x="62404" y="43589"/>
                </a:lnTo>
                <a:lnTo>
                  <a:pt x="60629" y="43589"/>
                </a:lnTo>
                <a:lnTo>
                  <a:pt x="60629" y="41814"/>
                </a:lnTo>
                <a:close/>
                <a:moveTo>
                  <a:pt x="64253" y="41814"/>
                </a:moveTo>
                <a:lnTo>
                  <a:pt x="64253" y="43589"/>
                </a:lnTo>
                <a:lnTo>
                  <a:pt x="62479" y="43589"/>
                </a:lnTo>
                <a:lnTo>
                  <a:pt x="62479" y="41814"/>
                </a:lnTo>
                <a:close/>
                <a:moveTo>
                  <a:pt x="66108" y="41814"/>
                </a:moveTo>
                <a:lnTo>
                  <a:pt x="66108" y="43589"/>
                </a:lnTo>
                <a:lnTo>
                  <a:pt x="64328" y="43589"/>
                </a:lnTo>
                <a:lnTo>
                  <a:pt x="64328" y="41814"/>
                </a:lnTo>
                <a:close/>
                <a:moveTo>
                  <a:pt x="3343" y="43664"/>
                </a:moveTo>
                <a:lnTo>
                  <a:pt x="3343" y="45438"/>
                </a:lnTo>
                <a:lnTo>
                  <a:pt x="1568" y="45438"/>
                </a:lnTo>
                <a:lnTo>
                  <a:pt x="1568" y="43664"/>
                </a:lnTo>
                <a:close/>
                <a:moveTo>
                  <a:pt x="5192" y="43664"/>
                </a:moveTo>
                <a:lnTo>
                  <a:pt x="5192" y="45438"/>
                </a:lnTo>
                <a:lnTo>
                  <a:pt x="3418" y="45438"/>
                </a:lnTo>
                <a:lnTo>
                  <a:pt x="3418" y="43664"/>
                </a:lnTo>
                <a:close/>
                <a:moveTo>
                  <a:pt x="7047" y="43664"/>
                </a:moveTo>
                <a:lnTo>
                  <a:pt x="7047" y="45438"/>
                </a:lnTo>
                <a:lnTo>
                  <a:pt x="5267" y="45438"/>
                </a:lnTo>
                <a:lnTo>
                  <a:pt x="5267" y="43664"/>
                </a:lnTo>
                <a:close/>
                <a:moveTo>
                  <a:pt x="8896" y="43664"/>
                </a:moveTo>
                <a:lnTo>
                  <a:pt x="8896" y="45438"/>
                </a:lnTo>
                <a:lnTo>
                  <a:pt x="7123" y="45438"/>
                </a:lnTo>
                <a:lnTo>
                  <a:pt x="7123" y="43664"/>
                </a:lnTo>
                <a:close/>
                <a:moveTo>
                  <a:pt x="10746" y="43664"/>
                </a:moveTo>
                <a:lnTo>
                  <a:pt x="10746" y="45438"/>
                </a:lnTo>
                <a:lnTo>
                  <a:pt x="8972" y="45438"/>
                </a:lnTo>
                <a:lnTo>
                  <a:pt x="8972" y="43664"/>
                </a:lnTo>
                <a:close/>
                <a:moveTo>
                  <a:pt x="12601" y="43664"/>
                </a:moveTo>
                <a:lnTo>
                  <a:pt x="12601" y="45438"/>
                </a:lnTo>
                <a:lnTo>
                  <a:pt x="10827" y="45438"/>
                </a:lnTo>
                <a:lnTo>
                  <a:pt x="10827" y="43664"/>
                </a:lnTo>
                <a:close/>
                <a:moveTo>
                  <a:pt x="14451" y="43664"/>
                </a:moveTo>
                <a:lnTo>
                  <a:pt x="14451" y="45438"/>
                </a:lnTo>
                <a:lnTo>
                  <a:pt x="12676" y="45438"/>
                </a:lnTo>
                <a:lnTo>
                  <a:pt x="12676" y="43664"/>
                </a:lnTo>
                <a:close/>
                <a:moveTo>
                  <a:pt x="16305" y="43664"/>
                </a:moveTo>
                <a:lnTo>
                  <a:pt x="16305" y="45438"/>
                </a:lnTo>
                <a:lnTo>
                  <a:pt x="14526" y="45438"/>
                </a:lnTo>
                <a:lnTo>
                  <a:pt x="14526" y="43664"/>
                </a:lnTo>
                <a:close/>
                <a:moveTo>
                  <a:pt x="18089" y="43664"/>
                </a:moveTo>
                <a:lnTo>
                  <a:pt x="18089" y="45438"/>
                </a:lnTo>
                <a:lnTo>
                  <a:pt x="16381" y="45438"/>
                </a:lnTo>
                <a:lnTo>
                  <a:pt x="16381" y="43664"/>
                </a:lnTo>
                <a:close/>
                <a:moveTo>
                  <a:pt x="19945" y="43664"/>
                </a:moveTo>
                <a:lnTo>
                  <a:pt x="19945" y="45438"/>
                </a:lnTo>
                <a:lnTo>
                  <a:pt x="18166" y="45438"/>
                </a:lnTo>
                <a:lnTo>
                  <a:pt x="18166" y="43664"/>
                </a:lnTo>
                <a:close/>
                <a:moveTo>
                  <a:pt x="21795" y="43664"/>
                </a:moveTo>
                <a:lnTo>
                  <a:pt x="21795" y="45438"/>
                </a:lnTo>
                <a:lnTo>
                  <a:pt x="20020" y="45438"/>
                </a:lnTo>
                <a:lnTo>
                  <a:pt x="20020" y="43664"/>
                </a:lnTo>
                <a:close/>
                <a:moveTo>
                  <a:pt x="23644" y="43664"/>
                </a:moveTo>
                <a:lnTo>
                  <a:pt x="23644" y="45438"/>
                </a:lnTo>
                <a:lnTo>
                  <a:pt x="21870" y="45438"/>
                </a:lnTo>
                <a:lnTo>
                  <a:pt x="21870" y="43664"/>
                </a:lnTo>
                <a:close/>
                <a:moveTo>
                  <a:pt x="25498" y="43664"/>
                </a:moveTo>
                <a:lnTo>
                  <a:pt x="25498" y="45438"/>
                </a:lnTo>
                <a:lnTo>
                  <a:pt x="23719" y="45438"/>
                </a:lnTo>
                <a:lnTo>
                  <a:pt x="23719" y="43664"/>
                </a:lnTo>
                <a:close/>
                <a:moveTo>
                  <a:pt x="27348" y="43664"/>
                </a:moveTo>
                <a:lnTo>
                  <a:pt x="27348" y="45438"/>
                </a:lnTo>
                <a:lnTo>
                  <a:pt x="25575" y="45438"/>
                </a:lnTo>
                <a:lnTo>
                  <a:pt x="25575" y="43664"/>
                </a:lnTo>
                <a:close/>
                <a:moveTo>
                  <a:pt x="29204" y="43664"/>
                </a:moveTo>
                <a:lnTo>
                  <a:pt x="29204" y="45438"/>
                </a:lnTo>
                <a:lnTo>
                  <a:pt x="27424" y="45438"/>
                </a:lnTo>
                <a:lnTo>
                  <a:pt x="27424" y="43664"/>
                </a:lnTo>
                <a:close/>
                <a:moveTo>
                  <a:pt x="31053" y="43664"/>
                </a:moveTo>
                <a:lnTo>
                  <a:pt x="31053" y="45438"/>
                </a:lnTo>
                <a:lnTo>
                  <a:pt x="29279" y="45438"/>
                </a:lnTo>
                <a:lnTo>
                  <a:pt x="29279" y="43664"/>
                </a:lnTo>
                <a:close/>
                <a:moveTo>
                  <a:pt x="32903" y="43664"/>
                </a:moveTo>
                <a:lnTo>
                  <a:pt x="32903" y="45438"/>
                </a:lnTo>
                <a:lnTo>
                  <a:pt x="31128" y="45438"/>
                </a:lnTo>
                <a:lnTo>
                  <a:pt x="31128" y="43664"/>
                </a:lnTo>
                <a:close/>
                <a:moveTo>
                  <a:pt x="34692" y="43664"/>
                </a:moveTo>
                <a:lnTo>
                  <a:pt x="34692" y="45438"/>
                </a:lnTo>
                <a:lnTo>
                  <a:pt x="32979" y="45438"/>
                </a:lnTo>
                <a:lnTo>
                  <a:pt x="32979" y="43664"/>
                </a:lnTo>
                <a:close/>
                <a:moveTo>
                  <a:pt x="36541" y="43664"/>
                </a:moveTo>
                <a:lnTo>
                  <a:pt x="36541" y="45438"/>
                </a:lnTo>
                <a:lnTo>
                  <a:pt x="34768" y="45438"/>
                </a:lnTo>
                <a:lnTo>
                  <a:pt x="34768" y="43664"/>
                </a:lnTo>
                <a:close/>
                <a:moveTo>
                  <a:pt x="38397" y="43664"/>
                </a:moveTo>
                <a:lnTo>
                  <a:pt x="38397" y="45438"/>
                </a:lnTo>
                <a:lnTo>
                  <a:pt x="36618" y="45438"/>
                </a:lnTo>
                <a:lnTo>
                  <a:pt x="36618" y="43664"/>
                </a:lnTo>
                <a:close/>
                <a:moveTo>
                  <a:pt x="40246" y="43664"/>
                </a:moveTo>
                <a:lnTo>
                  <a:pt x="40246" y="45438"/>
                </a:lnTo>
                <a:lnTo>
                  <a:pt x="38472" y="45438"/>
                </a:lnTo>
                <a:lnTo>
                  <a:pt x="38472" y="43664"/>
                </a:lnTo>
                <a:close/>
                <a:moveTo>
                  <a:pt x="42096" y="43664"/>
                </a:moveTo>
                <a:lnTo>
                  <a:pt x="42096" y="45438"/>
                </a:lnTo>
                <a:lnTo>
                  <a:pt x="40321" y="45438"/>
                </a:lnTo>
                <a:lnTo>
                  <a:pt x="40321" y="43664"/>
                </a:lnTo>
                <a:close/>
                <a:moveTo>
                  <a:pt x="43950" y="43664"/>
                </a:moveTo>
                <a:lnTo>
                  <a:pt x="43950" y="45438"/>
                </a:lnTo>
                <a:lnTo>
                  <a:pt x="42172" y="45438"/>
                </a:lnTo>
                <a:lnTo>
                  <a:pt x="42172" y="43664"/>
                </a:lnTo>
                <a:close/>
                <a:moveTo>
                  <a:pt x="45801" y="43664"/>
                </a:moveTo>
                <a:lnTo>
                  <a:pt x="45801" y="45438"/>
                </a:lnTo>
                <a:lnTo>
                  <a:pt x="44027" y="45438"/>
                </a:lnTo>
                <a:lnTo>
                  <a:pt x="44027" y="43664"/>
                </a:lnTo>
                <a:close/>
                <a:moveTo>
                  <a:pt x="47656" y="43664"/>
                </a:moveTo>
                <a:lnTo>
                  <a:pt x="47656" y="45438"/>
                </a:lnTo>
                <a:lnTo>
                  <a:pt x="45876" y="45438"/>
                </a:lnTo>
                <a:lnTo>
                  <a:pt x="45876" y="43664"/>
                </a:lnTo>
                <a:close/>
                <a:moveTo>
                  <a:pt x="49505" y="43664"/>
                </a:moveTo>
                <a:lnTo>
                  <a:pt x="49505" y="45438"/>
                </a:lnTo>
                <a:lnTo>
                  <a:pt x="47731" y="45438"/>
                </a:lnTo>
                <a:lnTo>
                  <a:pt x="47731" y="43664"/>
                </a:lnTo>
                <a:close/>
                <a:moveTo>
                  <a:pt x="51289" y="43664"/>
                </a:moveTo>
                <a:lnTo>
                  <a:pt x="51289" y="45438"/>
                </a:lnTo>
                <a:lnTo>
                  <a:pt x="49581" y="45438"/>
                </a:lnTo>
                <a:lnTo>
                  <a:pt x="49581" y="43664"/>
                </a:lnTo>
                <a:close/>
                <a:moveTo>
                  <a:pt x="53144" y="43664"/>
                </a:moveTo>
                <a:lnTo>
                  <a:pt x="53144" y="45438"/>
                </a:lnTo>
                <a:lnTo>
                  <a:pt x="51370" y="45438"/>
                </a:lnTo>
                <a:lnTo>
                  <a:pt x="51370" y="43664"/>
                </a:lnTo>
                <a:close/>
                <a:moveTo>
                  <a:pt x="54995" y="43664"/>
                </a:moveTo>
                <a:lnTo>
                  <a:pt x="54995" y="45438"/>
                </a:lnTo>
                <a:lnTo>
                  <a:pt x="53220" y="45438"/>
                </a:lnTo>
                <a:lnTo>
                  <a:pt x="53220" y="43664"/>
                </a:lnTo>
                <a:close/>
                <a:moveTo>
                  <a:pt x="56849" y="43664"/>
                </a:moveTo>
                <a:lnTo>
                  <a:pt x="56849" y="45438"/>
                </a:lnTo>
                <a:lnTo>
                  <a:pt x="55070" y="45438"/>
                </a:lnTo>
                <a:lnTo>
                  <a:pt x="55070" y="43664"/>
                </a:lnTo>
                <a:close/>
                <a:moveTo>
                  <a:pt x="58698" y="43664"/>
                </a:moveTo>
                <a:lnTo>
                  <a:pt x="58698" y="45438"/>
                </a:lnTo>
                <a:lnTo>
                  <a:pt x="56924" y="45438"/>
                </a:lnTo>
                <a:lnTo>
                  <a:pt x="56924" y="43664"/>
                </a:lnTo>
                <a:close/>
                <a:moveTo>
                  <a:pt x="60548" y="43664"/>
                </a:moveTo>
                <a:lnTo>
                  <a:pt x="60548" y="45438"/>
                </a:lnTo>
                <a:lnTo>
                  <a:pt x="58775" y="45438"/>
                </a:lnTo>
                <a:lnTo>
                  <a:pt x="58775" y="43664"/>
                </a:lnTo>
                <a:close/>
                <a:moveTo>
                  <a:pt x="62404" y="43664"/>
                </a:moveTo>
                <a:lnTo>
                  <a:pt x="62404" y="45438"/>
                </a:lnTo>
                <a:lnTo>
                  <a:pt x="60629" y="45438"/>
                </a:lnTo>
                <a:lnTo>
                  <a:pt x="60629" y="43664"/>
                </a:lnTo>
                <a:close/>
                <a:moveTo>
                  <a:pt x="64253" y="43664"/>
                </a:moveTo>
                <a:lnTo>
                  <a:pt x="64253" y="45438"/>
                </a:lnTo>
                <a:lnTo>
                  <a:pt x="62479" y="45438"/>
                </a:lnTo>
                <a:lnTo>
                  <a:pt x="62479" y="43664"/>
                </a:lnTo>
                <a:close/>
                <a:moveTo>
                  <a:pt x="66108" y="43664"/>
                </a:moveTo>
                <a:lnTo>
                  <a:pt x="66108" y="45438"/>
                </a:lnTo>
                <a:lnTo>
                  <a:pt x="64328" y="45438"/>
                </a:lnTo>
                <a:lnTo>
                  <a:pt x="64328" y="43664"/>
                </a:lnTo>
                <a:close/>
                <a:moveTo>
                  <a:pt x="3343" y="45518"/>
                </a:moveTo>
                <a:lnTo>
                  <a:pt x="3343" y="47292"/>
                </a:lnTo>
                <a:lnTo>
                  <a:pt x="1568" y="47292"/>
                </a:lnTo>
                <a:lnTo>
                  <a:pt x="1568" y="45518"/>
                </a:lnTo>
                <a:close/>
                <a:moveTo>
                  <a:pt x="5192" y="45518"/>
                </a:moveTo>
                <a:lnTo>
                  <a:pt x="5192" y="47292"/>
                </a:lnTo>
                <a:lnTo>
                  <a:pt x="3418" y="47292"/>
                </a:lnTo>
                <a:lnTo>
                  <a:pt x="3418" y="45518"/>
                </a:lnTo>
                <a:close/>
                <a:moveTo>
                  <a:pt x="7047" y="45518"/>
                </a:moveTo>
                <a:lnTo>
                  <a:pt x="7047" y="47292"/>
                </a:lnTo>
                <a:lnTo>
                  <a:pt x="5267" y="47292"/>
                </a:lnTo>
                <a:lnTo>
                  <a:pt x="5267" y="45518"/>
                </a:lnTo>
                <a:close/>
                <a:moveTo>
                  <a:pt x="8896" y="45518"/>
                </a:moveTo>
                <a:lnTo>
                  <a:pt x="8896" y="47292"/>
                </a:lnTo>
                <a:lnTo>
                  <a:pt x="7123" y="47292"/>
                </a:lnTo>
                <a:lnTo>
                  <a:pt x="7123" y="45518"/>
                </a:lnTo>
                <a:close/>
                <a:moveTo>
                  <a:pt x="10746" y="45518"/>
                </a:moveTo>
                <a:lnTo>
                  <a:pt x="10746" y="47292"/>
                </a:lnTo>
                <a:lnTo>
                  <a:pt x="8972" y="47292"/>
                </a:lnTo>
                <a:lnTo>
                  <a:pt x="8972" y="45518"/>
                </a:lnTo>
                <a:close/>
                <a:moveTo>
                  <a:pt x="12601" y="45518"/>
                </a:moveTo>
                <a:lnTo>
                  <a:pt x="12601" y="47292"/>
                </a:lnTo>
                <a:lnTo>
                  <a:pt x="10827" y="47292"/>
                </a:lnTo>
                <a:lnTo>
                  <a:pt x="10827" y="45518"/>
                </a:lnTo>
                <a:close/>
                <a:moveTo>
                  <a:pt x="14451" y="45518"/>
                </a:moveTo>
                <a:lnTo>
                  <a:pt x="14451" y="47292"/>
                </a:lnTo>
                <a:lnTo>
                  <a:pt x="12676" y="47292"/>
                </a:lnTo>
                <a:lnTo>
                  <a:pt x="12676" y="45518"/>
                </a:lnTo>
                <a:close/>
                <a:moveTo>
                  <a:pt x="16305" y="45518"/>
                </a:moveTo>
                <a:lnTo>
                  <a:pt x="16305" y="47292"/>
                </a:lnTo>
                <a:lnTo>
                  <a:pt x="14526" y="47292"/>
                </a:lnTo>
                <a:lnTo>
                  <a:pt x="14526" y="45518"/>
                </a:lnTo>
                <a:close/>
                <a:moveTo>
                  <a:pt x="18089" y="45518"/>
                </a:moveTo>
                <a:lnTo>
                  <a:pt x="18089" y="47292"/>
                </a:lnTo>
                <a:lnTo>
                  <a:pt x="16381" y="47292"/>
                </a:lnTo>
                <a:lnTo>
                  <a:pt x="16381" y="45518"/>
                </a:lnTo>
                <a:close/>
                <a:moveTo>
                  <a:pt x="19945" y="45518"/>
                </a:moveTo>
                <a:lnTo>
                  <a:pt x="19945" y="47292"/>
                </a:lnTo>
                <a:lnTo>
                  <a:pt x="18166" y="47292"/>
                </a:lnTo>
                <a:lnTo>
                  <a:pt x="18166" y="45518"/>
                </a:lnTo>
                <a:close/>
                <a:moveTo>
                  <a:pt x="21795" y="45518"/>
                </a:moveTo>
                <a:lnTo>
                  <a:pt x="21795" y="47292"/>
                </a:lnTo>
                <a:lnTo>
                  <a:pt x="20020" y="47292"/>
                </a:lnTo>
                <a:lnTo>
                  <a:pt x="20020" y="45518"/>
                </a:lnTo>
                <a:close/>
                <a:moveTo>
                  <a:pt x="23644" y="45518"/>
                </a:moveTo>
                <a:lnTo>
                  <a:pt x="23644" y="47292"/>
                </a:lnTo>
                <a:lnTo>
                  <a:pt x="21870" y="47292"/>
                </a:lnTo>
                <a:lnTo>
                  <a:pt x="21870" y="45518"/>
                </a:lnTo>
                <a:close/>
                <a:moveTo>
                  <a:pt x="25498" y="45518"/>
                </a:moveTo>
                <a:lnTo>
                  <a:pt x="25498" y="47292"/>
                </a:lnTo>
                <a:lnTo>
                  <a:pt x="23719" y="47292"/>
                </a:lnTo>
                <a:lnTo>
                  <a:pt x="23719" y="45518"/>
                </a:lnTo>
                <a:close/>
                <a:moveTo>
                  <a:pt x="27348" y="45518"/>
                </a:moveTo>
                <a:lnTo>
                  <a:pt x="27348" y="47292"/>
                </a:lnTo>
                <a:lnTo>
                  <a:pt x="25575" y="47292"/>
                </a:lnTo>
                <a:lnTo>
                  <a:pt x="25575" y="45518"/>
                </a:lnTo>
                <a:close/>
                <a:moveTo>
                  <a:pt x="29204" y="45518"/>
                </a:moveTo>
                <a:lnTo>
                  <a:pt x="29204" y="47292"/>
                </a:lnTo>
                <a:lnTo>
                  <a:pt x="27424" y="47292"/>
                </a:lnTo>
                <a:lnTo>
                  <a:pt x="27424" y="45518"/>
                </a:lnTo>
                <a:close/>
                <a:moveTo>
                  <a:pt x="31053" y="45518"/>
                </a:moveTo>
                <a:lnTo>
                  <a:pt x="31053" y="47292"/>
                </a:lnTo>
                <a:lnTo>
                  <a:pt x="29279" y="47292"/>
                </a:lnTo>
                <a:lnTo>
                  <a:pt x="29279" y="45518"/>
                </a:lnTo>
                <a:close/>
                <a:moveTo>
                  <a:pt x="32903" y="45518"/>
                </a:moveTo>
                <a:lnTo>
                  <a:pt x="32903" y="47292"/>
                </a:lnTo>
                <a:lnTo>
                  <a:pt x="31128" y="47292"/>
                </a:lnTo>
                <a:lnTo>
                  <a:pt x="31128" y="45518"/>
                </a:lnTo>
                <a:close/>
                <a:moveTo>
                  <a:pt x="34692" y="45518"/>
                </a:moveTo>
                <a:lnTo>
                  <a:pt x="34692" y="47292"/>
                </a:lnTo>
                <a:lnTo>
                  <a:pt x="32979" y="47292"/>
                </a:lnTo>
                <a:lnTo>
                  <a:pt x="32979" y="45518"/>
                </a:lnTo>
                <a:close/>
                <a:moveTo>
                  <a:pt x="36541" y="45518"/>
                </a:moveTo>
                <a:lnTo>
                  <a:pt x="36541" y="47292"/>
                </a:lnTo>
                <a:lnTo>
                  <a:pt x="34768" y="47292"/>
                </a:lnTo>
                <a:lnTo>
                  <a:pt x="34768" y="45518"/>
                </a:lnTo>
                <a:close/>
                <a:moveTo>
                  <a:pt x="38397" y="45518"/>
                </a:moveTo>
                <a:lnTo>
                  <a:pt x="38397" y="47292"/>
                </a:lnTo>
                <a:lnTo>
                  <a:pt x="36618" y="47292"/>
                </a:lnTo>
                <a:lnTo>
                  <a:pt x="36618" y="45518"/>
                </a:lnTo>
                <a:close/>
                <a:moveTo>
                  <a:pt x="40246" y="45518"/>
                </a:moveTo>
                <a:lnTo>
                  <a:pt x="40246" y="47292"/>
                </a:lnTo>
                <a:lnTo>
                  <a:pt x="38472" y="47292"/>
                </a:lnTo>
                <a:lnTo>
                  <a:pt x="38472" y="45518"/>
                </a:lnTo>
                <a:close/>
                <a:moveTo>
                  <a:pt x="42096" y="45518"/>
                </a:moveTo>
                <a:lnTo>
                  <a:pt x="42096" y="47292"/>
                </a:lnTo>
                <a:lnTo>
                  <a:pt x="40321" y="47292"/>
                </a:lnTo>
                <a:lnTo>
                  <a:pt x="40321" y="45518"/>
                </a:lnTo>
                <a:close/>
                <a:moveTo>
                  <a:pt x="43950" y="45518"/>
                </a:moveTo>
                <a:lnTo>
                  <a:pt x="43950" y="47292"/>
                </a:lnTo>
                <a:lnTo>
                  <a:pt x="42172" y="47292"/>
                </a:lnTo>
                <a:lnTo>
                  <a:pt x="42172" y="45518"/>
                </a:lnTo>
                <a:close/>
                <a:moveTo>
                  <a:pt x="45801" y="45518"/>
                </a:moveTo>
                <a:lnTo>
                  <a:pt x="45801" y="47292"/>
                </a:lnTo>
                <a:lnTo>
                  <a:pt x="44027" y="47292"/>
                </a:lnTo>
                <a:lnTo>
                  <a:pt x="44027" y="45518"/>
                </a:lnTo>
                <a:close/>
                <a:moveTo>
                  <a:pt x="47656" y="45518"/>
                </a:moveTo>
                <a:lnTo>
                  <a:pt x="47656" y="47292"/>
                </a:lnTo>
                <a:lnTo>
                  <a:pt x="45876" y="47292"/>
                </a:lnTo>
                <a:lnTo>
                  <a:pt x="45876" y="45518"/>
                </a:lnTo>
                <a:close/>
                <a:moveTo>
                  <a:pt x="49505" y="45518"/>
                </a:moveTo>
                <a:lnTo>
                  <a:pt x="49505" y="47292"/>
                </a:lnTo>
                <a:lnTo>
                  <a:pt x="47731" y="47292"/>
                </a:lnTo>
                <a:lnTo>
                  <a:pt x="47731" y="45518"/>
                </a:lnTo>
                <a:close/>
                <a:moveTo>
                  <a:pt x="51289" y="45518"/>
                </a:moveTo>
                <a:lnTo>
                  <a:pt x="51289" y="47292"/>
                </a:lnTo>
                <a:lnTo>
                  <a:pt x="49581" y="47292"/>
                </a:lnTo>
                <a:lnTo>
                  <a:pt x="49581" y="45518"/>
                </a:lnTo>
                <a:close/>
                <a:moveTo>
                  <a:pt x="53144" y="45518"/>
                </a:moveTo>
                <a:lnTo>
                  <a:pt x="53144" y="47292"/>
                </a:lnTo>
                <a:lnTo>
                  <a:pt x="51370" y="47292"/>
                </a:lnTo>
                <a:lnTo>
                  <a:pt x="51370" y="45518"/>
                </a:lnTo>
                <a:close/>
                <a:moveTo>
                  <a:pt x="54995" y="45518"/>
                </a:moveTo>
                <a:lnTo>
                  <a:pt x="54995" y="47292"/>
                </a:lnTo>
                <a:lnTo>
                  <a:pt x="53220" y="47292"/>
                </a:lnTo>
                <a:lnTo>
                  <a:pt x="53220" y="45518"/>
                </a:lnTo>
                <a:close/>
                <a:moveTo>
                  <a:pt x="56849" y="45518"/>
                </a:moveTo>
                <a:lnTo>
                  <a:pt x="56849" y="47292"/>
                </a:lnTo>
                <a:lnTo>
                  <a:pt x="55070" y="47292"/>
                </a:lnTo>
                <a:lnTo>
                  <a:pt x="55070" y="45518"/>
                </a:lnTo>
                <a:close/>
                <a:moveTo>
                  <a:pt x="58698" y="45518"/>
                </a:moveTo>
                <a:lnTo>
                  <a:pt x="58698" y="47292"/>
                </a:lnTo>
                <a:lnTo>
                  <a:pt x="56924" y="47292"/>
                </a:lnTo>
                <a:lnTo>
                  <a:pt x="56924" y="45518"/>
                </a:lnTo>
                <a:close/>
                <a:moveTo>
                  <a:pt x="60548" y="45518"/>
                </a:moveTo>
                <a:lnTo>
                  <a:pt x="60548" y="47292"/>
                </a:lnTo>
                <a:lnTo>
                  <a:pt x="58775" y="47292"/>
                </a:lnTo>
                <a:lnTo>
                  <a:pt x="58775" y="45518"/>
                </a:lnTo>
                <a:close/>
                <a:moveTo>
                  <a:pt x="62404" y="45518"/>
                </a:moveTo>
                <a:lnTo>
                  <a:pt x="62404" y="47292"/>
                </a:lnTo>
                <a:lnTo>
                  <a:pt x="60629" y="47292"/>
                </a:lnTo>
                <a:lnTo>
                  <a:pt x="60629" y="45518"/>
                </a:lnTo>
                <a:close/>
                <a:moveTo>
                  <a:pt x="64253" y="45518"/>
                </a:moveTo>
                <a:lnTo>
                  <a:pt x="64253" y="47292"/>
                </a:lnTo>
                <a:lnTo>
                  <a:pt x="62479" y="47292"/>
                </a:lnTo>
                <a:lnTo>
                  <a:pt x="62479" y="45518"/>
                </a:lnTo>
                <a:close/>
                <a:moveTo>
                  <a:pt x="66108" y="45518"/>
                </a:moveTo>
                <a:lnTo>
                  <a:pt x="66108" y="47292"/>
                </a:lnTo>
                <a:lnTo>
                  <a:pt x="64328" y="47292"/>
                </a:lnTo>
                <a:lnTo>
                  <a:pt x="64328" y="45518"/>
                </a:lnTo>
                <a:close/>
                <a:moveTo>
                  <a:pt x="3343" y="47369"/>
                </a:moveTo>
                <a:lnTo>
                  <a:pt x="3343" y="49142"/>
                </a:lnTo>
                <a:lnTo>
                  <a:pt x="1568" y="49142"/>
                </a:lnTo>
                <a:lnTo>
                  <a:pt x="1568" y="47369"/>
                </a:lnTo>
                <a:close/>
                <a:moveTo>
                  <a:pt x="5192" y="47369"/>
                </a:moveTo>
                <a:lnTo>
                  <a:pt x="5192" y="49142"/>
                </a:lnTo>
                <a:lnTo>
                  <a:pt x="3418" y="49142"/>
                </a:lnTo>
                <a:lnTo>
                  <a:pt x="3418" y="47369"/>
                </a:lnTo>
                <a:close/>
                <a:moveTo>
                  <a:pt x="7047" y="47369"/>
                </a:moveTo>
                <a:lnTo>
                  <a:pt x="7047" y="49142"/>
                </a:lnTo>
                <a:lnTo>
                  <a:pt x="5267" y="49142"/>
                </a:lnTo>
                <a:lnTo>
                  <a:pt x="5267" y="47369"/>
                </a:lnTo>
                <a:close/>
                <a:moveTo>
                  <a:pt x="8896" y="47369"/>
                </a:moveTo>
                <a:lnTo>
                  <a:pt x="8896" y="49142"/>
                </a:lnTo>
                <a:lnTo>
                  <a:pt x="7123" y="49142"/>
                </a:lnTo>
                <a:lnTo>
                  <a:pt x="7123" y="47369"/>
                </a:lnTo>
                <a:close/>
                <a:moveTo>
                  <a:pt x="10746" y="47369"/>
                </a:moveTo>
                <a:lnTo>
                  <a:pt x="10746" y="49142"/>
                </a:lnTo>
                <a:lnTo>
                  <a:pt x="8972" y="49142"/>
                </a:lnTo>
                <a:lnTo>
                  <a:pt x="8972" y="47369"/>
                </a:lnTo>
                <a:close/>
                <a:moveTo>
                  <a:pt x="12601" y="47369"/>
                </a:moveTo>
                <a:lnTo>
                  <a:pt x="12601" y="49142"/>
                </a:lnTo>
                <a:lnTo>
                  <a:pt x="10827" y="49142"/>
                </a:lnTo>
                <a:lnTo>
                  <a:pt x="10827" y="47369"/>
                </a:lnTo>
                <a:close/>
                <a:moveTo>
                  <a:pt x="14451" y="47369"/>
                </a:moveTo>
                <a:lnTo>
                  <a:pt x="14451" y="49142"/>
                </a:lnTo>
                <a:lnTo>
                  <a:pt x="12676" y="49142"/>
                </a:lnTo>
                <a:lnTo>
                  <a:pt x="12676" y="47369"/>
                </a:lnTo>
                <a:close/>
                <a:moveTo>
                  <a:pt x="16305" y="47369"/>
                </a:moveTo>
                <a:lnTo>
                  <a:pt x="16305" y="49142"/>
                </a:lnTo>
                <a:lnTo>
                  <a:pt x="14526" y="49142"/>
                </a:lnTo>
                <a:lnTo>
                  <a:pt x="14526" y="47369"/>
                </a:lnTo>
                <a:close/>
                <a:moveTo>
                  <a:pt x="18089" y="47369"/>
                </a:moveTo>
                <a:lnTo>
                  <a:pt x="18089" y="49142"/>
                </a:lnTo>
                <a:lnTo>
                  <a:pt x="16381" y="49142"/>
                </a:lnTo>
                <a:lnTo>
                  <a:pt x="16381" y="47369"/>
                </a:lnTo>
                <a:close/>
                <a:moveTo>
                  <a:pt x="19945" y="47369"/>
                </a:moveTo>
                <a:lnTo>
                  <a:pt x="19945" y="49142"/>
                </a:lnTo>
                <a:lnTo>
                  <a:pt x="18166" y="49142"/>
                </a:lnTo>
                <a:lnTo>
                  <a:pt x="18166" y="47369"/>
                </a:lnTo>
                <a:close/>
                <a:moveTo>
                  <a:pt x="21795" y="47369"/>
                </a:moveTo>
                <a:lnTo>
                  <a:pt x="21795" y="49142"/>
                </a:lnTo>
                <a:lnTo>
                  <a:pt x="20020" y="49142"/>
                </a:lnTo>
                <a:lnTo>
                  <a:pt x="20020" y="47369"/>
                </a:lnTo>
                <a:close/>
                <a:moveTo>
                  <a:pt x="23644" y="47369"/>
                </a:moveTo>
                <a:lnTo>
                  <a:pt x="23644" y="49142"/>
                </a:lnTo>
                <a:lnTo>
                  <a:pt x="21870" y="49142"/>
                </a:lnTo>
                <a:lnTo>
                  <a:pt x="21870" y="47369"/>
                </a:lnTo>
                <a:close/>
                <a:moveTo>
                  <a:pt x="25498" y="47369"/>
                </a:moveTo>
                <a:lnTo>
                  <a:pt x="25498" y="49142"/>
                </a:lnTo>
                <a:lnTo>
                  <a:pt x="23719" y="49142"/>
                </a:lnTo>
                <a:lnTo>
                  <a:pt x="23719" y="47369"/>
                </a:lnTo>
                <a:close/>
                <a:moveTo>
                  <a:pt x="27348" y="47369"/>
                </a:moveTo>
                <a:lnTo>
                  <a:pt x="27348" y="49142"/>
                </a:lnTo>
                <a:lnTo>
                  <a:pt x="25575" y="49142"/>
                </a:lnTo>
                <a:lnTo>
                  <a:pt x="25575" y="47369"/>
                </a:lnTo>
                <a:close/>
                <a:moveTo>
                  <a:pt x="29204" y="47369"/>
                </a:moveTo>
                <a:lnTo>
                  <a:pt x="29204" y="49142"/>
                </a:lnTo>
                <a:lnTo>
                  <a:pt x="27424" y="49142"/>
                </a:lnTo>
                <a:lnTo>
                  <a:pt x="27424" y="47369"/>
                </a:lnTo>
                <a:close/>
                <a:moveTo>
                  <a:pt x="31053" y="47369"/>
                </a:moveTo>
                <a:lnTo>
                  <a:pt x="31053" y="49142"/>
                </a:lnTo>
                <a:lnTo>
                  <a:pt x="29279" y="49142"/>
                </a:lnTo>
                <a:lnTo>
                  <a:pt x="29279" y="47369"/>
                </a:lnTo>
                <a:close/>
                <a:moveTo>
                  <a:pt x="32903" y="47369"/>
                </a:moveTo>
                <a:lnTo>
                  <a:pt x="32903" y="49142"/>
                </a:lnTo>
                <a:lnTo>
                  <a:pt x="31128" y="49142"/>
                </a:lnTo>
                <a:lnTo>
                  <a:pt x="31128" y="47369"/>
                </a:lnTo>
                <a:close/>
                <a:moveTo>
                  <a:pt x="34692" y="47369"/>
                </a:moveTo>
                <a:lnTo>
                  <a:pt x="34692" y="49142"/>
                </a:lnTo>
                <a:lnTo>
                  <a:pt x="32979" y="49142"/>
                </a:lnTo>
                <a:lnTo>
                  <a:pt x="32979" y="47369"/>
                </a:lnTo>
                <a:close/>
                <a:moveTo>
                  <a:pt x="36541" y="47369"/>
                </a:moveTo>
                <a:lnTo>
                  <a:pt x="36541" y="49142"/>
                </a:lnTo>
                <a:lnTo>
                  <a:pt x="34768" y="49142"/>
                </a:lnTo>
                <a:lnTo>
                  <a:pt x="34768" y="47369"/>
                </a:lnTo>
                <a:close/>
                <a:moveTo>
                  <a:pt x="38397" y="47369"/>
                </a:moveTo>
                <a:lnTo>
                  <a:pt x="38397" y="49142"/>
                </a:lnTo>
                <a:lnTo>
                  <a:pt x="36618" y="49142"/>
                </a:lnTo>
                <a:lnTo>
                  <a:pt x="36618" y="47369"/>
                </a:lnTo>
                <a:close/>
                <a:moveTo>
                  <a:pt x="40246" y="47369"/>
                </a:moveTo>
                <a:lnTo>
                  <a:pt x="40246" y="49142"/>
                </a:lnTo>
                <a:lnTo>
                  <a:pt x="38472" y="49142"/>
                </a:lnTo>
                <a:lnTo>
                  <a:pt x="38472" y="47369"/>
                </a:lnTo>
                <a:close/>
                <a:moveTo>
                  <a:pt x="42096" y="47369"/>
                </a:moveTo>
                <a:lnTo>
                  <a:pt x="42096" y="49142"/>
                </a:lnTo>
                <a:lnTo>
                  <a:pt x="40321" y="49142"/>
                </a:lnTo>
                <a:lnTo>
                  <a:pt x="40321" y="47369"/>
                </a:lnTo>
                <a:close/>
                <a:moveTo>
                  <a:pt x="43950" y="47369"/>
                </a:moveTo>
                <a:lnTo>
                  <a:pt x="43950" y="49142"/>
                </a:lnTo>
                <a:lnTo>
                  <a:pt x="42172" y="49142"/>
                </a:lnTo>
                <a:lnTo>
                  <a:pt x="42172" y="47369"/>
                </a:lnTo>
                <a:close/>
                <a:moveTo>
                  <a:pt x="45801" y="47369"/>
                </a:moveTo>
                <a:lnTo>
                  <a:pt x="45801" y="49142"/>
                </a:lnTo>
                <a:lnTo>
                  <a:pt x="44027" y="49142"/>
                </a:lnTo>
                <a:lnTo>
                  <a:pt x="44027" y="47369"/>
                </a:lnTo>
                <a:close/>
                <a:moveTo>
                  <a:pt x="47656" y="47369"/>
                </a:moveTo>
                <a:lnTo>
                  <a:pt x="47656" y="49142"/>
                </a:lnTo>
                <a:lnTo>
                  <a:pt x="45876" y="49142"/>
                </a:lnTo>
                <a:lnTo>
                  <a:pt x="45876" y="47369"/>
                </a:lnTo>
                <a:close/>
                <a:moveTo>
                  <a:pt x="49505" y="47369"/>
                </a:moveTo>
                <a:lnTo>
                  <a:pt x="49505" y="49142"/>
                </a:lnTo>
                <a:lnTo>
                  <a:pt x="47731" y="49142"/>
                </a:lnTo>
                <a:lnTo>
                  <a:pt x="47731" y="47369"/>
                </a:lnTo>
                <a:close/>
                <a:moveTo>
                  <a:pt x="51289" y="47369"/>
                </a:moveTo>
                <a:lnTo>
                  <a:pt x="51289" y="49142"/>
                </a:lnTo>
                <a:lnTo>
                  <a:pt x="49581" y="49142"/>
                </a:lnTo>
                <a:lnTo>
                  <a:pt x="49581" y="47369"/>
                </a:lnTo>
                <a:close/>
                <a:moveTo>
                  <a:pt x="53144" y="47369"/>
                </a:moveTo>
                <a:lnTo>
                  <a:pt x="53144" y="49142"/>
                </a:lnTo>
                <a:lnTo>
                  <a:pt x="51370" y="49142"/>
                </a:lnTo>
                <a:lnTo>
                  <a:pt x="51370" y="47369"/>
                </a:lnTo>
                <a:close/>
                <a:moveTo>
                  <a:pt x="54995" y="47369"/>
                </a:moveTo>
                <a:lnTo>
                  <a:pt x="54995" y="49142"/>
                </a:lnTo>
                <a:lnTo>
                  <a:pt x="53220" y="49142"/>
                </a:lnTo>
                <a:lnTo>
                  <a:pt x="53220" y="47369"/>
                </a:lnTo>
                <a:close/>
                <a:moveTo>
                  <a:pt x="56849" y="47369"/>
                </a:moveTo>
                <a:lnTo>
                  <a:pt x="56849" y="49142"/>
                </a:lnTo>
                <a:lnTo>
                  <a:pt x="55070" y="49142"/>
                </a:lnTo>
                <a:lnTo>
                  <a:pt x="55070" y="47369"/>
                </a:lnTo>
                <a:close/>
                <a:moveTo>
                  <a:pt x="58698" y="47369"/>
                </a:moveTo>
                <a:lnTo>
                  <a:pt x="58698" y="49142"/>
                </a:lnTo>
                <a:lnTo>
                  <a:pt x="56924" y="49142"/>
                </a:lnTo>
                <a:lnTo>
                  <a:pt x="56924" y="47369"/>
                </a:lnTo>
                <a:close/>
                <a:moveTo>
                  <a:pt x="60548" y="47369"/>
                </a:moveTo>
                <a:lnTo>
                  <a:pt x="60548" y="49142"/>
                </a:lnTo>
                <a:lnTo>
                  <a:pt x="58775" y="49142"/>
                </a:lnTo>
                <a:lnTo>
                  <a:pt x="58775" y="47369"/>
                </a:lnTo>
                <a:close/>
                <a:moveTo>
                  <a:pt x="62404" y="47369"/>
                </a:moveTo>
                <a:lnTo>
                  <a:pt x="62404" y="49142"/>
                </a:lnTo>
                <a:lnTo>
                  <a:pt x="60629" y="49142"/>
                </a:lnTo>
                <a:lnTo>
                  <a:pt x="60629" y="47369"/>
                </a:lnTo>
                <a:close/>
                <a:moveTo>
                  <a:pt x="64253" y="47369"/>
                </a:moveTo>
                <a:lnTo>
                  <a:pt x="64253" y="49142"/>
                </a:lnTo>
                <a:lnTo>
                  <a:pt x="62479" y="49142"/>
                </a:lnTo>
                <a:lnTo>
                  <a:pt x="62479" y="47369"/>
                </a:lnTo>
                <a:close/>
                <a:moveTo>
                  <a:pt x="66108" y="47369"/>
                </a:moveTo>
                <a:lnTo>
                  <a:pt x="66108" y="49142"/>
                </a:lnTo>
                <a:lnTo>
                  <a:pt x="64328" y="49142"/>
                </a:lnTo>
                <a:lnTo>
                  <a:pt x="64328" y="47369"/>
                </a:lnTo>
                <a:close/>
                <a:moveTo>
                  <a:pt x="1487" y="0"/>
                </a:moveTo>
                <a:lnTo>
                  <a:pt x="1487" y="1493"/>
                </a:lnTo>
                <a:lnTo>
                  <a:pt x="0" y="1493"/>
                </a:lnTo>
                <a:lnTo>
                  <a:pt x="0" y="1568"/>
                </a:lnTo>
                <a:lnTo>
                  <a:pt x="1487" y="1568"/>
                </a:lnTo>
                <a:lnTo>
                  <a:pt x="1487" y="3343"/>
                </a:lnTo>
                <a:lnTo>
                  <a:pt x="0" y="3343"/>
                </a:lnTo>
                <a:lnTo>
                  <a:pt x="0" y="3422"/>
                </a:lnTo>
                <a:lnTo>
                  <a:pt x="1487" y="3422"/>
                </a:lnTo>
                <a:lnTo>
                  <a:pt x="1487" y="5197"/>
                </a:lnTo>
                <a:lnTo>
                  <a:pt x="0" y="5197"/>
                </a:lnTo>
                <a:lnTo>
                  <a:pt x="0" y="5273"/>
                </a:lnTo>
                <a:lnTo>
                  <a:pt x="1487" y="5273"/>
                </a:lnTo>
                <a:lnTo>
                  <a:pt x="1487" y="7047"/>
                </a:lnTo>
                <a:lnTo>
                  <a:pt x="0" y="7047"/>
                </a:lnTo>
                <a:lnTo>
                  <a:pt x="0" y="7123"/>
                </a:lnTo>
                <a:lnTo>
                  <a:pt x="1487" y="7123"/>
                </a:lnTo>
                <a:lnTo>
                  <a:pt x="1487" y="8902"/>
                </a:lnTo>
                <a:lnTo>
                  <a:pt x="0" y="8902"/>
                </a:lnTo>
                <a:lnTo>
                  <a:pt x="0" y="8977"/>
                </a:lnTo>
                <a:lnTo>
                  <a:pt x="1487" y="8977"/>
                </a:lnTo>
                <a:lnTo>
                  <a:pt x="1487" y="10752"/>
                </a:lnTo>
                <a:lnTo>
                  <a:pt x="0" y="10752"/>
                </a:lnTo>
                <a:lnTo>
                  <a:pt x="0" y="10827"/>
                </a:lnTo>
                <a:lnTo>
                  <a:pt x="1487" y="10827"/>
                </a:lnTo>
                <a:lnTo>
                  <a:pt x="1487" y="12601"/>
                </a:lnTo>
                <a:lnTo>
                  <a:pt x="0" y="12601"/>
                </a:lnTo>
                <a:lnTo>
                  <a:pt x="0" y="12682"/>
                </a:lnTo>
                <a:lnTo>
                  <a:pt x="1487" y="12682"/>
                </a:lnTo>
                <a:lnTo>
                  <a:pt x="1487" y="14456"/>
                </a:lnTo>
                <a:lnTo>
                  <a:pt x="0" y="14456"/>
                </a:lnTo>
                <a:lnTo>
                  <a:pt x="0" y="14532"/>
                </a:lnTo>
                <a:lnTo>
                  <a:pt x="1487" y="14532"/>
                </a:lnTo>
                <a:lnTo>
                  <a:pt x="1487" y="16305"/>
                </a:lnTo>
                <a:lnTo>
                  <a:pt x="0" y="16305"/>
                </a:lnTo>
                <a:lnTo>
                  <a:pt x="0" y="16381"/>
                </a:lnTo>
                <a:lnTo>
                  <a:pt x="1487" y="16381"/>
                </a:lnTo>
                <a:lnTo>
                  <a:pt x="1487" y="16421"/>
                </a:lnTo>
                <a:lnTo>
                  <a:pt x="1487" y="17873"/>
                </a:lnTo>
                <a:lnTo>
                  <a:pt x="1487" y="17914"/>
                </a:lnTo>
                <a:lnTo>
                  <a:pt x="0" y="17914"/>
                </a:lnTo>
                <a:lnTo>
                  <a:pt x="0" y="17989"/>
                </a:lnTo>
                <a:lnTo>
                  <a:pt x="1487" y="17989"/>
                </a:lnTo>
                <a:lnTo>
                  <a:pt x="1487" y="19763"/>
                </a:lnTo>
                <a:lnTo>
                  <a:pt x="0" y="19763"/>
                </a:lnTo>
                <a:lnTo>
                  <a:pt x="0" y="19838"/>
                </a:lnTo>
                <a:lnTo>
                  <a:pt x="1487" y="19838"/>
                </a:lnTo>
                <a:lnTo>
                  <a:pt x="1487" y="21613"/>
                </a:lnTo>
                <a:lnTo>
                  <a:pt x="0" y="21613"/>
                </a:lnTo>
                <a:lnTo>
                  <a:pt x="0" y="21688"/>
                </a:lnTo>
                <a:lnTo>
                  <a:pt x="1487" y="21688"/>
                </a:lnTo>
                <a:lnTo>
                  <a:pt x="1487" y="23467"/>
                </a:lnTo>
                <a:lnTo>
                  <a:pt x="0" y="23467"/>
                </a:lnTo>
                <a:lnTo>
                  <a:pt x="0" y="23544"/>
                </a:lnTo>
                <a:lnTo>
                  <a:pt x="1487" y="23544"/>
                </a:lnTo>
                <a:lnTo>
                  <a:pt x="1487" y="25317"/>
                </a:lnTo>
                <a:lnTo>
                  <a:pt x="0" y="25317"/>
                </a:lnTo>
                <a:lnTo>
                  <a:pt x="0" y="25393"/>
                </a:lnTo>
                <a:lnTo>
                  <a:pt x="1487" y="25393"/>
                </a:lnTo>
                <a:lnTo>
                  <a:pt x="1487" y="27173"/>
                </a:lnTo>
                <a:lnTo>
                  <a:pt x="0" y="27173"/>
                </a:lnTo>
                <a:lnTo>
                  <a:pt x="0" y="27248"/>
                </a:lnTo>
                <a:lnTo>
                  <a:pt x="1487" y="27248"/>
                </a:lnTo>
                <a:lnTo>
                  <a:pt x="1487" y="29022"/>
                </a:lnTo>
                <a:lnTo>
                  <a:pt x="0" y="29022"/>
                </a:lnTo>
                <a:lnTo>
                  <a:pt x="0" y="29097"/>
                </a:lnTo>
                <a:lnTo>
                  <a:pt x="1487" y="29097"/>
                </a:lnTo>
                <a:lnTo>
                  <a:pt x="1487" y="30872"/>
                </a:lnTo>
                <a:lnTo>
                  <a:pt x="0" y="30872"/>
                </a:lnTo>
                <a:lnTo>
                  <a:pt x="0" y="30948"/>
                </a:lnTo>
                <a:lnTo>
                  <a:pt x="1487" y="30948"/>
                </a:lnTo>
                <a:lnTo>
                  <a:pt x="1487" y="32726"/>
                </a:lnTo>
                <a:lnTo>
                  <a:pt x="0" y="32726"/>
                </a:lnTo>
                <a:lnTo>
                  <a:pt x="0" y="32802"/>
                </a:lnTo>
                <a:lnTo>
                  <a:pt x="1487" y="32802"/>
                </a:lnTo>
                <a:lnTo>
                  <a:pt x="1487" y="32837"/>
                </a:lnTo>
                <a:lnTo>
                  <a:pt x="1487" y="34289"/>
                </a:lnTo>
                <a:lnTo>
                  <a:pt x="1487" y="34329"/>
                </a:lnTo>
                <a:lnTo>
                  <a:pt x="0" y="34329"/>
                </a:lnTo>
                <a:lnTo>
                  <a:pt x="0" y="34405"/>
                </a:lnTo>
                <a:lnTo>
                  <a:pt x="1487" y="34405"/>
                </a:lnTo>
                <a:lnTo>
                  <a:pt x="1487" y="36180"/>
                </a:lnTo>
                <a:lnTo>
                  <a:pt x="0" y="36180"/>
                </a:lnTo>
                <a:lnTo>
                  <a:pt x="0" y="36259"/>
                </a:lnTo>
                <a:lnTo>
                  <a:pt x="1487" y="36259"/>
                </a:lnTo>
                <a:lnTo>
                  <a:pt x="1487" y="38034"/>
                </a:lnTo>
                <a:lnTo>
                  <a:pt x="0" y="38034"/>
                </a:lnTo>
                <a:lnTo>
                  <a:pt x="0" y="38109"/>
                </a:lnTo>
                <a:lnTo>
                  <a:pt x="1487" y="38109"/>
                </a:lnTo>
                <a:lnTo>
                  <a:pt x="1487" y="39883"/>
                </a:lnTo>
                <a:lnTo>
                  <a:pt x="0" y="39883"/>
                </a:lnTo>
                <a:lnTo>
                  <a:pt x="0" y="39960"/>
                </a:lnTo>
                <a:lnTo>
                  <a:pt x="1487" y="39960"/>
                </a:lnTo>
                <a:lnTo>
                  <a:pt x="1487" y="41738"/>
                </a:lnTo>
                <a:lnTo>
                  <a:pt x="0" y="41738"/>
                </a:lnTo>
                <a:lnTo>
                  <a:pt x="0" y="41814"/>
                </a:lnTo>
                <a:lnTo>
                  <a:pt x="1487" y="41814"/>
                </a:lnTo>
                <a:lnTo>
                  <a:pt x="1487" y="43589"/>
                </a:lnTo>
                <a:lnTo>
                  <a:pt x="0" y="43589"/>
                </a:lnTo>
                <a:lnTo>
                  <a:pt x="0" y="43664"/>
                </a:lnTo>
                <a:lnTo>
                  <a:pt x="1487" y="43664"/>
                </a:lnTo>
                <a:lnTo>
                  <a:pt x="1487" y="45438"/>
                </a:lnTo>
                <a:lnTo>
                  <a:pt x="0" y="45438"/>
                </a:lnTo>
                <a:lnTo>
                  <a:pt x="0" y="45518"/>
                </a:lnTo>
                <a:lnTo>
                  <a:pt x="1487" y="45518"/>
                </a:lnTo>
                <a:lnTo>
                  <a:pt x="1487" y="47292"/>
                </a:lnTo>
                <a:lnTo>
                  <a:pt x="0" y="47292"/>
                </a:lnTo>
                <a:lnTo>
                  <a:pt x="0" y="47369"/>
                </a:lnTo>
                <a:lnTo>
                  <a:pt x="1487" y="47369"/>
                </a:lnTo>
                <a:lnTo>
                  <a:pt x="1487" y="49142"/>
                </a:lnTo>
                <a:lnTo>
                  <a:pt x="0" y="49142"/>
                </a:lnTo>
                <a:lnTo>
                  <a:pt x="0" y="49218"/>
                </a:lnTo>
                <a:lnTo>
                  <a:pt x="1487" y="49218"/>
                </a:lnTo>
                <a:lnTo>
                  <a:pt x="1487" y="50710"/>
                </a:lnTo>
                <a:lnTo>
                  <a:pt x="1568" y="50710"/>
                </a:lnTo>
                <a:lnTo>
                  <a:pt x="1568" y="49218"/>
                </a:lnTo>
                <a:lnTo>
                  <a:pt x="3343" y="49218"/>
                </a:lnTo>
                <a:lnTo>
                  <a:pt x="3343" y="50710"/>
                </a:lnTo>
                <a:lnTo>
                  <a:pt x="3418" y="50710"/>
                </a:lnTo>
                <a:lnTo>
                  <a:pt x="3418" y="49218"/>
                </a:lnTo>
                <a:lnTo>
                  <a:pt x="5192" y="49218"/>
                </a:lnTo>
                <a:lnTo>
                  <a:pt x="5192" y="50710"/>
                </a:lnTo>
                <a:lnTo>
                  <a:pt x="5267" y="50710"/>
                </a:lnTo>
                <a:lnTo>
                  <a:pt x="5267" y="49218"/>
                </a:lnTo>
                <a:lnTo>
                  <a:pt x="7047" y="49218"/>
                </a:lnTo>
                <a:lnTo>
                  <a:pt x="7047" y="50710"/>
                </a:lnTo>
                <a:lnTo>
                  <a:pt x="7123" y="50710"/>
                </a:lnTo>
                <a:lnTo>
                  <a:pt x="7123" y="49218"/>
                </a:lnTo>
                <a:lnTo>
                  <a:pt x="8896" y="49218"/>
                </a:lnTo>
                <a:lnTo>
                  <a:pt x="8896" y="50710"/>
                </a:lnTo>
                <a:lnTo>
                  <a:pt x="8972" y="50710"/>
                </a:lnTo>
                <a:lnTo>
                  <a:pt x="8972" y="49218"/>
                </a:lnTo>
                <a:lnTo>
                  <a:pt x="10746" y="49218"/>
                </a:lnTo>
                <a:lnTo>
                  <a:pt x="10746" y="50710"/>
                </a:lnTo>
                <a:lnTo>
                  <a:pt x="10827" y="50710"/>
                </a:lnTo>
                <a:lnTo>
                  <a:pt x="10827" y="49218"/>
                </a:lnTo>
                <a:lnTo>
                  <a:pt x="12601" y="49218"/>
                </a:lnTo>
                <a:lnTo>
                  <a:pt x="12601" y="50710"/>
                </a:lnTo>
                <a:lnTo>
                  <a:pt x="12676" y="50710"/>
                </a:lnTo>
                <a:lnTo>
                  <a:pt x="12676" y="49218"/>
                </a:lnTo>
                <a:lnTo>
                  <a:pt x="14451" y="49218"/>
                </a:lnTo>
                <a:lnTo>
                  <a:pt x="14451" y="50710"/>
                </a:lnTo>
                <a:lnTo>
                  <a:pt x="14526" y="50710"/>
                </a:lnTo>
                <a:lnTo>
                  <a:pt x="14526" y="49218"/>
                </a:lnTo>
                <a:lnTo>
                  <a:pt x="16305" y="49218"/>
                </a:lnTo>
                <a:lnTo>
                  <a:pt x="16305" y="50710"/>
                </a:lnTo>
                <a:lnTo>
                  <a:pt x="16381" y="50710"/>
                </a:lnTo>
                <a:lnTo>
                  <a:pt x="16381" y="49218"/>
                </a:lnTo>
                <a:lnTo>
                  <a:pt x="18089" y="49218"/>
                </a:lnTo>
                <a:lnTo>
                  <a:pt x="18089" y="50710"/>
                </a:lnTo>
                <a:lnTo>
                  <a:pt x="18166" y="50710"/>
                </a:lnTo>
                <a:lnTo>
                  <a:pt x="18166" y="49218"/>
                </a:lnTo>
                <a:lnTo>
                  <a:pt x="19945" y="49218"/>
                </a:lnTo>
                <a:lnTo>
                  <a:pt x="19945" y="50710"/>
                </a:lnTo>
                <a:lnTo>
                  <a:pt x="20020" y="50710"/>
                </a:lnTo>
                <a:lnTo>
                  <a:pt x="20020" y="49218"/>
                </a:lnTo>
                <a:lnTo>
                  <a:pt x="21795" y="49218"/>
                </a:lnTo>
                <a:lnTo>
                  <a:pt x="21795" y="50710"/>
                </a:lnTo>
                <a:lnTo>
                  <a:pt x="21870" y="50710"/>
                </a:lnTo>
                <a:lnTo>
                  <a:pt x="21870" y="49218"/>
                </a:lnTo>
                <a:lnTo>
                  <a:pt x="23644" y="49218"/>
                </a:lnTo>
                <a:lnTo>
                  <a:pt x="23644" y="50710"/>
                </a:lnTo>
                <a:lnTo>
                  <a:pt x="23719" y="50710"/>
                </a:lnTo>
                <a:lnTo>
                  <a:pt x="23719" y="49218"/>
                </a:lnTo>
                <a:lnTo>
                  <a:pt x="25498" y="49218"/>
                </a:lnTo>
                <a:lnTo>
                  <a:pt x="25498" y="50710"/>
                </a:lnTo>
                <a:lnTo>
                  <a:pt x="25575" y="50710"/>
                </a:lnTo>
                <a:lnTo>
                  <a:pt x="25575" y="49218"/>
                </a:lnTo>
                <a:lnTo>
                  <a:pt x="27348" y="49218"/>
                </a:lnTo>
                <a:lnTo>
                  <a:pt x="27348" y="50710"/>
                </a:lnTo>
                <a:lnTo>
                  <a:pt x="27424" y="50710"/>
                </a:lnTo>
                <a:lnTo>
                  <a:pt x="27424" y="49218"/>
                </a:lnTo>
                <a:lnTo>
                  <a:pt x="29204" y="49218"/>
                </a:lnTo>
                <a:lnTo>
                  <a:pt x="29204" y="50710"/>
                </a:lnTo>
                <a:lnTo>
                  <a:pt x="29279" y="50710"/>
                </a:lnTo>
                <a:lnTo>
                  <a:pt x="29279" y="49218"/>
                </a:lnTo>
                <a:lnTo>
                  <a:pt x="31053" y="49218"/>
                </a:lnTo>
                <a:lnTo>
                  <a:pt x="31053" y="50710"/>
                </a:lnTo>
                <a:lnTo>
                  <a:pt x="31128" y="50710"/>
                </a:lnTo>
                <a:lnTo>
                  <a:pt x="31128" y="49218"/>
                </a:lnTo>
                <a:lnTo>
                  <a:pt x="32903" y="49218"/>
                </a:lnTo>
                <a:lnTo>
                  <a:pt x="32903" y="50710"/>
                </a:lnTo>
                <a:lnTo>
                  <a:pt x="32979" y="50710"/>
                </a:lnTo>
                <a:lnTo>
                  <a:pt x="32979" y="49218"/>
                </a:lnTo>
                <a:lnTo>
                  <a:pt x="34692" y="49218"/>
                </a:lnTo>
                <a:lnTo>
                  <a:pt x="34692" y="50710"/>
                </a:lnTo>
                <a:lnTo>
                  <a:pt x="34768" y="50710"/>
                </a:lnTo>
                <a:lnTo>
                  <a:pt x="34768" y="49218"/>
                </a:lnTo>
                <a:lnTo>
                  <a:pt x="36541" y="49218"/>
                </a:lnTo>
                <a:lnTo>
                  <a:pt x="36541" y="50710"/>
                </a:lnTo>
                <a:lnTo>
                  <a:pt x="36618" y="50710"/>
                </a:lnTo>
                <a:lnTo>
                  <a:pt x="36618" y="49218"/>
                </a:lnTo>
                <a:lnTo>
                  <a:pt x="38397" y="49218"/>
                </a:lnTo>
                <a:lnTo>
                  <a:pt x="38397" y="50710"/>
                </a:lnTo>
                <a:lnTo>
                  <a:pt x="38472" y="50710"/>
                </a:lnTo>
                <a:lnTo>
                  <a:pt x="38472" y="49218"/>
                </a:lnTo>
                <a:lnTo>
                  <a:pt x="40246" y="49218"/>
                </a:lnTo>
                <a:lnTo>
                  <a:pt x="40246" y="50710"/>
                </a:lnTo>
                <a:lnTo>
                  <a:pt x="40321" y="50710"/>
                </a:lnTo>
                <a:lnTo>
                  <a:pt x="40321" y="49218"/>
                </a:lnTo>
                <a:lnTo>
                  <a:pt x="42096" y="49218"/>
                </a:lnTo>
                <a:lnTo>
                  <a:pt x="42096" y="50710"/>
                </a:lnTo>
                <a:lnTo>
                  <a:pt x="42172" y="50710"/>
                </a:lnTo>
                <a:lnTo>
                  <a:pt x="42172" y="49218"/>
                </a:lnTo>
                <a:lnTo>
                  <a:pt x="43950" y="49218"/>
                </a:lnTo>
                <a:lnTo>
                  <a:pt x="43950" y="50710"/>
                </a:lnTo>
                <a:lnTo>
                  <a:pt x="44027" y="50710"/>
                </a:lnTo>
                <a:lnTo>
                  <a:pt x="44027" y="49218"/>
                </a:lnTo>
                <a:lnTo>
                  <a:pt x="45801" y="49218"/>
                </a:lnTo>
                <a:lnTo>
                  <a:pt x="45801" y="50710"/>
                </a:lnTo>
                <a:lnTo>
                  <a:pt x="45876" y="50710"/>
                </a:lnTo>
                <a:lnTo>
                  <a:pt x="45876" y="49218"/>
                </a:lnTo>
                <a:lnTo>
                  <a:pt x="47656" y="49218"/>
                </a:lnTo>
                <a:lnTo>
                  <a:pt x="47656" y="50710"/>
                </a:lnTo>
                <a:lnTo>
                  <a:pt x="47731" y="50710"/>
                </a:lnTo>
                <a:lnTo>
                  <a:pt x="47731" y="49218"/>
                </a:lnTo>
                <a:lnTo>
                  <a:pt x="49505" y="49218"/>
                </a:lnTo>
                <a:lnTo>
                  <a:pt x="49505" y="50710"/>
                </a:lnTo>
                <a:lnTo>
                  <a:pt x="49581" y="50710"/>
                </a:lnTo>
                <a:lnTo>
                  <a:pt x="49581" y="49218"/>
                </a:lnTo>
                <a:lnTo>
                  <a:pt x="51289" y="49218"/>
                </a:lnTo>
                <a:lnTo>
                  <a:pt x="51289" y="50710"/>
                </a:lnTo>
                <a:lnTo>
                  <a:pt x="51370" y="50710"/>
                </a:lnTo>
                <a:lnTo>
                  <a:pt x="51370" y="49218"/>
                </a:lnTo>
                <a:lnTo>
                  <a:pt x="53144" y="49218"/>
                </a:lnTo>
                <a:lnTo>
                  <a:pt x="53144" y="50710"/>
                </a:lnTo>
                <a:lnTo>
                  <a:pt x="53220" y="50710"/>
                </a:lnTo>
                <a:lnTo>
                  <a:pt x="53220" y="49218"/>
                </a:lnTo>
                <a:lnTo>
                  <a:pt x="54995" y="49218"/>
                </a:lnTo>
                <a:lnTo>
                  <a:pt x="54995" y="50710"/>
                </a:lnTo>
                <a:lnTo>
                  <a:pt x="55070" y="50710"/>
                </a:lnTo>
                <a:lnTo>
                  <a:pt x="55070" y="49218"/>
                </a:lnTo>
                <a:lnTo>
                  <a:pt x="56849" y="49218"/>
                </a:lnTo>
                <a:lnTo>
                  <a:pt x="56849" y="50710"/>
                </a:lnTo>
                <a:lnTo>
                  <a:pt x="56924" y="50710"/>
                </a:lnTo>
                <a:lnTo>
                  <a:pt x="56924" y="49218"/>
                </a:lnTo>
                <a:lnTo>
                  <a:pt x="58698" y="49218"/>
                </a:lnTo>
                <a:lnTo>
                  <a:pt x="58698" y="50710"/>
                </a:lnTo>
                <a:lnTo>
                  <a:pt x="58775" y="50710"/>
                </a:lnTo>
                <a:lnTo>
                  <a:pt x="58775" y="49218"/>
                </a:lnTo>
                <a:lnTo>
                  <a:pt x="60548" y="49218"/>
                </a:lnTo>
                <a:lnTo>
                  <a:pt x="60548" y="50710"/>
                </a:lnTo>
                <a:lnTo>
                  <a:pt x="60629" y="50710"/>
                </a:lnTo>
                <a:lnTo>
                  <a:pt x="60629" y="49218"/>
                </a:lnTo>
                <a:lnTo>
                  <a:pt x="62404" y="49218"/>
                </a:lnTo>
                <a:lnTo>
                  <a:pt x="62404" y="50710"/>
                </a:lnTo>
                <a:lnTo>
                  <a:pt x="62479" y="50710"/>
                </a:lnTo>
                <a:lnTo>
                  <a:pt x="62479" y="49218"/>
                </a:lnTo>
                <a:lnTo>
                  <a:pt x="64253" y="49218"/>
                </a:lnTo>
                <a:lnTo>
                  <a:pt x="64253" y="50710"/>
                </a:lnTo>
                <a:lnTo>
                  <a:pt x="64328" y="50710"/>
                </a:lnTo>
                <a:lnTo>
                  <a:pt x="64328" y="49218"/>
                </a:lnTo>
                <a:lnTo>
                  <a:pt x="66108" y="49218"/>
                </a:lnTo>
                <a:lnTo>
                  <a:pt x="66108" y="50710"/>
                </a:lnTo>
                <a:lnTo>
                  <a:pt x="66184" y="50710"/>
                </a:lnTo>
                <a:lnTo>
                  <a:pt x="66184" y="49218"/>
                </a:lnTo>
                <a:lnTo>
                  <a:pt x="67670" y="49218"/>
                </a:lnTo>
                <a:lnTo>
                  <a:pt x="67670" y="49142"/>
                </a:lnTo>
                <a:lnTo>
                  <a:pt x="66184" y="49142"/>
                </a:lnTo>
                <a:lnTo>
                  <a:pt x="66184" y="47369"/>
                </a:lnTo>
                <a:lnTo>
                  <a:pt x="67670" y="47369"/>
                </a:lnTo>
                <a:lnTo>
                  <a:pt x="67670" y="47292"/>
                </a:lnTo>
                <a:lnTo>
                  <a:pt x="66184" y="47292"/>
                </a:lnTo>
                <a:lnTo>
                  <a:pt x="66184" y="45518"/>
                </a:lnTo>
                <a:lnTo>
                  <a:pt x="67670" y="45518"/>
                </a:lnTo>
                <a:lnTo>
                  <a:pt x="67670" y="45438"/>
                </a:lnTo>
                <a:lnTo>
                  <a:pt x="66184" y="45438"/>
                </a:lnTo>
                <a:lnTo>
                  <a:pt x="66184" y="43664"/>
                </a:lnTo>
                <a:lnTo>
                  <a:pt x="67670" y="43664"/>
                </a:lnTo>
                <a:lnTo>
                  <a:pt x="67670" y="43589"/>
                </a:lnTo>
                <a:lnTo>
                  <a:pt x="66184" y="43589"/>
                </a:lnTo>
                <a:lnTo>
                  <a:pt x="66184" y="41814"/>
                </a:lnTo>
                <a:lnTo>
                  <a:pt x="67670" y="41814"/>
                </a:lnTo>
                <a:lnTo>
                  <a:pt x="67670" y="41738"/>
                </a:lnTo>
                <a:lnTo>
                  <a:pt x="66184" y="41738"/>
                </a:lnTo>
                <a:lnTo>
                  <a:pt x="66184" y="39960"/>
                </a:lnTo>
                <a:lnTo>
                  <a:pt x="67670" y="39960"/>
                </a:lnTo>
                <a:lnTo>
                  <a:pt x="67670" y="39883"/>
                </a:lnTo>
                <a:lnTo>
                  <a:pt x="66184" y="39883"/>
                </a:lnTo>
                <a:lnTo>
                  <a:pt x="66184" y="38109"/>
                </a:lnTo>
                <a:lnTo>
                  <a:pt x="67670" y="38109"/>
                </a:lnTo>
                <a:lnTo>
                  <a:pt x="67670" y="38034"/>
                </a:lnTo>
                <a:lnTo>
                  <a:pt x="66184" y="38034"/>
                </a:lnTo>
                <a:lnTo>
                  <a:pt x="66184" y="36259"/>
                </a:lnTo>
                <a:lnTo>
                  <a:pt x="67670" y="36259"/>
                </a:lnTo>
                <a:lnTo>
                  <a:pt x="67670" y="36180"/>
                </a:lnTo>
                <a:lnTo>
                  <a:pt x="66184" y="36180"/>
                </a:lnTo>
                <a:lnTo>
                  <a:pt x="66184" y="34405"/>
                </a:lnTo>
                <a:lnTo>
                  <a:pt x="67670" y="34405"/>
                </a:lnTo>
                <a:lnTo>
                  <a:pt x="67670" y="34329"/>
                </a:lnTo>
                <a:lnTo>
                  <a:pt x="66184" y="34329"/>
                </a:lnTo>
                <a:lnTo>
                  <a:pt x="66184" y="34289"/>
                </a:lnTo>
                <a:lnTo>
                  <a:pt x="66184" y="32837"/>
                </a:lnTo>
                <a:lnTo>
                  <a:pt x="66184" y="32802"/>
                </a:lnTo>
                <a:lnTo>
                  <a:pt x="67670" y="32802"/>
                </a:lnTo>
                <a:lnTo>
                  <a:pt x="67670" y="32726"/>
                </a:lnTo>
                <a:lnTo>
                  <a:pt x="66184" y="32726"/>
                </a:lnTo>
                <a:lnTo>
                  <a:pt x="66184" y="30948"/>
                </a:lnTo>
                <a:lnTo>
                  <a:pt x="67670" y="30948"/>
                </a:lnTo>
                <a:lnTo>
                  <a:pt x="67670" y="30872"/>
                </a:lnTo>
                <a:lnTo>
                  <a:pt x="66184" y="30872"/>
                </a:lnTo>
                <a:lnTo>
                  <a:pt x="66184" y="29097"/>
                </a:lnTo>
                <a:lnTo>
                  <a:pt x="67670" y="29097"/>
                </a:lnTo>
                <a:lnTo>
                  <a:pt x="67670" y="29022"/>
                </a:lnTo>
                <a:lnTo>
                  <a:pt x="66184" y="29022"/>
                </a:lnTo>
                <a:lnTo>
                  <a:pt x="66184" y="27248"/>
                </a:lnTo>
                <a:lnTo>
                  <a:pt x="67670" y="27248"/>
                </a:lnTo>
                <a:lnTo>
                  <a:pt x="67670" y="27173"/>
                </a:lnTo>
                <a:lnTo>
                  <a:pt x="66184" y="27173"/>
                </a:lnTo>
                <a:lnTo>
                  <a:pt x="66184" y="25393"/>
                </a:lnTo>
                <a:lnTo>
                  <a:pt x="67670" y="25393"/>
                </a:lnTo>
                <a:lnTo>
                  <a:pt x="67670" y="25317"/>
                </a:lnTo>
                <a:lnTo>
                  <a:pt x="66184" y="25317"/>
                </a:lnTo>
                <a:lnTo>
                  <a:pt x="66184" y="23544"/>
                </a:lnTo>
                <a:lnTo>
                  <a:pt x="67670" y="23544"/>
                </a:lnTo>
                <a:lnTo>
                  <a:pt x="67670" y="23467"/>
                </a:lnTo>
                <a:lnTo>
                  <a:pt x="66184" y="23467"/>
                </a:lnTo>
                <a:lnTo>
                  <a:pt x="66184" y="21688"/>
                </a:lnTo>
                <a:lnTo>
                  <a:pt x="67670" y="21688"/>
                </a:lnTo>
                <a:lnTo>
                  <a:pt x="67670" y="21613"/>
                </a:lnTo>
                <a:lnTo>
                  <a:pt x="66184" y="21613"/>
                </a:lnTo>
                <a:lnTo>
                  <a:pt x="66184" y="19838"/>
                </a:lnTo>
                <a:lnTo>
                  <a:pt x="67670" y="19838"/>
                </a:lnTo>
                <a:lnTo>
                  <a:pt x="67670" y="19763"/>
                </a:lnTo>
                <a:lnTo>
                  <a:pt x="66184" y="19763"/>
                </a:lnTo>
                <a:lnTo>
                  <a:pt x="66184" y="17989"/>
                </a:lnTo>
                <a:lnTo>
                  <a:pt x="67670" y="17989"/>
                </a:lnTo>
                <a:lnTo>
                  <a:pt x="67670" y="17914"/>
                </a:lnTo>
                <a:lnTo>
                  <a:pt x="66184" y="17914"/>
                </a:lnTo>
                <a:lnTo>
                  <a:pt x="66184" y="17873"/>
                </a:lnTo>
                <a:lnTo>
                  <a:pt x="66184" y="16421"/>
                </a:lnTo>
                <a:lnTo>
                  <a:pt x="66184" y="16381"/>
                </a:lnTo>
                <a:lnTo>
                  <a:pt x="67670" y="16381"/>
                </a:lnTo>
                <a:lnTo>
                  <a:pt x="67670" y="16305"/>
                </a:lnTo>
                <a:lnTo>
                  <a:pt x="66184" y="16305"/>
                </a:lnTo>
                <a:lnTo>
                  <a:pt x="66184" y="14532"/>
                </a:lnTo>
                <a:lnTo>
                  <a:pt x="67670" y="14532"/>
                </a:lnTo>
                <a:lnTo>
                  <a:pt x="67670" y="14456"/>
                </a:lnTo>
                <a:lnTo>
                  <a:pt x="66184" y="14456"/>
                </a:lnTo>
                <a:lnTo>
                  <a:pt x="66184" y="12682"/>
                </a:lnTo>
                <a:lnTo>
                  <a:pt x="67670" y="12682"/>
                </a:lnTo>
                <a:lnTo>
                  <a:pt x="67670" y="12601"/>
                </a:lnTo>
                <a:lnTo>
                  <a:pt x="66184" y="12601"/>
                </a:lnTo>
                <a:lnTo>
                  <a:pt x="66184" y="10827"/>
                </a:lnTo>
                <a:lnTo>
                  <a:pt x="67670" y="10827"/>
                </a:lnTo>
                <a:lnTo>
                  <a:pt x="67670" y="10752"/>
                </a:lnTo>
                <a:lnTo>
                  <a:pt x="66184" y="10752"/>
                </a:lnTo>
                <a:lnTo>
                  <a:pt x="66184" y="8977"/>
                </a:lnTo>
                <a:lnTo>
                  <a:pt x="67670" y="8977"/>
                </a:lnTo>
                <a:lnTo>
                  <a:pt x="67670" y="8902"/>
                </a:lnTo>
                <a:lnTo>
                  <a:pt x="66184" y="8902"/>
                </a:lnTo>
                <a:lnTo>
                  <a:pt x="66184" y="7123"/>
                </a:lnTo>
                <a:lnTo>
                  <a:pt x="67670" y="7123"/>
                </a:lnTo>
                <a:lnTo>
                  <a:pt x="67670" y="7047"/>
                </a:lnTo>
                <a:lnTo>
                  <a:pt x="66184" y="7047"/>
                </a:lnTo>
                <a:lnTo>
                  <a:pt x="66184" y="5273"/>
                </a:lnTo>
                <a:lnTo>
                  <a:pt x="67670" y="5273"/>
                </a:lnTo>
                <a:lnTo>
                  <a:pt x="67670" y="5197"/>
                </a:lnTo>
                <a:lnTo>
                  <a:pt x="66184" y="5197"/>
                </a:lnTo>
                <a:lnTo>
                  <a:pt x="66184" y="3422"/>
                </a:lnTo>
                <a:lnTo>
                  <a:pt x="67670" y="3422"/>
                </a:lnTo>
                <a:lnTo>
                  <a:pt x="67670" y="3343"/>
                </a:lnTo>
                <a:lnTo>
                  <a:pt x="66184" y="3343"/>
                </a:lnTo>
                <a:lnTo>
                  <a:pt x="66184" y="1568"/>
                </a:lnTo>
                <a:lnTo>
                  <a:pt x="67670" y="1568"/>
                </a:lnTo>
                <a:lnTo>
                  <a:pt x="67670" y="1493"/>
                </a:lnTo>
                <a:lnTo>
                  <a:pt x="66184" y="1493"/>
                </a:lnTo>
                <a:lnTo>
                  <a:pt x="66184" y="0"/>
                </a:lnTo>
                <a:lnTo>
                  <a:pt x="66108" y="0"/>
                </a:lnTo>
                <a:lnTo>
                  <a:pt x="66108" y="1493"/>
                </a:lnTo>
                <a:lnTo>
                  <a:pt x="64328" y="1493"/>
                </a:lnTo>
                <a:lnTo>
                  <a:pt x="64328" y="0"/>
                </a:lnTo>
                <a:lnTo>
                  <a:pt x="64253" y="0"/>
                </a:lnTo>
                <a:lnTo>
                  <a:pt x="64253" y="1493"/>
                </a:lnTo>
                <a:lnTo>
                  <a:pt x="62479" y="1493"/>
                </a:lnTo>
                <a:lnTo>
                  <a:pt x="62479" y="0"/>
                </a:lnTo>
                <a:lnTo>
                  <a:pt x="62404" y="0"/>
                </a:lnTo>
                <a:lnTo>
                  <a:pt x="62404" y="1493"/>
                </a:lnTo>
                <a:lnTo>
                  <a:pt x="60629" y="1493"/>
                </a:lnTo>
                <a:lnTo>
                  <a:pt x="60629" y="0"/>
                </a:lnTo>
                <a:lnTo>
                  <a:pt x="60548" y="0"/>
                </a:lnTo>
                <a:lnTo>
                  <a:pt x="60548" y="1493"/>
                </a:lnTo>
                <a:lnTo>
                  <a:pt x="58775" y="1493"/>
                </a:lnTo>
                <a:lnTo>
                  <a:pt x="58775" y="0"/>
                </a:lnTo>
                <a:lnTo>
                  <a:pt x="58698" y="0"/>
                </a:lnTo>
                <a:lnTo>
                  <a:pt x="58698" y="1493"/>
                </a:lnTo>
                <a:lnTo>
                  <a:pt x="56924" y="1493"/>
                </a:lnTo>
                <a:lnTo>
                  <a:pt x="56924" y="0"/>
                </a:lnTo>
                <a:lnTo>
                  <a:pt x="56849" y="0"/>
                </a:lnTo>
                <a:lnTo>
                  <a:pt x="56849" y="1493"/>
                </a:lnTo>
                <a:lnTo>
                  <a:pt x="55070" y="1493"/>
                </a:lnTo>
                <a:lnTo>
                  <a:pt x="55070" y="0"/>
                </a:lnTo>
                <a:lnTo>
                  <a:pt x="54995" y="0"/>
                </a:lnTo>
                <a:lnTo>
                  <a:pt x="54995" y="1493"/>
                </a:lnTo>
                <a:lnTo>
                  <a:pt x="53220" y="1493"/>
                </a:lnTo>
                <a:lnTo>
                  <a:pt x="53220" y="0"/>
                </a:lnTo>
                <a:lnTo>
                  <a:pt x="53144" y="0"/>
                </a:lnTo>
                <a:lnTo>
                  <a:pt x="53144" y="1493"/>
                </a:lnTo>
                <a:lnTo>
                  <a:pt x="51370" y="1493"/>
                </a:lnTo>
                <a:lnTo>
                  <a:pt x="51370" y="0"/>
                </a:lnTo>
                <a:lnTo>
                  <a:pt x="51289" y="0"/>
                </a:lnTo>
                <a:lnTo>
                  <a:pt x="51289" y="1493"/>
                </a:lnTo>
                <a:lnTo>
                  <a:pt x="49581" y="1493"/>
                </a:lnTo>
                <a:lnTo>
                  <a:pt x="49581" y="0"/>
                </a:lnTo>
                <a:lnTo>
                  <a:pt x="49505" y="0"/>
                </a:lnTo>
                <a:lnTo>
                  <a:pt x="49505" y="1493"/>
                </a:lnTo>
                <a:lnTo>
                  <a:pt x="47731" y="1493"/>
                </a:lnTo>
                <a:lnTo>
                  <a:pt x="47731" y="0"/>
                </a:lnTo>
                <a:lnTo>
                  <a:pt x="47656" y="0"/>
                </a:lnTo>
                <a:lnTo>
                  <a:pt x="47656" y="1493"/>
                </a:lnTo>
                <a:lnTo>
                  <a:pt x="45876" y="1493"/>
                </a:lnTo>
                <a:lnTo>
                  <a:pt x="45876" y="0"/>
                </a:lnTo>
                <a:lnTo>
                  <a:pt x="45801" y="0"/>
                </a:lnTo>
                <a:lnTo>
                  <a:pt x="45801" y="1493"/>
                </a:lnTo>
                <a:lnTo>
                  <a:pt x="44027" y="1493"/>
                </a:lnTo>
                <a:lnTo>
                  <a:pt x="44027" y="0"/>
                </a:lnTo>
                <a:lnTo>
                  <a:pt x="43950" y="0"/>
                </a:lnTo>
                <a:lnTo>
                  <a:pt x="43950" y="1493"/>
                </a:lnTo>
                <a:lnTo>
                  <a:pt x="42172" y="1493"/>
                </a:lnTo>
                <a:lnTo>
                  <a:pt x="42172" y="0"/>
                </a:lnTo>
                <a:lnTo>
                  <a:pt x="42096" y="0"/>
                </a:lnTo>
                <a:lnTo>
                  <a:pt x="42096" y="1493"/>
                </a:lnTo>
                <a:lnTo>
                  <a:pt x="40321" y="1493"/>
                </a:lnTo>
                <a:lnTo>
                  <a:pt x="40321" y="0"/>
                </a:lnTo>
                <a:lnTo>
                  <a:pt x="40246" y="0"/>
                </a:lnTo>
                <a:lnTo>
                  <a:pt x="40246" y="1493"/>
                </a:lnTo>
                <a:lnTo>
                  <a:pt x="38472" y="1493"/>
                </a:lnTo>
                <a:lnTo>
                  <a:pt x="38472" y="0"/>
                </a:lnTo>
                <a:lnTo>
                  <a:pt x="38397" y="0"/>
                </a:lnTo>
                <a:lnTo>
                  <a:pt x="38397" y="1493"/>
                </a:lnTo>
                <a:lnTo>
                  <a:pt x="36618" y="1493"/>
                </a:lnTo>
                <a:lnTo>
                  <a:pt x="36618" y="0"/>
                </a:lnTo>
                <a:lnTo>
                  <a:pt x="36541" y="0"/>
                </a:lnTo>
                <a:lnTo>
                  <a:pt x="36541" y="1493"/>
                </a:lnTo>
                <a:lnTo>
                  <a:pt x="34768" y="1493"/>
                </a:lnTo>
                <a:lnTo>
                  <a:pt x="34768" y="0"/>
                </a:lnTo>
                <a:lnTo>
                  <a:pt x="34692" y="0"/>
                </a:lnTo>
                <a:lnTo>
                  <a:pt x="34692" y="1493"/>
                </a:lnTo>
                <a:lnTo>
                  <a:pt x="32979" y="1493"/>
                </a:lnTo>
                <a:lnTo>
                  <a:pt x="32979" y="0"/>
                </a:lnTo>
                <a:lnTo>
                  <a:pt x="32903" y="0"/>
                </a:lnTo>
                <a:lnTo>
                  <a:pt x="32903" y="1493"/>
                </a:lnTo>
                <a:lnTo>
                  <a:pt x="31128" y="1493"/>
                </a:lnTo>
                <a:lnTo>
                  <a:pt x="31128" y="0"/>
                </a:lnTo>
                <a:lnTo>
                  <a:pt x="31053" y="0"/>
                </a:lnTo>
                <a:lnTo>
                  <a:pt x="31053" y="1493"/>
                </a:lnTo>
                <a:lnTo>
                  <a:pt x="29279" y="1493"/>
                </a:lnTo>
                <a:lnTo>
                  <a:pt x="29279" y="0"/>
                </a:lnTo>
                <a:lnTo>
                  <a:pt x="29204" y="0"/>
                </a:lnTo>
                <a:lnTo>
                  <a:pt x="29204" y="1493"/>
                </a:lnTo>
                <a:lnTo>
                  <a:pt x="27424" y="1493"/>
                </a:lnTo>
                <a:lnTo>
                  <a:pt x="27424" y="0"/>
                </a:lnTo>
                <a:lnTo>
                  <a:pt x="27348" y="0"/>
                </a:lnTo>
                <a:lnTo>
                  <a:pt x="27348" y="1493"/>
                </a:lnTo>
                <a:lnTo>
                  <a:pt x="25575" y="1493"/>
                </a:lnTo>
                <a:lnTo>
                  <a:pt x="25575" y="0"/>
                </a:lnTo>
                <a:lnTo>
                  <a:pt x="25498" y="0"/>
                </a:lnTo>
                <a:lnTo>
                  <a:pt x="25498" y="1493"/>
                </a:lnTo>
                <a:lnTo>
                  <a:pt x="23719" y="1493"/>
                </a:lnTo>
                <a:lnTo>
                  <a:pt x="23719" y="0"/>
                </a:lnTo>
                <a:lnTo>
                  <a:pt x="23644" y="0"/>
                </a:lnTo>
                <a:lnTo>
                  <a:pt x="23644" y="1493"/>
                </a:lnTo>
                <a:lnTo>
                  <a:pt x="21870" y="1493"/>
                </a:lnTo>
                <a:lnTo>
                  <a:pt x="21870" y="0"/>
                </a:lnTo>
                <a:lnTo>
                  <a:pt x="21795" y="0"/>
                </a:lnTo>
                <a:lnTo>
                  <a:pt x="21795" y="1493"/>
                </a:lnTo>
                <a:lnTo>
                  <a:pt x="20020" y="1493"/>
                </a:lnTo>
                <a:lnTo>
                  <a:pt x="20020" y="0"/>
                </a:lnTo>
                <a:lnTo>
                  <a:pt x="19945" y="0"/>
                </a:lnTo>
                <a:lnTo>
                  <a:pt x="19945" y="1493"/>
                </a:lnTo>
                <a:lnTo>
                  <a:pt x="18166" y="1493"/>
                </a:lnTo>
                <a:lnTo>
                  <a:pt x="18166" y="0"/>
                </a:lnTo>
                <a:lnTo>
                  <a:pt x="18089" y="0"/>
                </a:lnTo>
                <a:lnTo>
                  <a:pt x="18089" y="1493"/>
                </a:lnTo>
                <a:lnTo>
                  <a:pt x="16381" y="1493"/>
                </a:lnTo>
                <a:lnTo>
                  <a:pt x="16381" y="0"/>
                </a:lnTo>
                <a:lnTo>
                  <a:pt x="16305" y="0"/>
                </a:lnTo>
                <a:lnTo>
                  <a:pt x="16305" y="1493"/>
                </a:lnTo>
                <a:lnTo>
                  <a:pt x="14526" y="1493"/>
                </a:lnTo>
                <a:lnTo>
                  <a:pt x="14526" y="0"/>
                </a:lnTo>
                <a:lnTo>
                  <a:pt x="14451" y="0"/>
                </a:lnTo>
                <a:lnTo>
                  <a:pt x="14451" y="1493"/>
                </a:lnTo>
                <a:lnTo>
                  <a:pt x="12676" y="1493"/>
                </a:lnTo>
                <a:lnTo>
                  <a:pt x="12676" y="0"/>
                </a:lnTo>
                <a:lnTo>
                  <a:pt x="12601" y="0"/>
                </a:lnTo>
                <a:lnTo>
                  <a:pt x="12601" y="1493"/>
                </a:lnTo>
                <a:lnTo>
                  <a:pt x="10827" y="1493"/>
                </a:lnTo>
                <a:lnTo>
                  <a:pt x="10827" y="0"/>
                </a:lnTo>
                <a:lnTo>
                  <a:pt x="10746" y="0"/>
                </a:lnTo>
                <a:lnTo>
                  <a:pt x="10746" y="1493"/>
                </a:lnTo>
                <a:lnTo>
                  <a:pt x="8972" y="1493"/>
                </a:lnTo>
                <a:lnTo>
                  <a:pt x="8972" y="0"/>
                </a:lnTo>
                <a:lnTo>
                  <a:pt x="8896" y="0"/>
                </a:lnTo>
                <a:lnTo>
                  <a:pt x="8896" y="1493"/>
                </a:lnTo>
                <a:lnTo>
                  <a:pt x="7123" y="1493"/>
                </a:lnTo>
                <a:lnTo>
                  <a:pt x="7123" y="0"/>
                </a:lnTo>
                <a:lnTo>
                  <a:pt x="7047" y="0"/>
                </a:lnTo>
                <a:lnTo>
                  <a:pt x="7047" y="1493"/>
                </a:lnTo>
                <a:lnTo>
                  <a:pt x="5267" y="1493"/>
                </a:lnTo>
                <a:lnTo>
                  <a:pt x="5267" y="0"/>
                </a:lnTo>
                <a:lnTo>
                  <a:pt x="5192" y="0"/>
                </a:lnTo>
                <a:lnTo>
                  <a:pt x="5192" y="1493"/>
                </a:lnTo>
                <a:lnTo>
                  <a:pt x="3418" y="1493"/>
                </a:lnTo>
                <a:lnTo>
                  <a:pt x="3418" y="0"/>
                </a:lnTo>
                <a:lnTo>
                  <a:pt x="3343" y="0"/>
                </a:lnTo>
                <a:lnTo>
                  <a:pt x="3343" y="1493"/>
                </a:lnTo>
                <a:lnTo>
                  <a:pt x="1568" y="1493"/>
                </a:lnTo>
                <a:lnTo>
                  <a:pt x="1568" y="0"/>
                </a:lnTo>
                <a:close/>
              </a:path>
            </a:pathLst>
          </a:custGeom>
          <a:solidFill>
            <a:srgbClr val="0A34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41"/>
          <p:cNvSpPr/>
          <p:nvPr/>
        </p:nvSpPr>
        <p:spPr>
          <a:xfrm>
            <a:off x="-1194275" y="1389650"/>
            <a:ext cx="2568600" cy="2568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41"/>
          <p:cNvSpPr/>
          <p:nvPr/>
        </p:nvSpPr>
        <p:spPr>
          <a:xfrm>
            <a:off x="6663825" y="2499175"/>
            <a:ext cx="3776100" cy="3776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41"/>
          <p:cNvSpPr/>
          <p:nvPr/>
        </p:nvSpPr>
        <p:spPr>
          <a:xfrm>
            <a:off x="3375475" y="-1161225"/>
            <a:ext cx="2568600" cy="2568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5" name="Google Shape;1505;p41"/>
          <p:cNvGrpSpPr/>
          <p:nvPr/>
        </p:nvGrpSpPr>
        <p:grpSpPr>
          <a:xfrm>
            <a:off x="185075" y="297950"/>
            <a:ext cx="8591688" cy="4602000"/>
            <a:chOff x="185075" y="297950"/>
            <a:chExt cx="8591688" cy="4602000"/>
          </a:xfrm>
        </p:grpSpPr>
        <p:sp>
          <p:nvSpPr>
            <p:cNvPr id="1506" name="Google Shape;1506;p41"/>
            <p:cNvSpPr/>
            <p:nvPr/>
          </p:nvSpPr>
          <p:spPr>
            <a:xfrm rot="5400000">
              <a:off x="2260013" y="-1616800"/>
              <a:ext cx="4602000" cy="8431500"/>
            </a:xfrm>
            <a:prstGeom prst="round2SameRect">
              <a:avLst>
                <a:gd name="adj1" fmla="val 6282"/>
                <a:gd name="adj2" fmla="val 0"/>
              </a:avLst>
            </a:prstGeom>
            <a:solidFill>
              <a:schemeClr val="dk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7" name="Google Shape;1507;p41"/>
            <p:cNvGrpSpPr/>
            <p:nvPr/>
          </p:nvGrpSpPr>
          <p:grpSpPr>
            <a:xfrm>
              <a:off x="185075" y="866975"/>
              <a:ext cx="460600" cy="3409550"/>
              <a:chOff x="858300" y="894175"/>
              <a:chExt cx="460600" cy="3409550"/>
            </a:xfrm>
          </p:grpSpPr>
          <p:grpSp>
            <p:nvGrpSpPr>
              <p:cNvPr id="1508" name="Google Shape;1508;p41"/>
              <p:cNvGrpSpPr/>
              <p:nvPr/>
            </p:nvGrpSpPr>
            <p:grpSpPr>
              <a:xfrm>
                <a:off x="858300" y="4097025"/>
                <a:ext cx="460600" cy="206700"/>
                <a:chOff x="858300" y="859025"/>
                <a:chExt cx="460600" cy="206700"/>
              </a:xfrm>
            </p:grpSpPr>
            <p:sp>
              <p:nvSpPr>
                <p:cNvPr id="1509" name="Google Shape;1509;p41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41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1" name="Google Shape;1511;p41"/>
              <p:cNvGrpSpPr/>
              <p:nvPr/>
            </p:nvGrpSpPr>
            <p:grpSpPr>
              <a:xfrm>
                <a:off x="858300" y="3639475"/>
                <a:ext cx="460600" cy="206700"/>
                <a:chOff x="858300" y="859025"/>
                <a:chExt cx="460600" cy="206700"/>
              </a:xfrm>
            </p:grpSpPr>
            <p:sp>
              <p:nvSpPr>
                <p:cNvPr id="1512" name="Google Shape;1512;p41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41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4" name="Google Shape;1514;p41"/>
              <p:cNvGrpSpPr/>
              <p:nvPr/>
            </p:nvGrpSpPr>
            <p:grpSpPr>
              <a:xfrm>
                <a:off x="858300" y="3181925"/>
                <a:ext cx="460600" cy="206700"/>
                <a:chOff x="858300" y="859025"/>
                <a:chExt cx="460600" cy="206700"/>
              </a:xfrm>
            </p:grpSpPr>
            <p:sp>
              <p:nvSpPr>
                <p:cNvPr id="1515" name="Google Shape;1515;p41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41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7" name="Google Shape;1517;p41"/>
              <p:cNvGrpSpPr/>
              <p:nvPr/>
            </p:nvGrpSpPr>
            <p:grpSpPr>
              <a:xfrm>
                <a:off x="858300" y="2724375"/>
                <a:ext cx="460600" cy="206700"/>
                <a:chOff x="858300" y="859025"/>
                <a:chExt cx="460600" cy="206700"/>
              </a:xfrm>
            </p:grpSpPr>
            <p:sp>
              <p:nvSpPr>
                <p:cNvPr id="1518" name="Google Shape;1518;p41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1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0" name="Google Shape;1520;p41"/>
              <p:cNvGrpSpPr/>
              <p:nvPr/>
            </p:nvGrpSpPr>
            <p:grpSpPr>
              <a:xfrm>
                <a:off x="858300" y="2266825"/>
                <a:ext cx="460600" cy="206700"/>
                <a:chOff x="858300" y="859025"/>
                <a:chExt cx="460600" cy="206700"/>
              </a:xfrm>
            </p:grpSpPr>
            <p:sp>
              <p:nvSpPr>
                <p:cNvPr id="1521" name="Google Shape;1521;p41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41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3" name="Google Shape;1523;p41"/>
              <p:cNvGrpSpPr/>
              <p:nvPr/>
            </p:nvGrpSpPr>
            <p:grpSpPr>
              <a:xfrm>
                <a:off x="858300" y="1809275"/>
                <a:ext cx="460600" cy="206700"/>
                <a:chOff x="858300" y="859025"/>
                <a:chExt cx="460600" cy="206700"/>
              </a:xfrm>
            </p:grpSpPr>
            <p:sp>
              <p:nvSpPr>
                <p:cNvPr id="1524" name="Google Shape;1524;p41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41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6" name="Google Shape;1526;p41"/>
              <p:cNvGrpSpPr/>
              <p:nvPr/>
            </p:nvGrpSpPr>
            <p:grpSpPr>
              <a:xfrm>
                <a:off x="858300" y="1351725"/>
                <a:ext cx="460600" cy="206700"/>
                <a:chOff x="858300" y="859025"/>
                <a:chExt cx="460600" cy="206700"/>
              </a:xfrm>
            </p:grpSpPr>
            <p:sp>
              <p:nvSpPr>
                <p:cNvPr id="1527" name="Google Shape;1527;p41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1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9" name="Google Shape;1529;p41"/>
              <p:cNvGrpSpPr/>
              <p:nvPr/>
            </p:nvGrpSpPr>
            <p:grpSpPr>
              <a:xfrm>
                <a:off x="858300" y="894175"/>
                <a:ext cx="460600" cy="206700"/>
                <a:chOff x="858300" y="859025"/>
                <a:chExt cx="460600" cy="206700"/>
              </a:xfrm>
            </p:grpSpPr>
            <p:sp>
              <p:nvSpPr>
                <p:cNvPr id="1530" name="Google Shape;1530;p41"/>
                <p:cNvSpPr/>
                <p:nvPr/>
              </p:nvSpPr>
              <p:spPr>
                <a:xfrm>
                  <a:off x="1112200" y="859025"/>
                  <a:ext cx="206700" cy="2067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41"/>
                <p:cNvSpPr/>
                <p:nvPr/>
              </p:nvSpPr>
              <p:spPr>
                <a:xfrm>
                  <a:off x="858300" y="915875"/>
                  <a:ext cx="396000" cy="93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32" name="Google Shape;1532;p41"/>
          <p:cNvSpPr txBox="1">
            <a:spLocks noGrp="1"/>
          </p:cNvSpPr>
          <p:nvPr>
            <p:ph type="title"/>
          </p:nvPr>
        </p:nvSpPr>
        <p:spPr>
          <a:xfrm>
            <a:off x="720000" y="323200"/>
            <a:ext cx="748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33" name="Google Shape;1533;p41"/>
          <p:cNvSpPr txBox="1">
            <a:spLocks noGrp="1"/>
          </p:cNvSpPr>
          <p:nvPr>
            <p:ph type="subTitle" idx="1"/>
          </p:nvPr>
        </p:nvSpPr>
        <p:spPr>
          <a:xfrm>
            <a:off x="787600" y="1645437"/>
            <a:ext cx="2300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34" name="Google Shape;1534;p41"/>
          <p:cNvSpPr txBox="1">
            <a:spLocks noGrp="1"/>
          </p:cNvSpPr>
          <p:nvPr>
            <p:ph type="subTitle" idx="2"/>
          </p:nvPr>
        </p:nvSpPr>
        <p:spPr>
          <a:xfrm>
            <a:off x="782775" y="1072763"/>
            <a:ext cx="2300700" cy="572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2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1535" name="Google Shape;1535;p41"/>
          <p:cNvSpPr txBox="1">
            <a:spLocks noGrp="1"/>
          </p:cNvSpPr>
          <p:nvPr>
            <p:ph type="subTitle" idx="3"/>
          </p:nvPr>
        </p:nvSpPr>
        <p:spPr>
          <a:xfrm>
            <a:off x="787600" y="2878575"/>
            <a:ext cx="2300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36" name="Google Shape;1536;p41"/>
          <p:cNvSpPr txBox="1">
            <a:spLocks noGrp="1"/>
          </p:cNvSpPr>
          <p:nvPr>
            <p:ph type="subTitle" idx="4"/>
          </p:nvPr>
        </p:nvSpPr>
        <p:spPr>
          <a:xfrm>
            <a:off x="782775" y="2305900"/>
            <a:ext cx="2300700" cy="572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2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1537" name="Google Shape;1537;p41"/>
          <p:cNvSpPr txBox="1">
            <a:spLocks noGrp="1"/>
          </p:cNvSpPr>
          <p:nvPr>
            <p:ph type="subTitle" idx="5"/>
          </p:nvPr>
        </p:nvSpPr>
        <p:spPr>
          <a:xfrm>
            <a:off x="6062925" y="2879987"/>
            <a:ext cx="2300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38" name="Google Shape;1538;p41"/>
          <p:cNvSpPr txBox="1">
            <a:spLocks noGrp="1"/>
          </p:cNvSpPr>
          <p:nvPr>
            <p:ph type="subTitle" idx="6"/>
          </p:nvPr>
        </p:nvSpPr>
        <p:spPr>
          <a:xfrm>
            <a:off x="6058100" y="2307313"/>
            <a:ext cx="2300700" cy="572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2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1539" name="Google Shape;1539;p41"/>
          <p:cNvSpPr txBox="1">
            <a:spLocks noGrp="1"/>
          </p:cNvSpPr>
          <p:nvPr>
            <p:ph type="subTitle" idx="7"/>
          </p:nvPr>
        </p:nvSpPr>
        <p:spPr>
          <a:xfrm>
            <a:off x="785188" y="4111700"/>
            <a:ext cx="2300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0" name="Google Shape;1540;p41"/>
          <p:cNvSpPr txBox="1">
            <a:spLocks noGrp="1"/>
          </p:cNvSpPr>
          <p:nvPr>
            <p:ph type="subTitle" idx="8"/>
          </p:nvPr>
        </p:nvSpPr>
        <p:spPr>
          <a:xfrm>
            <a:off x="780363" y="3539025"/>
            <a:ext cx="2300700" cy="572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2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1541" name="Google Shape;1541;p41"/>
          <p:cNvSpPr txBox="1">
            <a:spLocks noGrp="1"/>
          </p:cNvSpPr>
          <p:nvPr>
            <p:ph type="subTitle" idx="9"/>
          </p:nvPr>
        </p:nvSpPr>
        <p:spPr>
          <a:xfrm>
            <a:off x="6060513" y="1645450"/>
            <a:ext cx="2300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2" name="Google Shape;1542;p41"/>
          <p:cNvSpPr txBox="1">
            <a:spLocks noGrp="1"/>
          </p:cNvSpPr>
          <p:nvPr>
            <p:ph type="subTitle" idx="13"/>
          </p:nvPr>
        </p:nvSpPr>
        <p:spPr>
          <a:xfrm>
            <a:off x="6055688" y="1072775"/>
            <a:ext cx="2300700" cy="572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2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1543" name="Google Shape;1543;p41"/>
          <p:cNvSpPr txBox="1">
            <a:spLocks noGrp="1"/>
          </p:cNvSpPr>
          <p:nvPr>
            <p:ph type="subTitle" idx="14"/>
          </p:nvPr>
        </p:nvSpPr>
        <p:spPr>
          <a:xfrm>
            <a:off x="6060513" y="4111700"/>
            <a:ext cx="2300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4" name="Google Shape;1544;p41"/>
          <p:cNvSpPr txBox="1">
            <a:spLocks noGrp="1"/>
          </p:cNvSpPr>
          <p:nvPr>
            <p:ph type="subTitle" idx="15"/>
          </p:nvPr>
        </p:nvSpPr>
        <p:spPr>
          <a:xfrm>
            <a:off x="6055688" y="3539025"/>
            <a:ext cx="2300700" cy="572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200"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rikhand"/>
              <a:buNone/>
              <a:defRPr sz="2400"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1545" name="Google Shape;1545;p41"/>
          <p:cNvSpPr/>
          <p:nvPr/>
        </p:nvSpPr>
        <p:spPr>
          <a:xfrm>
            <a:off x="8271426" y="323197"/>
            <a:ext cx="609123" cy="476493"/>
          </a:xfrm>
          <a:custGeom>
            <a:avLst/>
            <a:gdLst/>
            <a:ahLst/>
            <a:cxnLst/>
            <a:rect l="l" t="t" r="r" b="b"/>
            <a:pathLst>
              <a:path w="10136" h="7929" extrusionOk="0">
                <a:moveTo>
                  <a:pt x="8644" y="1"/>
                </a:moveTo>
                <a:lnTo>
                  <a:pt x="3503" y="4965"/>
                </a:lnTo>
                <a:lnTo>
                  <a:pt x="1466" y="3065"/>
                </a:lnTo>
                <a:lnTo>
                  <a:pt x="0" y="4642"/>
                </a:lnTo>
                <a:lnTo>
                  <a:pt x="3534" y="7929"/>
                </a:lnTo>
                <a:lnTo>
                  <a:pt x="10136" y="1548"/>
                </a:lnTo>
                <a:lnTo>
                  <a:pt x="864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dk1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43"/>
          <p:cNvSpPr/>
          <p:nvPr/>
        </p:nvSpPr>
        <p:spPr>
          <a:xfrm>
            <a:off x="-22000" y="0"/>
            <a:ext cx="9166037" cy="5143515"/>
          </a:xfrm>
          <a:custGeom>
            <a:avLst/>
            <a:gdLst/>
            <a:ahLst/>
            <a:cxnLst/>
            <a:rect l="l" t="t" r="r" b="b"/>
            <a:pathLst>
              <a:path w="67671" h="50710" extrusionOk="0">
                <a:moveTo>
                  <a:pt x="3343" y="1568"/>
                </a:moveTo>
                <a:lnTo>
                  <a:pt x="3343" y="3343"/>
                </a:lnTo>
                <a:lnTo>
                  <a:pt x="1568" y="3343"/>
                </a:lnTo>
                <a:lnTo>
                  <a:pt x="1568" y="1568"/>
                </a:lnTo>
                <a:close/>
                <a:moveTo>
                  <a:pt x="5192" y="1568"/>
                </a:moveTo>
                <a:lnTo>
                  <a:pt x="5192" y="3343"/>
                </a:lnTo>
                <a:lnTo>
                  <a:pt x="3418" y="3343"/>
                </a:lnTo>
                <a:lnTo>
                  <a:pt x="3418" y="1568"/>
                </a:lnTo>
                <a:close/>
                <a:moveTo>
                  <a:pt x="7047" y="1568"/>
                </a:moveTo>
                <a:lnTo>
                  <a:pt x="7047" y="3343"/>
                </a:lnTo>
                <a:lnTo>
                  <a:pt x="5267" y="3343"/>
                </a:lnTo>
                <a:lnTo>
                  <a:pt x="5267" y="1568"/>
                </a:lnTo>
                <a:close/>
                <a:moveTo>
                  <a:pt x="8896" y="1568"/>
                </a:moveTo>
                <a:lnTo>
                  <a:pt x="8896" y="3343"/>
                </a:lnTo>
                <a:lnTo>
                  <a:pt x="7123" y="3343"/>
                </a:lnTo>
                <a:lnTo>
                  <a:pt x="7123" y="1568"/>
                </a:lnTo>
                <a:close/>
                <a:moveTo>
                  <a:pt x="10746" y="1568"/>
                </a:moveTo>
                <a:lnTo>
                  <a:pt x="10746" y="3343"/>
                </a:lnTo>
                <a:lnTo>
                  <a:pt x="8972" y="3343"/>
                </a:lnTo>
                <a:lnTo>
                  <a:pt x="8972" y="1568"/>
                </a:lnTo>
                <a:close/>
                <a:moveTo>
                  <a:pt x="12601" y="1568"/>
                </a:moveTo>
                <a:lnTo>
                  <a:pt x="12601" y="3343"/>
                </a:lnTo>
                <a:lnTo>
                  <a:pt x="10827" y="3343"/>
                </a:lnTo>
                <a:lnTo>
                  <a:pt x="10827" y="1568"/>
                </a:lnTo>
                <a:close/>
                <a:moveTo>
                  <a:pt x="14451" y="1568"/>
                </a:moveTo>
                <a:lnTo>
                  <a:pt x="14451" y="3343"/>
                </a:lnTo>
                <a:lnTo>
                  <a:pt x="12676" y="3343"/>
                </a:lnTo>
                <a:lnTo>
                  <a:pt x="12676" y="1568"/>
                </a:lnTo>
                <a:close/>
                <a:moveTo>
                  <a:pt x="16305" y="1568"/>
                </a:moveTo>
                <a:lnTo>
                  <a:pt x="16305" y="3343"/>
                </a:lnTo>
                <a:lnTo>
                  <a:pt x="14526" y="3343"/>
                </a:lnTo>
                <a:lnTo>
                  <a:pt x="14526" y="1568"/>
                </a:lnTo>
                <a:close/>
                <a:moveTo>
                  <a:pt x="18089" y="1568"/>
                </a:moveTo>
                <a:lnTo>
                  <a:pt x="18089" y="3343"/>
                </a:lnTo>
                <a:lnTo>
                  <a:pt x="16381" y="3343"/>
                </a:lnTo>
                <a:lnTo>
                  <a:pt x="16381" y="1568"/>
                </a:lnTo>
                <a:close/>
                <a:moveTo>
                  <a:pt x="19945" y="1568"/>
                </a:moveTo>
                <a:lnTo>
                  <a:pt x="19945" y="3343"/>
                </a:lnTo>
                <a:lnTo>
                  <a:pt x="18166" y="3343"/>
                </a:lnTo>
                <a:lnTo>
                  <a:pt x="18166" y="1568"/>
                </a:lnTo>
                <a:close/>
                <a:moveTo>
                  <a:pt x="21795" y="1568"/>
                </a:moveTo>
                <a:lnTo>
                  <a:pt x="21795" y="3343"/>
                </a:lnTo>
                <a:lnTo>
                  <a:pt x="20020" y="3343"/>
                </a:lnTo>
                <a:lnTo>
                  <a:pt x="20020" y="1568"/>
                </a:lnTo>
                <a:close/>
                <a:moveTo>
                  <a:pt x="23644" y="1568"/>
                </a:moveTo>
                <a:lnTo>
                  <a:pt x="23644" y="3343"/>
                </a:lnTo>
                <a:lnTo>
                  <a:pt x="21870" y="3343"/>
                </a:lnTo>
                <a:lnTo>
                  <a:pt x="21870" y="1568"/>
                </a:lnTo>
                <a:close/>
                <a:moveTo>
                  <a:pt x="25498" y="1568"/>
                </a:moveTo>
                <a:lnTo>
                  <a:pt x="25498" y="3343"/>
                </a:lnTo>
                <a:lnTo>
                  <a:pt x="23719" y="3343"/>
                </a:lnTo>
                <a:lnTo>
                  <a:pt x="23719" y="1568"/>
                </a:lnTo>
                <a:close/>
                <a:moveTo>
                  <a:pt x="27348" y="1568"/>
                </a:moveTo>
                <a:lnTo>
                  <a:pt x="27348" y="3343"/>
                </a:lnTo>
                <a:lnTo>
                  <a:pt x="25575" y="3343"/>
                </a:lnTo>
                <a:lnTo>
                  <a:pt x="25575" y="1568"/>
                </a:lnTo>
                <a:close/>
                <a:moveTo>
                  <a:pt x="29204" y="1568"/>
                </a:moveTo>
                <a:lnTo>
                  <a:pt x="29204" y="3343"/>
                </a:lnTo>
                <a:lnTo>
                  <a:pt x="27424" y="3343"/>
                </a:lnTo>
                <a:lnTo>
                  <a:pt x="27424" y="1568"/>
                </a:lnTo>
                <a:close/>
                <a:moveTo>
                  <a:pt x="31053" y="1568"/>
                </a:moveTo>
                <a:lnTo>
                  <a:pt x="31053" y="3343"/>
                </a:lnTo>
                <a:lnTo>
                  <a:pt x="29279" y="3343"/>
                </a:lnTo>
                <a:lnTo>
                  <a:pt x="29279" y="1568"/>
                </a:lnTo>
                <a:close/>
                <a:moveTo>
                  <a:pt x="32903" y="1568"/>
                </a:moveTo>
                <a:lnTo>
                  <a:pt x="32903" y="3343"/>
                </a:lnTo>
                <a:lnTo>
                  <a:pt x="31128" y="3343"/>
                </a:lnTo>
                <a:lnTo>
                  <a:pt x="31128" y="1568"/>
                </a:lnTo>
                <a:close/>
                <a:moveTo>
                  <a:pt x="34692" y="1568"/>
                </a:moveTo>
                <a:lnTo>
                  <a:pt x="34692" y="3343"/>
                </a:lnTo>
                <a:lnTo>
                  <a:pt x="32979" y="3343"/>
                </a:lnTo>
                <a:lnTo>
                  <a:pt x="32979" y="1568"/>
                </a:lnTo>
                <a:close/>
                <a:moveTo>
                  <a:pt x="36541" y="1568"/>
                </a:moveTo>
                <a:lnTo>
                  <a:pt x="36541" y="3343"/>
                </a:lnTo>
                <a:lnTo>
                  <a:pt x="34768" y="3343"/>
                </a:lnTo>
                <a:lnTo>
                  <a:pt x="34768" y="1568"/>
                </a:lnTo>
                <a:close/>
                <a:moveTo>
                  <a:pt x="38397" y="1568"/>
                </a:moveTo>
                <a:lnTo>
                  <a:pt x="38397" y="3343"/>
                </a:lnTo>
                <a:lnTo>
                  <a:pt x="36618" y="3343"/>
                </a:lnTo>
                <a:lnTo>
                  <a:pt x="36618" y="1568"/>
                </a:lnTo>
                <a:close/>
                <a:moveTo>
                  <a:pt x="40246" y="1568"/>
                </a:moveTo>
                <a:lnTo>
                  <a:pt x="40246" y="3343"/>
                </a:lnTo>
                <a:lnTo>
                  <a:pt x="38472" y="3343"/>
                </a:lnTo>
                <a:lnTo>
                  <a:pt x="38472" y="1568"/>
                </a:lnTo>
                <a:close/>
                <a:moveTo>
                  <a:pt x="42096" y="1568"/>
                </a:moveTo>
                <a:lnTo>
                  <a:pt x="42096" y="3343"/>
                </a:lnTo>
                <a:lnTo>
                  <a:pt x="40321" y="3343"/>
                </a:lnTo>
                <a:lnTo>
                  <a:pt x="40321" y="1568"/>
                </a:lnTo>
                <a:close/>
                <a:moveTo>
                  <a:pt x="43950" y="1568"/>
                </a:moveTo>
                <a:lnTo>
                  <a:pt x="43950" y="3343"/>
                </a:lnTo>
                <a:lnTo>
                  <a:pt x="42172" y="3343"/>
                </a:lnTo>
                <a:lnTo>
                  <a:pt x="42172" y="1568"/>
                </a:lnTo>
                <a:close/>
                <a:moveTo>
                  <a:pt x="45801" y="1568"/>
                </a:moveTo>
                <a:lnTo>
                  <a:pt x="45801" y="3343"/>
                </a:lnTo>
                <a:lnTo>
                  <a:pt x="44027" y="3343"/>
                </a:lnTo>
                <a:lnTo>
                  <a:pt x="44027" y="1568"/>
                </a:lnTo>
                <a:close/>
                <a:moveTo>
                  <a:pt x="47656" y="1568"/>
                </a:moveTo>
                <a:lnTo>
                  <a:pt x="47656" y="3343"/>
                </a:lnTo>
                <a:lnTo>
                  <a:pt x="45876" y="3343"/>
                </a:lnTo>
                <a:lnTo>
                  <a:pt x="45876" y="1568"/>
                </a:lnTo>
                <a:close/>
                <a:moveTo>
                  <a:pt x="49505" y="1568"/>
                </a:moveTo>
                <a:lnTo>
                  <a:pt x="49505" y="3343"/>
                </a:lnTo>
                <a:lnTo>
                  <a:pt x="47731" y="3343"/>
                </a:lnTo>
                <a:lnTo>
                  <a:pt x="47731" y="1568"/>
                </a:lnTo>
                <a:close/>
                <a:moveTo>
                  <a:pt x="51289" y="1568"/>
                </a:moveTo>
                <a:lnTo>
                  <a:pt x="51289" y="3343"/>
                </a:lnTo>
                <a:lnTo>
                  <a:pt x="49581" y="3343"/>
                </a:lnTo>
                <a:lnTo>
                  <a:pt x="49581" y="1568"/>
                </a:lnTo>
                <a:close/>
                <a:moveTo>
                  <a:pt x="53144" y="1568"/>
                </a:moveTo>
                <a:lnTo>
                  <a:pt x="53144" y="3343"/>
                </a:lnTo>
                <a:lnTo>
                  <a:pt x="51370" y="3343"/>
                </a:lnTo>
                <a:lnTo>
                  <a:pt x="51370" y="1568"/>
                </a:lnTo>
                <a:close/>
                <a:moveTo>
                  <a:pt x="54995" y="1568"/>
                </a:moveTo>
                <a:lnTo>
                  <a:pt x="54995" y="3343"/>
                </a:lnTo>
                <a:lnTo>
                  <a:pt x="53220" y="3343"/>
                </a:lnTo>
                <a:lnTo>
                  <a:pt x="53220" y="1568"/>
                </a:lnTo>
                <a:close/>
                <a:moveTo>
                  <a:pt x="56849" y="1568"/>
                </a:moveTo>
                <a:lnTo>
                  <a:pt x="56849" y="3343"/>
                </a:lnTo>
                <a:lnTo>
                  <a:pt x="55070" y="3343"/>
                </a:lnTo>
                <a:lnTo>
                  <a:pt x="55070" y="1568"/>
                </a:lnTo>
                <a:close/>
                <a:moveTo>
                  <a:pt x="58698" y="1568"/>
                </a:moveTo>
                <a:lnTo>
                  <a:pt x="58698" y="3343"/>
                </a:lnTo>
                <a:lnTo>
                  <a:pt x="56924" y="3343"/>
                </a:lnTo>
                <a:lnTo>
                  <a:pt x="56924" y="1568"/>
                </a:lnTo>
                <a:close/>
                <a:moveTo>
                  <a:pt x="60548" y="1568"/>
                </a:moveTo>
                <a:lnTo>
                  <a:pt x="60548" y="3343"/>
                </a:lnTo>
                <a:lnTo>
                  <a:pt x="58775" y="3343"/>
                </a:lnTo>
                <a:lnTo>
                  <a:pt x="58775" y="1568"/>
                </a:lnTo>
                <a:close/>
                <a:moveTo>
                  <a:pt x="62404" y="1568"/>
                </a:moveTo>
                <a:lnTo>
                  <a:pt x="62404" y="3343"/>
                </a:lnTo>
                <a:lnTo>
                  <a:pt x="60629" y="3343"/>
                </a:lnTo>
                <a:lnTo>
                  <a:pt x="60629" y="1568"/>
                </a:lnTo>
                <a:close/>
                <a:moveTo>
                  <a:pt x="64253" y="1568"/>
                </a:moveTo>
                <a:lnTo>
                  <a:pt x="64253" y="3343"/>
                </a:lnTo>
                <a:lnTo>
                  <a:pt x="62479" y="3343"/>
                </a:lnTo>
                <a:lnTo>
                  <a:pt x="62479" y="1568"/>
                </a:lnTo>
                <a:close/>
                <a:moveTo>
                  <a:pt x="66108" y="1568"/>
                </a:moveTo>
                <a:lnTo>
                  <a:pt x="66108" y="3343"/>
                </a:lnTo>
                <a:lnTo>
                  <a:pt x="64328" y="3343"/>
                </a:lnTo>
                <a:lnTo>
                  <a:pt x="64328" y="1568"/>
                </a:lnTo>
                <a:close/>
                <a:moveTo>
                  <a:pt x="3343" y="3422"/>
                </a:moveTo>
                <a:lnTo>
                  <a:pt x="3343" y="5197"/>
                </a:lnTo>
                <a:lnTo>
                  <a:pt x="1568" y="5197"/>
                </a:lnTo>
                <a:lnTo>
                  <a:pt x="1568" y="3422"/>
                </a:lnTo>
                <a:close/>
                <a:moveTo>
                  <a:pt x="5192" y="3422"/>
                </a:moveTo>
                <a:lnTo>
                  <a:pt x="5192" y="5197"/>
                </a:lnTo>
                <a:lnTo>
                  <a:pt x="3418" y="5197"/>
                </a:lnTo>
                <a:lnTo>
                  <a:pt x="3418" y="3422"/>
                </a:lnTo>
                <a:close/>
                <a:moveTo>
                  <a:pt x="7047" y="3422"/>
                </a:moveTo>
                <a:lnTo>
                  <a:pt x="7047" y="5197"/>
                </a:lnTo>
                <a:lnTo>
                  <a:pt x="5267" y="5197"/>
                </a:lnTo>
                <a:lnTo>
                  <a:pt x="5267" y="3422"/>
                </a:lnTo>
                <a:close/>
                <a:moveTo>
                  <a:pt x="8896" y="3422"/>
                </a:moveTo>
                <a:lnTo>
                  <a:pt x="8896" y="5197"/>
                </a:lnTo>
                <a:lnTo>
                  <a:pt x="7123" y="5197"/>
                </a:lnTo>
                <a:lnTo>
                  <a:pt x="7123" y="3422"/>
                </a:lnTo>
                <a:close/>
                <a:moveTo>
                  <a:pt x="10746" y="3422"/>
                </a:moveTo>
                <a:lnTo>
                  <a:pt x="10746" y="5197"/>
                </a:lnTo>
                <a:lnTo>
                  <a:pt x="8972" y="5197"/>
                </a:lnTo>
                <a:lnTo>
                  <a:pt x="8972" y="3422"/>
                </a:lnTo>
                <a:close/>
                <a:moveTo>
                  <a:pt x="12601" y="3422"/>
                </a:moveTo>
                <a:lnTo>
                  <a:pt x="12601" y="5197"/>
                </a:lnTo>
                <a:lnTo>
                  <a:pt x="10827" y="5197"/>
                </a:lnTo>
                <a:lnTo>
                  <a:pt x="10827" y="3422"/>
                </a:lnTo>
                <a:close/>
                <a:moveTo>
                  <a:pt x="14451" y="3422"/>
                </a:moveTo>
                <a:lnTo>
                  <a:pt x="14451" y="5197"/>
                </a:lnTo>
                <a:lnTo>
                  <a:pt x="12676" y="5197"/>
                </a:lnTo>
                <a:lnTo>
                  <a:pt x="12676" y="3422"/>
                </a:lnTo>
                <a:close/>
                <a:moveTo>
                  <a:pt x="16305" y="3422"/>
                </a:moveTo>
                <a:lnTo>
                  <a:pt x="16305" y="5197"/>
                </a:lnTo>
                <a:lnTo>
                  <a:pt x="14526" y="5197"/>
                </a:lnTo>
                <a:lnTo>
                  <a:pt x="14526" y="3422"/>
                </a:lnTo>
                <a:close/>
                <a:moveTo>
                  <a:pt x="18089" y="3422"/>
                </a:moveTo>
                <a:lnTo>
                  <a:pt x="18089" y="5197"/>
                </a:lnTo>
                <a:lnTo>
                  <a:pt x="16381" y="5197"/>
                </a:lnTo>
                <a:lnTo>
                  <a:pt x="16381" y="3422"/>
                </a:lnTo>
                <a:close/>
                <a:moveTo>
                  <a:pt x="19945" y="3422"/>
                </a:moveTo>
                <a:lnTo>
                  <a:pt x="19945" y="5197"/>
                </a:lnTo>
                <a:lnTo>
                  <a:pt x="18166" y="5197"/>
                </a:lnTo>
                <a:lnTo>
                  <a:pt x="18166" y="3422"/>
                </a:lnTo>
                <a:close/>
                <a:moveTo>
                  <a:pt x="21795" y="3422"/>
                </a:moveTo>
                <a:lnTo>
                  <a:pt x="21795" y="5197"/>
                </a:lnTo>
                <a:lnTo>
                  <a:pt x="20020" y="5197"/>
                </a:lnTo>
                <a:lnTo>
                  <a:pt x="20020" y="3422"/>
                </a:lnTo>
                <a:close/>
                <a:moveTo>
                  <a:pt x="23644" y="3422"/>
                </a:moveTo>
                <a:lnTo>
                  <a:pt x="23644" y="5197"/>
                </a:lnTo>
                <a:lnTo>
                  <a:pt x="21870" y="5197"/>
                </a:lnTo>
                <a:lnTo>
                  <a:pt x="21870" y="3422"/>
                </a:lnTo>
                <a:close/>
                <a:moveTo>
                  <a:pt x="25498" y="3422"/>
                </a:moveTo>
                <a:lnTo>
                  <a:pt x="25498" y="5197"/>
                </a:lnTo>
                <a:lnTo>
                  <a:pt x="23719" y="5197"/>
                </a:lnTo>
                <a:lnTo>
                  <a:pt x="23719" y="3422"/>
                </a:lnTo>
                <a:close/>
                <a:moveTo>
                  <a:pt x="27348" y="3422"/>
                </a:moveTo>
                <a:lnTo>
                  <a:pt x="27348" y="5197"/>
                </a:lnTo>
                <a:lnTo>
                  <a:pt x="25575" y="5197"/>
                </a:lnTo>
                <a:lnTo>
                  <a:pt x="25575" y="3422"/>
                </a:lnTo>
                <a:close/>
                <a:moveTo>
                  <a:pt x="29204" y="3422"/>
                </a:moveTo>
                <a:lnTo>
                  <a:pt x="29204" y="5197"/>
                </a:lnTo>
                <a:lnTo>
                  <a:pt x="27424" y="5197"/>
                </a:lnTo>
                <a:lnTo>
                  <a:pt x="27424" y="3422"/>
                </a:lnTo>
                <a:close/>
                <a:moveTo>
                  <a:pt x="31053" y="3422"/>
                </a:moveTo>
                <a:lnTo>
                  <a:pt x="31053" y="5197"/>
                </a:lnTo>
                <a:lnTo>
                  <a:pt x="29279" y="5197"/>
                </a:lnTo>
                <a:lnTo>
                  <a:pt x="29279" y="3422"/>
                </a:lnTo>
                <a:close/>
                <a:moveTo>
                  <a:pt x="32903" y="3422"/>
                </a:moveTo>
                <a:lnTo>
                  <a:pt x="32903" y="5197"/>
                </a:lnTo>
                <a:lnTo>
                  <a:pt x="31128" y="5197"/>
                </a:lnTo>
                <a:lnTo>
                  <a:pt x="31128" y="3422"/>
                </a:lnTo>
                <a:close/>
                <a:moveTo>
                  <a:pt x="34692" y="3422"/>
                </a:moveTo>
                <a:lnTo>
                  <a:pt x="34692" y="5197"/>
                </a:lnTo>
                <a:lnTo>
                  <a:pt x="32979" y="5197"/>
                </a:lnTo>
                <a:lnTo>
                  <a:pt x="32979" y="3422"/>
                </a:lnTo>
                <a:close/>
                <a:moveTo>
                  <a:pt x="36541" y="3422"/>
                </a:moveTo>
                <a:lnTo>
                  <a:pt x="36541" y="5197"/>
                </a:lnTo>
                <a:lnTo>
                  <a:pt x="34768" y="5197"/>
                </a:lnTo>
                <a:lnTo>
                  <a:pt x="34768" y="3422"/>
                </a:lnTo>
                <a:close/>
                <a:moveTo>
                  <a:pt x="38397" y="3422"/>
                </a:moveTo>
                <a:lnTo>
                  <a:pt x="38397" y="5197"/>
                </a:lnTo>
                <a:lnTo>
                  <a:pt x="36618" y="5197"/>
                </a:lnTo>
                <a:lnTo>
                  <a:pt x="36618" y="3422"/>
                </a:lnTo>
                <a:close/>
                <a:moveTo>
                  <a:pt x="40246" y="3422"/>
                </a:moveTo>
                <a:lnTo>
                  <a:pt x="40246" y="5197"/>
                </a:lnTo>
                <a:lnTo>
                  <a:pt x="38472" y="5197"/>
                </a:lnTo>
                <a:lnTo>
                  <a:pt x="38472" y="3422"/>
                </a:lnTo>
                <a:close/>
                <a:moveTo>
                  <a:pt x="42096" y="3422"/>
                </a:moveTo>
                <a:lnTo>
                  <a:pt x="42096" y="5197"/>
                </a:lnTo>
                <a:lnTo>
                  <a:pt x="40321" y="5197"/>
                </a:lnTo>
                <a:lnTo>
                  <a:pt x="40321" y="3422"/>
                </a:lnTo>
                <a:close/>
                <a:moveTo>
                  <a:pt x="43950" y="3422"/>
                </a:moveTo>
                <a:lnTo>
                  <a:pt x="43950" y="5197"/>
                </a:lnTo>
                <a:lnTo>
                  <a:pt x="42172" y="5197"/>
                </a:lnTo>
                <a:lnTo>
                  <a:pt x="42172" y="3422"/>
                </a:lnTo>
                <a:close/>
                <a:moveTo>
                  <a:pt x="45801" y="3422"/>
                </a:moveTo>
                <a:lnTo>
                  <a:pt x="45801" y="5197"/>
                </a:lnTo>
                <a:lnTo>
                  <a:pt x="44027" y="5197"/>
                </a:lnTo>
                <a:lnTo>
                  <a:pt x="44027" y="3422"/>
                </a:lnTo>
                <a:close/>
                <a:moveTo>
                  <a:pt x="47656" y="3422"/>
                </a:moveTo>
                <a:lnTo>
                  <a:pt x="47656" y="5197"/>
                </a:lnTo>
                <a:lnTo>
                  <a:pt x="45876" y="5197"/>
                </a:lnTo>
                <a:lnTo>
                  <a:pt x="45876" y="3422"/>
                </a:lnTo>
                <a:close/>
                <a:moveTo>
                  <a:pt x="49505" y="3422"/>
                </a:moveTo>
                <a:lnTo>
                  <a:pt x="49505" y="5197"/>
                </a:lnTo>
                <a:lnTo>
                  <a:pt x="47731" y="5197"/>
                </a:lnTo>
                <a:lnTo>
                  <a:pt x="47731" y="3422"/>
                </a:lnTo>
                <a:close/>
                <a:moveTo>
                  <a:pt x="51289" y="3422"/>
                </a:moveTo>
                <a:lnTo>
                  <a:pt x="51289" y="5197"/>
                </a:lnTo>
                <a:lnTo>
                  <a:pt x="49581" y="5197"/>
                </a:lnTo>
                <a:lnTo>
                  <a:pt x="49581" y="3422"/>
                </a:lnTo>
                <a:close/>
                <a:moveTo>
                  <a:pt x="53144" y="3422"/>
                </a:moveTo>
                <a:lnTo>
                  <a:pt x="53144" y="5197"/>
                </a:lnTo>
                <a:lnTo>
                  <a:pt x="51370" y="5197"/>
                </a:lnTo>
                <a:lnTo>
                  <a:pt x="51370" y="3422"/>
                </a:lnTo>
                <a:close/>
                <a:moveTo>
                  <a:pt x="54995" y="3422"/>
                </a:moveTo>
                <a:lnTo>
                  <a:pt x="54995" y="5197"/>
                </a:lnTo>
                <a:lnTo>
                  <a:pt x="53220" y="5197"/>
                </a:lnTo>
                <a:lnTo>
                  <a:pt x="53220" y="3422"/>
                </a:lnTo>
                <a:close/>
                <a:moveTo>
                  <a:pt x="56849" y="3422"/>
                </a:moveTo>
                <a:lnTo>
                  <a:pt x="56849" y="5197"/>
                </a:lnTo>
                <a:lnTo>
                  <a:pt x="55070" y="5197"/>
                </a:lnTo>
                <a:lnTo>
                  <a:pt x="55070" y="3422"/>
                </a:lnTo>
                <a:close/>
                <a:moveTo>
                  <a:pt x="58698" y="3422"/>
                </a:moveTo>
                <a:lnTo>
                  <a:pt x="58698" y="5197"/>
                </a:lnTo>
                <a:lnTo>
                  <a:pt x="56924" y="5197"/>
                </a:lnTo>
                <a:lnTo>
                  <a:pt x="56924" y="3422"/>
                </a:lnTo>
                <a:close/>
                <a:moveTo>
                  <a:pt x="60548" y="3422"/>
                </a:moveTo>
                <a:lnTo>
                  <a:pt x="60548" y="5197"/>
                </a:lnTo>
                <a:lnTo>
                  <a:pt x="58775" y="5197"/>
                </a:lnTo>
                <a:lnTo>
                  <a:pt x="58775" y="3422"/>
                </a:lnTo>
                <a:close/>
                <a:moveTo>
                  <a:pt x="62404" y="3422"/>
                </a:moveTo>
                <a:lnTo>
                  <a:pt x="62404" y="5197"/>
                </a:lnTo>
                <a:lnTo>
                  <a:pt x="60629" y="5197"/>
                </a:lnTo>
                <a:lnTo>
                  <a:pt x="60629" y="3422"/>
                </a:lnTo>
                <a:close/>
                <a:moveTo>
                  <a:pt x="64253" y="3422"/>
                </a:moveTo>
                <a:lnTo>
                  <a:pt x="64253" y="5197"/>
                </a:lnTo>
                <a:lnTo>
                  <a:pt x="62479" y="5197"/>
                </a:lnTo>
                <a:lnTo>
                  <a:pt x="62479" y="3422"/>
                </a:lnTo>
                <a:close/>
                <a:moveTo>
                  <a:pt x="66108" y="3422"/>
                </a:moveTo>
                <a:lnTo>
                  <a:pt x="66108" y="5197"/>
                </a:lnTo>
                <a:lnTo>
                  <a:pt x="64328" y="5197"/>
                </a:lnTo>
                <a:lnTo>
                  <a:pt x="64328" y="3422"/>
                </a:lnTo>
                <a:close/>
                <a:moveTo>
                  <a:pt x="3343" y="5273"/>
                </a:moveTo>
                <a:lnTo>
                  <a:pt x="3343" y="7047"/>
                </a:lnTo>
                <a:lnTo>
                  <a:pt x="1568" y="7047"/>
                </a:lnTo>
                <a:lnTo>
                  <a:pt x="1568" y="5273"/>
                </a:lnTo>
                <a:close/>
                <a:moveTo>
                  <a:pt x="5192" y="5273"/>
                </a:moveTo>
                <a:lnTo>
                  <a:pt x="5192" y="7047"/>
                </a:lnTo>
                <a:lnTo>
                  <a:pt x="3418" y="7047"/>
                </a:lnTo>
                <a:lnTo>
                  <a:pt x="3418" y="5273"/>
                </a:lnTo>
                <a:close/>
                <a:moveTo>
                  <a:pt x="7047" y="5273"/>
                </a:moveTo>
                <a:lnTo>
                  <a:pt x="7047" y="7047"/>
                </a:lnTo>
                <a:lnTo>
                  <a:pt x="5267" y="7047"/>
                </a:lnTo>
                <a:lnTo>
                  <a:pt x="5267" y="5273"/>
                </a:lnTo>
                <a:close/>
                <a:moveTo>
                  <a:pt x="8896" y="5273"/>
                </a:moveTo>
                <a:lnTo>
                  <a:pt x="8896" y="7047"/>
                </a:lnTo>
                <a:lnTo>
                  <a:pt x="7123" y="7047"/>
                </a:lnTo>
                <a:lnTo>
                  <a:pt x="7123" y="5273"/>
                </a:lnTo>
                <a:close/>
                <a:moveTo>
                  <a:pt x="10746" y="5273"/>
                </a:moveTo>
                <a:lnTo>
                  <a:pt x="10746" y="7047"/>
                </a:lnTo>
                <a:lnTo>
                  <a:pt x="8972" y="7047"/>
                </a:lnTo>
                <a:lnTo>
                  <a:pt x="8972" y="5273"/>
                </a:lnTo>
                <a:close/>
                <a:moveTo>
                  <a:pt x="12601" y="5273"/>
                </a:moveTo>
                <a:lnTo>
                  <a:pt x="12601" y="7047"/>
                </a:lnTo>
                <a:lnTo>
                  <a:pt x="10827" y="7047"/>
                </a:lnTo>
                <a:lnTo>
                  <a:pt x="10827" y="5273"/>
                </a:lnTo>
                <a:close/>
                <a:moveTo>
                  <a:pt x="14451" y="5273"/>
                </a:moveTo>
                <a:lnTo>
                  <a:pt x="14451" y="7047"/>
                </a:lnTo>
                <a:lnTo>
                  <a:pt x="12676" y="7047"/>
                </a:lnTo>
                <a:lnTo>
                  <a:pt x="12676" y="5273"/>
                </a:lnTo>
                <a:close/>
                <a:moveTo>
                  <a:pt x="16305" y="5273"/>
                </a:moveTo>
                <a:lnTo>
                  <a:pt x="16305" y="7047"/>
                </a:lnTo>
                <a:lnTo>
                  <a:pt x="14526" y="7047"/>
                </a:lnTo>
                <a:lnTo>
                  <a:pt x="14526" y="5273"/>
                </a:lnTo>
                <a:close/>
                <a:moveTo>
                  <a:pt x="18089" y="5273"/>
                </a:moveTo>
                <a:lnTo>
                  <a:pt x="18089" y="7047"/>
                </a:lnTo>
                <a:lnTo>
                  <a:pt x="16381" y="7047"/>
                </a:lnTo>
                <a:lnTo>
                  <a:pt x="16381" y="5273"/>
                </a:lnTo>
                <a:close/>
                <a:moveTo>
                  <a:pt x="19945" y="5273"/>
                </a:moveTo>
                <a:lnTo>
                  <a:pt x="19945" y="7047"/>
                </a:lnTo>
                <a:lnTo>
                  <a:pt x="18166" y="7047"/>
                </a:lnTo>
                <a:lnTo>
                  <a:pt x="18166" y="5273"/>
                </a:lnTo>
                <a:close/>
                <a:moveTo>
                  <a:pt x="21795" y="5273"/>
                </a:moveTo>
                <a:lnTo>
                  <a:pt x="21795" y="7047"/>
                </a:lnTo>
                <a:lnTo>
                  <a:pt x="20020" y="7047"/>
                </a:lnTo>
                <a:lnTo>
                  <a:pt x="20020" y="5273"/>
                </a:lnTo>
                <a:close/>
                <a:moveTo>
                  <a:pt x="23644" y="5273"/>
                </a:moveTo>
                <a:lnTo>
                  <a:pt x="23644" y="7047"/>
                </a:lnTo>
                <a:lnTo>
                  <a:pt x="21870" y="7047"/>
                </a:lnTo>
                <a:lnTo>
                  <a:pt x="21870" y="5273"/>
                </a:lnTo>
                <a:close/>
                <a:moveTo>
                  <a:pt x="25498" y="5273"/>
                </a:moveTo>
                <a:lnTo>
                  <a:pt x="25498" y="7047"/>
                </a:lnTo>
                <a:lnTo>
                  <a:pt x="23719" y="7047"/>
                </a:lnTo>
                <a:lnTo>
                  <a:pt x="23719" y="5273"/>
                </a:lnTo>
                <a:close/>
                <a:moveTo>
                  <a:pt x="27348" y="5273"/>
                </a:moveTo>
                <a:lnTo>
                  <a:pt x="27348" y="7047"/>
                </a:lnTo>
                <a:lnTo>
                  <a:pt x="25575" y="7047"/>
                </a:lnTo>
                <a:lnTo>
                  <a:pt x="25575" y="5273"/>
                </a:lnTo>
                <a:close/>
                <a:moveTo>
                  <a:pt x="29204" y="5273"/>
                </a:moveTo>
                <a:lnTo>
                  <a:pt x="29204" y="7047"/>
                </a:lnTo>
                <a:lnTo>
                  <a:pt x="27424" y="7047"/>
                </a:lnTo>
                <a:lnTo>
                  <a:pt x="27424" y="5273"/>
                </a:lnTo>
                <a:close/>
                <a:moveTo>
                  <a:pt x="31053" y="5273"/>
                </a:moveTo>
                <a:lnTo>
                  <a:pt x="31053" y="7047"/>
                </a:lnTo>
                <a:lnTo>
                  <a:pt x="29279" y="7047"/>
                </a:lnTo>
                <a:lnTo>
                  <a:pt x="29279" y="5273"/>
                </a:lnTo>
                <a:close/>
                <a:moveTo>
                  <a:pt x="32903" y="5273"/>
                </a:moveTo>
                <a:lnTo>
                  <a:pt x="32903" y="7047"/>
                </a:lnTo>
                <a:lnTo>
                  <a:pt x="31128" y="7047"/>
                </a:lnTo>
                <a:lnTo>
                  <a:pt x="31128" y="5273"/>
                </a:lnTo>
                <a:close/>
                <a:moveTo>
                  <a:pt x="34692" y="5273"/>
                </a:moveTo>
                <a:lnTo>
                  <a:pt x="34692" y="7047"/>
                </a:lnTo>
                <a:lnTo>
                  <a:pt x="32979" y="7047"/>
                </a:lnTo>
                <a:lnTo>
                  <a:pt x="32979" y="5273"/>
                </a:lnTo>
                <a:close/>
                <a:moveTo>
                  <a:pt x="36541" y="5273"/>
                </a:moveTo>
                <a:lnTo>
                  <a:pt x="36541" y="7047"/>
                </a:lnTo>
                <a:lnTo>
                  <a:pt x="34768" y="7047"/>
                </a:lnTo>
                <a:lnTo>
                  <a:pt x="34768" y="5273"/>
                </a:lnTo>
                <a:close/>
                <a:moveTo>
                  <a:pt x="38397" y="5273"/>
                </a:moveTo>
                <a:lnTo>
                  <a:pt x="38397" y="7047"/>
                </a:lnTo>
                <a:lnTo>
                  <a:pt x="36618" y="7047"/>
                </a:lnTo>
                <a:lnTo>
                  <a:pt x="36618" y="5273"/>
                </a:lnTo>
                <a:close/>
                <a:moveTo>
                  <a:pt x="40246" y="5273"/>
                </a:moveTo>
                <a:lnTo>
                  <a:pt x="40246" y="7047"/>
                </a:lnTo>
                <a:lnTo>
                  <a:pt x="38472" y="7047"/>
                </a:lnTo>
                <a:lnTo>
                  <a:pt x="38472" y="5273"/>
                </a:lnTo>
                <a:close/>
                <a:moveTo>
                  <a:pt x="42096" y="5273"/>
                </a:moveTo>
                <a:lnTo>
                  <a:pt x="42096" y="7047"/>
                </a:lnTo>
                <a:lnTo>
                  <a:pt x="40321" y="7047"/>
                </a:lnTo>
                <a:lnTo>
                  <a:pt x="40321" y="5273"/>
                </a:lnTo>
                <a:close/>
                <a:moveTo>
                  <a:pt x="43950" y="5273"/>
                </a:moveTo>
                <a:lnTo>
                  <a:pt x="43950" y="7047"/>
                </a:lnTo>
                <a:lnTo>
                  <a:pt x="42172" y="7047"/>
                </a:lnTo>
                <a:lnTo>
                  <a:pt x="42172" y="5273"/>
                </a:lnTo>
                <a:close/>
                <a:moveTo>
                  <a:pt x="45801" y="5273"/>
                </a:moveTo>
                <a:lnTo>
                  <a:pt x="45801" y="7047"/>
                </a:lnTo>
                <a:lnTo>
                  <a:pt x="44027" y="7047"/>
                </a:lnTo>
                <a:lnTo>
                  <a:pt x="44027" y="5273"/>
                </a:lnTo>
                <a:close/>
                <a:moveTo>
                  <a:pt x="47656" y="5273"/>
                </a:moveTo>
                <a:lnTo>
                  <a:pt x="47656" y="7047"/>
                </a:lnTo>
                <a:lnTo>
                  <a:pt x="45876" y="7047"/>
                </a:lnTo>
                <a:lnTo>
                  <a:pt x="45876" y="5273"/>
                </a:lnTo>
                <a:close/>
                <a:moveTo>
                  <a:pt x="49505" y="5273"/>
                </a:moveTo>
                <a:lnTo>
                  <a:pt x="49505" y="7047"/>
                </a:lnTo>
                <a:lnTo>
                  <a:pt x="47731" y="7047"/>
                </a:lnTo>
                <a:lnTo>
                  <a:pt x="47731" y="5273"/>
                </a:lnTo>
                <a:close/>
                <a:moveTo>
                  <a:pt x="51289" y="5273"/>
                </a:moveTo>
                <a:lnTo>
                  <a:pt x="51289" y="7047"/>
                </a:lnTo>
                <a:lnTo>
                  <a:pt x="49581" y="7047"/>
                </a:lnTo>
                <a:lnTo>
                  <a:pt x="49581" y="5273"/>
                </a:lnTo>
                <a:close/>
                <a:moveTo>
                  <a:pt x="53144" y="5273"/>
                </a:moveTo>
                <a:lnTo>
                  <a:pt x="53144" y="7047"/>
                </a:lnTo>
                <a:lnTo>
                  <a:pt x="51370" y="7047"/>
                </a:lnTo>
                <a:lnTo>
                  <a:pt x="51370" y="5273"/>
                </a:lnTo>
                <a:close/>
                <a:moveTo>
                  <a:pt x="54995" y="5273"/>
                </a:moveTo>
                <a:lnTo>
                  <a:pt x="54995" y="7047"/>
                </a:lnTo>
                <a:lnTo>
                  <a:pt x="53220" y="7047"/>
                </a:lnTo>
                <a:lnTo>
                  <a:pt x="53220" y="5273"/>
                </a:lnTo>
                <a:close/>
                <a:moveTo>
                  <a:pt x="56849" y="5273"/>
                </a:moveTo>
                <a:lnTo>
                  <a:pt x="56849" y="7047"/>
                </a:lnTo>
                <a:lnTo>
                  <a:pt x="55070" y="7047"/>
                </a:lnTo>
                <a:lnTo>
                  <a:pt x="55070" y="5273"/>
                </a:lnTo>
                <a:close/>
                <a:moveTo>
                  <a:pt x="58698" y="5273"/>
                </a:moveTo>
                <a:lnTo>
                  <a:pt x="58698" y="7047"/>
                </a:lnTo>
                <a:lnTo>
                  <a:pt x="56924" y="7047"/>
                </a:lnTo>
                <a:lnTo>
                  <a:pt x="56924" y="5273"/>
                </a:lnTo>
                <a:close/>
                <a:moveTo>
                  <a:pt x="60548" y="5273"/>
                </a:moveTo>
                <a:lnTo>
                  <a:pt x="60548" y="7047"/>
                </a:lnTo>
                <a:lnTo>
                  <a:pt x="58775" y="7047"/>
                </a:lnTo>
                <a:lnTo>
                  <a:pt x="58775" y="5273"/>
                </a:lnTo>
                <a:close/>
                <a:moveTo>
                  <a:pt x="62404" y="5273"/>
                </a:moveTo>
                <a:lnTo>
                  <a:pt x="62404" y="7047"/>
                </a:lnTo>
                <a:lnTo>
                  <a:pt x="60629" y="7047"/>
                </a:lnTo>
                <a:lnTo>
                  <a:pt x="60629" y="5273"/>
                </a:lnTo>
                <a:close/>
                <a:moveTo>
                  <a:pt x="64253" y="5273"/>
                </a:moveTo>
                <a:lnTo>
                  <a:pt x="64253" y="7047"/>
                </a:lnTo>
                <a:lnTo>
                  <a:pt x="62479" y="7047"/>
                </a:lnTo>
                <a:lnTo>
                  <a:pt x="62479" y="5273"/>
                </a:lnTo>
                <a:close/>
                <a:moveTo>
                  <a:pt x="66108" y="5273"/>
                </a:moveTo>
                <a:lnTo>
                  <a:pt x="66108" y="7047"/>
                </a:lnTo>
                <a:lnTo>
                  <a:pt x="64328" y="7047"/>
                </a:lnTo>
                <a:lnTo>
                  <a:pt x="64328" y="5273"/>
                </a:lnTo>
                <a:close/>
                <a:moveTo>
                  <a:pt x="3343" y="7123"/>
                </a:moveTo>
                <a:lnTo>
                  <a:pt x="3343" y="8902"/>
                </a:lnTo>
                <a:lnTo>
                  <a:pt x="1568" y="8902"/>
                </a:lnTo>
                <a:lnTo>
                  <a:pt x="1568" y="7123"/>
                </a:lnTo>
                <a:close/>
                <a:moveTo>
                  <a:pt x="5192" y="7123"/>
                </a:moveTo>
                <a:lnTo>
                  <a:pt x="5192" y="8902"/>
                </a:lnTo>
                <a:lnTo>
                  <a:pt x="3418" y="8902"/>
                </a:lnTo>
                <a:lnTo>
                  <a:pt x="3418" y="7123"/>
                </a:lnTo>
                <a:close/>
                <a:moveTo>
                  <a:pt x="7047" y="7123"/>
                </a:moveTo>
                <a:lnTo>
                  <a:pt x="7047" y="8902"/>
                </a:lnTo>
                <a:lnTo>
                  <a:pt x="5267" y="8902"/>
                </a:lnTo>
                <a:lnTo>
                  <a:pt x="5267" y="7123"/>
                </a:lnTo>
                <a:close/>
                <a:moveTo>
                  <a:pt x="8896" y="7123"/>
                </a:moveTo>
                <a:lnTo>
                  <a:pt x="8896" y="8902"/>
                </a:lnTo>
                <a:lnTo>
                  <a:pt x="7123" y="8902"/>
                </a:lnTo>
                <a:lnTo>
                  <a:pt x="7123" y="7123"/>
                </a:lnTo>
                <a:close/>
                <a:moveTo>
                  <a:pt x="10746" y="7123"/>
                </a:moveTo>
                <a:lnTo>
                  <a:pt x="10746" y="8902"/>
                </a:lnTo>
                <a:lnTo>
                  <a:pt x="8972" y="8902"/>
                </a:lnTo>
                <a:lnTo>
                  <a:pt x="8972" y="7123"/>
                </a:lnTo>
                <a:close/>
                <a:moveTo>
                  <a:pt x="12601" y="7123"/>
                </a:moveTo>
                <a:lnTo>
                  <a:pt x="12601" y="8902"/>
                </a:lnTo>
                <a:lnTo>
                  <a:pt x="10827" y="8902"/>
                </a:lnTo>
                <a:lnTo>
                  <a:pt x="10827" y="7123"/>
                </a:lnTo>
                <a:close/>
                <a:moveTo>
                  <a:pt x="14451" y="7123"/>
                </a:moveTo>
                <a:lnTo>
                  <a:pt x="14451" y="8902"/>
                </a:lnTo>
                <a:lnTo>
                  <a:pt x="12676" y="8902"/>
                </a:lnTo>
                <a:lnTo>
                  <a:pt x="12676" y="7123"/>
                </a:lnTo>
                <a:close/>
                <a:moveTo>
                  <a:pt x="16305" y="7123"/>
                </a:moveTo>
                <a:lnTo>
                  <a:pt x="16305" y="8902"/>
                </a:lnTo>
                <a:lnTo>
                  <a:pt x="14526" y="8902"/>
                </a:lnTo>
                <a:lnTo>
                  <a:pt x="14526" y="7123"/>
                </a:lnTo>
                <a:close/>
                <a:moveTo>
                  <a:pt x="18089" y="7123"/>
                </a:moveTo>
                <a:lnTo>
                  <a:pt x="18089" y="8902"/>
                </a:lnTo>
                <a:lnTo>
                  <a:pt x="16381" y="8902"/>
                </a:lnTo>
                <a:lnTo>
                  <a:pt x="16381" y="7123"/>
                </a:lnTo>
                <a:close/>
                <a:moveTo>
                  <a:pt x="19945" y="7123"/>
                </a:moveTo>
                <a:lnTo>
                  <a:pt x="19945" y="8902"/>
                </a:lnTo>
                <a:lnTo>
                  <a:pt x="18166" y="8902"/>
                </a:lnTo>
                <a:lnTo>
                  <a:pt x="18166" y="7123"/>
                </a:lnTo>
                <a:close/>
                <a:moveTo>
                  <a:pt x="21795" y="7123"/>
                </a:moveTo>
                <a:lnTo>
                  <a:pt x="21795" y="8902"/>
                </a:lnTo>
                <a:lnTo>
                  <a:pt x="20020" y="8902"/>
                </a:lnTo>
                <a:lnTo>
                  <a:pt x="20020" y="7123"/>
                </a:lnTo>
                <a:close/>
                <a:moveTo>
                  <a:pt x="23644" y="7123"/>
                </a:moveTo>
                <a:lnTo>
                  <a:pt x="23644" y="8902"/>
                </a:lnTo>
                <a:lnTo>
                  <a:pt x="21870" y="8902"/>
                </a:lnTo>
                <a:lnTo>
                  <a:pt x="21870" y="7123"/>
                </a:lnTo>
                <a:close/>
                <a:moveTo>
                  <a:pt x="25498" y="7123"/>
                </a:moveTo>
                <a:lnTo>
                  <a:pt x="25498" y="8902"/>
                </a:lnTo>
                <a:lnTo>
                  <a:pt x="23719" y="8902"/>
                </a:lnTo>
                <a:lnTo>
                  <a:pt x="23719" y="7123"/>
                </a:lnTo>
                <a:close/>
                <a:moveTo>
                  <a:pt x="27348" y="7123"/>
                </a:moveTo>
                <a:lnTo>
                  <a:pt x="27348" y="8902"/>
                </a:lnTo>
                <a:lnTo>
                  <a:pt x="25575" y="8902"/>
                </a:lnTo>
                <a:lnTo>
                  <a:pt x="25575" y="7123"/>
                </a:lnTo>
                <a:close/>
                <a:moveTo>
                  <a:pt x="29204" y="7123"/>
                </a:moveTo>
                <a:lnTo>
                  <a:pt x="29204" y="8902"/>
                </a:lnTo>
                <a:lnTo>
                  <a:pt x="27424" y="8902"/>
                </a:lnTo>
                <a:lnTo>
                  <a:pt x="27424" y="7123"/>
                </a:lnTo>
                <a:close/>
                <a:moveTo>
                  <a:pt x="31053" y="7123"/>
                </a:moveTo>
                <a:lnTo>
                  <a:pt x="31053" y="8902"/>
                </a:lnTo>
                <a:lnTo>
                  <a:pt x="29279" y="8902"/>
                </a:lnTo>
                <a:lnTo>
                  <a:pt x="29279" y="7123"/>
                </a:lnTo>
                <a:close/>
                <a:moveTo>
                  <a:pt x="32903" y="7123"/>
                </a:moveTo>
                <a:lnTo>
                  <a:pt x="32903" y="8902"/>
                </a:lnTo>
                <a:lnTo>
                  <a:pt x="31128" y="8902"/>
                </a:lnTo>
                <a:lnTo>
                  <a:pt x="31128" y="7123"/>
                </a:lnTo>
                <a:close/>
                <a:moveTo>
                  <a:pt x="34692" y="7123"/>
                </a:moveTo>
                <a:lnTo>
                  <a:pt x="34692" y="8902"/>
                </a:lnTo>
                <a:lnTo>
                  <a:pt x="32979" y="8902"/>
                </a:lnTo>
                <a:lnTo>
                  <a:pt x="32979" y="7123"/>
                </a:lnTo>
                <a:close/>
                <a:moveTo>
                  <a:pt x="36541" y="7123"/>
                </a:moveTo>
                <a:lnTo>
                  <a:pt x="36541" y="8902"/>
                </a:lnTo>
                <a:lnTo>
                  <a:pt x="34768" y="8902"/>
                </a:lnTo>
                <a:lnTo>
                  <a:pt x="34768" y="7123"/>
                </a:lnTo>
                <a:close/>
                <a:moveTo>
                  <a:pt x="38397" y="7123"/>
                </a:moveTo>
                <a:lnTo>
                  <a:pt x="38397" y="8902"/>
                </a:lnTo>
                <a:lnTo>
                  <a:pt x="36618" y="8902"/>
                </a:lnTo>
                <a:lnTo>
                  <a:pt x="36618" y="7123"/>
                </a:lnTo>
                <a:close/>
                <a:moveTo>
                  <a:pt x="40246" y="7123"/>
                </a:moveTo>
                <a:lnTo>
                  <a:pt x="40246" y="8902"/>
                </a:lnTo>
                <a:lnTo>
                  <a:pt x="38472" y="8902"/>
                </a:lnTo>
                <a:lnTo>
                  <a:pt x="38472" y="7123"/>
                </a:lnTo>
                <a:close/>
                <a:moveTo>
                  <a:pt x="42096" y="7123"/>
                </a:moveTo>
                <a:lnTo>
                  <a:pt x="42096" y="8902"/>
                </a:lnTo>
                <a:lnTo>
                  <a:pt x="40321" y="8902"/>
                </a:lnTo>
                <a:lnTo>
                  <a:pt x="40321" y="7123"/>
                </a:lnTo>
                <a:close/>
                <a:moveTo>
                  <a:pt x="43950" y="7123"/>
                </a:moveTo>
                <a:lnTo>
                  <a:pt x="43950" y="8902"/>
                </a:lnTo>
                <a:lnTo>
                  <a:pt x="42172" y="8902"/>
                </a:lnTo>
                <a:lnTo>
                  <a:pt x="42172" y="7123"/>
                </a:lnTo>
                <a:close/>
                <a:moveTo>
                  <a:pt x="45801" y="7123"/>
                </a:moveTo>
                <a:lnTo>
                  <a:pt x="45801" y="8902"/>
                </a:lnTo>
                <a:lnTo>
                  <a:pt x="44027" y="8902"/>
                </a:lnTo>
                <a:lnTo>
                  <a:pt x="44027" y="7123"/>
                </a:lnTo>
                <a:close/>
                <a:moveTo>
                  <a:pt x="47656" y="7123"/>
                </a:moveTo>
                <a:lnTo>
                  <a:pt x="47656" y="8902"/>
                </a:lnTo>
                <a:lnTo>
                  <a:pt x="45876" y="8902"/>
                </a:lnTo>
                <a:lnTo>
                  <a:pt x="45876" y="7123"/>
                </a:lnTo>
                <a:close/>
                <a:moveTo>
                  <a:pt x="49505" y="7123"/>
                </a:moveTo>
                <a:lnTo>
                  <a:pt x="49505" y="8902"/>
                </a:lnTo>
                <a:lnTo>
                  <a:pt x="47731" y="8902"/>
                </a:lnTo>
                <a:lnTo>
                  <a:pt x="47731" y="7123"/>
                </a:lnTo>
                <a:close/>
                <a:moveTo>
                  <a:pt x="51289" y="7123"/>
                </a:moveTo>
                <a:lnTo>
                  <a:pt x="51289" y="8902"/>
                </a:lnTo>
                <a:lnTo>
                  <a:pt x="49581" y="8902"/>
                </a:lnTo>
                <a:lnTo>
                  <a:pt x="49581" y="7123"/>
                </a:lnTo>
                <a:close/>
                <a:moveTo>
                  <a:pt x="53144" y="7123"/>
                </a:moveTo>
                <a:lnTo>
                  <a:pt x="53144" y="8902"/>
                </a:lnTo>
                <a:lnTo>
                  <a:pt x="51370" y="8902"/>
                </a:lnTo>
                <a:lnTo>
                  <a:pt x="51370" y="7123"/>
                </a:lnTo>
                <a:close/>
                <a:moveTo>
                  <a:pt x="54995" y="7123"/>
                </a:moveTo>
                <a:lnTo>
                  <a:pt x="54995" y="8902"/>
                </a:lnTo>
                <a:lnTo>
                  <a:pt x="53220" y="8902"/>
                </a:lnTo>
                <a:lnTo>
                  <a:pt x="53220" y="7123"/>
                </a:lnTo>
                <a:close/>
                <a:moveTo>
                  <a:pt x="56849" y="7123"/>
                </a:moveTo>
                <a:lnTo>
                  <a:pt x="56849" y="8902"/>
                </a:lnTo>
                <a:lnTo>
                  <a:pt x="55070" y="8902"/>
                </a:lnTo>
                <a:lnTo>
                  <a:pt x="55070" y="7123"/>
                </a:lnTo>
                <a:close/>
                <a:moveTo>
                  <a:pt x="58698" y="7123"/>
                </a:moveTo>
                <a:lnTo>
                  <a:pt x="58698" y="8902"/>
                </a:lnTo>
                <a:lnTo>
                  <a:pt x="56924" y="8902"/>
                </a:lnTo>
                <a:lnTo>
                  <a:pt x="56924" y="7123"/>
                </a:lnTo>
                <a:close/>
                <a:moveTo>
                  <a:pt x="60548" y="7123"/>
                </a:moveTo>
                <a:lnTo>
                  <a:pt x="60548" y="8902"/>
                </a:lnTo>
                <a:lnTo>
                  <a:pt x="58775" y="8902"/>
                </a:lnTo>
                <a:lnTo>
                  <a:pt x="58775" y="7123"/>
                </a:lnTo>
                <a:close/>
                <a:moveTo>
                  <a:pt x="62404" y="7123"/>
                </a:moveTo>
                <a:lnTo>
                  <a:pt x="62404" y="8902"/>
                </a:lnTo>
                <a:lnTo>
                  <a:pt x="60629" y="8902"/>
                </a:lnTo>
                <a:lnTo>
                  <a:pt x="60629" y="7123"/>
                </a:lnTo>
                <a:close/>
                <a:moveTo>
                  <a:pt x="64253" y="7123"/>
                </a:moveTo>
                <a:lnTo>
                  <a:pt x="64253" y="8902"/>
                </a:lnTo>
                <a:lnTo>
                  <a:pt x="62479" y="8902"/>
                </a:lnTo>
                <a:lnTo>
                  <a:pt x="62479" y="7123"/>
                </a:lnTo>
                <a:close/>
                <a:moveTo>
                  <a:pt x="66108" y="7123"/>
                </a:moveTo>
                <a:lnTo>
                  <a:pt x="66108" y="8902"/>
                </a:lnTo>
                <a:lnTo>
                  <a:pt x="64328" y="8902"/>
                </a:lnTo>
                <a:lnTo>
                  <a:pt x="64328" y="7123"/>
                </a:lnTo>
                <a:close/>
                <a:moveTo>
                  <a:pt x="3343" y="8977"/>
                </a:moveTo>
                <a:lnTo>
                  <a:pt x="3343" y="10752"/>
                </a:lnTo>
                <a:lnTo>
                  <a:pt x="1568" y="10752"/>
                </a:lnTo>
                <a:lnTo>
                  <a:pt x="1568" y="8977"/>
                </a:lnTo>
                <a:close/>
                <a:moveTo>
                  <a:pt x="5192" y="8977"/>
                </a:moveTo>
                <a:lnTo>
                  <a:pt x="5192" y="10752"/>
                </a:lnTo>
                <a:lnTo>
                  <a:pt x="3418" y="10752"/>
                </a:lnTo>
                <a:lnTo>
                  <a:pt x="3418" y="8977"/>
                </a:lnTo>
                <a:close/>
                <a:moveTo>
                  <a:pt x="7047" y="8977"/>
                </a:moveTo>
                <a:lnTo>
                  <a:pt x="7047" y="10752"/>
                </a:lnTo>
                <a:lnTo>
                  <a:pt x="5267" y="10752"/>
                </a:lnTo>
                <a:lnTo>
                  <a:pt x="5267" y="8977"/>
                </a:lnTo>
                <a:close/>
                <a:moveTo>
                  <a:pt x="8896" y="8977"/>
                </a:moveTo>
                <a:lnTo>
                  <a:pt x="8896" y="10752"/>
                </a:lnTo>
                <a:lnTo>
                  <a:pt x="7123" y="10752"/>
                </a:lnTo>
                <a:lnTo>
                  <a:pt x="7123" y="8977"/>
                </a:lnTo>
                <a:close/>
                <a:moveTo>
                  <a:pt x="10746" y="8977"/>
                </a:moveTo>
                <a:lnTo>
                  <a:pt x="10746" y="10752"/>
                </a:lnTo>
                <a:lnTo>
                  <a:pt x="8972" y="10752"/>
                </a:lnTo>
                <a:lnTo>
                  <a:pt x="8972" y="8977"/>
                </a:lnTo>
                <a:close/>
                <a:moveTo>
                  <a:pt x="12601" y="8977"/>
                </a:moveTo>
                <a:lnTo>
                  <a:pt x="12601" y="10752"/>
                </a:lnTo>
                <a:lnTo>
                  <a:pt x="10827" y="10752"/>
                </a:lnTo>
                <a:lnTo>
                  <a:pt x="10827" y="8977"/>
                </a:lnTo>
                <a:close/>
                <a:moveTo>
                  <a:pt x="14451" y="8977"/>
                </a:moveTo>
                <a:lnTo>
                  <a:pt x="14451" y="10752"/>
                </a:lnTo>
                <a:lnTo>
                  <a:pt x="12676" y="10752"/>
                </a:lnTo>
                <a:lnTo>
                  <a:pt x="12676" y="8977"/>
                </a:lnTo>
                <a:close/>
                <a:moveTo>
                  <a:pt x="16305" y="8977"/>
                </a:moveTo>
                <a:lnTo>
                  <a:pt x="16305" y="10752"/>
                </a:lnTo>
                <a:lnTo>
                  <a:pt x="14526" y="10752"/>
                </a:lnTo>
                <a:lnTo>
                  <a:pt x="14526" y="8977"/>
                </a:lnTo>
                <a:close/>
                <a:moveTo>
                  <a:pt x="18089" y="8977"/>
                </a:moveTo>
                <a:lnTo>
                  <a:pt x="18089" y="10752"/>
                </a:lnTo>
                <a:lnTo>
                  <a:pt x="16381" y="10752"/>
                </a:lnTo>
                <a:lnTo>
                  <a:pt x="16381" y="8977"/>
                </a:lnTo>
                <a:close/>
                <a:moveTo>
                  <a:pt x="19945" y="8977"/>
                </a:moveTo>
                <a:lnTo>
                  <a:pt x="19945" y="10752"/>
                </a:lnTo>
                <a:lnTo>
                  <a:pt x="18166" y="10752"/>
                </a:lnTo>
                <a:lnTo>
                  <a:pt x="18166" y="8977"/>
                </a:lnTo>
                <a:close/>
                <a:moveTo>
                  <a:pt x="21795" y="8977"/>
                </a:moveTo>
                <a:lnTo>
                  <a:pt x="21795" y="10752"/>
                </a:lnTo>
                <a:lnTo>
                  <a:pt x="20020" y="10752"/>
                </a:lnTo>
                <a:lnTo>
                  <a:pt x="20020" y="8977"/>
                </a:lnTo>
                <a:close/>
                <a:moveTo>
                  <a:pt x="23644" y="8977"/>
                </a:moveTo>
                <a:lnTo>
                  <a:pt x="23644" y="10752"/>
                </a:lnTo>
                <a:lnTo>
                  <a:pt x="21870" y="10752"/>
                </a:lnTo>
                <a:lnTo>
                  <a:pt x="21870" y="8977"/>
                </a:lnTo>
                <a:close/>
                <a:moveTo>
                  <a:pt x="25498" y="8977"/>
                </a:moveTo>
                <a:lnTo>
                  <a:pt x="25498" y="10752"/>
                </a:lnTo>
                <a:lnTo>
                  <a:pt x="23719" y="10752"/>
                </a:lnTo>
                <a:lnTo>
                  <a:pt x="23719" y="8977"/>
                </a:lnTo>
                <a:close/>
                <a:moveTo>
                  <a:pt x="27348" y="8977"/>
                </a:moveTo>
                <a:lnTo>
                  <a:pt x="27348" y="10752"/>
                </a:lnTo>
                <a:lnTo>
                  <a:pt x="25575" y="10752"/>
                </a:lnTo>
                <a:lnTo>
                  <a:pt x="25575" y="8977"/>
                </a:lnTo>
                <a:close/>
                <a:moveTo>
                  <a:pt x="29204" y="8977"/>
                </a:moveTo>
                <a:lnTo>
                  <a:pt x="29204" y="10752"/>
                </a:lnTo>
                <a:lnTo>
                  <a:pt x="27424" y="10752"/>
                </a:lnTo>
                <a:lnTo>
                  <a:pt x="27424" y="8977"/>
                </a:lnTo>
                <a:close/>
                <a:moveTo>
                  <a:pt x="31053" y="8977"/>
                </a:moveTo>
                <a:lnTo>
                  <a:pt x="31053" y="10752"/>
                </a:lnTo>
                <a:lnTo>
                  <a:pt x="29279" y="10752"/>
                </a:lnTo>
                <a:lnTo>
                  <a:pt x="29279" y="8977"/>
                </a:lnTo>
                <a:close/>
                <a:moveTo>
                  <a:pt x="32903" y="8977"/>
                </a:moveTo>
                <a:lnTo>
                  <a:pt x="32903" y="10752"/>
                </a:lnTo>
                <a:lnTo>
                  <a:pt x="31128" y="10752"/>
                </a:lnTo>
                <a:lnTo>
                  <a:pt x="31128" y="8977"/>
                </a:lnTo>
                <a:close/>
                <a:moveTo>
                  <a:pt x="34692" y="8977"/>
                </a:moveTo>
                <a:lnTo>
                  <a:pt x="34692" y="10752"/>
                </a:lnTo>
                <a:lnTo>
                  <a:pt x="32979" y="10752"/>
                </a:lnTo>
                <a:lnTo>
                  <a:pt x="32979" y="8977"/>
                </a:lnTo>
                <a:close/>
                <a:moveTo>
                  <a:pt x="36541" y="8977"/>
                </a:moveTo>
                <a:lnTo>
                  <a:pt x="36541" y="10752"/>
                </a:lnTo>
                <a:lnTo>
                  <a:pt x="34768" y="10752"/>
                </a:lnTo>
                <a:lnTo>
                  <a:pt x="34768" y="8977"/>
                </a:lnTo>
                <a:close/>
                <a:moveTo>
                  <a:pt x="38397" y="8977"/>
                </a:moveTo>
                <a:lnTo>
                  <a:pt x="38397" y="10752"/>
                </a:lnTo>
                <a:lnTo>
                  <a:pt x="36618" y="10752"/>
                </a:lnTo>
                <a:lnTo>
                  <a:pt x="36618" y="8977"/>
                </a:lnTo>
                <a:close/>
                <a:moveTo>
                  <a:pt x="40246" y="8977"/>
                </a:moveTo>
                <a:lnTo>
                  <a:pt x="40246" y="10752"/>
                </a:lnTo>
                <a:lnTo>
                  <a:pt x="38472" y="10752"/>
                </a:lnTo>
                <a:lnTo>
                  <a:pt x="38472" y="8977"/>
                </a:lnTo>
                <a:close/>
                <a:moveTo>
                  <a:pt x="42096" y="8977"/>
                </a:moveTo>
                <a:lnTo>
                  <a:pt x="42096" y="10752"/>
                </a:lnTo>
                <a:lnTo>
                  <a:pt x="40321" y="10752"/>
                </a:lnTo>
                <a:lnTo>
                  <a:pt x="40321" y="8977"/>
                </a:lnTo>
                <a:close/>
                <a:moveTo>
                  <a:pt x="43950" y="8977"/>
                </a:moveTo>
                <a:lnTo>
                  <a:pt x="43950" y="10752"/>
                </a:lnTo>
                <a:lnTo>
                  <a:pt x="42172" y="10752"/>
                </a:lnTo>
                <a:lnTo>
                  <a:pt x="42172" y="8977"/>
                </a:lnTo>
                <a:close/>
                <a:moveTo>
                  <a:pt x="45801" y="8977"/>
                </a:moveTo>
                <a:lnTo>
                  <a:pt x="45801" y="10752"/>
                </a:lnTo>
                <a:lnTo>
                  <a:pt x="44027" y="10752"/>
                </a:lnTo>
                <a:lnTo>
                  <a:pt x="44027" y="8977"/>
                </a:lnTo>
                <a:close/>
                <a:moveTo>
                  <a:pt x="47656" y="8977"/>
                </a:moveTo>
                <a:lnTo>
                  <a:pt x="47656" y="10752"/>
                </a:lnTo>
                <a:lnTo>
                  <a:pt x="45876" y="10752"/>
                </a:lnTo>
                <a:lnTo>
                  <a:pt x="45876" y="8977"/>
                </a:lnTo>
                <a:close/>
                <a:moveTo>
                  <a:pt x="49505" y="8977"/>
                </a:moveTo>
                <a:lnTo>
                  <a:pt x="49505" y="10752"/>
                </a:lnTo>
                <a:lnTo>
                  <a:pt x="47731" y="10752"/>
                </a:lnTo>
                <a:lnTo>
                  <a:pt x="47731" y="8977"/>
                </a:lnTo>
                <a:close/>
                <a:moveTo>
                  <a:pt x="51289" y="8977"/>
                </a:moveTo>
                <a:lnTo>
                  <a:pt x="51289" y="10752"/>
                </a:lnTo>
                <a:lnTo>
                  <a:pt x="49581" y="10752"/>
                </a:lnTo>
                <a:lnTo>
                  <a:pt x="49581" y="8977"/>
                </a:lnTo>
                <a:close/>
                <a:moveTo>
                  <a:pt x="53144" y="8977"/>
                </a:moveTo>
                <a:lnTo>
                  <a:pt x="53144" y="10752"/>
                </a:lnTo>
                <a:lnTo>
                  <a:pt x="51370" y="10752"/>
                </a:lnTo>
                <a:lnTo>
                  <a:pt x="51370" y="8977"/>
                </a:lnTo>
                <a:close/>
                <a:moveTo>
                  <a:pt x="54995" y="8977"/>
                </a:moveTo>
                <a:lnTo>
                  <a:pt x="54995" y="10752"/>
                </a:lnTo>
                <a:lnTo>
                  <a:pt x="53220" y="10752"/>
                </a:lnTo>
                <a:lnTo>
                  <a:pt x="53220" y="8977"/>
                </a:lnTo>
                <a:close/>
                <a:moveTo>
                  <a:pt x="56849" y="8977"/>
                </a:moveTo>
                <a:lnTo>
                  <a:pt x="56849" y="10752"/>
                </a:lnTo>
                <a:lnTo>
                  <a:pt x="55070" y="10752"/>
                </a:lnTo>
                <a:lnTo>
                  <a:pt x="55070" y="8977"/>
                </a:lnTo>
                <a:close/>
                <a:moveTo>
                  <a:pt x="58698" y="8977"/>
                </a:moveTo>
                <a:lnTo>
                  <a:pt x="58698" y="10752"/>
                </a:lnTo>
                <a:lnTo>
                  <a:pt x="56924" y="10752"/>
                </a:lnTo>
                <a:lnTo>
                  <a:pt x="56924" y="8977"/>
                </a:lnTo>
                <a:close/>
                <a:moveTo>
                  <a:pt x="60548" y="8977"/>
                </a:moveTo>
                <a:lnTo>
                  <a:pt x="60548" y="10752"/>
                </a:lnTo>
                <a:lnTo>
                  <a:pt x="58775" y="10752"/>
                </a:lnTo>
                <a:lnTo>
                  <a:pt x="58775" y="8977"/>
                </a:lnTo>
                <a:close/>
                <a:moveTo>
                  <a:pt x="62404" y="8977"/>
                </a:moveTo>
                <a:lnTo>
                  <a:pt x="62404" y="10752"/>
                </a:lnTo>
                <a:lnTo>
                  <a:pt x="60629" y="10752"/>
                </a:lnTo>
                <a:lnTo>
                  <a:pt x="60629" y="8977"/>
                </a:lnTo>
                <a:close/>
                <a:moveTo>
                  <a:pt x="64253" y="8977"/>
                </a:moveTo>
                <a:lnTo>
                  <a:pt x="64253" y="10752"/>
                </a:lnTo>
                <a:lnTo>
                  <a:pt x="62479" y="10752"/>
                </a:lnTo>
                <a:lnTo>
                  <a:pt x="62479" y="8977"/>
                </a:lnTo>
                <a:close/>
                <a:moveTo>
                  <a:pt x="66108" y="8977"/>
                </a:moveTo>
                <a:lnTo>
                  <a:pt x="66108" y="10752"/>
                </a:lnTo>
                <a:lnTo>
                  <a:pt x="64328" y="10752"/>
                </a:lnTo>
                <a:lnTo>
                  <a:pt x="64328" y="8977"/>
                </a:lnTo>
                <a:close/>
                <a:moveTo>
                  <a:pt x="3343" y="10827"/>
                </a:moveTo>
                <a:lnTo>
                  <a:pt x="3343" y="12601"/>
                </a:lnTo>
                <a:lnTo>
                  <a:pt x="1568" y="12601"/>
                </a:lnTo>
                <a:lnTo>
                  <a:pt x="1568" y="10827"/>
                </a:lnTo>
                <a:close/>
                <a:moveTo>
                  <a:pt x="5192" y="10827"/>
                </a:moveTo>
                <a:lnTo>
                  <a:pt x="5192" y="12601"/>
                </a:lnTo>
                <a:lnTo>
                  <a:pt x="3418" y="12601"/>
                </a:lnTo>
                <a:lnTo>
                  <a:pt x="3418" y="10827"/>
                </a:lnTo>
                <a:close/>
                <a:moveTo>
                  <a:pt x="7047" y="10827"/>
                </a:moveTo>
                <a:lnTo>
                  <a:pt x="7047" y="12601"/>
                </a:lnTo>
                <a:lnTo>
                  <a:pt x="5267" y="12601"/>
                </a:lnTo>
                <a:lnTo>
                  <a:pt x="5267" y="10827"/>
                </a:lnTo>
                <a:close/>
                <a:moveTo>
                  <a:pt x="8896" y="10827"/>
                </a:moveTo>
                <a:lnTo>
                  <a:pt x="8896" y="12601"/>
                </a:lnTo>
                <a:lnTo>
                  <a:pt x="7123" y="12601"/>
                </a:lnTo>
                <a:lnTo>
                  <a:pt x="7123" y="10827"/>
                </a:lnTo>
                <a:close/>
                <a:moveTo>
                  <a:pt x="10746" y="10827"/>
                </a:moveTo>
                <a:lnTo>
                  <a:pt x="10746" y="12601"/>
                </a:lnTo>
                <a:lnTo>
                  <a:pt x="8972" y="12601"/>
                </a:lnTo>
                <a:lnTo>
                  <a:pt x="8972" y="10827"/>
                </a:lnTo>
                <a:close/>
                <a:moveTo>
                  <a:pt x="12601" y="10827"/>
                </a:moveTo>
                <a:lnTo>
                  <a:pt x="12601" y="12601"/>
                </a:lnTo>
                <a:lnTo>
                  <a:pt x="10827" y="12601"/>
                </a:lnTo>
                <a:lnTo>
                  <a:pt x="10827" y="10827"/>
                </a:lnTo>
                <a:close/>
                <a:moveTo>
                  <a:pt x="14451" y="10827"/>
                </a:moveTo>
                <a:lnTo>
                  <a:pt x="14451" y="12601"/>
                </a:lnTo>
                <a:lnTo>
                  <a:pt x="12676" y="12601"/>
                </a:lnTo>
                <a:lnTo>
                  <a:pt x="12676" y="10827"/>
                </a:lnTo>
                <a:close/>
                <a:moveTo>
                  <a:pt x="16305" y="10827"/>
                </a:moveTo>
                <a:lnTo>
                  <a:pt x="16305" y="12601"/>
                </a:lnTo>
                <a:lnTo>
                  <a:pt x="14526" y="12601"/>
                </a:lnTo>
                <a:lnTo>
                  <a:pt x="14526" y="10827"/>
                </a:lnTo>
                <a:close/>
                <a:moveTo>
                  <a:pt x="18089" y="10827"/>
                </a:moveTo>
                <a:lnTo>
                  <a:pt x="18089" y="12601"/>
                </a:lnTo>
                <a:lnTo>
                  <a:pt x="16381" y="12601"/>
                </a:lnTo>
                <a:lnTo>
                  <a:pt x="16381" y="10827"/>
                </a:lnTo>
                <a:close/>
                <a:moveTo>
                  <a:pt x="19945" y="10827"/>
                </a:moveTo>
                <a:lnTo>
                  <a:pt x="19945" y="12601"/>
                </a:lnTo>
                <a:lnTo>
                  <a:pt x="18166" y="12601"/>
                </a:lnTo>
                <a:lnTo>
                  <a:pt x="18166" y="10827"/>
                </a:lnTo>
                <a:close/>
                <a:moveTo>
                  <a:pt x="21795" y="10827"/>
                </a:moveTo>
                <a:lnTo>
                  <a:pt x="21795" y="12601"/>
                </a:lnTo>
                <a:lnTo>
                  <a:pt x="20020" y="12601"/>
                </a:lnTo>
                <a:lnTo>
                  <a:pt x="20020" y="10827"/>
                </a:lnTo>
                <a:close/>
                <a:moveTo>
                  <a:pt x="23644" y="10827"/>
                </a:moveTo>
                <a:lnTo>
                  <a:pt x="23644" y="12601"/>
                </a:lnTo>
                <a:lnTo>
                  <a:pt x="21870" y="12601"/>
                </a:lnTo>
                <a:lnTo>
                  <a:pt x="21870" y="10827"/>
                </a:lnTo>
                <a:close/>
                <a:moveTo>
                  <a:pt x="25498" y="10827"/>
                </a:moveTo>
                <a:lnTo>
                  <a:pt x="25498" y="12601"/>
                </a:lnTo>
                <a:lnTo>
                  <a:pt x="23719" y="12601"/>
                </a:lnTo>
                <a:lnTo>
                  <a:pt x="23719" y="10827"/>
                </a:lnTo>
                <a:close/>
                <a:moveTo>
                  <a:pt x="27348" y="10827"/>
                </a:moveTo>
                <a:lnTo>
                  <a:pt x="27348" y="12601"/>
                </a:lnTo>
                <a:lnTo>
                  <a:pt x="25575" y="12601"/>
                </a:lnTo>
                <a:lnTo>
                  <a:pt x="25575" y="10827"/>
                </a:lnTo>
                <a:close/>
                <a:moveTo>
                  <a:pt x="29204" y="10827"/>
                </a:moveTo>
                <a:lnTo>
                  <a:pt x="29204" y="12601"/>
                </a:lnTo>
                <a:lnTo>
                  <a:pt x="27424" y="12601"/>
                </a:lnTo>
                <a:lnTo>
                  <a:pt x="27424" y="10827"/>
                </a:lnTo>
                <a:close/>
                <a:moveTo>
                  <a:pt x="31053" y="10827"/>
                </a:moveTo>
                <a:lnTo>
                  <a:pt x="31053" y="12601"/>
                </a:lnTo>
                <a:lnTo>
                  <a:pt x="29279" y="12601"/>
                </a:lnTo>
                <a:lnTo>
                  <a:pt x="29279" y="10827"/>
                </a:lnTo>
                <a:close/>
                <a:moveTo>
                  <a:pt x="32903" y="10827"/>
                </a:moveTo>
                <a:lnTo>
                  <a:pt x="32903" y="12601"/>
                </a:lnTo>
                <a:lnTo>
                  <a:pt x="31128" y="12601"/>
                </a:lnTo>
                <a:lnTo>
                  <a:pt x="31128" y="10827"/>
                </a:lnTo>
                <a:close/>
                <a:moveTo>
                  <a:pt x="34692" y="10827"/>
                </a:moveTo>
                <a:lnTo>
                  <a:pt x="34692" y="12601"/>
                </a:lnTo>
                <a:lnTo>
                  <a:pt x="32979" y="12601"/>
                </a:lnTo>
                <a:lnTo>
                  <a:pt x="32979" y="10827"/>
                </a:lnTo>
                <a:close/>
                <a:moveTo>
                  <a:pt x="36541" y="10827"/>
                </a:moveTo>
                <a:lnTo>
                  <a:pt x="36541" y="12601"/>
                </a:lnTo>
                <a:lnTo>
                  <a:pt x="34768" y="12601"/>
                </a:lnTo>
                <a:lnTo>
                  <a:pt x="34768" y="10827"/>
                </a:lnTo>
                <a:close/>
                <a:moveTo>
                  <a:pt x="38397" y="10827"/>
                </a:moveTo>
                <a:lnTo>
                  <a:pt x="38397" y="12601"/>
                </a:lnTo>
                <a:lnTo>
                  <a:pt x="36618" y="12601"/>
                </a:lnTo>
                <a:lnTo>
                  <a:pt x="36618" y="10827"/>
                </a:lnTo>
                <a:close/>
                <a:moveTo>
                  <a:pt x="40246" y="10827"/>
                </a:moveTo>
                <a:lnTo>
                  <a:pt x="40246" y="12601"/>
                </a:lnTo>
                <a:lnTo>
                  <a:pt x="38472" y="12601"/>
                </a:lnTo>
                <a:lnTo>
                  <a:pt x="38472" y="10827"/>
                </a:lnTo>
                <a:close/>
                <a:moveTo>
                  <a:pt x="42096" y="10827"/>
                </a:moveTo>
                <a:lnTo>
                  <a:pt x="42096" y="12601"/>
                </a:lnTo>
                <a:lnTo>
                  <a:pt x="40321" y="12601"/>
                </a:lnTo>
                <a:lnTo>
                  <a:pt x="40321" y="10827"/>
                </a:lnTo>
                <a:close/>
                <a:moveTo>
                  <a:pt x="43950" y="10827"/>
                </a:moveTo>
                <a:lnTo>
                  <a:pt x="43950" y="12601"/>
                </a:lnTo>
                <a:lnTo>
                  <a:pt x="42172" y="12601"/>
                </a:lnTo>
                <a:lnTo>
                  <a:pt x="42172" y="10827"/>
                </a:lnTo>
                <a:close/>
                <a:moveTo>
                  <a:pt x="45801" y="10827"/>
                </a:moveTo>
                <a:lnTo>
                  <a:pt x="45801" y="12601"/>
                </a:lnTo>
                <a:lnTo>
                  <a:pt x="44027" y="12601"/>
                </a:lnTo>
                <a:lnTo>
                  <a:pt x="44027" y="10827"/>
                </a:lnTo>
                <a:close/>
                <a:moveTo>
                  <a:pt x="47656" y="10827"/>
                </a:moveTo>
                <a:lnTo>
                  <a:pt x="47656" y="12601"/>
                </a:lnTo>
                <a:lnTo>
                  <a:pt x="45876" y="12601"/>
                </a:lnTo>
                <a:lnTo>
                  <a:pt x="45876" y="10827"/>
                </a:lnTo>
                <a:close/>
                <a:moveTo>
                  <a:pt x="49505" y="10827"/>
                </a:moveTo>
                <a:lnTo>
                  <a:pt x="49505" y="12601"/>
                </a:lnTo>
                <a:lnTo>
                  <a:pt x="47731" y="12601"/>
                </a:lnTo>
                <a:lnTo>
                  <a:pt x="47731" y="10827"/>
                </a:lnTo>
                <a:close/>
                <a:moveTo>
                  <a:pt x="51289" y="10827"/>
                </a:moveTo>
                <a:lnTo>
                  <a:pt x="51289" y="12601"/>
                </a:lnTo>
                <a:lnTo>
                  <a:pt x="49581" y="12601"/>
                </a:lnTo>
                <a:lnTo>
                  <a:pt x="49581" y="10827"/>
                </a:lnTo>
                <a:close/>
                <a:moveTo>
                  <a:pt x="53144" y="10827"/>
                </a:moveTo>
                <a:lnTo>
                  <a:pt x="53144" y="12601"/>
                </a:lnTo>
                <a:lnTo>
                  <a:pt x="51370" y="12601"/>
                </a:lnTo>
                <a:lnTo>
                  <a:pt x="51370" y="10827"/>
                </a:lnTo>
                <a:close/>
                <a:moveTo>
                  <a:pt x="54995" y="10827"/>
                </a:moveTo>
                <a:lnTo>
                  <a:pt x="54995" y="12601"/>
                </a:lnTo>
                <a:lnTo>
                  <a:pt x="53220" y="12601"/>
                </a:lnTo>
                <a:lnTo>
                  <a:pt x="53220" y="10827"/>
                </a:lnTo>
                <a:close/>
                <a:moveTo>
                  <a:pt x="56849" y="10827"/>
                </a:moveTo>
                <a:lnTo>
                  <a:pt x="56849" y="12601"/>
                </a:lnTo>
                <a:lnTo>
                  <a:pt x="55070" y="12601"/>
                </a:lnTo>
                <a:lnTo>
                  <a:pt x="55070" y="10827"/>
                </a:lnTo>
                <a:close/>
                <a:moveTo>
                  <a:pt x="58698" y="10827"/>
                </a:moveTo>
                <a:lnTo>
                  <a:pt x="58698" y="12601"/>
                </a:lnTo>
                <a:lnTo>
                  <a:pt x="56924" y="12601"/>
                </a:lnTo>
                <a:lnTo>
                  <a:pt x="56924" y="10827"/>
                </a:lnTo>
                <a:close/>
                <a:moveTo>
                  <a:pt x="60548" y="10827"/>
                </a:moveTo>
                <a:lnTo>
                  <a:pt x="60548" y="12601"/>
                </a:lnTo>
                <a:lnTo>
                  <a:pt x="58775" y="12601"/>
                </a:lnTo>
                <a:lnTo>
                  <a:pt x="58775" y="10827"/>
                </a:lnTo>
                <a:close/>
                <a:moveTo>
                  <a:pt x="62404" y="10827"/>
                </a:moveTo>
                <a:lnTo>
                  <a:pt x="62404" y="12601"/>
                </a:lnTo>
                <a:lnTo>
                  <a:pt x="60629" y="12601"/>
                </a:lnTo>
                <a:lnTo>
                  <a:pt x="60629" y="10827"/>
                </a:lnTo>
                <a:close/>
                <a:moveTo>
                  <a:pt x="64253" y="10827"/>
                </a:moveTo>
                <a:lnTo>
                  <a:pt x="64253" y="12601"/>
                </a:lnTo>
                <a:lnTo>
                  <a:pt x="62479" y="12601"/>
                </a:lnTo>
                <a:lnTo>
                  <a:pt x="62479" y="10827"/>
                </a:lnTo>
                <a:close/>
                <a:moveTo>
                  <a:pt x="66108" y="10827"/>
                </a:moveTo>
                <a:lnTo>
                  <a:pt x="66108" y="12601"/>
                </a:lnTo>
                <a:lnTo>
                  <a:pt x="64328" y="12601"/>
                </a:lnTo>
                <a:lnTo>
                  <a:pt x="64328" y="10827"/>
                </a:lnTo>
                <a:close/>
                <a:moveTo>
                  <a:pt x="3343" y="12682"/>
                </a:moveTo>
                <a:lnTo>
                  <a:pt x="3343" y="14456"/>
                </a:lnTo>
                <a:lnTo>
                  <a:pt x="1568" y="14456"/>
                </a:lnTo>
                <a:lnTo>
                  <a:pt x="1568" y="12682"/>
                </a:lnTo>
                <a:close/>
                <a:moveTo>
                  <a:pt x="5192" y="12682"/>
                </a:moveTo>
                <a:lnTo>
                  <a:pt x="5192" y="14456"/>
                </a:lnTo>
                <a:lnTo>
                  <a:pt x="3418" y="14456"/>
                </a:lnTo>
                <a:lnTo>
                  <a:pt x="3418" y="12682"/>
                </a:lnTo>
                <a:close/>
                <a:moveTo>
                  <a:pt x="7047" y="12682"/>
                </a:moveTo>
                <a:lnTo>
                  <a:pt x="7047" y="14456"/>
                </a:lnTo>
                <a:lnTo>
                  <a:pt x="5267" y="14456"/>
                </a:lnTo>
                <a:lnTo>
                  <a:pt x="5267" y="12682"/>
                </a:lnTo>
                <a:close/>
                <a:moveTo>
                  <a:pt x="8896" y="12682"/>
                </a:moveTo>
                <a:lnTo>
                  <a:pt x="8896" y="14456"/>
                </a:lnTo>
                <a:lnTo>
                  <a:pt x="7123" y="14456"/>
                </a:lnTo>
                <a:lnTo>
                  <a:pt x="7123" y="12682"/>
                </a:lnTo>
                <a:close/>
                <a:moveTo>
                  <a:pt x="10746" y="12682"/>
                </a:moveTo>
                <a:lnTo>
                  <a:pt x="10746" y="14456"/>
                </a:lnTo>
                <a:lnTo>
                  <a:pt x="8972" y="14456"/>
                </a:lnTo>
                <a:lnTo>
                  <a:pt x="8972" y="12682"/>
                </a:lnTo>
                <a:close/>
                <a:moveTo>
                  <a:pt x="12601" y="12682"/>
                </a:moveTo>
                <a:lnTo>
                  <a:pt x="12601" y="14456"/>
                </a:lnTo>
                <a:lnTo>
                  <a:pt x="10827" y="14456"/>
                </a:lnTo>
                <a:lnTo>
                  <a:pt x="10827" y="12682"/>
                </a:lnTo>
                <a:close/>
                <a:moveTo>
                  <a:pt x="14451" y="12682"/>
                </a:moveTo>
                <a:lnTo>
                  <a:pt x="14451" y="14456"/>
                </a:lnTo>
                <a:lnTo>
                  <a:pt x="12676" y="14456"/>
                </a:lnTo>
                <a:lnTo>
                  <a:pt x="12676" y="12682"/>
                </a:lnTo>
                <a:close/>
                <a:moveTo>
                  <a:pt x="16305" y="12682"/>
                </a:moveTo>
                <a:lnTo>
                  <a:pt x="16305" y="14456"/>
                </a:lnTo>
                <a:lnTo>
                  <a:pt x="14526" y="14456"/>
                </a:lnTo>
                <a:lnTo>
                  <a:pt x="14526" y="12682"/>
                </a:lnTo>
                <a:close/>
                <a:moveTo>
                  <a:pt x="18089" y="12682"/>
                </a:moveTo>
                <a:lnTo>
                  <a:pt x="18089" y="14456"/>
                </a:lnTo>
                <a:lnTo>
                  <a:pt x="16381" y="14456"/>
                </a:lnTo>
                <a:lnTo>
                  <a:pt x="16381" y="12682"/>
                </a:lnTo>
                <a:close/>
                <a:moveTo>
                  <a:pt x="19945" y="12682"/>
                </a:moveTo>
                <a:lnTo>
                  <a:pt x="19945" y="14456"/>
                </a:lnTo>
                <a:lnTo>
                  <a:pt x="18166" y="14456"/>
                </a:lnTo>
                <a:lnTo>
                  <a:pt x="18166" y="12682"/>
                </a:lnTo>
                <a:close/>
                <a:moveTo>
                  <a:pt x="21795" y="12682"/>
                </a:moveTo>
                <a:lnTo>
                  <a:pt x="21795" y="14456"/>
                </a:lnTo>
                <a:lnTo>
                  <a:pt x="20020" y="14456"/>
                </a:lnTo>
                <a:lnTo>
                  <a:pt x="20020" y="12682"/>
                </a:lnTo>
                <a:close/>
                <a:moveTo>
                  <a:pt x="23644" y="12682"/>
                </a:moveTo>
                <a:lnTo>
                  <a:pt x="23644" y="14456"/>
                </a:lnTo>
                <a:lnTo>
                  <a:pt x="21870" y="14456"/>
                </a:lnTo>
                <a:lnTo>
                  <a:pt x="21870" y="12682"/>
                </a:lnTo>
                <a:close/>
                <a:moveTo>
                  <a:pt x="25498" y="12682"/>
                </a:moveTo>
                <a:lnTo>
                  <a:pt x="25498" y="14456"/>
                </a:lnTo>
                <a:lnTo>
                  <a:pt x="23719" y="14456"/>
                </a:lnTo>
                <a:lnTo>
                  <a:pt x="23719" y="12682"/>
                </a:lnTo>
                <a:close/>
                <a:moveTo>
                  <a:pt x="27348" y="12682"/>
                </a:moveTo>
                <a:lnTo>
                  <a:pt x="27348" y="14456"/>
                </a:lnTo>
                <a:lnTo>
                  <a:pt x="25575" y="14456"/>
                </a:lnTo>
                <a:lnTo>
                  <a:pt x="25575" y="12682"/>
                </a:lnTo>
                <a:close/>
                <a:moveTo>
                  <a:pt x="29204" y="12682"/>
                </a:moveTo>
                <a:lnTo>
                  <a:pt x="29204" y="14456"/>
                </a:lnTo>
                <a:lnTo>
                  <a:pt x="27424" y="14456"/>
                </a:lnTo>
                <a:lnTo>
                  <a:pt x="27424" y="12682"/>
                </a:lnTo>
                <a:close/>
                <a:moveTo>
                  <a:pt x="31053" y="12682"/>
                </a:moveTo>
                <a:lnTo>
                  <a:pt x="31053" y="14456"/>
                </a:lnTo>
                <a:lnTo>
                  <a:pt x="29279" y="14456"/>
                </a:lnTo>
                <a:lnTo>
                  <a:pt x="29279" y="12682"/>
                </a:lnTo>
                <a:close/>
                <a:moveTo>
                  <a:pt x="32903" y="12682"/>
                </a:moveTo>
                <a:lnTo>
                  <a:pt x="32903" y="14456"/>
                </a:lnTo>
                <a:lnTo>
                  <a:pt x="31128" y="14456"/>
                </a:lnTo>
                <a:lnTo>
                  <a:pt x="31128" y="12682"/>
                </a:lnTo>
                <a:close/>
                <a:moveTo>
                  <a:pt x="34692" y="12682"/>
                </a:moveTo>
                <a:lnTo>
                  <a:pt x="34692" y="14456"/>
                </a:lnTo>
                <a:lnTo>
                  <a:pt x="32979" y="14456"/>
                </a:lnTo>
                <a:lnTo>
                  <a:pt x="32979" y="12682"/>
                </a:lnTo>
                <a:close/>
                <a:moveTo>
                  <a:pt x="36541" y="12682"/>
                </a:moveTo>
                <a:lnTo>
                  <a:pt x="36541" y="14456"/>
                </a:lnTo>
                <a:lnTo>
                  <a:pt x="34768" y="14456"/>
                </a:lnTo>
                <a:lnTo>
                  <a:pt x="34768" y="12682"/>
                </a:lnTo>
                <a:close/>
                <a:moveTo>
                  <a:pt x="38397" y="12682"/>
                </a:moveTo>
                <a:lnTo>
                  <a:pt x="38397" y="14456"/>
                </a:lnTo>
                <a:lnTo>
                  <a:pt x="36618" y="14456"/>
                </a:lnTo>
                <a:lnTo>
                  <a:pt x="36618" y="12682"/>
                </a:lnTo>
                <a:close/>
                <a:moveTo>
                  <a:pt x="40246" y="12682"/>
                </a:moveTo>
                <a:lnTo>
                  <a:pt x="40246" y="14456"/>
                </a:lnTo>
                <a:lnTo>
                  <a:pt x="38472" y="14456"/>
                </a:lnTo>
                <a:lnTo>
                  <a:pt x="38472" y="12682"/>
                </a:lnTo>
                <a:close/>
                <a:moveTo>
                  <a:pt x="42096" y="12682"/>
                </a:moveTo>
                <a:lnTo>
                  <a:pt x="42096" y="14456"/>
                </a:lnTo>
                <a:lnTo>
                  <a:pt x="40321" y="14456"/>
                </a:lnTo>
                <a:lnTo>
                  <a:pt x="40321" y="12682"/>
                </a:lnTo>
                <a:close/>
                <a:moveTo>
                  <a:pt x="43950" y="12682"/>
                </a:moveTo>
                <a:lnTo>
                  <a:pt x="43950" y="14456"/>
                </a:lnTo>
                <a:lnTo>
                  <a:pt x="42172" y="14456"/>
                </a:lnTo>
                <a:lnTo>
                  <a:pt x="42172" y="12682"/>
                </a:lnTo>
                <a:close/>
                <a:moveTo>
                  <a:pt x="45801" y="12682"/>
                </a:moveTo>
                <a:lnTo>
                  <a:pt x="45801" y="14456"/>
                </a:lnTo>
                <a:lnTo>
                  <a:pt x="44027" y="14456"/>
                </a:lnTo>
                <a:lnTo>
                  <a:pt x="44027" y="12682"/>
                </a:lnTo>
                <a:close/>
                <a:moveTo>
                  <a:pt x="47656" y="12682"/>
                </a:moveTo>
                <a:lnTo>
                  <a:pt x="47656" y="14456"/>
                </a:lnTo>
                <a:lnTo>
                  <a:pt x="45876" y="14456"/>
                </a:lnTo>
                <a:lnTo>
                  <a:pt x="45876" y="12682"/>
                </a:lnTo>
                <a:close/>
                <a:moveTo>
                  <a:pt x="49505" y="12682"/>
                </a:moveTo>
                <a:lnTo>
                  <a:pt x="49505" y="14456"/>
                </a:lnTo>
                <a:lnTo>
                  <a:pt x="47731" y="14456"/>
                </a:lnTo>
                <a:lnTo>
                  <a:pt x="47731" y="12682"/>
                </a:lnTo>
                <a:close/>
                <a:moveTo>
                  <a:pt x="51289" y="12682"/>
                </a:moveTo>
                <a:lnTo>
                  <a:pt x="51289" y="14456"/>
                </a:lnTo>
                <a:lnTo>
                  <a:pt x="49581" y="14456"/>
                </a:lnTo>
                <a:lnTo>
                  <a:pt x="49581" y="12682"/>
                </a:lnTo>
                <a:close/>
                <a:moveTo>
                  <a:pt x="53144" y="12682"/>
                </a:moveTo>
                <a:lnTo>
                  <a:pt x="53144" y="14456"/>
                </a:lnTo>
                <a:lnTo>
                  <a:pt x="51370" y="14456"/>
                </a:lnTo>
                <a:lnTo>
                  <a:pt x="51370" y="12682"/>
                </a:lnTo>
                <a:close/>
                <a:moveTo>
                  <a:pt x="54995" y="12682"/>
                </a:moveTo>
                <a:lnTo>
                  <a:pt x="54995" y="14456"/>
                </a:lnTo>
                <a:lnTo>
                  <a:pt x="53220" y="14456"/>
                </a:lnTo>
                <a:lnTo>
                  <a:pt x="53220" y="12682"/>
                </a:lnTo>
                <a:close/>
                <a:moveTo>
                  <a:pt x="56849" y="12682"/>
                </a:moveTo>
                <a:lnTo>
                  <a:pt x="56849" y="14456"/>
                </a:lnTo>
                <a:lnTo>
                  <a:pt x="55070" y="14456"/>
                </a:lnTo>
                <a:lnTo>
                  <a:pt x="55070" y="12682"/>
                </a:lnTo>
                <a:close/>
                <a:moveTo>
                  <a:pt x="58698" y="12682"/>
                </a:moveTo>
                <a:lnTo>
                  <a:pt x="58698" y="14456"/>
                </a:lnTo>
                <a:lnTo>
                  <a:pt x="56924" y="14456"/>
                </a:lnTo>
                <a:lnTo>
                  <a:pt x="56924" y="12682"/>
                </a:lnTo>
                <a:close/>
                <a:moveTo>
                  <a:pt x="60548" y="12682"/>
                </a:moveTo>
                <a:lnTo>
                  <a:pt x="60548" y="14456"/>
                </a:lnTo>
                <a:lnTo>
                  <a:pt x="58775" y="14456"/>
                </a:lnTo>
                <a:lnTo>
                  <a:pt x="58775" y="12682"/>
                </a:lnTo>
                <a:close/>
                <a:moveTo>
                  <a:pt x="62404" y="12682"/>
                </a:moveTo>
                <a:lnTo>
                  <a:pt x="62404" y="14456"/>
                </a:lnTo>
                <a:lnTo>
                  <a:pt x="60629" y="14456"/>
                </a:lnTo>
                <a:lnTo>
                  <a:pt x="60629" y="12682"/>
                </a:lnTo>
                <a:close/>
                <a:moveTo>
                  <a:pt x="64253" y="12682"/>
                </a:moveTo>
                <a:lnTo>
                  <a:pt x="64253" y="14456"/>
                </a:lnTo>
                <a:lnTo>
                  <a:pt x="62479" y="14456"/>
                </a:lnTo>
                <a:lnTo>
                  <a:pt x="62479" y="12682"/>
                </a:lnTo>
                <a:close/>
                <a:moveTo>
                  <a:pt x="66108" y="12682"/>
                </a:moveTo>
                <a:lnTo>
                  <a:pt x="66108" y="14456"/>
                </a:lnTo>
                <a:lnTo>
                  <a:pt x="64328" y="14456"/>
                </a:lnTo>
                <a:lnTo>
                  <a:pt x="64328" y="12682"/>
                </a:lnTo>
                <a:close/>
                <a:moveTo>
                  <a:pt x="3343" y="14532"/>
                </a:moveTo>
                <a:lnTo>
                  <a:pt x="3343" y="16305"/>
                </a:lnTo>
                <a:lnTo>
                  <a:pt x="1568" y="16305"/>
                </a:lnTo>
                <a:lnTo>
                  <a:pt x="1568" y="14532"/>
                </a:lnTo>
                <a:close/>
                <a:moveTo>
                  <a:pt x="5192" y="14532"/>
                </a:moveTo>
                <a:lnTo>
                  <a:pt x="5192" y="16305"/>
                </a:lnTo>
                <a:lnTo>
                  <a:pt x="3418" y="16305"/>
                </a:lnTo>
                <a:lnTo>
                  <a:pt x="3418" y="14532"/>
                </a:lnTo>
                <a:close/>
                <a:moveTo>
                  <a:pt x="7047" y="14532"/>
                </a:moveTo>
                <a:lnTo>
                  <a:pt x="7047" y="16305"/>
                </a:lnTo>
                <a:lnTo>
                  <a:pt x="5267" y="16305"/>
                </a:lnTo>
                <a:lnTo>
                  <a:pt x="5267" y="14532"/>
                </a:lnTo>
                <a:close/>
                <a:moveTo>
                  <a:pt x="8896" y="14532"/>
                </a:moveTo>
                <a:lnTo>
                  <a:pt x="8896" y="16305"/>
                </a:lnTo>
                <a:lnTo>
                  <a:pt x="7123" y="16305"/>
                </a:lnTo>
                <a:lnTo>
                  <a:pt x="7123" y="14532"/>
                </a:lnTo>
                <a:close/>
                <a:moveTo>
                  <a:pt x="10746" y="14532"/>
                </a:moveTo>
                <a:lnTo>
                  <a:pt x="10746" y="16305"/>
                </a:lnTo>
                <a:lnTo>
                  <a:pt x="8972" y="16305"/>
                </a:lnTo>
                <a:lnTo>
                  <a:pt x="8972" y="14532"/>
                </a:lnTo>
                <a:close/>
                <a:moveTo>
                  <a:pt x="12601" y="14532"/>
                </a:moveTo>
                <a:lnTo>
                  <a:pt x="12601" y="16305"/>
                </a:lnTo>
                <a:lnTo>
                  <a:pt x="10827" y="16305"/>
                </a:lnTo>
                <a:lnTo>
                  <a:pt x="10827" y="14532"/>
                </a:lnTo>
                <a:close/>
                <a:moveTo>
                  <a:pt x="14451" y="14532"/>
                </a:moveTo>
                <a:lnTo>
                  <a:pt x="14451" y="16305"/>
                </a:lnTo>
                <a:lnTo>
                  <a:pt x="12676" y="16305"/>
                </a:lnTo>
                <a:lnTo>
                  <a:pt x="12676" y="14532"/>
                </a:lnTo>
                <a:close/>
                <a:moveTo>
                  <a:pt x="16305" y="14532"/>
                </a:moveTo>
                <a:lnTo>
                  <a:pt x="16305" y="16305"/>
                </a:lnTo>
                <a:lnTo>
                  <a:pt x="14526" y="16305"/>
                </a:lnTo>
                <a:lnTo>
                  <a:pt x="14526" y="14532"/>
                </a:lnTo>
                <a:close/>
                <a:moveTo>
                  <a:pt x="18089" y="14532"/>
                </a:moveTo>
                <a:lnTo>
                  <a:pt x="18089" y="16305"/>
                </a:lnTo>
                <a:lnTo>
                  <a:pt x="16381" y="16305"/>
                </a:lnTo>
                <a:lnTo>
                  <a:pt x="16381" y="14532"/>
                </a:lnTo>
                <a:close/>
                <a:moveTo>
                  <a:pt x="19945" y="14532"/>
                </a:moveTo>
                <a:lnTo>
                  <a:pt x="19945" y="16305"/>
                </a:lnTo>
                <a:lnTo>
                  <a:pt x="18166" y="16305"/>
                </a:lnTo>
                <a:lnTo>
                  <a:pt x="18166" y="14532"/>
                </a:lnTo>
                <a:close/>
                <a:moveTo>
                  <a:pt x="21795" y="14532"/>
                </a:moveTo>
                <a:lnTo>
                  <a:pt x="21795" y="16305"/>
                </a:lnTo>
                <a:lnTo>
                  <a:pt x="20020" y="16305"/>
                </a:lnTo>
                <a:lnTo>
                  <a:pt x="20020" y="14532"/>
                </a:lnTo>
                <a:close/>
                <a:moveTo>
                  <a:pt x="23644" y="14532"/>
                </a:moveTo>
                <a:lnTo>
                  <a:pt x="23644" y="16305"/>
                </a:lnTo>
                <a:lnTo>
                  <a:pt x="21870" y="16305"/>
                </a:lnTo>
                <a:lnTo>
                  <a:pt x="21870" y="14532"/>
                </a:lnTo>
                <a:close/>
                <a:moveTo>
                  <a:pt x="25498" y="14532"/>
                </a:moveTo>
                <a:lnTo>
                  <a:pt x="25498" y="16305"/>
                </a:lnTo>
                <a:lnTo>
                  <a:pt x="23719" y="16305"/>
                </a:lnTo>
                <a:lnTo>
                  <a:pt x="23719" y="14532"/>
                </a:lnTo>
                <a:close/>
                <a:moveTo>
                  <a:pt x="27348" y="14532"/>
                </a:moveTo>
                <a:lnTo>
                  <a:pt x="27348" y="16305"/>
                </a:lnTo>
                <a:lnTo>
                  <a:pt x="25575" y="16305"/>
                </a:lnTo>
                <a:lnTo>
                  <a:pt x="25575" y="14532"/>
                </a:lnTo>
                <a:close/>
                <a:moveTo>
                  <a:pt x="29204" y="14532"/>
                </a:moveTo>
                <a:lnTo>
                  <a:pt x="29204" y="16305"/>
                </a:lnTo>
                <a:lnTo>
                  <a:pt x="27424" y="16305"/>
                </a:lnTo>
                <a:lnTo>
                  <a:pt x="27424" y="14532"/>
                </a:lnTo>
                <a:close/>
                <a:moveTo>
                  <a:pt x="31053" y="14532"/>
                </a:moveTo>
                <a:lnTo>
                  <a:pt x="31053" y="16305"/>
                </a:lnTo>
                <a:lnTo>
                  <a:pt x="29279" y="16305"/>
                </a:lnTo>
                <a:lnTo>
                  <a:pt x="29279" y="14532"/>
                </a:lnTo>
                <a:close/>
                <a:moveTo>
                  <a:pt x="32903" y="14532"/>
                </a:moveTo>
                <a:lnTo>
                  <a:pt x="32903" y="16305"/>
                </a:lnTo>
                <a:lnTo>
                  <a:pt x="31128" y="16305"/>
                </a:lnTo>
                <a:lnTo>
                  <a:pt x="31128" y="14532"/>
                </a:lnTo>
                <a:close/>
                <a:moveTo>
                  <a:pt x="34692" y="14532"/>
                </a:moveTo>
                <a:lnTo>
                  <a:pt x="34692" y="16305"/>
                </a:lnTo>
                <a:lnTo>
                  <a:pt x="32979" y="16305"/>
                </a:lnTo>
                <a:lnTo>
                  <a:pt x="32979" y="14532"/>
                </a:lnTo>
                <a:close/>
                <a:moveTo>
                  <a:pt x="36541" y="14532"/>
                </a:moveTo>
                <a:lnTo>
                  <a:pt x="36541" y="16305"/>
                </a:lnTo>
                <a:lnTo>
                  <a:pt x="34768" y="16305"/>
                </a:lnTo>
                <a:lnTo>
                  <a:pt x="34768" y="14532"/>
                </a:lnTo>
                <a:close/>
                <a:moveTo>
                  <a:pt x="38397" y="14532"/>
                </a:moveTo>
                <a:lnTo>
                  <a:pt x="38397" y="16305"/>
                </a:lnTo>
                <a:lnTo>
                  <a:pt x="36618" y="16305"/>
                </a:lnTo>
                <a:lnTo>
                  <a:pt x="36618" y="14532"/>
                </a:lnTo>
                <a:close/>
                <a:moveTo>
                  <a:pt x="40246" y="14532"/>
                </a:moveTo>
                <a:lnTo>
                  <a:pt x="40246" y="16305"/>
                </a:lnTo>
                <a:lnTo>
                  <a:pt x="38472" y="16305"/>
                </a:lnTo>
                <a:lnTo>
                  <a:pt x="38472" y="14532"/>
                </a:lnTo>
                <a:close/>
                <a:moveTo>
                  <a:pt x="42096" y="14532"/>
                </a:moveTo>
                <a:lnTo>
                  <a:pt x="42096" y="16305"/>
                </a:lnTo>
                <a:lnTo>
                  <a:pt x="40321" y="16305"/>
                </a:lnTo>
                <a:lnTo>
                  <a:pt x="40321" y="14532"/>
                </a:lnTo>
                <a:close/>
                <a:moveTo>
                  <a:pt x="43950" y="14532"/>
                </a:moveTo>
                <a:lnTo>
                  <a:pt x="43950" y="16305"/>
                </a:lnTo>
                <a:lnTo>
                  <a:pt x="42172" y="16305"/>
                </a:lnTo>
                <a:lnTo>
                  <a:pt x="42172" y="14532"/>
                </a:lnTo>
                <a:close/>
                <a:moveTo>
                  <a:pt x="45801" y="14532"/>
                </a:moveTo>
                <a:lnTo>
                  <a:pt x="45801" y="16305"/>
                </a:lnTo>
                <a:lnTo>
                  <a:pt x="44027" y="16305"/>
                </a:lnTo>
                <a:lnTo>
                  <a:pt x="44027" y="14532"/>
                </a:lnTo>
                <a:close/>
                <a:moveTo>
                  <a:pt x="47656" y="14532"/>
                </a:moveTo>
                <a:lnTo>
                  <a:pt x="47656" y="16305"/>
                </a:lnTo>
                <a:lnTo>
                  <a:pt x="45876" y="16305"/>
                </a:lnTo>
                <a:lnTo>
                  <a:pt x="45876" y="14532"/>
                </a:lnTo>
                <a:close/>
                <a:moveTo>
                  <a:pt x="49505" y="14532"/>
                </a:moveTo>
                <a:lnTo>
                  <a:pt x="49505" y="16305"/>
                </a:lnTo>
                <a:lnTo>
                  <a:pt x="47731" y="16305"/>
                </a:lnTo>
                <a:lnTo>
                  <a:pt x="47731" y="14532"/>
                </a:lnTo>
                <a:close/>
                <a:moveTo>
                  <a:pt x="51289" y="14532"/>
                </a:moveTo>
                <a:lnTo>
                  <a:pt x="51289" y="16305"/>
                </a:lnTo>
                <a:lnTo>
                  <a:pt x="49581" y="16305"/>
                </a:lnTo>
                <a:lnTo>
                  <a:pt x="49581" y="14532"/>
                </a:lnTo>
                <a:close/>
                <a:moveTo>
                  <a:pt x="53144" y="14532"/>
                </a:moveTo>
                <a:lnTo>
                  <a:pt x="53144" y="16305"/>
                </a:lnTo>
                <a:lnTo>
                  <a:pt x="51370" y="16305"/>
                </a:lnTo>
                <a:lnTo>
                  <a:pt x="51370" y="14532"/>
                </a:lnTo>
                <a:close/>
                <a:moveTo>
                  <a:pt x="54995" y="14532"/>
                </a:moveTo>
                <a:lnTo>
                  <a:pt x="54995" y="16305"/>
                </a:lnTo>
                <a:lnTo>
                  <a:pt x="53220" y="16305"/>
                </a:lnTo>
                <a:lnTo>
                  <a:pt x="53220" y="14532"/>
                </a:lnTo>
                <a:close/>
                <a:moveTo>
                  <a:pt x="56849" y="14532"/>
                </a:moveTo>
                <a:lnTo>
                  <a:pt x="56849" y="16305"/>
                </a:lnTo>
                <a:lnTo>
                  <a:pt x="55070" y="16305"/>
                </a:lnTo>
                <a:lnTo>
                  <a:pt x="55070" y="14532"/>
                </a:lnTo>
                <a:close/>
                <a:moveTo>
                  <a:pt x="58698" y="14532"/>
                </a:moveTo>
                <a:lnTo>
                  <a:pt x="58698" y="16305"/>
                </a:lnTo>
                <a:lnTo>
                  <a:pt x="56924" y="16305"/>
                </a:lnTo>
                <a:lnTo>
                  <a:pt x="56924" y="14532"/>
                </a:lnTo>
                <a:close/>
                <a:moveTo>
                  <a:pt x="60548" y="14532"/>
                </a:moveTo>
                <a:lnTo>
                  <a:pt x="60548" y="16305"/>
                </a:lnTo>
                <a:lnTo>
                  <a:pt x="58775" y="16305"/>
                </a:lnTo>
                <a:lnTo>
                  <a:pt x="58775" y="14532"/>
                </a:lnTo>
                <a:close/>
                <a:moveTo>
                  <a:pt x="62404" y="14532"/>
                </a:moveTo>
                <a:lnTo>
                  <a:pt x="62404" y="16305"/>
                </a:lnTo>
                <a:lnTo>
                  <a:pt x="60629" y="16305"/>
                </a:lnTo>
                <a:lnTo>
                  <a:pt x="60629" y="14532"/>
                </a:lnTo>
                <a:close/>
                <a:moveTo>
                  <a:pt x="64253" y="14532"/>
                </a:moveTo>
                <a:lnTo>
                  <a:pt x="64253" y="16305"/>
                </a:lnTo>
                <a:lnTo>
                  <a:pt x="62479" y="16305"/>
                </a:lnTo>
                <a:lnTo>
                  <a:pt x="62479" y="14532"/>
                </a:lnTo>
                <a:close/>
                <a:moveTo>
                  <a:pt x="66108" y="14532"/>
                </a:moveTo>
                <a:lnTo>
                  <a:pt x="66108" y="16305"/>
                </a:lnTo>
                <a:lnTo>
                  <a:pt x="64328" y="16305"/>
                </a:lnTo>
                <a:lnTo>
                  <a:pt x="64328" y="14532"/>
                </a:lnTo>
                <a:close/>
                <a:moveTo>
                  <a:pt x="3343" y="16381"/>
                </a:moveTo>
                <a:lnTo>
                  <a:pt x="3343" y="16421"/>
                </a:lnTo>
                <a:lnTo>
                  <a:pt x="3343" y="17873"/>
                </a:lnTo>
                <a:lnTo>
                  <a:pt x="3343" y="17914"/>
                </a:lnTo>
                <a:lnTo>
                  <a:pt x="1568" y="17914"/>
                </a:lnTo>
                <a:lnTo>
                  <a:pt x="1568" y="17873"/>
                </a:lnTo>
                <a:lnTo>
                  <a:pt x="1568" y="16421"/>
                </a:lnTo>
                <a:lnTo>
                  <a:pt x="1568" y="16381"/>
                </a:lnTo>
                <a:close/>
                <a:moveTo>
                  <a:pt x="5192" y="16381"/>
                </a:moveTo>
                <a:lnTo>
                  <a:pt x="5192" y="16421"/>
                </a:lnTo>
                <a:lnTo>
                  <a:pt x="5192" y="17873"/>
                </a:lnTo>
                <a:lnTo>
                  <a:pt x="5192" y="17914"/>
                </a:lnTo>
                <a:lnTo>
                  <a:pt x="3418" y="17914"/>
                </a:lnTo>
                <a:lnTo>
                  <a:pt x="3418" y="17873"/>
                </a:lnTo>
                <a:lnTo>
                  <a:pt x="3418" y="16421"/>
                </a:lnTo>
                <a:lnTo>
                  <a:pt x="3418" y="16381"/>
                </a:lnTo>
                <a:close/>
                <a:moveTo>
                  <a:pt x="7047" y="16381"/>
                </a:moveTo>
                <a:lnTo>
                  <a:pt x="7047" y="16421"/>
                </a:lnTo>
                <a:lnTo>
                  <a:pt x="7047" y="17873"/>
                </a:lnTo>
                <a:lnTo>
                  <a:pt x="7047" y="17914"/>
                </a:lnTo>
                <a:lnTo>
                  <a:pt x="5267" y="17914"/>
                </a:lnTo>
                <a:lnTo>
                  <a:pt x="5267" y="17873"/>
                </a:lnTo>
                <a:lnTo>
                  <a:pt x="5267" y="16421"/>
                </a:lnTo>
                <a:lnTo>
                  <a:pt x="5267" y="16381"/>
                </a:lnTo>
                <a:close/>
                <a:moveTo>
                  <a:pt x="8896" y="16381"/>
                </a:moveTo>
                <a:lnTo>
                  <a:pt x="8896" y="16421"/>
                </a:lnTo>
                <a:lnTo>
                  <a:pt x="8896" y="17873"/>
                </a:lnTo>
                <a:lnTo>
                  <a:pt x="8896" y="17914"/>
                </a:lnTo>
                <a:lnTo>
                  <a:pt x="7123" y="17914"/>
                </a:lnTo>
                <a:lnTo>
                  <a:pt x="7123" y="17873"/>
                </a:lnTo>
                <a:lnTo>
                  <a:pt x="7123" y="16421"/>
                </a:lnTo>
                <a:lnTo>
                  <a:pt x="7123" y="16381"/>
                </a:lnTo>
                <a:close/>
                <a:moveTo>
                  <a:pt x="10746" y="16381"/>
                </a:moveTo>
                <a:lnTo>
                  <a:pt x="10746" y="16421"/>
                </a:lnTo>
                <a:lnTo>
                  <a:pt x="10746" y="17873"/>
                </a:lnTo>
                <a:lnTo>
                  <a:pt x="10746" y="17914"/>
                </a:lnTo>
                <a:lnTo>
                  <a:pt x="8972" y="17914"/>
                </a:lnTo>
                <a:lnTo>
                  <a:pt x="8972" y="17873"/>
                </a:lnTo>
                <a:lnTo>
                  <a:pt x="8972" y="16421"/>
                </a:lnTo>
                <a:lnTo>
                  <a:pt x="8972" y="16381"/>
                </a:lnTo>
                <a:close/>
                <a:moveTo>
                  <a:pt x="12601" y="16381"/>
                </a:moveTo>
                <a:lnTo>
                  <a:pt x="12601" y="16421"/>
                </a:lnTo>
                <a:lnTo>
                  <a:pt x="12601" y="17873"/>
                </a:lnTo>
                <a:lnTo>
                  <a:pt x="12601" y="17914"/>
                </a:lnTo>
                <a:lnTo>
                  <a:pt x="10827" y="17914"/>
                </a:lnTo>
                <a:lnTo>
                  <a:pt x="10827" y="17873"/>
                </a:lnTo>
                <a:lnTo>
                  <a:pt x="10827" y="16421"/>
                </a:lnTo>
                <a:lnTo>
                  <a:pt x="10827" y="16381"/>
                </a:lnTo>
                <a:close/>
                <a:moveTo>
                  <a:pt x="14451" y="16381"/>
                </a:moveTo>
                <a:lnTo>
                  <a:pt x="14451" y="16421"/>
                </a:lnTo>
                <a:lnTo>
                  <a:pt x="14451" y="17873"/>
                </a:lnTo>
                <a:lnTo>
                  <a:pt x="14451" y="17914"/>
                </a:lnTo>
                <a:lnTo>
                  <a:pt x="12676" y="17914"/>
                </a:lnTo>
                <a:lnTo>
                  <a:pt x="12676" y="17873"/>
                </a:lnTo>
                <a:lnTo>
                  <a:pt x="12676" y="16421"/>
                </a:lnTo>
                <a:lnTo>
                  <a:pt x="12676" y="16381"/>
                </a:lnTo>
                <a:close/>
                <a:moveTo>
                  <a:pt x="16305" y="16381"/>
                </a:moveTo>
                <a:lnTo>
                  <a:pt x="16305" y="16421"/>
                </a:lnTo>
                <a:lnTo>
                  <a:pt x="16305" y="17873"/>
                </a:lnTo>
                <a:lnTo>
                  <a:pt x="16305" y="17914"/>
                </a:lnTo>
                <a:lnTo>
                  <a:pt x="14526" y="17914"/>
                </a:lnTo>
                <a:lnTo>
                  <a:pt x="14526" y="17873"/>
                </a:lnTo>
                <a:lnTo>
                  <a:pt x="14526" y="16421"/>
                </a:lnTo>
                <a:lnTo>
                  <a:pt x="14526" y="16381"/>
                </a:lnTo>
                <a:close/>
                <a:moveTo>
                  <a:pt x="18089" y="16381"/>
                </a:moveTo>
                <a:lnTo>
                  <a:pt x="18089" y="16421"/>
                </a:lnTo>
                <a:lnTo>
                  <a:pt x="18089" y="17873"/>
                </a:lnTo>
                <a:lnTo>
                  <a:pt x="18089" y="17914"/>
                </a:lnTo>
                <a:lnTo>
                  <a:pt x="16381" y="17914"/>
                </a:lnTo>
                <a:lnTo>
                  <a:pt x="16381" y="17873"/>
                </a:lnTo>
                <a:lnTo>
                  <a:pt x="16381" y="16421"/>
                </a:lnTo>
                <a:lnTo>
                  <a:pt x="16381" y="16381"/>
                </a:lnTo>
                <a:close/>
                <a:moveTo>
                  <a:pt x="19945" y="16381"/>
                </a:moveTo>
                <a:lnTo>
                  <a:pt x="19945" y="16421"/>
                </a:lnTo>
                <a:lnTo>
                  <a:pt x="19945" y="17873"/>
                </a:lnTo>
                <a:lnTo>
                  <a:pt x="19945" y="17914"/>
                </a:lnTo>
                <a:lnTo>
                  <a:pt x="18166" y="17914"/>
                </a:lnTo>
                <a:lnTo>
                  <a:pt x="18166" y="17873"/>
                </a:lnTo>
                <a:lnTo>
                  <a:pt x="18166" y="16421"/>
                </a:lnTo>
                <a:lnTo>
                  <a:pt x="18166" y="16381"/>
                </a:lnTo>
                <a:close/>
                <a:moveTo>
                  <a:pt x="21795" y="16381"/>
                </a:moveTo>
                <a:lnTo>
                  <a:pt x="21795" y="16421"/>
                </a:lnTo>
                <a:lnTo>
                  <a:pt x="21795" y="17873"/>
                </a:lnTo>
                <a:lnTo>
                  <a:pt x="21795" y="17914"/>
                </a:lnTo>
                <a:lnTo>
                  <a:pt x="20020" y="17914"/>
                </a:lnTo>
                <a:lnTo>
                  <a:pt x="20020" y="17873"/>
                </a:lnTo>
                <a:lnTo>
                  <a:pt x="20020" y="16421"/>
                </a:lnTo>
                <a:lnTo>
                  <a:pt x="20020" y="16381"/>
                </a:lnTo>
                <a:close/>
                <a:moveTo>
                  <a:pt x="23644" y="16381"/>
                </a:moveTo>
                <a:lnTo>
                  <a:pt x="23644" y="16421"/>
                </a:lnTo>
                <a:lnTo>
                  <a:pt x="23644" y="17873"/>
                </a:lnTo>
                <a:lnTo>
                  <a:pt x="23644" y="17914"/>
                </a:lnTo>
                <a:lnTo>
                  <a:pt x="21870" y="17914"/>
                </a:lnTo>
                <a:lnTo>
                  <a:pt x="21870" y="17873"/>
                </a:lnTo>
                <a:lnTo>
                  <a:pt x="21870" y="16421"/>
                </a:lnTo>
                <a:lnTo>
                  <a:pt x="21870" y="16381"/>
                </a:lnTo>
                <a:close/>
                <a:moveTo>
                  <a:pt x="25498" y="16381"/>
                </a:moveTo>
                <a:lnTo>
                  <a:pt x="25498" y="16421"/>
                </a:lnTo>
                <a:lnTo>
                  <a:pt x="25498" y="17873"/>
                </a:lnTo>
                <a:lnTo>
                  <a:pt x="25498" y="17914"/>
                </a:lnTo>
                <a:lnTo>
                  <a:pt x="23719" y="17914"/>
                </a:lnTo>
                <a:lnTo>
                  <a:pt x="23719" y="17873"/>
                </a:lnTo>
                <a:lnTo>
                  <a:pt x="23719" y="16421"/>
                </a:lnTo>
                <a:lnTo>
                  <a:pt x="23719" y="16381"/>
                </a:lnTo>
                <a:close/>
                <a:moveTo>
                  <a:pt x="27348" y="16381"/>
                </a:moveTo>
                <a:lnTo>
                  <a:pt x="27348" y="16421"/>
                </a:lnTo>
                <a:lnTo>
                  <a:pt x="27348" y="17873"/>
                </a:lnTo>
                <a:lnTo>
                  <a:pt x="27348" y="17914"/>
                </a:lnTo>
                <a:lnTo>
                  <a:pt x="25575" y="17914"/>
                </a:lnTo>
                <a:lnTo>
                  <a:pt x="25575" y="17873"/>
                </a:lnTo>
                <a:lnTo>
                  <a:pt x="25575" y="16421"/>
                </a:lnTo>
                <a:lnTo>
                  <a:pt x="25575" y="16381"/>
                </a:lnTo>
                <a:close/>
                <a:moveTo>
                  <a:pt x="29204" y="16381"/>
                </a:moveTo>
                <a:lnTo>
                  <a:pt x="29204" y="16421"/>
                </a:lnTo>
                <a:lnTo>
                  <a:pt x="29204" y="17873"/>
                </a:lnTo>
                <a:lnTo>
                  <a:pt x="29204" y="17914"/>
                </a:lnTo>
                <a:lnTo>
                  <a:pt x="27424" y="17914"/>
                </a:lnTo>
                <a:lnTo>
                  <a:pt x="27424" y="17873"/>
                </a:lnTo>
                <a:lnTo>
                  <a:pt x="27424" y="16421"/>
                </a:lnTo>
                <a:lnTo>
                  <a:pt x="27424" y="16381"/>
                </a:lnTo>
                <a:close/>
                <a:moveTo>
                  <a:pt x="31053" y="16381"/>
                </a:moveTo>
                <a:lnTo>
                  <a:pt x="31053" y="16421"/>
                </a:lnTo>
                <a:lnTo>
                  <a:pt x="31053" y="17873"/>
                </a:lnTo>
                <a:lnTo>
                  <a:pt x="31053" y="17914"/>
                </a:lnTo>
                <a:lnTo>
                  <a:pt x="29279" y="17914"/>
                </a:lnTo>
                <a:lnTo>
                  <a:pt x="29279" y="17873"/>
                </a:lnTo>
                <a:lnTo>
                  <a:pt x="29279" y="16421"/>
                </a:lnTo>
                <a:lnTo>
                  <a:pt x="29279" y="16381"/>
                </a:lnTo>
                <a:close/>
                <a:moveTo>
                  <a:pt x="32903" y="16381"/>
                </a:moveTo>
                <a:lnTo>
                  <a:pt x="32903" y="16421"/>
                </a:lnTo>
                <a:lnTo>
                  <a:pt x="32903" y="17873"/>
                </a:lnTo>
                <a:lnTo>
                  <a:pt x="32903" y="17914"/>
                </a:lnTo>
                <a:lnTo>
                  <a:pt x="31128" y="17914"/>
                </a:lnTo>
                <a:lnTo>
                  <a:pt x="31128" y="17873"/>
                </a:lnTo>
                <a:lnTo>
                  <a:pt x="31128" y="16421"/>
                </a:lnTo>
                <a:lnTo>
                  <a:pt x="31128" y="16381"/>
                </a:lnTo>
                <a:close/>
                <a:moveTo>
                  <a:pt x="34692" y="16381"/>
                </a:moveTo>
                <a:lnTo>
                  <a:pt x="34692" y="16421"/>
                </a:lnTo>
                <a:lnTo>
                  <a:pt x="34692" y="17873"/>
                </a:lnTo>
                <a:lnTo>
                  <a:pt x="34692" y="17914"/>
                </a:lnTo>
                <a:lnTo>
                  <a:pt x="32979" y="17914"/>
                </a:lnTo>
                <a:lnTo>
                  <a:pt x="32979" y="17873"/>
                </a:lnTo>
                <a:lnTo>
                  <a:pt x="32979" y="16421"/>
                </a:lnTo>
                <a:lnTo>
                  <a:pt x="32979" y="16381"/>
                </a:lnTo>
                <a:close/>
                <a:moveTo>
                  <a:pt x="36541" y="16381"/>
                </a:moveTo>
                <a:lnTo>
                  <a:pt x="36541" y="16421"/>
                </a:lnTo>
                <a:lnTo>
                  <a:pt x="36541" y="17873"/>
                </a:lnTo>
                <a:lnTo>
                  <a:pt x="36541" y="17914"/>
                </a:lnTo>
                <a:lnTo>
                  <a:pt x="34768" y="17914"/>
                </a:lnTo>
                <a:lnTo>
                  <a:pt x="34768" y="17873"/>
                </a:lnTo>
                <a:lnTo>
                  <a:pt x="34768" y="16421"/>
                </a:lnTo>
                <a:lnTo>
                  <a:pt x="34768" y="16381"/>
                </a:lnTo>
                <a:close/>
                <a:moveTo>
                  <a:pt x="38397" y="16381"/>
                </a:moveTo>
                <a:lnTo>
                  <a:pt x="38397" y="16421"/>
                </a:lnTo>
                <a:lnTo>
                  <a:pt x="38397" y="17873"/>
                </a:lnTo>
                <a:lnTo>
                  <a:pt x="38397" y="17914"/>
                </a:lnTo>
                <a:lnTo>
                  <a:pt x="36618" y="17914"/>
                </a:lnTo>
                <a:lnTo>
                  <a:pt x="36618" y="17873"/>
                </a:lnTo>
                <a:lnTo>
                  <a:pt x="36618" y="16421"/>
                </a:lnTo>
                <a:lnTo>
                  <a:pt x="36618" y="16381"/>
                </a:lnTo>
                <a:close/>
                <a:moveTo>
                  <a:pt x="40246" y="16381"/>
                </a:moveTo>
                <a:lnTo>
                  <a:pt x="40246" y="16421"/>
                </a:lnTo>
                <a:lnTo>
                  <a:pt x="40246" y="17873"/>
                </a:lnTo>
                <a:lnTo>
                  <a:pt x="40246" y="17914"/>
                </a:lnTo>
                <a:lnTo>
                  <a:pt x="38472" y="17914"/>
                </a:lnTo>
                <a:lnTo>
                  <a:pt x="38472" y="17873"/>
                </a:lnTo>
                <a:lnTo>
                  <a:pt x="38472" y="16421"/>
                </a:lnTo>
                <a:lnTo>
                  <a:pt x="38472" y="16381"/>
                </a:lnTo>
                <a:close/>
                <a:moveTo>
                  <a:pt x="42096" y="16381"/>
                </a:moveTo>
                <a:lnTo>
                  <a:pt x="42096" y="16421"/>
                </a:lnTo>
                <a:lnTo>
                  <a:pt x="42096" y="17873"/>
                </a:lnTo>
                <a:lnTo>
                  <a:pt x="42096" y="17914"/>
                </a:lnTo>
                <a:lnTo>
                  <a:pt x="40321" y="17914"/>
                </a:lnTo>
                <a:lnTo>
                  <a:pt x="40321" y="17873"/>
                </a:lnTo>
                <a:lnTo>
                  <a:pt x="40321" y="16421"/>
                </a:lnTo>
                <a:lnTo>
                  <a:pt x="40321" y="16381"/>
                </a:lnTo>
                <a:close/>
                <a:moveTo>
                  <a:pt x="43950" y="16381"/>
                </a:moveTo>
                <a:lnTo>
                  <a:pt x="43950" y="16421"/>
                </a:lnTo>
                <a:lnTo>
                  <a:pt x="43950" y="17873"/>
                </a:lnTo>
                <a:lnTo>
                  <a:pt x="43950" y="17914"/>
                </a:lnTo>
                <a:lnTo>
                  <a:pt x="42172" y="17914"/>
                </a:lnTo>
                <a:lnTo>
                  <a:pt x="42172" y="17873"/>
                </a:lnTo>
                <a:lnTo>
                  <a:pt x="42172" y="16421"/>
                </a:lnTo>
                <a:lnTo>
                  <a:pt x="42172" y="16381"/>
                </a:lnTo>
                <a:close/>
                <a:moveTo>
                  <a:pt x="45801" y="16381"/>
                </a:moveTo>
                <a:lnTo>
                  <a:pt x="45801" y="16421"/>
                </a:lnTo>
                <a:lnTo>
                  <a:pt x="45801" y="17873"/>
                </a:lnTo>
                <a:lnTo>
                  <a:pt x="45801" y="17914"/>
                </a:lnTo>
                <a:lnTo>
                  <a:pt x="44027" y="17914"/>
                </a:lnTo>
                <a:lnTo>
                  <a:pt x="44027" y="17873"/>
                </a:lnTo>
                <a:lnTo>
                  <a:pt x="44027" y="16421"/>
                </a:lnTo>
                <a:lnTo>
                  <a:pt x="44027" y="16381"/>
                </a:lnTo>
                <a:close/>
                <a:moveTo>
                  <a:pt x="47656" y="16381"/>
                </a:moveTo>
                <a:lnTo>
                  <a:pt x="47656" y="16421"/>
                </a:lnTo>
                <a:lnTo>
                  <a:pt x="47656" y="17873"/>
                </a:lnTo>
                <a:lnTo>
                  <a:pt x="47656" y="17914"/>
                </a:lnTo>
                <a:lnTo>
                  <a:pt x="45876" y="17914"/>
                </a:lnTo>
                <a:lnTo>
                  <a:pt x="45876" y="17873"/>
                </a:lnTo>
                <a:lnTo>
                  <a:pt x="45876" y="16421"/>
                </a:lnTo>
                <a:lnTo>
                  <a:pt x="45876" y="16381"/>
                </a:lnTo>
                <a:close/>
                <a:moveTo>
                  <a:pt x="49505" y="16381"/>
                </a:moveTo>
                <a:lnTo>
                  <a:pt x="49505" y="16421"/>
                </a:lnTo>
                <a:lnTo>
                  <a:pt x="49505" y="17873"/>
                </a:lnTo>
                <a:lnTo>
                  <a:pt x="49505" y="17914"/>
                </a:lnTo>
                <a:lnTo>
                  <a:pt x="47731" y="17914"/>
                </a:lnTo>
                <a:lnTo>
                  <a:pt x="47731" y="17873"/>
                </a:lnTo>
                <a:lnTo>
                  <a:pt x="47731" y="16421"/>
                </a:lnTo>
                <a:lnTo>
                  <a:pt x="47731" y="16381"/>
                </a:lnTo>
                <a:close/>
                <a:moveTo>
                  <a:pt x="51289" y="16381"/>
                </a:moveTo>
                <a:lnTo>
                  <a:pt x="51289" y="16421"/>
                </a:lnTo>
                <a:lnTo>
                  <a:pt x="51289" y="17873"/>
                </a:lnTo>
                <a:lnTo>
                  <a:pt x="51289" y="17914"/>
                </a:lnTo>
                <a:lnTo>
                  <a:pt x="49581" y="17914"/>
                </a:lnTo>
                <a:lnTo>
                  <a:pt x="49581" y="17873"/>
                </a:lnTo>
                <a:lnTo>
                  <a:pt x="49581" y="16421"/>
                </a:lnTo>
                <a:lnTo>
                  <a:pt x="49581" y="16381"/>
                </a:lnTo>
                <a:close/>
                <a:moveTo>
                  <a:pt x="53144" y="16381"/>
                </a:moveTo>
                <a:lnTo>
                  <a:pt x="53144" y="16421"/>
                </a:lnTo>
                <a:lnTo>
                  <a:pt x="53144" y="17873"/>
                </a:lnTo>
                <a:lnTo>
                  <a:pt x="53144" y="17914"/>
                </a:lnTo>
                <a:lnTo>
                  <a:pt x="51370" y="17914"/>
                </a:lnTo>
                <a:lnTo>
                  <a:pt x="51370" y="17873"/>
                </a:lnTo>
                <a:lnTo>
                  <a:pt x="51370" y="16421"/>
                </a:lnTo>
                <a:lnTo>
                  <a:pt x="51370" y="16381"/>
                </a:lnTo>
                <a:close/>
                <a:moveTo>
                  <a:pt x="54995" y="16381"/>
                </a:moveTo>
                <a:lnTo>
                  <a:pt x="54995" y="16421"/>
                </a:lnTo>
                <a:lnTo>
                  <a:pt x="54995" y="17873"/>
                </a:lnTo>
                <a:lnTo>
                  <a:pt x="54995" y="17914"/>
                </a:lnTo>
                <a:lnTo>
                  <a:pt x="53220" y="17914"/>
                </a:lnTo>
                <a:lnTo>
                  <a:pt x="53220" y="17873"/>
                </a:lnTo>
                <a:lnTo>
                  <a:pt x="53220" y="16421"/>
                </a:lnTo>
                <a:lnTo>
                  <a:pt x="53220" y="16381"/>
                </a:lnTo>
                <a:close/>
                <a:moveTo>
                  <a:pt x="56849" y="16381"/>
                </a:moveTo>
                <a:lnTo>
                  <a:pt x="56849" y="16421"/>
                </a:lnTo>
                <a:lnTo>
                  <a:pt x="56849" y="17873"/>
                </a:lnTo>
                <a:lnTo>
                  <a:pt x="56849" y="17914"/>
                </a:lnTo>
                <a:lnTo>
                  <a:pt x="55070" y="17914"/>
                </a:lnTo>
                <a:lnTo>
                  <a:pt x="55070" y="17873"/>
                </a:lnTo>
                <a:lnTo>
                  <a:pt x="55070" y="16421"/>
                </a:lnTo>
                <a:lnTo>
                  <a:pt x="55070" y="16381"/>
                </a:lnTo>
                <a:close/>
                <a:moveTo>
                  <a:pt x="58698" y="16381"/>
                </a:moveTo>
                <a:lnTo>
                  <a:pt x="58698" y="16421"/>
                </a:lnTo>
                <a:lnTo>
                  <a:pt x="58698" y="17873"/>
                </a:lnTo>
                <a:lnTo>
                  <a:pt x="58698" y="17914"/>
                </a:lnTo>
                <a:lnTo>
                  <a:pt x="56924" y="17914"/>
                </a:lnTo>
                <a:lnTo>
                  <a:pt x="56924" y="17873"/>
                </a:lnTo>
                <a:lnTo>
                  <a:pt x="56924" y="16421"/>
                </a:lnTo>
                <a:lnTo>
                  <a:pt x="56924" y="16381"/>
                </a:lnTo>
                <a:close/>
                <a:moveTo>
                  <a:pt x="60548" y="16381"/>
                </a:moveTo>
                <a:lnTo>
                  <a:pt x="60548" y="16421"/>
                </a:lnTo>
                <a:lnTo>
                  <a:pt x="60548" y="17873"/>
                </a:lnTo>
                <a:lnTo>
                  <a:pt x="60548" y="17914"/>
                </a:lnTo>
                <a:lnTo>
                  <a:pt x="58775" y="17914"/>
                </a:lnTo>
                <a:lnTo>
                  <a:pt x="58775" y="17873"/>
                </a:lnTo>
                <a:lnTo>
                  <a:pt x="58775" y="16421"/>
                </a:lnTo>
                <a:lnTo>
                  <a:pt x="58775" y="16381"/>
                </a:lnTo>
                <a:close/>
                <a:moveTo>
                  <a:pt x="62404" y="16381"/>
                </a:moveTo>
                <a:lnTo>
                  <a:pt x="62404" y="16421"/>
                </a:lnTo>
                <a:lnTo>
                  <a:pt x="62404" y="17873"/>
                </a:lnTo>
                <a:lnTo>
                  <a:pt x="62404" y="17914"/>
                </a:lnTo>
                <a:lnTo>
                  <a:pt x="60629" y="17914"/>
                </a:lnTo>
                <a:lnTo>
                  <a:pt x="60629" y="17873"/>
                </a:lnTo>
                <a:lnTo>
                  <a:pt x="60629" y="16421"/>
                </a:lnTo>
                <a:lnTo>
                  <a:pt x="60629" y="16381"/>
                </a:lnTo>
                <a:close/>
                <a:moveTo>
                  <a:pt x="64253" y="16381"/>
                </a:moveTo>
                <a:lnTo>
                  <a:pt x="64253" y="16421"/>
                </a:lnTo>
                <a:lnTo>
                  <a:pt x="64253" y="17873"/>
                </a:lnTo>
                <a:lnTo>
                  <a:pt x="64253" y="17914"/>
                </a:lnTo>
                <a:lnTo>
                  <a:pt x="62479" y="17914"/>
                </a:lnTo>
                <a:lnTo>
                  <a:pt x="62479" y="17873"/>
                </a:lnTo>
                <a:lnTo>
                  <a:pt x="62479" y="16421"/>
                </a:lnTo>
                <a:lnTo>
                  <a:pt x="62479" y="16381"/>
                </a:lnTo>
                <a:close/>
                <a:moveTo>
                  <a:pt x="66108" y="16381"/>
                </a:moveTo>
                <a:lnTo>
                  <a:pt x="66108" y="16421"/>
                </a:lnTo>
                <a:lnTo>
                  <a:pt x="66108" y="17873"/>
                </a:lnTo>
                <a:lnTo>
                  <a:pt x="66108" y="17914"/>
                </a:lnTo>
                <a:lnTo>
                  <a:pt x="64328" y="17914"/>
                </a:lnTo>
                <a:lnTo>
                  <a:pt x="64328" y="17873"/>
                </a:lnTo>
                <a:lnTo>
                  <a:pt x="64328" y="16421"/>
                </a:lnTo>
                <a:lnTo>
                  <a:pt x="64328" y="16381"/>
                </a:lnTo>
                <a:close/>
                <a:moveTo>
                  <a:pt x="3343" y="17989"/>
                </a:moveTo>
                <a:lnTo>
                  <a:pt x="3343" y="19763"/>
                </a:lnTo>
                <a:lnTo>
                  <a:pt x="1568" y="19763"/>
                </a:lnTo>
                <a:lnTo>
                  <a:pt x="1568" y="17989"/>
                </a:lnTo>
                <a:close/>
                <a:moveTo>
                  <a:pt x="5192" y="17989"/>
                </a:moveTo>
                <a:lnTo>
                  <a:pt x="5192" y="19763"/>
                </a:lnTo>
                <a:lnTo>
                  <a:pt x="3418" y="19763"/>
                </a:lnTo>
                <a:lnTo>
                  <a:pt x="3418" y="17989"/>
                </a:lnTo>
                <a:close/>
                <a:moveTo>
                  <a:pt x="7047" y="17989"/>
                </a:moveTo>
                <a:lnTo>
                  <a:pt x="7047" y="19763"/>
                </a:lnTo>
                <a:lnTo>
                  <a:pt x="5267" y="19763"/>
                </a:lnTo>
                <a:lnTo>
                  <a:pt x="5267" y="17989"/>
                </a:lnTo>
                <a:close/>
                <a:moveTo>
                  <a:pt x="8896" y="17989"/>
                </a:moveTo>
                <a:lnTo>
                  <a:pt x="8896" y="19763"/>
                </a:lnTo>
                <a:lnTo>
                  <a:pt x="7123" y="19763"/>
                </a:lnTo>
                <a:lnTo>
                  <a:pt x="7123" y="17989"/>
                </a:lnTo>
                <a:close/>
                <a:moveTo>
                  <a:pt x="10746" y="17989"/>
                </a:moveTo>
                <a:lnTo>
                  <a:pt x="10746" y="19763"/>
                </a:lnTo>
                <a:lnTo>
                  <a:pt x="8972" y="19763"/>
                </a:lnTo>
                <a:lnTo>
                  <a:pt x="8972" y="17989"/>
                </a:lnTo>
                <a:close/>
                <a:moveTo>
                  <a:pt x="12601" y="17989"/>
                </a:moveTo>
                <a:lnTo>
                  <a:pt x="12601" y="19763"/>
                </a:lnTo>
                <a:lnTo>
                  <a:pt x="10827" y="19763"/>
                </a:lnTo>
                <a:lnTo>
                  <a:pt x="10827" y="17989"/>
                </a:lnTo>
                <a:close/>
                <a:moveTo>
                  <a:pt x="14451" y="17989"/>
                </a:moveTo>
                <a:lnTo>
                  <a:pt x="14451" y="19763"/>
                </a:lnTo>
                <a:lnTo>
                  <a:pt x="12676" y="19763"/>
                </a:lnTo>
                <a:lnTo>
                  <a:pt x="12676" y="17989"/>
                </a:lnTo>
                <a:close/>
                <a:moveTo>
                  <a:pt x="16305" y="17989"/>
                </a:moveTo>
                <a:lnTo>
                  <a:pt x="16305" y="19763"/>
                </a:lnTo>
                <a:lnTo>
                  <a:pt x="14526" y="19763"/>
                </a:lnTo>
                <a:lnTo>
                  <a:pt x="14526" y="17989"/>
                </a:lnTo>
                <a:close/>
                <a:moveTo>
                  <a:pt x="18089" y="17989"/>
                </a:moveTo>
                <a:lnTo>
                  <a:pt x="18089" y="19763"/>
                </a:lnTo>
                <a:lnTo>
                  <a:pt x="16381" y="19763"/>
                </a:lnTo>
                <a:lnTo>
                  <a:pt x="16381" y="17989"/>
                </a:lnTo>
                <a:close/>
                <a:moveTo>
                  <a:pt x="19945" y="17989"/>
                </a:moveTo>
                <a:lnTo>
                  <a:pt x="19945" y="19763"/>
                </a:lnTo>
                <a:lnTo>
                  <a:pt x="18166" y="19763"/>
                </a:lnTo>
                <a:lnTo>
                  <a:pt x="18166" y="17989"/>
                </a:lnTo>
                <a:close/>
                <a:moveTo>
                  <a:pt x="21795" y="17989"/>
                </a:moveTo>
                <a:lnTo>
                  <a:pt x="21795" y="19763"/>
                </a:lnTo>
                <a:lnTo>
                  <a:pt x="20020" y="19763"/>
                </a:lnTo>
                <a:lnTo>
                  <a:pt x="20020" y="17989"/>
                </a:lnTo>
                <a:close/>
                <a:moveTo>
                  <a:pt x="23644" y="17989"/>
                </a:moveTo>
                <a:lnTo>
                  <a:pt x="23644" y="19763"/>
                </a:lnTo>
                <a:lnTo>
                  <a:pt x="21870" y="19763"/>
                </a:lnTo>
                <a:lnTo>
                  <a:pt x="21870" y="17989"/>
                </a:lnTo>
                <a:close/>
                <a:moveTo>
                  <a:pt x="25498" y="17989"/>
                </a:moveTo>
                <a:lnTo>
                  <a:pt x="25498" y="19763"/>
                </a:lnTo>
                <a:lnTo>
                  <a:pt x="23719" y="19763"/>
                </a:lnTo>
                <a:lnTo>
                  <a:pt x="23719" y="17989"/>
                </a:lnTo>
                <a:close/>
                <a:moveTo>
                  <a:pt x="27348" y="17989"/>
                </a:moveTo>
                <a:lnTo>
                  <a:pt x="27348" y="19763"/>
                </a:lnTo>
                <a:lnTo>
                  <a:pt x="25575" y="19763"/>
                </a:lnTo>
                <a:lnTo>
                  <a:pt x="25575" y="17989"/>
                </a:lnTo>
                <a:close/>
                <a:moveTo>
                  <a:pt x="29204" y="17989"/>
                </a:moveTo>
                <a:lnTo>
                  <a:pt x="29204" y="19763"/>
                </a:lnTo>
                <a:lnTo>
                  <a:pt x="27424" y="19763"/>
                </a:lnTo>
                <a:lnTo>
                  <a:pt x="27424" y="17989"/>
                </a:lnTo>
                <a:close/>
                <a:moveTo>
                  <a:pt x="31053" y="17989"/>
                </a:moveTo>
                <a:lnTo>
                  <a:pt x="31053" y="19763"/>
                </a:lnTo>
                <a:lnTo>
                  <a:pt x="29279" y="19763"/>
                </a:lnTo>
                <a:lnTo>
                  <a:pt x="29279" y="17989"/>
                </a:lnTo>
                <a:close/>
                <a:moveTo>
                  <a:pt x="32903" y="17989"/>
                </a:moveTo>
                <a:lnTo>
                  <a:pt x="32903" y="19763"/>
                </a:lnTo>
                <a:lnTo>
                  <a:pt x="31128" y="19763"/>
                </a:lnTo>
                <a:lnTo>
                  <a:pt x="31128" y="17989"/>
                </a:lnTo>
                <a:close/>
                <a:moveTo>
                  <a:pt x="34692" y="17989"/>
                </a:moveTo>
                <a:lnTo>
                  <a:pt x="34692" y="19763"/>
                </a:lnTo>
                <a:lnTo>
                  <a:pt x="32979" y="19763"/>
                </a:lnTo>
                <a:lnTo>
                  <a:pt x="32979" y="17989"/>
                </a:lnTo>
                <a:close/>
                <a:moveTo>
                  <a:pt x="36541" y="17989"/>
                </a:moveTo>
                <a:lnTo>
                  <a:pt x="36541" y="19763"/>
                </a:lnTo>
                <a:lnTo>
                  <a:pt x="34768" y="19763"/>
                </a:lnTo>
                <a:lnTo>
                  <a:pt x="34768" y="17989"/>
                </a:lnTo>
                <a:close/>
                <a:moveTo>
                  <a:pt x="38397" y="17989"/>
                </a:moveTo>
                <a:lnTo>
                  <a:pt x="38397" y="19763"/>
                </a:lnTo>
                <a:lnTo>
                  <a:pt x="36618" y="19763"/>
                </a:lnTo>
                <a:lnTo>
                  <a:pt x="36618" y="17989"/>
                </a:lnTo>
                <a:close/>
                <a:moveTo>
                  <a:pt x="40246" y="17989"/>
                </a:moveTo>
                <a:lnTo>
                  <a:pt x="40246" y="19763"/>
                </a:lnTo>
                <a:lnTo>
                  <a:pt x="38472" y="19763"/>
                </a:lnTo>
                <a:lnTo>
                  <a:pt x="38472" y="17989"/>
                </a:lnTo>
                <a:close/>
                <a:moveTo>
                  <a:pt x="42096" y="17989"/>
                </a:moveTo>
                <a:lnTo>
                  <a:pt x="42096" y="19763"/>
                </a:lnTo>
                <a:lnTo>
                  <a:pt x="40321" y="19763"/>
                </a:lnTo>
                <a:lnTo>
                  <a:pt x="40321" y="17989"/>
                </a:lnTo>
                <a:close/>
                <a:moveTo>
                  <a:pt x="43950" y="17989"/>
                </a:moveTo>
                <a:lnTo>
                  <a:pt x="43950" y="19763"/>
                </a:lnTo>
                <a:lnTo>
                  <a:pt x="42172" y="19763"/>
                </a:lnTo>
                <a:lnTo>
                  <a:pt x="42172" y="17989"/>
                </a:lnTo>
                <a:close/>
                <a:moveTo>
                  <a:pt x="45801" y="17989"/>
                </a:moveTo>
                <a:lnTo>
                  <a:pt x="45801" y="19763"/>
                </a:lnTo>
                <a:lnTo>
                  <a:pt x="44027" y="19763"/>
                </a:lnTo>
                <a:lnTo>
                  <a:pt x="44027" y="17989"/>
                </a:lnTo>
                <a:close/>
                <a:moveTo>
                  <a:pt x="47656" y="17989"/>
                </a:moveTo>
                <a:lnTo>
                  <a:pt x="47656" y="19763"/>
                </a:lnTo>
                <a:lnTo>
                  <a:pt x="45876" y="19763"/>
                </a:lnTo>
                <a:lnTo>
                  <a:pt x="45876" y="17989"/>
                </a:lnTo>
                <a:close/>
                <a:moveTo>
                  <a:pt x="49505" y="17989"/>
                </a:moveTo>
                <a:lnTo>
                  <a:pt x="49505" y="19763"/>
                </a:lnTo>
                <a:lnTo>
                  <a:pt x="47731" y="19763"/>
                </a:lnTo>
                <a:lnTo>
                  <a:pt x="47731" y="17989"/>
                </a:lnTo>
                <a:close/>
                <a:moveTo>
                  <a:pt x="51289" y="17989"/>
                </a:moveTo>
                <a:lnTo>
                  <a:pt x="51289" y="19763"/>
                </a:lnTo>
                <a:lnTo>
                  <a:pt x="49581" y="19763"/>
                </a:lnTo>
                <a:lnTo>
                  <a:pt x="49581" y="17989"/>
                </a:lnTo>
                <a:close/>
                <a:moveTo>
                  <a:pt x="53144" y="17989"/>
                </a:moveTo>
                <a:lnTo>
                  <a:pt x="53144" y="19763"/>
                </a:lnTo>
                <a:lnTo>
                  <a:pt x="51370" y="19763"/>
                </a:lnTo>
                <a:lnTo>
                  <a:pt x="51370" y="17989"/>
                </a:lnTo>
                <a:close/>
                <a:moveTo>
                  <a:pt x="54995" y="17989"/>
                </a:moveTo>
                <a:lnTo>
                  <a:pt x="54995" y="19763"/>
                </a:lnTo>
                <a:lnTo>
                  <a:pt x="53220" y="19763"/>
                </a:lnTo>
                <a:lnTo>
                  <a:pt x="53220" y="17989"/>
                </a:lnTo>
                <a:close/>
                <a:moveTo>
                  <a:pt x="56849" y="17989"/>
                </a:moveTo>
                <a:lnTo>
                  <a:pt x="56849" y="19763"/>
                </a:lnTo>
                <a:lnTo>
                  <a:pt x="55070" y="19763"/>
                </a:lnTo>
                <a:lnTo>
                  <a:pt x="55070" y="17989"/>
                </a:lnTo>
                <a:close/>
                <a:moveTo>
                  <a:pt x="58698" y="17989"/>
                </a:moveTo>
                <a:lnTo>
                  <a:pt x="58698" y="19763"/>
                </a:lnTo>
                <a:lnTo>
                  <a:pt x="56924" y="19763"/>
                </a:lnTo>
                <a:lnTo>
                  <a:pt x="56924" y="17989"/>
                </a:lnTo>
                <a:close/>
                <a:moveTo>
                  <a:pt x="60548" y="17989"/>
                </a:moveTo>
                <a:lnTo>
                  <a:pt x="60548" y="19763"/>
                </a:lnTo>
                <a:lnTo>
                  <a:pt x="58775" y="19763"/>
                </a:lnTo>
                <a:lnTo>
                  <a:pt x="58775" y="17989"/>
                </a:lnTo>
                <a:close/>
                <a:moveTo>
                  <a:pt x="62404" y="17989"/>
                </a:moveTo>
                <a:lnTo>
                  <a:pt x="62404" y="19763"/>
                </a:lnTo>
                <a:lnTo>
                  <a:pt x="60629" y="19763"/>
                </a:lnTo>
                <a:lnTo>
                  <a:pt x="60629" y="17989"/>
                </a:lnTo>
                <a:close/>
                <a:moveTo>
                  <a:pt x="64253" y="17989"/>
                </a:moveTo>
                <a:lnTo>
                  <a:pt x="64253" y="19763"/>
                </a:lnTo>
                <a:lnTo>
                  <a:pt x="62479" y="19763"/>
                </a:lnTo>
                <a:lnTo>
                  <a:pt x="62479" y="17989"/>
                </a:lnTo>
                <a:close/>
                <a:moveTo>
                  <a:pt x="66108" y="17989"/>
                </a:moveTo>
                <a:lnTo>
                  <a:pt x="66108" y="19763"/>
                </a:lnTo>
                <a:lnTo>
                  <a:pt x="64328" y="19763"/>
                </a:lnTo>
                <a:lnTo>
                  <a:pt x="64328" y="17989"/>
                </a:lnTo>
                <a:close/>
                <a:moveTo>
                  <a:pt x="3343" y="19838"/>
                </a:moveTo>
                <a:lnTo>
                  <a:pt x="3343" y="21613"/>
                </a:lnTo>
                <a:lnTo>
                  <a:pt x="1568" y="21613"/>
                </a:lnTo>
                <a:lnTo>
                  <a:pt x="1568" y="19838"/>
                </a:lnTo>
                <a:close/>
                <a:moveTo>
                  <a:pt x="5192" y="19838"/>
                </a:moveTo>
                <a:lnTo>
                  <a:pt x="5192" y="21613"/>
                </a:lnTo>
                <a:lnTo>
                  <a:pt x="3418" y="21613"/>
                </a:lnTo>
                <a:lnTo>
                  <a:pt x="3418" y="19838"/>
                </a:lnTo>
                <a:close/>
                <a:moveTo>
                  <a:pt x="7047" y="19838"/>
                </a:moveTo>
                <a:lnTo>
                  <a:pt x="7047" y="21613"/>
                </a:lnTo>
                <a:lnTo>
                  <a:pt x="5267" y="21613"/>
                </a:lnTo>
                <a:lnTo>
                  <a:pt x="5267" y="19838"/>
                </a:lnTo>
                <a:close/>
                <a:moveTo>
                  <a:pt x="8896" y="19838"/>
                </a:moveTo>
                <a:lnTo>
                  <a:pt x="8896" y="21613"/>
                </a:lnTo>
                <a:lnTo>
                  <a:pt x="7123" y="21613"/>
                </a:lnTo>
                <a:lnTo>
                  <a:pt x="7123" y="19838"/>
                </a:lnTo>
                <a:close/>
                <a:moveTo>
                  <a:pt x="10746" y="19838"/>
                </a:moveTo>
                <a:lnTo>
                  <a:pt x="10746" y="21613"/>
                </a:lnTo>
                <a:lnTo>
                  <a:pt x="8972" y="21613"/>
                </a:lnTo>
                <a:lnTo>
                  <a:pt x="8972" y="19838"/>
                </a:lnTo>
                <a:close/>
                <a:moveTo>
                  <a:pt x="12601" y="19838"/>
                </a:moveTo>
                <a:lnTo>
                  <a:pt x="12601" y="21613"/>
                </a:lnTo>
                <a:lnTo>
                  <a:pt x="10827" y="21613"/>
                </a:lnTo>
                <a:lnTo>
                  <a:pt x="10827" y="19838"/>
                </a:lnTo>
                <a:close/>
                <a:moveTo>
                  <a:pt x="14451" y="19838"/>
                </a:moveTo>
                <a:lnTo>
                  <a:pt x="14451" y="21613"/>
                </a:lnTo>
                <a:lnTo>
                  <a:pt x="12676" y="21613"/>
                </a:lnTo>
                <a:lnTo>
                  <a:pt x="12676" y="19838"/>
                </a:lnTo>
                <a:close/>
                <a:moveTo>
                  <a:pt x="16305" y="19838"/>
                </a:moveTo>
                <a:lnTo>
                  <a:pt x="16305" y="21613"/>
                </a:lnTo>
                <a:lnTo>
                  <a:pt x="14526" y="21613"/>
                </a:lnTo>
                <a:lnTo>
                  <a:pt x="14526" y="19838"/>
                </a:lnTo>
                <a:close/>
                <a:moveTo>
                  <a:pt x="18089" y="19838"/>
                </a:moveTo>
                <a:lnTo>
                  <a:pt x="18089" y="21613"/>
                </a:lnTo>
                <a:lnTo>
                  <a:pt x="16381" y="21613"/>
                </a:lnTo>
                <a:lnTo>
                  <a:pt x="16381" y="19838"/>
                </a:lnTo>
                <a:close/>
                <a:moveTo>
                  <a:pt x="19945" y="19838"/>
                </a:moveTo>
                <a:lnTo>
                  <a:pt x="19945" y="21613"/>
                </a:lnTo>
                <a:lnTo>
                  <a:pt x="18166" y="21613"/>
                </a:lnTo>
                <a:lnTo>
                  <a:pt x="18166" y="19838"/>
                </a:lnTo>
                <a:close/>
                <a:moveTo>
                  <a:pt x="21795" y="19838"/>
                </a:moveTo>
                <a:lnTo>
                  <a:pt x="21795" y="21613"/>
                </a:lnTo>
                <a:lnTo>
                  <a:pt x="20020" y="21613"/>
                </a:lnTo>
                <a:lnTo>
                  <a:pt x="20020" y="19838"/>
                </a:lnTo>
                <a:close/>
                <a:moveTo>
                  <a:pt x="23644" y="19838"/>
                </a:moveTo>
                <a:lnTo>
                  <a:pt x="23644" y="21613"/>
                </a:lnTo>
                <a:lnTo>
                  <a:pt x="21870" y="21613"/>
                </a:lnTo>
                <a:lnTo>
                  <a:pt x="21870" y="19838"/>
                </a:lnTo>
                <a:close/>
                <a:moveTo>
                  <a:pt x="25498" y="19838"/>
                </a:moveTo>
                <a:lnTo>
                  <a:pt x="25498" y="21613"/>
                </a:lnTo>
                <a:lnTo>
                  <a:pt x="23719" y="21613"/>
                </a:lnTo>
                <a:lnTo>
                  <a:pt x="23719" y="19838"/>
                </a:lnTo>
                <a:close/>
                <a:moveTo>
                  <a:pt x="27348" y="19838"/>
                </a:moveTo>
                <a:lnTo>
                  <a:pt x="27348" y="21613"/>
                </a:lnTo>
                <a:lnTo>
                  <a:pt x="25575" y="21613"/>
                </a:lnTo>
                <a:lnTo>
                  <a:pt x="25575" y="19838"/>
                </a:lnTo>
                <a:close/>
                <a:moveTo>
                  <a:pt x="29204" y="19838"/>
                </a:moveTo>
                <a:lnTo>
                  <a:pt x="29204" y="21613"/>
                </a:lnTo>
                <a:lnTo>
                  <a:pt x="27424" y="21613"/>
                </a:lnTo>
                <a:lnTo>
                  <a:pt x="27424" y="19838"/>
                </a:lnTo>
                <a:close/>
                <a:moveTo>
                  <a:pt x="31053" y="19838"/>
                </a:moveTo>
                <a:lnTo>
                  <a:pt x="31053" y="21613"/>
                </a:lnTo>
                <a:lnTo>
                  <a:pt x="29279" y="21613"/>
                </a:lnTo>
                <a:lnTo>
                  <a:pt x="29279" y="19838"/>
                </a:lnTo>
                <a:close/>
                <a:moveTo>
                  <a:pt x="32903" y="19838"/>
                </a:moveTo>
                <a:lnTo>
                  <a:pt x="32903" y="21613"/>
                </a:lnTo>
                <a:lnTo>
                  <a:pt x="31128" y="21613"/>
                </a:lnTo>
                <a:lnTo>
                  <a:pt x="31128" y="19838"/>
                </a:lnTo>
                <a:close/>
                <a:moveTo>
                  <a:pt x="34692" y="19838"/>
                </a:moveTo>
                <a:lnTo>
                  <a:pt x="34692" y="21613"/>
                </a:lnTo>
                <a:lnTo>
                  <a:pt x="32979" y="21613"/>
                </a:lnTo>
                <a:lnTo>
                  <a:pt x="32979" y="19838"/>
                </a:lnTo>
                <a:close/>
                <a:moveTo>
                  <a:pt x="36541" y="19838"/>
                </a:moveTo>
                <a:lnTo>
                  <a:pt x="36541" y="21613"/>
                </a:lnTo>
                <a:lnTo>
                  <a:pt x="34768" y="21613"/>
                </a:lnTo>
                <a:lnTo>
                  <a:pt x="34768" y="19838"/>
                </a:lnTo>
                <a:close/>
                <a:moveTo>
                  <a:pt x="38397" y="19838"/>
                </a:moveTo>
                <a:lnTo>
                  <a:pt x="38397" y="21613"/>
                </a:lnTo>
                <a:lnTo>
                  <a:pt x="36618" y="21613"/>
                </a:lnTo>
                <a:lnTo>
                  <a:pt x="36618" y="19838"/>
                </a:lnTo>
                <a:close/>
                <a:moveTo>
                  <a:pt x="40246" y="19838"/>
                </a:moveTo>
                <a:lnTo>
                  <a:pt x="40246" y="21613"/>
                </a:lnTo>
                <a:lnTo>
                  <a:pt x="38472" y="21613"/>
                </a:lnTo>
                <a:lnTo>
                  <a:pt x="38472" y="19838"/>
                </a:lnTo>
                <a:close/>
                <a:moveTo>
                  <a:pt x="42096" y="19838"/>
                </a:moveTo>
                <a:lnTo>
                  <a:pt x="42096" y="21613"/>
                </a:lnTo>
                <a:lnTo>
                  <a:pt x="40321" y="21613"/>
                </a:lnTo>
                <a:lnTo>
                  <a:pt x="40321" y="19838"/>
                </a:lnTo>
                <a:close/>
                <a:moveTo>
                  <a:pt x="43950" y="19838"/>
                </a:moveTo>
                <a:lnTo>
                  <a:pt x="43950" y="21613"/>
                </a:lnTo>
                <a:lnTo>
                  <a:pt x="42172" y="21613"/>
                </a:lnTo>
                <a:lnTo>
                  <a:pt x="42172" y="19838"/>
                </a:lnTo>
                <a:close/>
                <a:moveTo>
                  <a:pt x="45801" y="19838"/>
                </a:moveTo>
                <a:lnTo>
                  <a:pt x="45801" y="21613"/>
                </a:lnTo>
                <a:lnTo>
                  <a:pt x="44027" y="21613"/>
                </a:lnTo>
                <a:lnTo>
                  <a:pt x="44027" y="19838"/>
                </a:lnTo>
                <a:close/>
                <a:moveTo>
                  <a:pt x="47656" y="19838"/>
                </a:moveTo>
                <a:lnTo>
                  <a:pt x="47656" y="21613"/>
                </a:lnTo>
                <a:lnTo>
                  <a:pt x="45876" y="21613"/>
                </a:lnTo>
                <a:lnTo>
                  <a:pt x="45876" y="19838"/>
                </a:lnTo>
                <a:close/>
                <a:moveTo>
                  <a:pt x="49505" y="19838"/>
                </a:moveTo>
                <a:lnTo>
                  <a:pt x="49505" y="21613"/>
                </a:lnTo>
                <a:lnTo>
                  <a:pt x="47731" y="21613"/>
                </a:lnTo>
                <a:lnTo>
                  <a:pt x="47731" y="19838"/>
                </a:lnTo>
                <a:close/>
                <a:moveTo>
                  <a:pt x="51289" y="19838"/>
                </a:moveTo>
                <a:lnTo>
                  <a:pt x="51289" y="21613"/>
                </a:lnTo>
                <a:lnTo>
                  <a:pt x="49581" y="21613"/>
                </a:lnTo>
                <a:lnTo>
                  <a:pt x="49581" y="19838"/>
                </a:lnTo>
                <a:close/>
                <a:moveTo>
                  <a:pt x="53144" y="19838"/>
                </a:moveTo>
                <a:lnTo>
                  <a:pt x="53144" y="21613"/>
                </a:lnTo>
                <a:lnTo>
                  <a:pt x="51370" y="21613"/>
                </a:lnTo>
                <a:lnTo>
                  <a:pt x="51370" y="19838"/>
                </a:lnTo>
                <a:close/>
                <a:moveTo>
                  <a:pt x="54995" y="19838"/>
                </a:moveTo>
                <a:lnTo>
                  <a:pt x="54995" y="21613"/>
                </a:lnTo>
                <a:lnTo>
                  <a:pt x="53220" y="21613"/>
                </a:lnTo>
                <a:lnTo>
                  <a:pt x="53220" y="19838"/>
                </a:lnTo>
                <a:close/>
                <a:moveTo>
                  <a:pt x="56849" y="19838"/>
                </a:moveTo>
                <a:lnTo>
                  <a:pt x="56849" y="21613"/>
                </a:lnTo>
                <a:lnTo>
                  <a:pt x="55070" y="21613"/>
                </a:lnTo>
                <a:lnTo>
                  <a:pt x="55070" y="19838"/>
                </a:lnTo>
                <a:close/>
                <a:moveTo>
                  <a:pt x="58698" y="19838"/>
                </a:moveTo>
                <a:lnTo>
                  <a:pt x="58698" y="21613"/>
                </a:lnTo>
                <a:lnTo>
                  <a:pt x="56924" y="21613"/>
                </a:lnTo>
                <a:lnTo>
                  <a:pt x="56924" y="19838"/>
                </a:lnTo>
                <a:close/>
                <a:moveTo>
                  <a:pt x="60548" y="19838"/>
                </a:moveTo>
                <a:lnTo>
                  <a:pt x="60548" y="21613"/>
                </a:lnTo>
                <a:lnTo>
                  <a:pt x="58775" y="21613"/>
                </a:lnTo>
                <a:lnTo>
                  <a:pt x="58775" y="19838"/>
                </a:lnTo>
                <a:close/>
                <a:moveTo>
                  <a:pt x="62404" y="19838"/>
                </a:moveTo>
                <a:lnTo>
                  <a:pt x="62404" y="21613"/>
                </a:lnTo>
                <a:lnTo>
                  <a:pt x="60629" y="21613"/>
                </a:lnTo>
                <a:lnTo>
                  <a:pt x="60629" y="19838"/>
                </a:lnTo>
                <a:close/>
                <a:moveTo>
                  <a:pt x="64253" y="19838"/>
                </a:moveTo>
                <a:lnTo>
                  <a:pt x="64253" y="21613"/>
                </a:lnTo>
                <a:lnTo>
                  <a:pt x="62479" y="21613"/>
                </a:lnTo>
                <a:lnTo>
                  <a:pt x="62479" y="19838"/>
                </a:lnTo>
                <a:close/>
                <a:moveTo>
                  <a:pt x="66108" y="19838"/>
                </a:moveTo>
                <a:lnTo>
                  <a:pt x="66108" y="21613"/>
                </a:lnTo>
                <a:lnTo>
                  <a:pt x="64328" y="21613"/>
                </a:lnTo>
                <a:lnTo>
                  <a:pt x="64328" y="19838"/>
                </a:lnTo>
                <a:close/>
                <a:moveTo>
                  <a:pt x="3343" y="21688"/>
                </a:moveTo>
                <a:lnTo>
                  <a:pt x="3343" y="23467"/>
                </a:lnTo>
                <a:lnTo>
                  <a:pt x="1568" y="23467"/>
                </a:lnTo>
                <a:lnTo>
                  <a:pt x="1568" y="21688"/>
                </a:lnTo>
                <a:close/>
                <a:moveTo>
                  <a:pt x="5192" y="21688"/>
                </a:moveTo>
                <a:lnTo>
                  <a:pt x="5192" y="23467"/>
                </a:lnTo>
                <a:lnTo>
                  <a:pt x="3418" y="23467"/>
                </a:lnTo>
                <a:lnTo>
                  <a:pt x="3418" y="21688"/>
                </a:lnTo>
                <a:close/>
                <a:moveTo>
                  <a:pt x="7047" y="21688"/>
                </a:moveTo>
                <a:lnTo>
                  <a:pt x="7047" y="23467"/>
                </a:lnTo>
                <a:lnTo>
                  <a:pt x="5267" y="23467"/>
                </a:lnTo>
                <a:lnTo>
                  <a:pt x="5267" y="21688"/>
                </a:lnTo>
                <a:close/>
                <a:moveTo>
                  <a:pt x="8896" y="21688"/>
                </a:moveTo>
                <a:lnTo>
                  <a:pt x="8896" y="23467"/>
                </a:lnTo>
                <a:lnTo>
                  <a:pt x="7123" y="23467"/>
                </a:lnTo>
                <a:lnTo>
                  <a:pt x="7123" y="21688"/>
                </a:lnTo>
                <a:close/>
                <a:moveTo>
                  <a:pt x="10746" y="21688"/>
                </a:moveTo>
                <a:lnTo>
                  <a:pt x="10746" y="23467"/>
                </a:lnTo>
                <a:lnTo>
                  <a:pt x="8972" y="23467"/>
                </a:lnTo>
                <a:lnTo>
                  <a:pt x="8972" y="21688"/>
                </a:lnTo>
                <a:close/>
                <a:moveTo>
                  <a:pt x="12601" y="21688"/>
                </a:moveTo>
                <a:lnTo>
                  <a:pt x="12601" y="23467"/>
                </a:lnTo>
                <a:lnTo>
                  <a:pt x="10827" y="23467"/>
                </a:lnTo>
                <a:lnTo>
                  <a:pt x="10827" y="21688"/>
                </a:lnTo>
                <a:close/>
                <a:moveTo>
                  <a:pt x="14451" y="21688"/>
                </a:moveTo>
                <a:lnTo>
                  <a:pt x="14451" y="23467"/>
                </a:lnTo>
                <a:lnTo>
                  <a:pt x="12676" y="23467"/>
                </a:lnTo>
                <a:lnTo>
                  <a:pt x="12676" y="21688"/>
                </a:lnTo>
                <a:close/>
                <a:moveTo>
                  <a:pt x="16305" y="21688"/>
                </a:moveTo>
                <a:lnTo>
                  <a:pt x="16305" y="23467"/>
                </a:lnTo>
                <a:lnTo>
                  <a:pt x="14526" y="23467"/>
                </a:lnTo>
                <a:lnTo>
                  <a:pt x="14526" y="21688"/>
                </a:lnTo>
                <a:close/>
                <a:moveTo>
                  <a:pt x="18089" y="21688"/>
                </a:moveTo>
                <a:lnTo>
                  <a:pt x="18089" y="23467"/>
                </a:lnTo>
                <a:lnTo>
                  <a:pt x="16381" y="23467"/>
                </a:lnTo>
                <a:lnTo>
                  <a:pt x="16381" y="21688"/>
                </a:lnTo>
                <a:close/>
                <a:moveTo>
                  <a:pt x="19945" y="21688"/>
                </a:moveTo>
                <a:lnTo>
                  <a:pt x="19945" y="23467"/>
                </a:lnTo>
                <a:lnTo>
                  <a:pt x="18166" y="23467"/>
                </a:lnTo>
                <a:lnTo>
                  <a:pt x="18166" y="21688"/>
                </a:lnTo>
                <a:close/>
                <a:moveTo>
                  <a:pt x="21795" y="21688"/>
                </a:moveTo>
                <a:lnTo>
                  <a:pt x="21795" y="23467"/>
                </a:lnTo>
                <a:lnTo>
                  <a:pt x="20020" y="23467"/>
                </a:lnTo>
                <a:lnTo>
                  <a:pt x="20020" y="21688"/>
                </a:lnTo>
                <a:close/>
                <a:moveTo>
                  <a:pt x="23644" y="21688"/>
                </a:moveTo>
                <a:lnTo>
                  <a:pt x="23644" y="23467"/>
                </a:lnTo>
                <a:lnTo>
                  <a:pt x="21870" y="23467"/>
                </a:lnTo>
                <a:lnTo>
                  <a:pt x="21870" y="21688"/>
                </a:lnTo>
                <a:close/>
                <a:moveTo>
                  <a:pt x="25498" y="21688"/>
                </a:moveTo>
                <a:lnTo>
                  <a:pt x="25498" y="23467"/>
                </a:lnTo>
                <a:lnTo>
                  <a:pt x="23719" y="23467"/>
                </a:lnTo>
                <a:lnTo>
                  <a:pt x="23719" y="21688"/>
                </a:lnTo>
                <a:close/>
                <a:moveTo>
                  <a:pt x="27348" y="21688"/>
                </a:moveTo>
                <a:lnTo>
                  <a:pt x="27348" y="23467"/>
                </a:lnTo>
                <a:lnTo>
                  <a:pt x="25575" y="23467"/>
                </a:lnTo>
                <a:lnTo>
                  <a:pt x="25575" y="21688"/>
                </a:lnTo>
                <a:close/>
                <a:moveTo>
                  <a:pt x="29204" y="21688"/>
                </a:moveTo>
                <a:lnTo>
                  <a:pt x="29204" y="23467"/>
                </a:lnTo>
                <a:lnTo>
                  <a:pt x="27424" y="23467"/>
                </a:lnTo>
                <a:lnTo>
                  <a:pt x="27424" y="21688"/>
                </a:lnTo>
                <a:close/>
                <a:moveTo>
                  <a:pt x="31053" y="21688"/>
                </a:moveTo>
                <a:lnTo>
                  <a:pt x="31053" y="23467"/>
                </a:lnTo>
                <a:lnTo>
                  <a:pt x="29279" y="23467"/>
                </a:lnTo>
                <a:lnTo>
                  <a:pt x="29279" y="21688"/>
                </a:lnTo>
                <a:close/>
                <a:moveTo>
                  <a:pt x="32903" y="21688"/>
                </a:moveTo>
                <a:lnTo>
                  <a:pt x="32903" y="23467"/>
                </a:lnTo>
                <a:lnTo>
                  <a:pt x="31128" y="23467"/>
                </a:lnTo>
                <a:lnTo>
                  <a:pt x="31128" y="21688"/>
                </a:lnTo>
                <a:close/>
                <a:moveTo>
                  <a:pt x="34692" y="21688"/>
                </a:moveTo>
                <a:lnTo>
                  <a:pt x="34692" y="23467"/>
                </a:lnTo>
                <a:lnTo>
                  <a:pt x="32979" y="23467"/>
                </a:lnTo>
                <a:lnTo>
                  <a:pt x="32979" y="21688"/>
                </a:lnTo>
                <a:close/>
                <a:moveTo>
                  <a:pt x="36541" y="21688"/>
                </a:moveTo>
                <a:lnTo>
                  <a:pt x="36541" y="23467"/>
                </a:lnTo>
                <a:lnTo>
                  <a:pt x="34768" y="23467"/>
                </a:lnTo>
                <a:lnTo>
                  <a:pt x="34768" y="21688"/>
                </a:lnTo>
                <a:close/>
                <a:moveTo>
                  <a:pt x="38397" y="21688"/>
                </a:moveTo>
                <a:lnTo>
                  <a:pt x="38397" y="23467"/>
                </a:lnTo>
                <a:lnTo>
                  <a:pt x="36618" y="23467"/>
                </a:lnTo>
                <a:lnTo>
                  <a:pt x="36618" y="21688"/>
                </a:lnTo>
                <a:close/>
                <a:moveTo>
                  <a:pt x="40246" y="21688"/>
                </a:moveTo>
                <a:lnTo>
                  <a:pt x="40246" y="23467"/>
                </a:lnTo>
                <a:lnTo>
                  <a:pt x="38472" y="23467"/>
                </a:lnTo>
                <a:lnTo>
                  <a:pt x="38472" y="21688"/>
                </a:lnTo>
                <a:close/>
                <a:moveTo>
                  <a:pt x="42096" y="21688"/>
                </a:moveTo>
                <a:lnTo>
                  <a:pt x="42096" y="23467"/>
                </a:lnTo>
                <a:lnTo>
                  <a:pt x="40321" y="23467"/>
                </a:lnTo>
                <a:lnTo>
                  <a:pt x="40321" y="21688"/>
                </a:lnTo>
                <a:close/>
                <a:moveTo>
                  <a:pt x="43950" y="21688"/>
                </a:moveTo>
                <a:lnTo>
                  <a:pt x="43950" y="23467"/>
                </a:lnTo>
                <a:lnTo>
                  <a:pt x="42172" y="23467"/>
                </a:lnTo>
                <a:lnTo>
                  <a:pt x="42172" y="21688"/>
                </a:lnTo>
                <a:close/>
                <a:moveTo>
                  <a:pt x="45801" y="21688"/>
                </a:moveTo>
                <a:lnTo>
                  <a:pt x="45801" y="23467"/>
                </a:lnTo>
                <a:lnTo>
                  <a:pt x="44027" y="23467"/>
                </a:lnTo>
                <a:lnTo>
                  <a:pt x="44027" y="21688"/>
                </a:lnTo>
                <a:close/>
                <a:moveTo>
                  <a:pt x="47656" y="21688"/>
                </a:moveTo>
                <a:lnTo>
                  <a:pt x="47656" y="23467"/>
                </a:lnTo>
                <a:lnTo>
                  <a:pt x="45876" y="23467"/>
                </a:lnTo>
                <a:lnTo>
                  <a:pt x="45876" y="21688"/>
                </a:lnTo>
                <a:close/>
                <a:moveTo>
                  <a:pt x="49505" y="21688"/>
                </a:moveTo>
                <a:lnTo>
                  <a:pt x="49505" y="23467"/>
                </a:lnTo>
                <a:lnTo>
                  <a:pt x="47731" y="23467"/>
                </a:lnTo>
                <a:lnTo>
                  <a:pt x="47731" y="21688"/>
                </a:lnTo>
                <a:close/>
                <a:moveTo>
                  <a:pt x="51289" y="21688"/>
                </a:moveTo>
                <a:lnTo>
                  <a:pt x="51289" y="23467"/>
                </a:lnTo>
                <a:lnTo>
                  <a:pt x="49581" y="23467"/>
                </a:lnTo>
                <a:lnTo>
                  <a:pt x="49581" y="21688"/>
                </a:lnTo>
                <a:close/>
                <a:moveTo>
                  <a:pt x="53144" y="21688"/>
                </a:moveTo>
                <a:lnTo>
                  <a:pt x="53144" y="23467"/>
                </a:lnTo>
                <a:lnTo>
                  <a:pt x="51370" y="23467"/>
                </a:lnTo>
                <a:lnTo>
                  <a:pt x="51370" y="21688"/>
                </a:lnTo>
                <a:close/>
                <a:moveTo>
                  <a:pt x="54995" y="21688"/>
                </a:moveTo>
                <a:lnTo>
                  <a:pt x="54995" y="23467"/>
                </a:lnTo>
                <a:lnTo>
                  <a:pt x="53220" y="23467"/>
                </a:lnTo>
                <a:lnTo>
                  <a:pt x="53220" y="21688"/>
                </a:lnTo>
                <a:close/>
                <a:moveTo>
                  <a:pt x="56849" y="21688"/>
                </a:moveTo>
                <a:lnTo>
                  <a:pt x="56849" y="23467"/>
                </a:lnTo>
                <a:lnTo>
                  <a:pt x="55070" y="23467"/>
                </a:lnTo>
                <a:lnTo>
                  <a:pt x="55070" y="21688"/>
                </a:lnTo>
                <a:close/>
                <a:moveTo>
                  <a:pt x="58698" y="21688"/>
                </a:moveTo>
                <a:lnTo>
                  <a:pt x="58698" y="23467"/>
                </a:lnTo>
                <a:lnTo>
                  <a:pt x="56924" y="23467"/>
                </a:lnTo>
                <a:lnTo>
                  <a:pt x="56924" y="21688"/>
                </a:lnTo>
                <a:close/>
                <a:moveTo>
                  <a:pt x="60548" y="21688"/>
                </a:moveTo>
                <a:lnTo>
                  <a:pt x="60548" y="23467"/>
                </a:lnTo>
                <a:lnTo>
                  <a:pt x="58775" y="23467"/>
                </a:lnTo>
                <a:lnTo>
                  <a:pt x="58775" y="21688"/>
                </a:lnTo>
                <a:close/>
                <a:moveTo>
                  <a:pt x="62404" y="21688"/>
                </a:moveTo>
                <a:lnTo>
                  <a:pt x="62404" y="23467"/>
                </a:lnTo>
                <a:lnTo>
                  <a:pt x="60629" y="23467"/>
                </a:lnTo>
                <a:lnTo>
                  <a:pt x="60629" y="21688"/>
                </a:lnTo>
                <a:close/>
                <a:moveTo>
                  <a:pt x="64253" y="21688"/>
                </a:moveTo>
                <a:lnTo>
                  <a:pt x="64253" y="23467"/>
                </a:lnTo>
                <a:lnTo>
                  <a:pt x="62479" y="23467"/>
                </a:lnTo>
                <a:lnTo>
                  <a:pt x="62479" y="21688"/>
                </a:lnTo>
                <a:close/>
                <a:moveTo>
                  <a:pt x="66108" y="21688"/>
                </a:moveTo>
                <a:lnTo>
                  <a:pt x="66108" y="23467"/>
                </a:lnTo>
                <a:lnTo>
                  <a:pt x="64328" y="23467"/>
                </a:lnTo>
                <a:lnTo>
                  <a:pt x="64328" y="21688"/>
                </a:lnTo>
                <a:close/>
                <a:moveTo>
                  <a:pt x="3343" y="23544"/>
                </a:moveTo>
                <a:lnTo>
                  <a:pt x="3343" y="25317"/>
                </a:lnTo>
                <a:lnTo>
                  <a:pt x="1568" y="25317"/>
                </a:lnTo>
                <a:lnTo>
                  <a:pt x="1568" y="23544"/>
                </a:lnTo>
                <a:close/>
                <a:moveTo>
                  <a:pt x="5192" y="23544"/>
                </a:moveTo>
                <a:lnTo>
                  <a:pt x="5192" y="25317"/>
                </a:lnTo>
                <a:lnTo>
                  <a:pt x="3418" y="25317"/>
                </a:lnTo>
                <a:lnTo>
                  <a:pt x="3418" y="23544"/>
                </a:lnTo>
                <a:close/>
                <a:moveTo>
                  <a:pt x="7047" y="23544"/>
                </a:moveTo>
                <a:lnTo>
                  <a:pt x="7047" y="25317"/>
                </a:lnTo>
                <a:lnTo>
                  <a:pt x="5267" y="25317"/>
                </a:lnTo>
                <a:lnTo>
                  <a:pt x="5267" y="23544"/>
                </a:lnTo>
                <a:close/>
                <a:moveTo>
                  <a:pt x="8896" y="23544"/>
                </a:moveTo>
                <a:lnTo>
                  <a:pt x="8896" y="25317"/>
                </a:lnTo>
                <a:lnTo>
                  <a:pt x="7123" y="25317"/>
                </a:lnTo>
                <a:lnTo>
                  <a:pt x="7123" y="23544"/>
                </a:lnTo>
                <a:close/>
                <a:moveTo>
                  <a:pt x="10746" y="23544"/>
                </a:moveTo>
                <a:lnTo>
                  <a:pt x="10746" y="25317"/>
                </a:lnTo>
                <a:lnTo>
                  <a:pt x="8972" y="25317"/>
                </a:lnTo>
                <a:lnTo>
                  <a:pt x="8972" y="23544"/>
                </a:lnTo>
                <a:close/>
                <a:moveTo>
                  <a:pt x="12601" y="23544"/>
                </a:moveTo>
                <a:lnTo>
                  <a:pt x="12601" y="25317"/>
                </a:lnTo>
                <a:lnTo>
                  <a:pt x="10827" y="25317"/>
                </a:lnTo>
                <a:lnTo>
                  <a:pt x="10827" y="23544"/>
                </a:lnTo>
                <a:close/>
                <a:moveTo>
                  <a:pt x="14451" y="23544"/>
                </a:moveTo>
                <a:lnTo>
                  <a:pt x="14451" y="25317"/>
                </a:lnTo>
                <a:lnTo>
                  <a:pt x="12676" y="25317"/>
                </a:lnTo>
                <a:lnTo>
                  <a:pt x="12676" y="23544"/>
                </a:lnTo>
                <a:close/>
                <a:moveTo>
                  <a:pt x="16305" y="23544"/>
                </a:moveTo>
                <a:lnTo>
                  <a:pt x="16305" y="25317"/>
                </a:lnTo>
                <a:lnTo>
                  <a:pt x="14526" y="25317"/>
                </a:lnTo>
                <a:lnTo>
                  <a:pt x="14526" y="23544"/>
                </a:lnTo>
                <a:close/>
                <a:moveTo>
                  <a:pt x="18089" y="23544"/>
                </a:moveTo>
                <a:lnTo>
                  <a:pt x="18089" y="25317"/>
                </a:lnTo>
                <a:lnTo>
                  <a:pt x="16381" y="25317"/>
                </a:lnTo>
                <a:lnTo>
                  <a:pt x="16381" y="23544"/>
                </a:lnTo>
                <a:close/>
                <a:moveTo>
                  <a:pt x="19945" y="23544"/>
                </a:moveTo>
                <a:lnTo>
                  <a:pt x="19945" y="25317"/>
                </a:lnTo>
                <a:lnTo>
                  <a:pt x="18166" y="25317"/>
                </a:lnTo>
                <a:lnTo>
                  <a:pt x="18166" y="23544"/>
                </a:lnTo>
                <a:close/>
                <a:moveTo>
                  <a:pt x="21795" y="23544"/>
                </a:moveTo>
                <a:lnTo>
                  <a:pt x="21795" y="25317"/>
                </a:lnTo>
                <a:lnTo>
                  <a:pt x="20020" y="25317"/>
                </a:lnTo>
                <a:lnTo>
                  <a:pt x="20020" y="23544"/>
                </a:lnTo>
                <a:close/>
                <a:moveTo>
                  <a:pt x="23644" y="23544"/>
                </a:moveTo>
                <a:lnTo>
                  <a:pt x="23644" y="25317"/>
                </a:lnTo>
                <a:lnTo>
                  <a:pt x="21870" y="25317"/>
                </a:lnTo>
                <a:lnTo>
                  <a:pt x="21870" y="23544"/>
                </a:lnTo>
                <a:close/>
                <a:moveTo>
                  <a:pt x="25498" y="23544"/>
                </a:moveTo>
                <a:lnTo>
                  <a:pt x="25498" y="25317"/>
                </a:lnTo>
                <a:lnTo>
                  <a:pt x="23719" y="25317"/>
                </a:lnTo>
                <a:lnTo>
                  <a:pt x="23719" y="23544"/>
                </a:lnTo>
                <a:close/>
                <a:moveTo>
                  <a:pt x="27348" y="23544"/>
                </a:moveTo>
                <a:lnTo>
                  <a:pt x="27348" y="25317"/>
                </a:lnTo>
                <a:lnTo>
                  <a:pt x="25575" y="25317"/>
                </a:lnTo>
                <a:lnTo>
                  <a:pt x="25575" y="23544"/>
                </a:lnTo>
                <a:close/>
                <a:moveTo>
                  <a:pt x="29204" y="23544"/>
                </a:moveTo>
                <a:lnTo>
                  <a:pt x="29204" y="25317"/>
                </a:lnTo>
                <a:lnTo>
                  <a:pt x="27424" y="25317"/>
                </a:lnTo>
                <a:lnTo>
                  <a:pt x="27424" y="23544"/>
                </a:lnTo>
                <a:close/>
                <a:moveTo>
                  <a:pt x="31053" y="23544"/>
                </a:moveTo>
                <a:lnTo>
                  <a:pt x="31053" y="25317"/>
                </a:lnTo>
                <a:lnTo>
                  <a:pt x="29279" y="25317"/>
                </a:lnTo>
                <a:lnTo>
                  <a:pt x="29279" y="23544"/>
                </a:lnTo>
                <a:close/>
                <a:moveTo>
                  <a:pt x="32903" y="23544"/>
                </a:moveTo>
                <a:lnTo>
                  <a:pt x="32903" y="25317"/>
                </a:lnTo>
                <a:lnTo>
                  <a:pt x="31128" y="25317"/>
                </a:lnTo>
                <a:lnTo>
                  <a:pt x="31128" y="23544"/>
                </a:lnTo>
                <a:close/>
                <a:moveTo>
                  <a:pt x="34692" y="23544"/>
                </a:moveTo>
                <a:lnTo>
                  <a:pt x="34692" y="25317"/>
                </a:lnTo>
                <a:lnTo>
                  <a:pt x="32979" y="25317"/>
                </a:lnTo>
                <a:lnTo>
                  <a:pt x="32979" y="23544"/>
                </a:lnTo>
                <a:close/>
                <a:moveTo>
                  <a:pt x="36541" y="23544"/>
                </a:moveTo>
                <a:lnTo>
                  <a:pt x="36541" y="25317"/>
                </a:lnTo>
                <a:lnTo>
                  <a:pt x="34768" y="25317"/>
                </a:lnTo>
                <a:lnTo>
                  <a:pt x="34768" y="23544"/>
                </a:lnTo>
                <a:close/>
                <a:moveTo>
                  <a:pt x="38397" y="23544"/>
                </a:moveTo>
                <a:lnTo>
                  <a:pt x="38397" y="25317"/>
                </a:lnTo>
                <a:lnTo>
                  <a:pt x="36618" y="25317"/>
                </a:lnTo>
                <a:lnTo>
                  <a:pt x="36618" y="23544"/>
                </a:lnTo>
                <a:close/>
                <a:moveTo>
                  <a:pt x="40246" y="23544"/>
                </a:moveTo>
                <a:lnTo>
                  <a:pt x="40246" y="25317"/>
                </a:lnTo>
                <a:lnTo>
                  <a:pt x="38472" y="25317"/>
                </a:lnTo>
                <a:lnTo>
                  <a:pt x="38472" y="23544"/>
                </a:lnTo>
                <a:close/>
                <a:moveTo>
                  <a:pt x="42096" y="23544"/>
                </a:moveTo>
                <a:lnTo>
                  <a:pt x="42096" y="25317"/>
                </a:lnTo>
                <a:lnTo>
                  <a:pt x="40321" y="25317"/>
                </a:lnTo>
                <a:lnTo>
                  <a:pt x="40321" y="23544"/>
                </a:lnTo>
                <a:close/>
                <a:moveTo>
                  <a:pt x="43950" y="23544"/>
                </a:moveTo>
                <a:lnTo>
                  <a:pt x="43950" y="25317"/>
                </a:lnTo>
                <a:lnTo>
                  <a:pt x="42172" y="25317"/>
                </a:lnTo>
                <a:lnTo>
                  <a:pt x="42172" y="23544"/>
                </a:lnTo>
                <a:close/>
                <a:moveTo>
                  <a:pt x="45801" y="23544"/>
                </a:moveTo>
                <a:lnTo>
                  <a:pt x="45801" y="25317"/>
                </a:lnTo>
                <a:lnTo>
                  <a:pt x="44027" y="25317"/>
                </a:lnTo>
                <a:lnTo>
                  <a:pt x="44027" y="23544"/>
                </a:lnTo>
                <a:close/>
                <a:moveTo>
                  <a:pt x="47656" y="23544"/>
                </a:moveTo>
                <a:lnTo>
                  <a:pt x="47656" y="25317"/>
                </a:lnTo>
                <a:lnTo>
                  <a:pt x="45876" y="25317"/>
                </a:lnTo>
                <a:lnTo>
                  <a:pt x="45876" y="23544"/>
                </a:lnTo>
                <a:close/>
                <a:moveTo>
                  <a:pt x="49505" y="23544"/>
                </a:moveTo>
                <a:lnTo>
                  <a:pt x="49505" y="25317"/>
                </a:lnTo>
                <a:lnTo>
                  <a:pt x="47731" y="25317"/>
                </a:lnTo>
                <a:lnTo>
                  <a:pt x="47731" y="23544"/>
                </a:lnTo>
                <a:close/>
                <a:moveTo>
                  <a:pt x="51289" y="23544"/>
                </a:moveTo>
                <a:lnTo>
                  <a:pt x="51289" y="25317"/>
                </a:lnTo>
                <a:lnTo>
                  <a:pt x="49581" y="25317"/>
                </a:lnTo>
                <a:lnTo>
                  <a:pt x="49581" y="23544"/>
                </a:lnTo>
                <a:close/>
                <a:moveTo>
                  <a:pt x="53144" y="23544"/>
                </a:moveTo>
                <a:lnTo>
                  <a:pt x="53144" y="25317"/>
                </a:lnTo>
                <a:lnTo>
                  <a:pt x="51370" y="25317"/>
                </a:lnTo>
                <a:lnTo>
                  <a:pt x="51370" y="23544"/>
                </a:lnTo>
                <a:close/>
                <a:moveTo>
                  <a:pt x="54995" y="23544"/>
                </a:moveTo>
                <a:lnTo>
                  <a:pt x="54995" y="25317"/>
                </a:lnTo>
                <a:lnTo>
                  <a:pt x="53220" y="25317"/>
                </a:lnTo>
                <a:lnTo>
                  <a:pt x="53220" y="23544"/>
                </a:lnTo>
                <a:close/>
                <a:moveTo>
                  <a:pt x="56849" y="23544"/>
                </a:moveTo>
                <a:lnTo>
                  <a:pt x="56849" y="25317"/>
                </a:lnTo>
                <a:lnTo>
                  <a:pt x="55070" y="25317"/>
                </a:lnTo>
                <a:lnTo>
                  <a:pt x="55070" y="23544"/>
                </a:lnTo>
                <a:close/>
                <a:moveTo>
                  <a:pt x="58698" y="23544"/>
                </a:moveTo>
                <a:lnTo>
                  <a:pt x="58698" y="25317"/>
                </a:lnTo>
                <a:lnTo>
                  <a:pt x="56924" y="25317"/>
                </a:lnTo>
                <a:lnTo>
                  <a:pt x="56924" y="23544"/>
                </a:lnTo>
                <a:close/>
                <a:moveTo>
                  <a:pt x="60548" y="23544"/>
                </a:moveTo>
                <a:lnTo>
                  <a:pt x="60548" y="25317"/>
                </a:lnTo>
                <a:lnTo>
                  <a:pt x="58775" y="25317"/>
                </a:lnTo>
                <a:lnTo>
                  <a:pt x="58775" y="23544"/>
                </a:lnTo>
                <a:close/>
                <a:moveTo>
                  <a:pt x="62404" y="23544"/>
                </a:moveTo>
                <a:lnTo>
                  <a:pt x="62404" y="25317"/>
                </a:lnTo>
                <a:lnTo>
                  <a:pt x="60629" y="25317"/>
                </a:lnTo>
                <a:lnTo>
                  <a:pt x="60629" y="23544"/>
                </a:lnTo>
                <a:close/>
                <a:moveTo>
                  <a:pt x="64253" y="23544"/>
                </a:moveTo>
                <a:lnTo>
                  <a:pt x="64253" y="25317"/>
                </a:lnTo>
                <a:lnTo>
                  <a:pt x="62479" y="25317"/>
                </a:lnTo>
                <a:lnTo>
                  <a:pt x="62479" y="23544"/>
                </a:lnTo>
                <a:close/>
                <a:moveTo>
                  <a:pt x="66108" y="23544"/>
                </a:moveTo>
                <a:lnTo>
                  <a:pt x="66108" y="25317"/>
                </a:lnTo>
                <a:lnTo>
                  <a:pt x="64328" y="25317"/>
                </a:lnTo>
                <a:lnTo>
                  <a:pt x="64328" y="23544"/>
                </a:lnTo>
                <a:close/>
                <a:moveTo>
                  <a:pt x="3343" y="25393"/>
                </a:moveTo>
                <a:lnTo>
                  <a:pt x="3343" y="27173"/>
                </a:lnTo>
                <a:lnTo>
                  <a:pt x="1568" y="27173"/>
                </a:lnTo>
                <a:lnTo>
                  <a:pt x="1568" y="25393"/>
                </a:lnTo>
                <a:close/>
                <a:moveTo>
                  <a:pt x="5192" y="25393"/>
                </a:moveTo>
                <a:lnTo>
                  <a:pt x="5192" y="27173"/>
                </a:lnTo>
                <a:lnTo>
                  <a:pt x="3418" y="27173"/>
                </a:lnTo>
                <a:lnTo>
                  <a:pt x="3418" y="25393"/>
                </a:lnTo>
                <a:close/>
                <a:moveTo>
                  <a:pt x="7047" y="25393"/>
                </a:moveTo>
                <a:lnTo>
                  <a:pt x="7047" y="27173"/>
                </a:lnTo>
                <a:lnTo>
                  <a:pt x="5267" y="27173"/>
                </a:lnTo>
                <a:lnTo>
                  <a:pt x="5267" y="25393"/>
                </a:lnTo>
                <a:close/>
                <a:moveTo>
                  <a:pt x="8896" y="25393"/>
                </a:moveTo>
                <a:lnTo>
                  <a:pt x="8896" y="27173"/>
                </a:lnTo>
                <a:lnTo>
                  <a:pt x="7123" y="27173"/>
                </a:lnTo>
                <a:lnTo>
                  <a:pt x="7123" y="25393"/>
                </a:lnTo>
                <a:close/>
                <a:moveTo>
                  <a:pt x="10746" y="25393"/>
                </a:moveTo>
                <a:lnTo>
                  <a:pt x="10746" y="27173"/>
                </a:lnTo>
                <a:lnTo>
                  <a:pt x="8972" y="27173"/>
                </a:lnTo>
                <a:lnTo>
                  <a:pt x="8972" y="25393"/>
                </a:lnTo>
                <a:close/>
                <a:moveTo>
                  <a:pt x="12601" y="25393"/>
                </a:moveTo>
                <a:lnTo>
                  <a:pt x="12601" y="27173"/>
                </a:lnTo>
                <a:lnTo>
                  <a:pt x="10827" y="27173"/>
                </a:lnTo>
                <a:lnTo>
                  <a:pt x="10827" y="25393"/>
                </a:lnTo>
                <a:close/>
                <a:moveTo>
                  <a:pt x="14451" y="25393"/>
                </a:moveTo>
                <a:lnTo>
                  <a:pt x="14451" y="27173"/>
                </a:lnTo>
                <a:lnTo>
                  <a:pt x="12676" y="27173"/>
                </a:lnTo>
                <a:lnTo>
                  <a:pt x="12676" y="25393"/>
                </a:lnTo>
                <a:close/>
                <a:moveTo>
                  <a:pt x="16305" y="25393"/>
                </a:moveTo>
                <a:lnTo>
                  <a:pt x="16305" y="27173"/>
                </a:lnTo>
                <a:lnTo>
                  <a:pt x="14526" y="27173"/>
                </a:lnTo>
                <a:lnTo>
                  <a:pt x="14526" y="25393"/>
                </a:lnTo>
                <a:close/>
                <a:moveTo>
                  <a:pt x="18089" y="25393"/>
                </a:moveTo>
                <a:lnTo>
                  <a:pt x="18089" y="27173"/>
                </a:lnTo>
                <a:lnTo>
                  <a:pt x="16381" y="27173"/>
                </a:lnTo>
                <a:lnTo>
                  <a:pt x="16381" y="25393"/>
                </a:lnTo>
                <a:close/>
                <a:moveTo>
                  <a:pt x="19945" y="25393"/>
                </a:moveTo>
                <a:lnTo>
                  <a:pt x="19945" y="27173"/>
                </a:lnTo>
                <a:lnTo>
                  <a:pt x="18166" y="27173"/>
                </a:lnTo>
                <a:lnTo>
                  <a:pt x="18166" y="25393"/>
                </a:lnTo>
                <a:close/>
                <a:moveTo>
                  <a:pt x="21795" y="25393"/>
                </a:moveTo>
                <a:lnTo>
                  <a:pt x="21795" y="27173"/>
                </a:lnTo>
                <a:lnTo>
                  <a:pt x="20020" y="27173"/>
                </a:lnTo>
                <a:lnTo>
                  <a:pt x="20020" y="25393"/>
                </a:lnTo>
                <a:close/>
                <a:moveTo>
                  <a:pt x="23644" y="25393"/>
                </a:moveTo>
                <a:lnTo>
                  <a:pt x="23644" y="27173"/>
                </a:lnTo>
                <a:lnTo>
                  <a:pt x="21870" y="27173"/>
                </a:lnTo>
                <a:lnTo>
                  <a:pt x="21870" y="25393"/>
                </a:lnTo>
                <a:close/>
                <a:moveTo>
                  <a:pt x="25498" y="25393"/>
                </a:moveTo>
                <a:lnTo>
                  <a:pt x="25498" y="27173"/>
                </a:lnTo>
                <a:lnTo>
                  <a:pt x="23719" y="27173"/>
                </a:lnTo>
                <a:lnTo>
                  <a:pt x="23719" y="25393"/>
                </a:lnTo>
                <a:close/>
                <a:moveTo>
                  <a:pt x="27348" y="25393"/>
                </a:moveTo>
                <a:lnTo>
                  <a:pt x="27348" y="27173"/>
                </a:lnTo>
                <a:lnTo>
                  <a:pt x="25575" y="27173"/>
                </a:lnTo>
                <a:lnTo>
                  <a:pt x="25575" y="25393"/>
                </a:lnTo>
                <a:close/>
                <a:moveTo>
                  <a:pt x="29204" y="25393"/>
                </a:moveTo>
                <a:lnTo>
                  <a:pt x="29204" y="27173"/>
                </a:lnTo>
                <a:lnTo>
                  <a:pt x="27424" y="27173"/>
                </a:lnTo>
                <a:lnTo>
                  <a:pt x="27424" y="25393"/>
                </a:lnTo>
                <a:close/>
                <a:moveTo>
                  <a:pt x="31053" y="25393"/>
                </a:moveTo>
                <a:lnTo>
                  <a:pt x="31053" y="27173"/>
                </a:lnTo>
                <a:lnTo>
                  <a:pt x="29279" y="27173"/>
                </a:lnTo>
                <a:lnTo>
                  <a:pt x="29279" y="25393"/>
                </a:lnTo>
                <a:close/>
                <a:moveTo>
                  <a:pt x="32903" y="25393"/>
                </a:moveTo>
                <a:lnTo>
                  <a:pt x="32903" y="27173"/>
                </a:lnTo>
                <a:lnTo>
                  <a:pt x="31128" y="27173"/>
                </a:lnTo>
                <a:lnTo>
                  <a:pt x="31128" y="25393"/>
                </a:lnTo>
                <a:close/>
                <a:moveTo>
                  <a:pt x="34692" y="25393"/>
                </a:moveTo>
                <a:lnTo>
                  <a:pt x="34692" y="27173"/>
                </a:lnTo>
                <a:lnTo>
                  <a:pt x="32979" y="27173"/>
                </a:lnTo>
                <a:lnTo>
                  <a:pt x="32979" y="25393"/>
                </a:lnTo>
                <a:close/>
                <a:moveTo>
                  <a:pt x="36541" y="25393"/>
                </a:moveTo>
                <a:lnTo>
                  <a:pt x="36541" y="27173"/>
                </a:lnTo>
                <a:lnTo>
                  <a:pt x="34768" y="27173"/>
                </a:lnTo>
                <a:lnTo>
                  <a:pt x="34768" y="25393"/>
                </a:lnTo>
                <a:close/>
                <a:moveTo>
                  <a:pt x="38397" y="25393"/>
                </a:moveTo>
                <a:lnTo>
                  <a:pt x="38397" y="27173"/>
                </a:lnTo>
                <a:lnTo>
                  <a:pt x="36618" y="27173"/>
                </a:lnTo>
                <a:lnTo>
                  <a:pt x="36618" y="25393"/>
                </a:lnTo>
                <a:close/>
                <a:moveTo>
                  <a:pt x="40246" y="25393"/>
                </a:moveTo>
                <a:lnTo>
                  <a:pt x="40246" y="27173"/>
                </a:lnTo>
                <a:lnTo>
                  <a:pt x="38472" y="27173"/>
                </a:lnTo>
                <a:lnTo>
                  <a:pt x="38472" y="25393"/>
                </a:lnTo>
                <a:close/>
                <a:moveTo>
                  <a:pt x="42096" y="25393"/>
                </a:moveTo>
                <a:lnTo>
                  <a:pt x="42096" y="27173"/>
                </a:lnTo>
                <a:lnTo>
                  <a:pt x="40321" y="27173"/>
                </a:lnTo>
                <a:lnTo>
                  <a:pt x="40321" y="25393"/>
                </a:lnTo>
                <a:close/>
                <a:moveTo>
                  <a:pt x="43950" y="25393"/>
                </a:moveTo>
                <a:lnTo>
                  <a:pt x="43950" y="27173"/>
                </a:lnTo>
                <a:lnTo>
                  <a:pt x="42172" y="27173"/>
                </a:lnTo>
                <a:lnTo>
                  <a:pt x="42172" y="25393"/>
                </a:lnTo>
                <a:close/>
                <a:moveTo>
                  <a:pt x="45801" y="25393"/>
                </a:moveTo>
                <a:lnTo>
                  <a:pt x="45801" y="27173"/>
                </a:lnTo>
                <a:lnTo>
                  <a:pt x="44027" y="27173"/>
                </a:lnTo>
                <a:lnTo>
                  <a:pt x="44027" y="25393"/>
                </a:lnTo>
                <a:close/>
                <a:moveTo>
                  <a:pt x="47656" y="25393"/>
                </a:moveTo>
                <a:lnTo>
                  <a:pt x="47656" y="27173"/>
                </a:lnTo>
                <a:lnTo>
                  <a:pt x="45876" y="27173"/>
                </a:lnTo>
                <a:lnTo>
                  <a:pt x="45876" y="25393"/>
                </a:lnTo>
                <a:close/>
                <a:moveTo>
                  <a:pt x="49505" y="25393"/>
                </a:moveTo>
                <a:lnTo>
                  <a:pt x="49505" y="27173"/>
                </a:lnTo>
                <a:lnTo>
                  <a:pt x="47731" y="27173"/>
                </a:lnTo>
                <a:lnTo>
                  <a:pt x="47731" y="25393"/>
                </a:lnTo>
                <a:close/>
                <a:moveTo>
                  <a:pt x="51289" y="25393"/>
                </a:moveTo>
                <a:lnTo>
                  <a:pt x="51289" y="27173"/>
                </a:lnTo>
                <a:lnTo>
                  <a:pt x="49581" y="27173"/>
                </a:lnTo>
                <a:lnTo>
                  <a:pt x="49581" y="25393"/>
                </a:lnTo>
                <a:close/>
                <a:moveTo>
                  <a:pt x="53144" y="25393"/>
                </a:moveTo>
                <a:lnTo>
                  <a:pt x="53144" y="27173"/>
                </a:lnTo>
                <a:lnTo>
                  <a:pt x="51370" y="27173"/>
                </a:lnTo>
                <a:lnTo>
                  <a:pt x="51370" y="25393"/>
                </a:lnTo>
                <a:close/>
                <a:moveTo>
                  <a:pt x="54995" y="25393"/>
                </a:moveTo>
                <a:lnTo>
                  <a:pt x="54995" y="27173"/>
                </a:lnTo>
                <a:lnTo>
                  <a:pt x="53220" y="27173"/>
                </a:lnTo>
                <a:lnTo>
                  <a:pt x="53220" y="25393"/>
                </a:lnTo>
                <a:close/>
                <a:moveTo>
                  <a:pt x="56849" y="25393"/>
                </a:moveTo>
                <a:lnTo>
                  <a:pt x="56849" y="27173"/>
                </a:lnTo>
                <a:lnTo>
                  <a:pt x="55070" y="27173"/>
                </a:lnTo>
                <a:lnTo>
                  <a:pt x="55070" y="25393"/>
                </a:lnTo>
                <a:close/>
                <a:moveTo>
                  <a:pt x="58698" y="25393"/>
                </a:moveTo>
                <a:lnTo>
                  <a:pt x="58698" y="27173"/>
                </a:lnTo>
                <a:lnTo>
                  <a:pt x="56924" y="27173"/>
                </a:lnTo>
                <a:lnTo>
                  <a:pt x="56924" y="25393"/>
                </a:lnTo>
                <a:close/>
                <a:moveTo>
                  <a:pt x="60548" y="25393"/>
                </a:moveTo>
                <a:lnTo>
                  <a:pt x="60548" y="27173"/>
                </a:lnTo>
                <a:lnTo>
                  <a:pt x="58775" y="27173"/>
                </a:lnTo>
                <a:lnTo>
                  <a:pt x="58775" y="25393"/>
                </a:lnTo>
                <a:close/>
                <a:moveTo>
                  <a:pt x="62404" y="25393"/>
                </a:moveTo>
                <a:lnTo>
                  <a:pt x="62404" y="27173"/>
                </a:lnTo>
                <a:lnTo>
                  <a:pt x="60629" y="27173"/>
                </a:lnTo>
                <a:lnTo>
                  <a:pt x="60629" y="25393"/>
                </a:lnTo>
                <a:close/>
                <a:moveTo>
                  <a:pt x="64253" y="25393"/>
                </a:moveTo>
                <a:lnTo>
                  <a:pt x="64253" y="27173"/>
                </a:lnTo>
                <a:lnTo>
                  <a:pt x="62479" y="27173"/>
                </a:lnTo>
                <a:lnTo>
                  <a:pt x="62479" y="25393"/>
                </a:lnTo>
                <a:close/>
                <a:moveTo>
                  <a:pt x="66108" y="25393"/>
                </a:moveTo>
                <a:lnTo>
                  <a:pt x="66108" y="27173"/>
                </a:lnTo>
                <a:lnTo>
                  <a:pt x="64328" y="27173"/>
                </a:lnTo>
                <a:lnTo>
                  <a:pt x="64328" y="25393"/>
                </a:lnTo>
                <a:close/>
                <a:moveTo>
                  <a:pt x="3343" y="27248"/>
                </a:moveTo>
                <a:lnTo>
                  <a:pt x="3343" y="29022"/>
                </a:lnTo>
                <a:lnTo>
                  <a:pt x="1568" y="29022"/>
                </a:lnTo>
                <a:lnTo>
                  <a:pt x="1568" y="27248"/>
                </a:lnTo>
                <a:close/>
                <a:moveTo>
                  <a:pt x="5192" y="27248"/>
                </a:moveTo>
                <a:lnTo>
                  <a:pt x="5192" y="29022"/>
                </a:lnTo>
                <a:lnTo>
                  <a:pt x="3418" y="29022"/>
                </a:lnTo>
                <a:lnTo>
                  <a:pt x="3418" y="27248"/>
                </a:lnTo>
                <a:close/>
                <a:moveTo>
                  <a:pt x="7047" y="27248"/>
                </a:moveTo>
                <a:lnTo>
                  <a:pt x="7047" y="29022"/>
                </a:lnTo>
                <a:lnTo>
                  <a:pt x="5267" y="29022"/>
                </a:lnTo>
                <a:lnTo>
                  <a:pt x="5267" y="27248"/>
                </a:lnTo>
                <a:close/>
                <a:moveTo>
                  <a:pt x="8896" y="27248"/>
                </a:moveTo>
                <a:lnTo>
                  <a:pt x="8896" y="29022"/>
                </a:lnTo>
                <a:lnTo>
                  <a:pt x="7123" y="29022"/>
                </a:lnTo>
                <a:lnTo>
                  <a:pt x="7123" y="27248"/>
                </a:lnTo>
                <a:close/>
                <a:moveTo>
                  <a:pt x="10746" y="27248"/>
                </a:moveTo>
                <a:lnTo>
                  <a:pt x="10746" y="29022"/>
                </a:lnTo>
                <a:lnTo>
                  <a:pt x="8972" y="29022"/>
                </a:lnTo>
                <a:lnTo>
                  <a:pt x="8972" y="27248"/>
                </a:lnTo>
                <a:close/>
                <a:moveTo>
                  <a:pt x="12601" y="27248"/>
                </a:moveTo>
                <a:lnTo>
                  <a:pt x="12601" y="29022"/>
                </a:lnTo>
                <a:lnTo>
                  <a:pt x="10827" y="29022"/>
                </a:lnTo>
                <a:lnTo>
                  <a:pt x="10827" y="27248"/>
                </a:lnTo>
                <a:close/>
                <a:moveTo>
                  <a:pt x="14451" y="27248"/>
                </a:moveTo>
                <a:lnTo>
                  <a:pt x="14451" y="29022"/>
                </a:lnTo>
                <a:lnTo>
                  <a:pt x="12676" y="29022"/>
                </a:lnTo>
                <a:lnTo>
                  <a:pt x="12676" y="27248"/>
                </a:lnTo>
                <a:close/>
                <a:moveTo>
                  <a:pt x="16305" y="27248"/>
                </a:moveTo>
                <a:lnTo>
                  <a:pt x="16305" y="29022"/>
                </a:lnTo>
                <a:lnTo>
                  <a:pt x="14526" y="29022"/>
                </a:lnTo>
                <a:lnTo>
                  <a:pt x="14526" y="27248"/>
                </a:lnTo>
                <a:close/>
                <a:moveTo>
                  <a:pt x="18089" y="27248"/>
                </a:moveTo>
                <a:lnTo>
                  <a:pt x="18089" y="29022"/>
                </a:lnTo>
                <a:lnTo>
                  <a:pt x="16381" y="29022"/>
                </a:lnTo>
                <a:lnTo>
                  <a:pt x="16381" y="27248"/>
                </a:lnTo>
                <a:close/>
                <a:moveTo>
                  <a:pt x="19945" y="27248"/>
                </a:moveTo>
                <a:lnTo>
                  <a:pt x="19945" y="29022"/>
                </a:lnTo>
                <a:lnTo>
                  <a:pt x="18166" y="29022"/>
                </a:lnTo>
                <a:lnTo>
                  <a:pt x="18166" y="27248"/>
                </a:lnTo>
                <a:close/>
                <a:moveTo>
                  <a:pt x="21795" y="27248"/>
                </a:moveTo>
                <a:lnTo>
                  <a:pt x="21795" y="29022"/>
                </a:lnTo>
                <a:lnTo>
                  <a:pt x="20020" y="29022"/>
                </a:lnTo>
                <a:lnTo>
                  <a:pt x="20020" y="27248"/>
                </a:lnTo>
                <a:close/>
                <a:moveTo>
                  <a:pt x="23644" y="27248"/>
                </a:moveTo>
                <a:lnTo>
                  <a:pt x="23644" y="29022"/>
                </a:lnTo>
                <a:lnTo>
                  <a:pt x="21870" y="29022"/>
                </a:lnTo>
                <a:lnTo>
                  <a:pt x="21870" y="27248"/>
                </a:lnTo>
                <a:close/>
                <a:moveTo>
                  <a:pt x="25498" y="27248"/>
                </a:moveTo>
                <a:lnTo>
                  <a:pt x="25498" y="29022"/>
                </a:lnTo>
                <a:lnTo>
                  <a:pt x="23719" y="29022"/>
                </a:lnTo>
                <a:lnTo>
                  <a:pt x="23719" y="27248"/>
                </a:lnTo>
                <a:close/>
                <a:moveTo>
                  <a:pt x="27348" y="27248"/>
                </a:moveTo>
                <a:lnTo>
                  <a:pt x="27348" y="29022"/>
                </a:lnTo>
                <a:lnTo>
                  <a:pt x="25575" y="29022"/>
                </a:lnTo>
                <a:lnTo>
                  <a:pt x="25575" y="27248"/>
                </a:lnTo>
                <a:close/>
                <a:moveTo>
                  <a:pt x="29204" y="27248"/>
                </a:moveTo>
                <a:lnTo>
                  <a:pt x="29204" y="29022"/>
                </a:lnTo>
                <a:lnTo>
                  <a:pt x="27424" y="29022"/>
                </a:lnTo>
                <a:lnTo>
                  <a:pt x="27424" y="27248"/>
                </a:lnTo>
                <a:close/>
                <a:moveTo>
                  <a:pt x="31053" y="27248"/>
                </a:moveTo>
                <a:lnTo>
                  <a:pt x="31053" y="29022"/>
                </a:lnTo>
                <a:lnTo>
                  <a:pt x="29279" y="29022"/>
                </a:lnTo>
                <a:lnTo>
                  <a:pt x="29279" y="27248"/>
                </a:lnTo>
                <a:close/>
                <a:moveTo>
                  <a:pt x="32903" y="27248"/>
                </a:moveTo>
                <a:lnTo>
                  <a:pt x="32903" y="29022"/>
                </a:lnTo>
                <a:lnTo>
                  <a:pt x="31128" y="29022"/>
                </a:lnTo>
                <a:lnTo>
                  <a:pt x="31128" y="27248"/>
                </a:lnTo>
                <a:close/>
                <a:moveTo>
                  <a:pt x="34692" y="27248"/>
                </a:moveTo>
                <a:lnTo>
                  <a:pt x="34692" y="29022"/>
                </a:lnTo>
                <a:lnTo>
                  <a:pt x="32979" y="29022"/>
                </a:lnTo>
                <a:lnTo>
                  <a:pt x="32979" y="27248"/>
                </a:lnTo>
                <a:close/>
                <a:moveTo>
                  <a:pt x="36541" y="27248"/>
                </a:moveTo>
                <a:lnTo>
                  <a:pt x="36541" y="29022"/>
                </a:lnTo>
                <a:lnTo>
                  <a:pt x="34768" y="29022"/>
                </a:lnTo>
                <a:lnTo>
                  <a:pt x="34768" y="27248"/>
                </a:lnTo>
                <a:close/>
                <a:moveTo>
                  <a:pt x="38397" y="27248"/>
                </a:moveTo>
                <a:lnTo>
                  <a:pt x="38397" y="29022"/>
                </a:lnTo>
                <a:lnTo>
                  <a:pt x="36618" y="29022"/>
                </a:lnTo>
                <a:lnTo>
                  <a:pt x="36618" y="27248"/>
                </a:lnTo>
                <a:close/>
                <a:moveTo>
                  <a:pt x="40246" y="27248"/>
                </a:moveTo>
                <a:lnTo>
                  <a:pt x="40246" y="29022"/>
                </a:lnTo>
                <a:lnTo>
                  <a:pt x="38472" y="29022"/>
                </a:lnTo>
                <a:lnTo>
                  <a:pt x="38472" y="27248"/>
                </a:lnTo>
                <a:close/>
                <a:moveTo>
                  <a:pt x="42096" y="27248"/>
                </a:moveTo>
                <a:lnTo>
                  <a:pt x="42096" y="29022"/>
                </a:lnTo>
                <a:lnTo>
                  <a:pt x="40321" y="29022"/>
                </a:lnTo>
                <a:lnTo>
                  <a:pt x="40321" y="27248"/>
                </a:lnTo>
                <a:close/>
                <a:moveTo>
                  <a:pt x="43950" y="27248"/>
                </a:moveTo>
                <a:lnTo>
                  <a:pt x="43950" y="29022"/>
                </a:lnTo>
                <a:lnTo>
                  <a:pt x="42172" y="29022"/>
                </a:lnTo>
                <a:lnTo>
                  <a:pt x="42172" y="27248"/>
                </a:lnTo>
                <a:close/>
                <a:moveTo>
                  <a:pt x="45801" y="27248"/>
                </a:moveTo>
                <a:lnTo>
                  <a:pt x="45801" y="29022"/>
                </a:lnTo>
                <a:lnTo>
                  <a:pt x="44027" y="29022"/>
                </a:lnTo>
                <a:lnTo>
                  <a:pt x="44027" y="27248"/>
                </a:lnTo>
                <a:close/>
                <a:moveTo>
                  <a:pt x="47656" y="27248"/>
                </a:moveTo>
                <a:lnTo>
                  <a:pt x="47656" y="29022"/>
                </a:lnTo>
                <a:lnTo>
                  <a:pt x="45876" y="29022"/>
                </a:lnTo>
                <a:lnTo>
                  <a:pt x="45876" y="27248"/>
                </a:lnTo>
                <a:close/>
                <a:moveTo>
                  <a:pt x="49505" y="27248"/>
                </a:moveTo>
                <a:lnTo>
                  <a:pt x="49505" y="29022"/>
                </a:lnTo>
                <a:lnTo>
                  <a:pt x="47731" y="29022"/>
                </a:lnTo>
                <a:lnTo>
                  <a:pt x="47731" y="27248"/>
                </a:lnTo>
                <a:close/>
                <a:moveTo>
                  <a:pt x="51289" y="27248"/>
                </a:moveTo>
                <a:lnTo>
                  <a:pt x="51289" y="29022"/>
                </a:lnTo>
                <a:lnTo>
                  <a:pt x="49581" y="29022"/>
                </a:lnTo>
                <a:lnTo>
                  <a:pt x="49581" y="27248"/>
                </a:lnTo>
                <a:close/>
                <a:moveTo>
                  <a:pt x="53144" y="27248"/>
                </a:moveTo>
                <a:lnTo>
                  <a:pt x="53144" y="29022"/>
                </a:lnTo>
                <a:lnTo>
                  <a:pt x="51370" y="29022"/>
                </a:lnTo>
                <a:lnTo>
                  <a:pt x="51370" y="27248"/>
                </a:lnTo>
                <a:close/>
                <a:moveTo>
                  <a:pt x="54995" y="27248"/>
                </a:moveTo>
                <a:lnTo>
                  <a:pt x="54995" y="29022"/>
                </a:lnTo>
                <a:lnTo>
                  <a:pt x="53220" y="29022"/>
                </a:lnTo>
                <a:lnTo>
                  <a:pt x="53220" y="27248"/>
                </a:lnTo>
                <a:close/>
                <a:moveTo>
                  <a:pt x="56849" y="27248"/>
                </a:moveTo>
                <a:lnTo>
                  <a:pt x="56849" y="29022"/>
                </a:lnTo>
                <a:lnTo>
                  <a:pt x="55070" y="29022"/>
                </a:lnTo>
                <a:lnTo>
                  <a:pt x="55070" y="27248"/>
                </a:lnTo>
                <a:close/>
                <a:moveTo>
                  <a:pt x="58698" y="27248"/>
                </a:moveTo>
                <a:lnTo>
                  <a:pt x="58698" y="29022"/>
                </a:lnTo>
                <a:lnTo>
                  <a:pt x="56924" y="29022"/>
                </a:lnTo>
                <a:lnTo>
                  <a:pt x="56924" y="27248"/>
                </a:lnTo>
                <a:close/>
                <a:moveTo>
                  <a:pt x="60548" y="27248"/>
                </a:moveTo>
                <a:lnTo>
                  <a:pt x="60548" y="29022"/>
                </a:lnTo>
                <a:lnTo>
                  <a:pt x="58775" y="29022"/>
                </a:lnTo>
                <a:lnTo>
                  <a:pt x="58775" y="27248"/>
                </a:lnTo>
                <a:close/>
                <a:moveTo>
                  <a:pt x="62404" y="27248"/>
                </a:moveTo>
                <a:lnTo>
                  <a:pt x="62404" y="29022"/>
                </a:lnTo>
                <a:lnTo>
                  <a:pt x="60629" y="29022"/>
                </a:lnTo>
                <a:lnTo>
                  <a:pt x="60629" y="27248"/>
                </a:lnTo>
                <a:close/>
                <a:moveTo>
                  <a:pt x="64253" y="27248"/>
                </a:moveTo>
                <a:lnTo>
                  <a:pt x="64253" y="29022"/>
                </a:lnTo>
                <a:lnTo>
                  <a:pt x="62479" y="29022"/>
                </a:lnTo>
                <a:lnTo>
                  <a:pt x="62479" y="27248"/>
                </a:lnTo>
                <a:close/>
                <a:moveTo>
                  <a:pt x="66108" y="27248"/>
                </a:moveTo>
                <a:lnTo>
                  <a:pt x="66108" y="29022"/>
                </a:lnTo>
                <a:lnTo>
                  <a:pt x="64328" y="29022"/>
                </a:lnTo>
                <a:lnTo>
                  <a:pt x="64328" y="27248"/>
                </a:lnTo>
                <a:close/>
                <a:moveTo>
                  <a:pt x="3343" y="29097"/>
                </a:moveTo>
                <a:lnTo>
                  <a:pt x="3343" y="30872"/>
                </a:lnTo>
                <a:lnTo>
                  <a:pt x="1568" y="30872"/>
                </a:lnTo>
                <a:lnTo>
                  <a:pt x="1568" y="29097"/>
                </a:lnTo>
                <a:close/>
                <a:moveTo>
                  <a:pt x="5192" y="29097"/>
                </a:moveTo>
                <a:lnTo>
                  <a:pt x="5192" y="30872"/>
                </a:lnTo>
                <a:lnTo>
                  <a:pt x="3418" y="30872"/>
                </a:lnTo>
                <a:lnTo>
                  <a:pt x="3418" y="29097"/>
                </a:lnTo>
                <a:close/>
                <a:moveTo>
                  <a:pt x="7047" y="29097"/>
                </a:moveTo>
                <a:lnTo>
                  <a:pt x="7047" y="30872"/>
                </a:lnTo>
                <a:lnTo>
                  <a:pt x="5267" y="30872"/>
                </a:lnTo>
                <a:lnTo>
                  <a:pt x="5267" y="29097"/>
                </a:lnTo>
                <a:close/>
                <a:moveTo>
                  <a:pt x="8896" y="29097"/>
                </a:moveTo>
                <a:lnTo>
                  <a:pt x="8896" y="30872"/>
                </a:lnTo>
                <a:lnTo>
                  <a:pt x="7123" y="30872"/>
                </a:lnTo>
                <a:lnTo>
                  <a:pt x="7123" y="29097"/>
                </a:lnTo>
                <a:close/>
                <a:moveTo>
                  <a:pt x="10746" y="29097"/>
                </a:moveTo>
                <a:lnTo>
                  <a:pt x="10746" y="30872"/>
                </a:lnTo>
                <a:lnTo>
                  <a:pt x="8972" y="30872"/>
                </a:lnTo>
                <a:lnTo>
                  <a:pt x="8972" y="29097"/>
                </a:lnTo>
                <a:close/>
                <a:moveTo>
                  <a:pt x="12601" y="29097"/>
                </a:moveTo>
                <a:lnTo>
                  <a:pt x="12601" y="30872"/>
                </a:lnTo>
                <a:lnTo>
                  <a:pt x="10827" y="30872"/>
                </a:lnTo>
                <a:lnTo>
                  <a:pt x="10827" y="29097"/>
                </a:lnTo>
                <a:close/>
                <a:moveTo>
                  <a:pt x="14451" y="29097"/>
                </a:moveTo>
                <a:lnTo>
                  <a:pt x="14451" y="30872"/>
                </a:lnTo>
                <a:lnTo>
                  <a:pt x="12676" y="30872"/>
                </a:lnTo>
                <a:lnTo>
                  <a:pt x="12676" y="29097"/>
                </a:lnTo>
                <a:close/>
                <a:moveTo>
                  <a:pt x="16305" y="29097"/>
                </a:moveTo>
                <a:lnTo>
                  <a:pt x="16305" y="30872"/>
                </a:lnTo>
                <a:lnTo>
                  <a:pt x="14526" y="30872"/>
                </a:lnTo>
                <a:lnTo>
                  <a:pt x="14526" y="29097"/>
                </a:lnTo>
                <a:close/>
                <a:moveTo>
                  <a:pt x="18089" y="29097"/>
                </a:moveTo>
                <a:lnTo>
                  <a:pt x="18089" y="30872"/>
                </a:lnTo>
                <a:lnTo>
                  <a:pt x="16381" y="30872"/>
                </a:lnTo>
                <a:lnTo>
                  <a:pt x="16381" y="29097"/>
                </a:lnTo>
                <a:close/>
                <a:moveTo>
                  <a:pt x="19945" y="29097"/>
                </a:moveTo>
                <a:lnTo>
                  <a:pt x="19945" y="30872"/>
                </a:lnTo>
                <a:lnTo>
                  <a:pt x="18166" y="30872"/>
                </a:lnTo>
                <a:lnTo>
                  <a:pt x="18166" y="29097"/>
                </a:lnTo>
                <a:close/>
                <a:moveTo>
                  <a:pt x="21795" y="29097"/>
                </a:moveTo>
                <a:lnTo>
                  <a:pt x="21795" y="30872"/>
                </a:lnTo>
                <a:lnTo>
                  <a:pt x="20020" y="30872"/>
                </a:lnTo>
                <a:lnTo>
                  <a:pt x="20020" y="29097"/>
                </a:lnTo>
                <a:close/>
                <a:moveTo>
                  <a:pt x="23644" y="29097"/>
                </a:moveTo>
                <a:lnTo>
                  <a:pt x="23644" y="30872"/>
                </a:lnTo>
                <a:lnTo>
                  <a:pt x="21870" y="30872"/>
                </a:lnTo>
                <a:lnTo>
                  <a:pt x="21870" y="29097"/>
                </a:lnTo>
                <a:close/>
                <a:moveTo>
                  <a:pt x="25498" y="29097"/>
                </a:moveTo>
                <a:lnTo>
                  <a:pt x="25498" y="30872"/>
                </a:lnTo>
                <a:lnTo>
                  <a:pt x="23719" y="30872"/>
                </a:lnTo>
                <a:lnTo>
                  <a:pt x="23719" y="29097"/>
                </a:lnTo>
                <a:close/>
                <a:moveTo>
                  <a:pt x="27348" y="29097"/>
                </a:moveTo>
                <a:lnTo>
                  <a:pt x="27348" y="30872"/>
                </a:lnTo>
                <a:lnTo>
                  <a:pt x="25575" y="30872"/>
                </a:lnTo>
                <a:lnTo>
                  <a:pt x="25575" y="29097"/>
                </a:lnTo>
                <a:close/>
                <a:moveTo>
                  <a:pt x="29204" y="29097"/>
                </a:moveTo>
                <a:lnTo>
                  <a:pt x="29204" y="30872"/>
                </a:lnTo>
                <a:lnTo>
                  <a:pt x="27424" y="30872"/>
                </a:lnTo>
                <a:lnTo>
                  <a:pt x="27424" y="29097"/>
                </a:lnTo>
                <a:close/>
                <a:moveTo>
                  <a:pt x="31053" y="29097"/>
                </a:moveTo>
                <a:lnTo>
                  <a:pt x="31053" y="30872"/>
                </a:lnTo>
                <a:lnTo>
                  <a:pt x="29279" y="30872"/>
                </a:lnTo>
                <a:lnTo>
                  <a:pt x="29279" y="29097"/>
                </a:lnTo>
                <a:close/>
                <a:moveTo>
                  <a:pt x="32903" y="29097"/>
                </a:moveTo>
                <a:lnTo>
                  <a:pt x="32903" y="30872"/>
                </a:lnTo>
                <a:lnTo>
                  <a:pt x="31128" y="30872"/>
                </a:lnTo>
                <a:lnTo>
                  <a:pt x="31128" y="29097"/>
                </a:lnTo>
                <a:close/>
                <a:moveTo>
                  <a:pt x="34692" y="29097"/>
                </a:moveTo>
                <a:lnTo>
                  <a:pt x="34692" y="30872"/>
                </a:lnTo>
                <a:lnTo>
                  <a:pt x="32979" y="30872"/>
                </a:lnTo>
                <a:lnTo>
                  <a:pt x="32979" y="29097"/>
                </a:lnTo>
                <a:close/>
                <a:moveTo>
                  <a:pt x="36541" y="29097"/>
                </a:moveTo>
                <a:lnTo>
                  <a:pt x="36541" y="30872"/>
                </a:lnTo>
                <a:lnTo>
                  <a:pt x="34768" y="30872"/>
                </a:lnTo>
                <a:lnTo>
                  <a:pt x="34768" y="29097"/>
                </a:lnTo>
                <a:close/>
                <a:moveTo>
                  <a:pt x="38397" y="29097"/>
                </a:moveTo>
                <a:lnTo>
                  <a:pt x="38397" y="30872"/>
                </a:lnTo>
                <a:lnTo>
                  <a:pt x="36618" y="30872"/>
                </a:lnTo>
                <a:lnTo>
                  <a:pt x="36618" y="29097"/>
                </a:lnTo>
                <a:close/>
                <a:moveTo>
                  <a:pt x="40246" y="29097"/>
                </a:moveTo>
                <a:lnTo>
                  <a:pt x="40246" y="30872"/>
                </a:lnTo>
                <a:lnTo>
                  <a:pt x="38472" y="30872"/>
                </a:lnTo>
                <a:lnTo>
                  <a:pt x="38472" y="29097"/>
                </a:lnTo>
                <a:close/>
                <a:moveTo>
                  <a:pt x="42096" y="29097"/>
                </a:moveTo>
                <a:lnTo>
                  <a:pt x="42096" y="30872"/>
                </a:lnTo>
                <a:lnTo>
                  <a:pt x="40321" y="30872"/>
                </a:lnTo>
                <a:lnTo>
                  <a:pt x="40321" y="29097"/>
                </a:lnTo>
                <a:close/>
                <a:moveTo>
                  <a:pt x="43950" y="29097"/>
                </a:moveTo>
                <a:lnTo>
                  <a:pt x="43950" y="30872"/>
                </a:lnTo>
                <a:lnTo>
                  <a:pt x="42172" y="30872"/>
                </a:lnTo>
                <a:lnTo>
                  <a:pt x="42172" y="29097"/>
                </a:lnTo>
                <a:close/>
                <a:moveTo>
                  <a:pt x="45801" y="29097"/>
                </a:moveTo>
                <a:lnTo>
                  <a:pt x="45801" y="30872"/>
                </a:lnTo>
                <a:lnTo>
                  <a:pt x="44027" y="30872"/>
                </a:lnTo>
                <a:lnTo>
                  <a:pt x="44027" y="29097"/>
                </a:lnTo>
                <a:close/>
                <a:moveTo>
                  <a:pt x="47656" y="29097"/>
                </a:moveTo>
                <a:lnTo>
                  <a:pt x="47656" y="30872"/>
                </a:lnTo>
                <a:lnTo>
                  <a:pt x="45876" y="30872"/>
                </a:lnTo>
                <a:lnTo>
                  <a:pt x="45876" y="29097"/>
                </a:lnTo>
                <a:close/>
                <a:moveTo>
                  <a:pt x="49505" y="29097"/>
                </a:moveTo>
                <a:lnTo>
                  <a:pt x="49505" y="30872"/>
                </a:lnTo>
                <a:lnTo>
                  <a:pt x="47731" y="30872"/>
                </a:lnTo>
                <a:lnTo>
                  <a:pt x="47731" y="29097"/>
                </a:lnTo>
                <a:close/>
                <a:moveTo>
                  <a:pt x="51289" y="29097"/>
                </a:moveTo>
                <a:lnTo>
                  <a:pt x="51289" y="30872"/>
                </a:lnTo>
                <a:lnTo>
                  <a:pt x="49581" y="30872"/>
                </a:lnTo>
                <a:lnTo>
                  <a:pt x="49581" y="29097"/>
                </a:lnTo>
                <a:close/>
                <a:moveTo>
                  <a:pt x="53144" y="29097"/>
                </a:moveTo>
                <a:lnTo>
                  <a:pt x="53144" y="30872"/>
                </a:lnTo>
                <a:lnTo>
                  <a:pt x="51370" y="30872"/>
                </a:lnTo>
                <a:lnTo>
                  <a:pt x="51370" y="29097"/>
                </a:lnTo>
                <a:close/>
                <a:moveTo>
                  <a:pt x="54995" y="29097"/>
                </a:moveTo>
                <a:lnTo>
                  <a:pt x="54995" y="30872"/>
                </a:lnTo>
                <a:lnTo>
                  <a:pt x="53220" y="30872"/>
                </a:lnTo>
                <a:lnTo>
                  <a:pt x="53220" y="29097"/>
                </a:lnTo>
                <a:close/>
                <a:moveTo>
                  <a:pt x="56849" y="29097"/>
                </a:moveTo>
                <a:lnTo>
                  <a:pt x="56849" y="30872"/>
                </a:lnTo>
                <a:lnTo>
                  <a:pt x="55070" y="30872"/>
                </a:lnTo>
                <a:lnTo>
                  <a:pt x="55070" y="29097"/>
                </a:lnTo>
                <a:close/>
                <a:moveTo>
                  <a:pt x="58698" y="29097"/>
                </a:moveTo>
                <a:lnTo>
                  <a:pt x="58698" y="30872"/>
                </a:lnTo>
                <a:lnTo>
                  <a:pt x="56924" y="30872"/>
                </a:lnTo>
                <a:lnTo>
                  <a:pt x="56924" y="29097"/>
                </a:lnTo>
                <a:close/>
                <a:moveTo>
                  <a:pt x="60548" y="29097"/>
                </a:moveTo>
                <a:lnTo>
                  <a:pt x="60548" y="30872"/>
                </a:lnTo>
                <a:lnTo>
                  <a:pt x="58775" y="30872"/>
                </a:lnTo>
                <a:lnTo>
                  <a:pt x="58775" y="29097"/>
                </a:lnTo>
                <a:close/>
                <a:moveTo>
                  <a:pt x="62404" y="29097"/>
                </a:moveTo>
                <a:lnTo>
                  <a:pt x="62404" y="30872"/>
                </a:lnTo>
                <a:lnTo>
                  <a:pt x="60629" y="30872"/>
                </a:lnTo>
                <a:lnTo>
                  <a:pt x="60629" y="29097"/>
                </a:lnTo>
                <a:close/>
                <a:moveTo>
                  <a:pt x="64253" y="29097"/>
                </a:moveTo>
                <a:lnTo>
                  <a:pt x="64253" y="30872"/>
                </a:lnTo>
                <a:lnTo>
                  <a:pt x="62479" y="30872"/>
                </a:lnTo>
                <a:lnTo>
                  <a:pt x="62479" y="29097"/>
                </a:lnTo>
                <a:close/>
                <a:moveTo>
                  <a:pt x="66108" y="29097"/>
                </a:moveTo>
                <a:lnTo>
                  <a:pt x="66108" y="30872"/>
                </a:lnTo>
                <a:lnTo>
                  <a:pt x="64328" y="30872"/>
                </a:lnTo>
                <a:lnTo>
                  <a:pt x="64328" y="29097"/>
                </a:lnTo>
                <a:close/>
                <a:moveTo>
                  <a:pt x="3343" y="30948"/>
                </a:moveTo>
                <a:lnTo>
                  <a:pt x="3343" y="32726"/>
                </a:lnTo>
                <a:lnTo>
                  <a:pt x="1568" y="32726"/>
                </a:lnTo>
                <a:lnTo>
                  <a:pt x="1568" y="30948"/>
                </a:lnTo>
                <a:close/>
                <a:moveTo>
                  <a:pt x="5192" y="30948"/>
                </a:moveTo>
                <a:lnTo>
                  <a:pt x="5192" y="32726"/>
                </a:lnTo>
                <a:lnTo>
                  <a:pt x="3418" y="32726"/>
                </a:lnTo>
                <a:lnTo>
                  <a:pt x="3418" y="30948"/>
                </a:lnTo>
                <a:close/>
                <a:moveTo>
                  <a:pt x="7047" y="30948"/>
                </a:moveTo>
                <a:lnTo>
                  <a:pt x="7047" y="32726"/>
                </a:lnTo>
                <a:lnTo>
                  <a:pt x="5267" y="32726"/>
                </a:lnTo>
                <a:lnTo>
                  <a:pt x="5267" y="30948"/>
                </a:lnTo>
                <a:close/>
                <a:moveTo>
                  <a:pt x="8896" y="30948"/>
                </a:moveTo>
                <a:lnTo>
                  <a:pt x="8896" y="32726"/>
                </a:lnTo>
                <a:lnTo>
                  <a:pt x="7123" y="32726"/>
                </a:lnTo>
                <a:lnTo>
                  <a:pt x="7123" y="30948"/>
                </a:lnTo>
                <a:close/>
                <a:moveTo>
                  <a:pt x="10746" y="30948"/>
                </a:moveTo>
                <a:lnTo>
                  <a:pt x="10746" y="32726"/>
                </a:lnTo>
                <a:lnTo>
                  <a:pt x="8972" y="32726"/>
                </a:lnTo>
                <a:lnTo>
                  <a:pt x="8972" y="30948"/>
                </a:lnTo>
                <a:close/>
                <a:moveTo>
                  <a:pt x="12601" y="30948"/>
                </a:moveTo>
                <a:lnTo>
                  <a:pt x="12601" y="32726"/>
                </a:lnTo>
                <a:lnTo>
                  <a:pt x="10827" y="32726"/>
                </a:lnTo>
                <a:lnTo>
                  <a:pt x="10827" y="30948"/>
                </a:lnTo>
                <a:close/>
                <a:moveTo>
                  <a:pt x="14451" y="30948"/>
                </a:moveTo>
                <a:lnTo>
                  <a:pt x="14451" y="32726"/>
                </a:lnTo>
                <a:lnTo>
                  <a:pt x="12676" y="32726"/>
                </a:lnTo>
                <a:lnTo>
                  <a:pt x="12676" y="30948"/>
                </a:lnTo>
                <a:close/>
                <a:moveTo>
                  <a:pt x="16305" y="30948"/>
                </a:moveTo>
                <a:lnTo>
                  <a:pt x="16305" y="32726"/>
                </a:lnTo>
                <a:lnTo>
                  <a:pt x="14526" y="32726"/>
                </a:lnTo>
                <a:lnTo>
                  <a:pt x="14526" y="30948"/>
                </a:lnTo>
                <a:close/>
                <a:moveTo>
                  <a:pt x="18089" y="30948"/>
                </a:moveTo>
                <a:lnTo>
                  <a:pt x="18089" y="32726"/>
                </a:lnTo>
                <a:lnTo>
                  <a:pt x="16381" y="32726"/>
                </a:lnTo>
                <a:lnTo>
                  <a:pt x="16381" y="30948"/>
                </a:lnTo>
                <a:close/>
                <a:moveTo>
                  <a:pt x="19945" y="30948"/>
                </a:moveTo>
                <a:lnTo>
                  <a:pt x="19945" y="32726"/>
                </a:lnTo>
                <a:lnTo>
                  <a:pt x="18166" y="32726"/>
                </a:lnTo>
                <a:lnTo>
                  <a:pt x="18166" y="30948"/>
                </a:lnTo>
                <a:close/>
                <a:moveTo>
                  <a:pt x="21795" y="30948"/>
                </a:moveTo>
                <a:lnTo>
                  <a:pt x="21795" y="32726"/>
                </a:lnTo>
                <a:lnTo>
                  <a:pt x="20020" y="32726"/>
                </a:lnTo>
                <a:lnTo>
                  <a:pt x="20020" y="30948"/>
                </a:lnTo>
                <a:close/>
                <a:moveTo>
                  <a:pt x="23644" y="30948"/>
                </a:moveTo>
                <a:lnTo>
                  <a:pt x="23644" y="32726"/>
                </a:lnTo>
                <a:lnTo>
                  <a:pt x="21870" y="32726"/>
                </a:lnTo>
                <a:lnTo>
                  <a:pt x="21870" y="30948"/>
                </a:lnTo>
                <a:close/>
                <a:moveTo>
                  <a:pt x="25498" y="30948"/>
                </a:moveTo>
                <a:lnTo>
                  <a:pt x="25498" y="32726"/>
                </a:lnTo>
                <a:lnTo>
                  <a:pt x="23719" y="32726"/>
                </a:lnTo>
                <a:lnTo>
                  <a:pt x="23719" y="30948"/>
                </a:lnTo>
                <a:close/>
                <a:moveTo>
                  <a:pt x="27348" y="30948"/>
                </a:moveTo>
                <a:lnTo>
                  <a:pt x="27348" y="32726"/>
                </a:lnTo>
                <a:lnTo>
                  <a:pt x="25575" y="32726"/>
                </a:lnTo>
                <a:lnTo>
                  <a:pt x="25575" y="30948"/>
                </a:lnTo>
                <a:close/>
                <a:moveTo>
                  <a:pt x="29204" y="30948"/>
                </a:moveTo>
                <a:lnTo>
                  <a:pt x="29204" y="32726"/>
                </a:lnTo>
                <a:lnTo>
                  <a:pt x="27424" y="32726"/>
                </a:lnTo>
                <a:lnTo>
                  <a:pt x="27424" y="30948"/>
                </a:lnTo>
                <a:close/>
                <a:moveTo>
                  <a:pt x="31053" y="30948"/>
                </a:moveTo>
                <a:lnTo>
                  <a:pt x="31053" y="32726"/>
                </a:lnTo>
                <a:lnTo>
                  <a:pt x="29279" y="32726"/>
                </a:lnTo>
                <a:lnTo>
                  <a:pt x="29279" y="30948"/>
                </a:lnTo>
                <a:close/>
                <a:moveTo>
                  <a:pt x="32903" y="30948"/>
                </a:moveTo>
                <a:lnTo>
                  <a:pt x="32903" y="32726"/>
                </a:lnTo>
                <a:lnTo>
                  <a:pt x="31128" y="32726"/>
                </a:lnTo>
                <a:lnTo>
                  <a:pt x="31128" y="30948"/>
                </a:lnTo>
                <a:close/>
                <a:moveTo>
                  <a:pt x="34692" y="30948"/>
                </a:moveTo>
                <a:lnTo>
                  <a:pt x="34692" y="32726"/>
                </a:lnTo>
                <a:lnTo>
                  <a:pt x="32979" y="32726"/>
                </a:lnTo>
                <a:lnTo>
                  <a:pt x="32979" y="30948"/>
                </a:lnTo>
                <a:close/>
                <a:moveTo>
                  <a:pt x="36541" y="30948"/>
                </a:moveTo>
                <a:lnTo>
                  <a:pt x="36541" y="32726"/>
                </a:lnTo>
                <a:lnTo>
                  <a:pt x="34768" y="32726"/>
                </a:lnTo>
                <a:lnTo>
                  <a:pt x="34768" y="30948"/>
                </a:lnTo>
                <a:close/>
                <a:moveTo>
                  <a:pt x="38397" y="30948"/>
                </a:moveTo>
                <a:lnTo>
                  <a:pt x="38397" y="32726"/>
                </a:lnTo>
                <a:lnTo>
                  <a:pt x="36618" y="32726"/>
                </a:lnTo>
                <a:lnTo>
                  <a:pt x="36618" y="30948"/>
                </a:lnTo>
                <a:close/>
                <a:moveTo>
                  <a:pt x="40246" y="30948"/>
                </a:moveTo>
                <a:lnTo>
                  <a:pt x="40246" y="32726"/>
                </a:lnTo>
                <a:lnTo>
                  <a:pt x="38472" y="32726"/>
                </a:lnTo>
                <a:lnTo>
                  <a:pt x="38472" y="30948"/>
                </a:lnTo>
                <a:close/>
                <a:moveTo>
                  <a:pt x="42096" y="30948"/>
                </a:moveTo>
                <a:lnTo>
                  <a:pt x="42096" y="32726"/>
                </a:lnTo>
                <a:lnTo>
                  <a:pt x="40321" y="32726"/>
                </a:lnTo>
                <a:lnTo>
                  <a:pt x="40321" y="30948"/>
                </a:lnTo>
                <a:close/>
                <a:moveTo>
                  <a:pt x="43950" y="30948"/>
                </a:moveTo>
                <a:lnTo>
                  <a:pt x="43950" y="32726"/>
                </a:lnTo>
                <a:lnTo>
                  <a:pt x="42172" y="32726"/>
                </a:lnTo>
                <a:lnTo>
                  <a:pt x="42172" y="30948"/>
                </a:lnTo>
                <a:close/>
                <a:moveTo>
                  <a:pt x="45801" y="30948"/>
                </a:moveTo>
                <a:lnTo>
                  <a:pt x="45801" y="32726"/>
                </a:lnTo>
                <a:lnTo>
                  <a:pt x="44027" y="32726"/>
                </a:lnTo>
                <a:lnTo>
                  <a:pt x="44027" y="30948"/>
                </a:lnTo>
                <a:close/>
                <a:moveTo>
                  <a:pt x="47656" y="30948"/>
                </a:moveTo>
                <a:lnTo>
                  <a:pt x="47656" y="32726"/>
                </a:lnTo>
                <a:lnTo>
                  <a:pt x="45876" y="32726"/>
                </a:lnTo>
                <a:lnTo>
                  <a:pt x="45876" y="30948"/>
                </a:lnTo>
                <a:close/>
                <a:moveTo>
                  <a:pt x="49505" y="30948"/>
                </a:moveTo>
                <a:lnTo>
                  <a:pt x="49505" y="32726"/>
                </a:lnTo>
                <a:lnTo>
                  <a:pt x="47731" y="32726"/>
                </a:lnTo>
                <a:lnTo>
                  <a:pt x="47731" y="30948"/>
                </a:lnTo>
                <a:close/>
                <a:moveTo>
                  <a:pt x="51289" y="30948"/>
                </a:moveTo>
                <a:lnTo>
                  <a:pt x="51289" y="32726"/>
                </a:lnTo>
                <a:lnTo>
                  <a:pt x="49581" y="32726"/>
                </a:lnTo>
                <a:lnTo>
                  <a:pt x="49581" y="30948"/>
                </a:lnTo>
                <a:close/>
                <a:moveTo>
                  <a:pt x="53144" y="30948"/>
                </a:moveTo>
                <a:lnTo>
                  <a:pt x="53144" y="32726"/>
                </a:lnTo>
                <a:lnTo>
                  <a:pt x="51370" y="32726"/>
                </a:lnTo>
                <a:lnTo>
                  <a:pt x="51370" y="30948"/>
                </a:lnTo>
                <a:close/>
                <a:moveTo>
                  <a:pt x="54995" y="30948"/>
                </a:moveTo>
                <a:lnTo>
                  <a:pt x="54995" y="32726"/>
                </a:lnTo>
                <a:lnTo>
                  <a:pt x="53220" y="32726"/>
                </a:lnTo>
                <a:lnTo>
                  <a:pt x="53220" y="30948"/>
                </a:lnTo>
                <a:close/>
                <a:moveTo>
                  <a:pt x="56849" y="30948"/>
                </a:moveTo>
                <a:lnTo>
                  <a:pt x="56849" y="32726"/>
                </a:lnTo>
                <a:lnTo>
                  <a:pt x="55070" y="32726"/>
                </a:lnTo>
                <a:lnTo>
                  <a:pt x="55070" y="30948"/>
                </a:lnTo>
                <a:close/>
                <a:moveTo>
                  <a:pt x="58698" y="30948"/>
                </a:moveTo>
                <a:lnTo>
                  <a:pt x="58698" y="32726"/>
                </a:lnTo>
                <a:lnTo>
                  <a:pt x="56924" y="32726"/>
                </a:lnTo>
                <a:lnTo>
                  <a:pt x="56924" y="30948"/>
                </a:lnTo>
                <a:close/>
                <a:moveTo>
                  <a:pt x="60548" y="30948"/>
                </a:moveTo>
                <a:lnTo>
                  <a:pt x="60548" y="32726"/>
                </a:lnTo>
                <a:lnTo>
                  <a:pt x="58775" y="32726"/>
                </a:lnTo>
                <a:lnTo>
                  <a:pt x="58775" y="30948"/>
                </a:lnTo>
                <a:close/>
                <a:moveTo>
                  <a:pt x="62404" y="30948"/>
                </a:moveTo>
                <a:lnTo>
                  <a:pt x="62404" y="32726"/>
                </a:lnTo>
                <a:lnTo>
                  <a:pt x="60629" y="32726"/>
                </a:lnTo>
                <a:lnTo>
                  <a:pt x="60629" y="30948"/>
                </a:lnTo>
                <a:close/>
                <a:moveTo>
                  <a:pt x="64253" y="30948"/>
                </a:moveTo>
                <a:lnTo>
                  <a:pt x="64253" y="32726"/>
                </a:lnTo>
                <a:lnTo>
                  <a:pt x="62479" y="32726"/>
                </a:lnTo>
                <a:lnTo>
                  <a:pt x="62479" y="30948"/>
                </a:lnTo>
                <a:close/>
                <a:moveTo>
                  <a:pt x="66108" y="30948"/>
                </a:moveTo>
                <a:lnTo>
                  <a:pt x="66108" y="32726"/>
                </a:lnTo>
                <a:lnTo>
                  <a:pt x="64328" y="32726"/>
                </a:lnTo>
                <a:lnTo>
                  <a:pt x="64328" y="30948"/>
                </a:lnTo>
                <a:close/>
                <a:moveTo>
                  <a:pt x="3343" y="32802"/>
                </a:moveTo>
                <a:lnTo>
                  <a:pt x="3343" y="32837"/>
                </a:lnTo>
                <a:lnTo>
                  <a:pt x="3343" y="34289"/>
                </a:lnTo>
                <a:lnTo>
                  <a:pt x="3343" y="34329"/>
                </a:lnTo>
                <a:lnTo>
                  <a:pt x="1568" y="34329"/>
                </a:lnTo>
                <a:lnTo>
                  <a:pt x="1568" y="34289"/>
                </a:lnTo>
                <a:lnTo>
                  <a:pt x="1568" y="32837"/>
                </a:lnTo>
                <a:lnTo>
                  <a:pt x="1568" y="32802"/>
                </a:lnTo>
                <a:close/>
                <a:moveTo>
                  <a:pt x="5192" y="32802"/>
                </a:moveTo>
                <a:lnTo>
                  <a:pt x="5192" y="32837"/>
                </a:lnTo>
                <a:lnTo>
                  <a:pt x="5192" y="34289"/>
                </a:lnTo>
                <a:lnTo>
                  <a:pt x="5192" y="34329"/>
                </a:lnTo>
                <a:lnTo>
                  <a:pt x="3418" y="34329"/>
                </a:lnTo>
                <a:lnTo>
                  <a:pt x="3418" y="34289"/>
                </a:lnTo>
                <a:lnTo>
                  <a:pt x="3418" y="32837"/>
                </a:lnTo>
                <a:lnTo>
                  <a:pt x="3418" y="32802"/>
                </a:lnTo>
                <a:close/>
                <a:moveTo>
                  <a:pt x="7047" y="32802"/>
                </a:moveTo>
                <a:lnTo>
                  <a:pt x="7047" y="32837"/>
                </a:lnTo>
                <a:lnTo>
                  <a:pt x="7047" y="34289"/>
                </a:lnTo>
                <a:lnTo>
                  <a:pt x="7047" y="34329"/>
                </a:lnTo>
                <a:lnTo>
                  <a:pt x="5267" y="34329"/>
                </a:lnTo>
                <a:lnTo>
                  <a:pt x="5267" y="34289"/>
                </a:lnTo>
                <a:lnTo>
                  <a:pt x="5267" y="32837"/>
                </a:lnTo>
                <a:lnTo>
                  <a:pt x="5267" y="32802"/>
                </a:lnTo>
                <a:close/>
                <a:moveTo>
                  <a:pt x="8896" y="32802"/>
                </a:moveTo>
                <a:lnTo>
                  <a:pt x="8896" y="32837"/>
                </a:lnTo>
                <a:lnTo>
                  <a:pt x="8896" y="34289"/>
                </a:lnTo>
                <a:lnTo>
                  <a:pt x="8896" y="34329"/>
                </a:lnTo>
                <a:lnTo>
                  <a:pt x="7123" y="34329"/>
                </a:lnTo>
                <a:lnTo>
                  <a:pt x="7123" y="34289"/>
                </a:lnTo>
                <a:lnTo>
                  <a:pt x="7123" y="32837"/>
                </a:lnTo>
                <a:lnTo>
                  <a:pt x="7123" y="32802"/>
                </a:lnTo>
                <a:close/>
                <a:moveTo>
                  <a:pt x="10746" y="32802"/>
                </a:moveTo>
                <a:lnTo>
                  <a:pt x="10746" y="32837"/>
                </a:lnTo>
                <a:lnTo>
                  <a:pt x="10746" y="34289"/>
                </a:lnTo>
                <a:lnTo>
                  <a:pt x="10746" y="34329"/>
                </a:lnTo>
                <a:lnTo>
                  <a:pt x="8972" y="34329"/>
                </a:lnTo>
                <a:lnTo>
                  <a:pt x="8972" y="34289"/>
                </a:lnTo>
                <a:lnTo>
                  <a:pt x="8972" y="32837"/>
                </a:lnTo>
                <a:lnTo>
                  <a:pt x="8972" y="32802"/>
                </a:lnTo>
                <a:close/>
                <a:moveTo>
                  <a:pt x="12601" y="32802"/>
                </a:moveTo>
                <a:lnTo>
                  <a:pt x="12601" y="32837"/>
                </a:lnTo>
                <a:lnTo>
                  <a:pt x="12601" y="34289"/>
                </a:lnTo>
                <a:lnTo>
                  <a:pt x="12601" y="34329"/>
                </a:lnTo>
                <a:lnTo>
                  <a:pt x="10827" y="34329"/>
                </a:lnTo>
                <a:lnTo>
                  <a:pt x="10827" y="34289"/>
                </a:lnTo>
                <a:lnTo>
                  <a:pt x="10827" y="32837"/>
                </a:lnTo>
                <a:lnTo>
                  <a:pt x="10827" y="32802"/>
                </a:lnTo>
                <a:close/>
                <a:moveTo>
                  <a:pt x="14451" y="32802"/>
                </a:moveTo>
                <a:lnTo>
                  <a:pt x="14451" y="32837"/>
                </a:lnTo>
                <a:lnTo>
                  <a:pt x="14451" y="34289"/>
                </a:lnTo>
                <a:lnTo>
                  <a:pt x="14451" y="34329"/>
                </a:lnTo>
                <a:lnTo>
                  <a:pt x="12676" y="34329"/>
                </a:lnTo>
                <a:lnTo>
                  <a:pt x="12676" y="34289"/>
                </a:lnTo>
                <a:lnTo>
                  <a:pt x="12676" y="32837"/>
                </a:lnTo>
                <a:lnTo>
                  <a:pt x="12676" y="32802"/>
                </a:lnTo>
                <a:close/>
                <a:moveTo>
                  <a:pt x="16305" y="32802"/>
                </a:moveTo>
                <a:lnTo>
                  <a:pt x="16305" y="32837"/>
                </a:lnTo>
                <a:lnTo>
                  <a:pt x="16305" y="34289"/>
                </a:lnTo>
                <a:lnTo>
                  <a:pt x="16305" y="34329"/>
                </a:lnTo>
                <a:lnTo>
                  <a:pt x="14526" y="34329"/>
                </a:lnTo>
                <a:lnTo>
                  <a:pt x="14526" y="34289"/>
                </a:lnTo>
                <a:lnTo>
                  <a:pt x="14526" y="32837"/>
                </a:lnTo>
                <a:lnTo>
                  <a:pt x="14526" y="32802"/>
                </a:lnTo>
                <a:close/>
                <a:moveTo>
                  <a:pt x="18089" y="32802"/>
                </a:moveTo>
                <a:lnTo>
                  <a:pt x="18089" y="32837"/>
                </a:lnTo>
                <a:lnTo>
                  <a:pt x="18089" y="34289"/>
                </a:lnTo>
                <a:lnTo>
                  <a:pt x="18089" y="34329"/>
                </a:lnTo>
                <a:lnTo>
                  <a:pt x="16381" y="34329"/>
                </a:lnTo>
                <a:lnTo>
                  <a:pt x="16381" y="34289"/>
                </a:lnTo>
                <a:lnTo>
                  <a:pt x="16381" y="32837"/>
                </a:lnTo>
                <a:lnTo>
                  <a:pt x="16381" y="32802"/>
                </a:lnTo>
                <a:close/>
                <a:moveTo>
                  <a:pt x="19945" y="32802"/>
                </a:moveTo>
                <a:lnTo>
                  <a:pt x="19945" y="32837"/>
                </a:lnTo>
                <a:lnTo>
                  <a:pt x="19945" y="34289"/>
                </a:lnTo>
                <a:lnTo>
                  <a:pt x="19945" y="34329"/>
                </a:lnTo>
                <a:lnTo>
                  <a:pt x="18166" y="34329"/>
                </a:lnTo>
                <a:lnTo>
                  <a:pt x="18166" y="34289"/>
                </a:lnTo>
                <a:lnTo>
                  <a:pt x="18166" y="32837"/>
                </a:lnTo>
                <a:lnTo>
                  <a:pt x="18166" y="32802"/>
                </a:lnTo>
                <a:close/>
                <a:moveTo>
                  <a:pt x="21795" y="32802"/>
                </a:moveTo>
                <a:lnTo>
                  <a:pt x="21795" y="32837"/>
                </a:lnTo>
                <a:lnTo>
                  <a:pt x="21795" y="34289"/>
                </a:lnTo>
                <a:lnTo>
                  <a:pt x="21795" y="34329"/>
                </a:lnTo>
                <a:lnTo>
                  <a:pt x="20020" y="34329"/>
                </a:lnTo>
                <a:lnTo>
                  <a:pt x="20020" y="34289"/>
                </a:lnTo>
                <a:lnTo>
                  <a:pt x="20020" y="32837"/>
                </a:lnTo>
                <a:lnTo>
                  <a:pt x="20020" y="32802"/>
                </a:lnTo>
                <a:close/>
                <a:moveTo>
                  <a:pt x="23644" y="32802"/>
                </a:moveTo>
                <a:lnTo>
                  <a:pt x="23644" y="32837"/>
                </a:lnTo>
                <a:lnTo>
                  <a:pt x="23644" y="34289"/>
                </a:lnTo>
                <a:lnTo>
                  <a:pt x="23644" y="34329"/>
                </a:lnTo>
                <a:lnTo>
                  <a:pt x="21870" y="34329"/>
                </a:lnTo>
                <a:lnTo>
                  <a:pt x="21870" y="34289"/>
                </a:lnTo>
                <a:lnTo>
                  <a:pt x="21870" y="32837"/>
                </a:lnTo>
                <a:lnTo>
                  <a:pt x="21870" y="32802"/>
                </a:lnTo>
                <a:close/>
                <a:moveTo>
                  <a:pt x="25498" y="32802"/>
                </a:moveTo>
                <a:lnTo>
                  <a:pt x="25498" y="32837"/>
                </a:lnTo>
                <a:lnTo>
                  <a:pt x="25498" y="34289"/>
                </a:lnTo>
                <a:lnTo>
                  <a:pt x="25498" y="34329"/>
                </a:lnTo>
                <a:lnTo>
                  <a:pt x="23719" y="34329"/>
                </a:lnTo>
                <a:lnTo>
                  <a:pt x="23719" y="34289"/>
                </a:lnTo>
                <a:lnTo>
                  <a:pt x="23719" y="32837"/>
                </a:lnTo>
                <a:lnTo>
                  <a:pt x="23719" y="32802"/>
                </a:lnTo>
                <a:close/>
                <a:moveTo>
                  <a:pt x="27348" y="32802"/>
                </a:moveTo>
                <a:lnTo>
                  <a:pt x="27348" y="32837"/>
                </a:lnTo>
                <a:lnTo>
                  <a:pt x="27348" y="34289"/>
                </a:lnTo>
                <a:lnTo>
                  <a:pt x="27348" y="34329"/>
                </a:lnTo>
                <a:lnTo>
                  <a:pt x="25575" y="34329"/>
                </a:lnTo>
                <a:lnTo>
                  <a:pt x="25575" y="34289"/>
                </a:lnTo>
                <a:lnTo>
                  <a:pt x="25575" y="32837"/>
                </a:lnTo>
                <a:lnTo>
                  <a:pt x="25575" y="32802"/>
                </a:lnTo>
                <a:close/>
                <a:moveTo>
                  <a:pt x="29204" y="32802"/>
                </a:moveTo>
                <a:lnTo>
                  <a:pt x="29204" y="32837"/>
                </a:lnTo>
                <a:lnTo>
                  <a:pt x="29204" y="34289"/>
                </a:lnTo>
                <a:lnTo>
                  <a:pt x="29204" y="34329"/>
                </a:lnTo>
                <a:lnTo>
                  <a:pt x="27424" y="34329"/>
                </a:lnTo>
                <a:lnTo>
                  <a:pt x="27424" y="34289"/>
                </a:lnTo>
                <a:lnTo>
                  <a:pt x="27424" y="32837"/>
                </a:lnTo>
                <a:lnTo>
                  <a:pt x="27424" y="32802"/>
                </a:lnTo>
                <a:close/>
                <a:moveTo>
                  <a:pt x="31053" y="32802"/>
                </a:moveTo>
                <a:lnTo>
                  <a:pt x="31053" y="32837"/>
                </a:lnTo>
                <a:lnTo>
                  <a:pt x="31053" y="34289"/>
                </a:lnTo>
                <a:lnTo>
                  <a:pt x="31053" y="34329"/>
                </a:lnTo>
                <a:lnTo>
                  <a:pt x="29279" y="34329"/>
                </a:lnTo>
                <a:lnTo>
                  <a:pt x="29279" y="34289"/>
                </a:lnTo>
                <a:lnTo>
                  <a:pt x="29279" y="32837"/>
                </a:lnTo>
                <a:lnTo>
                  <a:pt x="29279" y="32802"/>
                </a:lnTo>
                <a:close/>
                <a:moveTo>
                  <a:pt x="32903" y="32802"/>
                </a:moveTo>
                <a:lnTo>
                  <a:pt x="32903" y="32837"/>
                </a:lnTo>
                <a:lnTo>
                  <a:pt x="32903" y="34289"/>
                </a:lnTo>
                <a:lnTo>
                  <a:pt x="32903" y="34329"/>
                </a:lnTo>
                <a:lnTo>
                  <a:pt x="31128" y="34329"/>
                </a:lnTo>
                <a:lnTo>
                  <a:pt x="31128" y="34289"/>
                </a:lnTo>
                <a:lnTo>
                  <a:pt x="31128" y="32837"/>
                </a:lnTo>
                <a:lnTo>
                  <a:pt x="31128" y="32802"/>
                </a:lnTo>
                <a:close/>
                <a:moveTo>
                  <a:pt x="34692" y="32802"/>
                </a:moveTo>
                <a:lnTo>
                  <a:pt x="34692" y="32837"/>
                </a:lnTo>
                <a:lnTo>
                  <a:pt x="34692" y="34289"/>
                </a:lnTo>
                <a:lnTo>
                  <a:pt x="34692" y="34329"/>
                </a:lnTo>
                <a:lnTo>
                  <a:pt x="32979" y="34329"/>
                </a:lnTo>
                <a:lnTo>
                  <a:pt x="32979" y="34289"/>
                </a:lnTo>
                <a:lnTo>
                  <a:pt x="32979" y="32837"/>
                </a:lnTo>
                <a:lnTo>
                  <a:pt x="32979" y="32802"/>
                </a:lnTo>
                <a:close/>
                <a:moveTo>
                  <a:pt x="36541" y="32802"/>
                </a:moveTo>
                <a:lnTo>
                  <a:pt x="36541" y="32837"/>
                </a:lnTo>
                <a:lnTo>
                  <a:pt x="36541" y="34289"/>
                </a:lnTo>
                <a:lnTo>
                  <a:pt x="36541" y="34329"/>
                </a:lnTo>
                <a:lnTo>
                  <a:pt x="34768" y="34329"/>
                </a:lnTo>
                <a:lnTo>
                  <a:pt x="34768" y="34289"/>
                </a:lnTo>
                <a:lnTo>
                  <a:pt x="34768" y="32837"/>
                </a:lnTo>
                <a:lnTo>
                  <a:pt x="34768" y="32802"/>
                </a:lnTo>
                <a:close/>
                <a:moveTo>
                  <a:pt x="38397" y="32802"/>
                </a:moveTo>
                <a:lnTo>
                  <a:pt x="38397" y="32837"/>
                </a:lnTo>
                <a:lnTo>
                  <a:pt x="38397" y="34289"/>
                </a:lnTo>
                <a:lnTo>
                  <a:pt x="38397" y="34329"/>
                </a:lnTo>
                <a:lnTo>
                  <a:pt x="36618" y="34329"/>
                </a:lnTo>
                <a:lnTo>
                  <a:pt x="36618" y="34289"/>
                </a:lnTo>
                <a:lnTo>
                  <a:pt x="36618" y="32837"/>
                </a:lnTo>
                <a:lnTo>
                  <a:pt x="36618" y="32802"/>
                </a:lnTo>
                <a:close/>
                <a:moveTo>
                  <a:pt x="40246" y="32802"/>
                </a:moveTo>
                <a:lnTo>
                  <a:pt x="40246" y="32837"/>
                </a:lnTo>
                <a:lnTo>
                  <a:pt x="40246" y="34289"/>
                </a:lnTo>
                <a:lnTo>
                  <a:pt x="40246" y="34329"/>
                </a:lnTo>
                <a:lnTo>
                  <a:pt x="38472" y="34329"/>
                </a:lnTo>
                <a:lnTo>
                  <a:pt x="38472" y="34289"/>
                </a:lnTo>
                <a:lnTo>
                  <a:pt x="38472" y="32837"/>
                </a:lnTo>
                <a:lnTo>
                  <a:pt x="38472" y="32802"/>
                </a:lnTo>
                <a:close/>
                <a:moveTo>
                  <a:pt x="42096" y="32802"/>
                </a:moveTo>
                <a:lnTo>
                  <a:pt x="42096" y="32837"/>
                </a:lnTo>
                <a:lnTo>
                  <a:pt x="42096" y="34289"/>
                </a:lnTo>
                <a:lnTo>
                  <a:pt x="42096" y="34329"/>
                </a:lnTo>
                <a:lnTo>
                  <a:pt x="40321" y="34329"/>
                </a:lnTo>
                <a:lnTo>
                  <a:pt x="40321" y="34289"/>
                </a:lnTo>
                <a:lnTo>
                  <a:pt x="40321" y="32837"/>
                </a:lnTo>
                <a:lnTo>
                  <a:pt x="40321" y="32802"/>
                </a:lnTo>
                <a:close/>
                <a:moveTo>
                  <a:pt x="43950" y="32802"/>
                </a:moveTo>
                <a:lnTo>
                  <a:pt x="43950" y="32837"/>
                </a:lnTo>
                <a:lnTo>
                  <a:pt x="43950" y="34289"/>
                </a:lnTo>
                <a:lnTo>
                  <a:pt x="43950" y="34329"/>
                </a:lnTo>
                <a:lnTo>
                  <a:pt x="42172" y="34329"/>
                </a:lnTo>
                <a:lnTo>
                  <a:pt x="42172" y="34289"/>
                </a:lnTo>
                <a:lnTo>
                  <a:pt x="42172" y="32837"/>
                </a:lnTo>
                <a:lnTo>
                  <a:pt x="42172" y="32802"/>
                </a:lnTo>
                <a:close/>
                <a:moveTo>
                  <a:pt x="45801" y="32802"/>
                </a:moveTo>
                <a:lnTo>
                  <a:pt x="45801" y="32837"/>
                </a:lnTo>
                <a:lnTo>
                  <a:pt x="45801" y="34289"/>
                </a:lnTo>
                <a:lnTo>
                  <a:pt x="45801" y="34329"/>
                </a:lnTo>
                <a:lnTo>
                  <a:pt x="44027" y="34329"/>
                </a:lnTo>
                <a:lnTo>
                  <a:pt x="44027" y="34289"/>
                </a:lnTo>
                <a:lnTo>
                  <a:pt x="44027" y="32837"/>
                </a:lnTo>
                <a:lnTo>
                  <a:pt x="44027" y="32802"/>
                </a:lnTo>
                <a:close/>
                <a:moveTo>
                  <a:pt x="47656" y="32802"/>
                </a:moveTo>
                <a:lnTo>
                  <a:pt x="47656" y="32837"/>
                </a:lnTo>
                <a:lnTo>
                  <a:pt x="47656" y="34289"/>
                </a:lnTo>
                <a:lnTo>
                  <a:pt x="47656" y="34329"/>
                </a:lnTo>
                <a:lnTo>
                  <a:pt x="45876" y="34329"/>
                </a:lnTo>
                <a:lnTo>
                  <a:pt x="45876" y="34289"/>
                </a:lnTo>
                <a:lnTo>
                  <a:pt x="45876" y="32837"/>
                </a:lnTo>
                <a:lnTo>
                  <a:pt x="45876" y="32802"/>
                </a:lnTo>
                <a:close/>
                <a:moveTo>
                  <a:pt x="49505" y="32802"/>
                </a:moveTo>
                <a:lnTo>
                  <a:pt x="49505" y="32837"/>
                </a:lnTo>
                <a:lnTo>
                  <a:pt x="49505" y="34289"/>
                </a:lnTo>
                <a:lnTo>
                  <a:pt x="49505" y="34329"/>
                </a:lnTo>
                <a:lnTo>
                  <a:pt x="47731" y="34329"/>
                </a:lnTo>
                <a:lnTo>
                  <a:pt x="47731" y="34289"/>
                </a:lnTo>
                <a:lnTo>
                  <a:pt x="47731" y="32837"/>
                </a:lnTo>
                <a:lnTo>
                  <a:pt x="47731" y="32802"/>
                </a:lnTo>
                <a:close/>
                <a:moveTo>
                  <a:pt x="51289" y="32802"/>
                </a:moveTo>
                <a:lnTo>
                  <a:pt x="51289" y="32837"/>
                </a:lnTo>
                <a:lnTo>
                  <a:pt x="51289" y="34289"/>
                </a:lnTo>
                <a:lnTo>
                  <a:pt x="51289" y="34329"/>
                </a:lnTo>
                <a:lnTo>
                  <a:pt x="49581" y="34329"/>
                </a:lnTo>
                <a:lnTo>
                  <a:pt x="49581" y="34289"/>
                </a:lnTo>
                <a:lnTo>
                  <a:pt x="49581" y="32837"/>
                </a:lnTo>
                <a:lnTo>
                  <a:pt x="49581" y="32802"/>
                </a:lnTo>
                <a:close/>
                <a:moveTo>
                  <a:pt x="53144" y="32802"/>
                </a:moveTo>
                <a:lnTo>
                  <a:pt x="53144" y="32837"/>
                </a:lnTo>
                <a:lnTo>
                  <a:pt x="53144" y="34289"/>
                </a:lnTo>
                <a:lnTo>
                  <a:pt x="53144" y="34329"/>
                </a:lnTo>
                <a:lnTo>
                  <a:pt x="51370" y="34329"/>
                </a:lnTo>
                <a:lnTo>
                  <a:pt x="51370" y="34289"/>
                </a:lnTo>
                <a:lnTo>
                  <a:pt x="51370" y="32837"/>
                </a:lnTo>
                <a:lnTo>
                  <a:pt x="51370" y="32802"/>
                </a:lnTo>
                <a:close/>
                <a:moveTo>
                  <a:pt x="54995" y="32802"/>
                </a:moveTo>
                <a:lnTo>
                  <a:pt x="54995" y="32837"/>
                </a:lnTo>
                <a:lnTo>
                  <a:pt x="54995" y="34289"/>
                </a:lnTo>
                <a:lnTo>
                  <a:pt x="54995" y="34329"/>
                </a:lnTo>
                <a:lnTo>
                  <a:pt x="53220" y="34329"/>
                </a:lnTo>
                <a:lnTo>
                  <a:pt x="53220" y="34289"/>
                </a:lnTo>
                <a:lnTo>
                  <a:pt x="53220" y="32837"/>
                </a:lnTo>
                <a:lnTo>
                  <a:pt x="53220" y="32802"/>
                </a:lnTo>
                <a:close/>
                <a:moveTo>
                  <a:pt x="56849" y="32802"/>
                </a:moveTo>
                <a:lnTo>
                  <a:pt x="56849" y="32837"/>
                </a:lnTo>
                <a:lnTo>
                  <a:pt x="56849" y="34289"/>
                </a:lnTo>
                <a:lnTo>
                  <a:pt x="56849" y="34329"/>
                </a:lnTo>
                <a:lnTo>
                  <a:pt x="55070" y="34329"/>
                </a:lnTo>
                <a:lnTo>
                  <a:pt x="55070" y="34289"/>
                </a:lnTo>
                <a:lnTo>
                  <a:pt x="55070" y="32837"/>
                </a:lnTo>
                <a:lnTo>
                  <a:pt x="55070" y="32802"/>
                </a:lnTo>
                <a:close/>
                <a:moveTo>
                  <a:pt x="58698" y="32802"/>
                </a:moveTo>
                <a:lnTo>
                  <a:pt x="58698" y="32837"/>
                </a:lnTo>
                <a:lnTo>
                  <a:pt x="58698" y="34289"/>
                </a:lnTo>
                <a:lnTo>
                  <a:pt x="58698" y="34329"/>
                </a:lnTo>
                <a:lnTo>
                  <a:pt x="56924" y="34329"/>
                </a:lnTo>
                <a:lnTo>
                  <a:pt x="56924" y="34289"/>
                </a:lnTo>
                <a:lnTo>
                  <a:pt x="56924" y="32837"/>
                </a:lnTo>
                <a:lnTo>
                  <a:pt x="56924" y="32802"/>
                </a:lnTo>
                <a:close/>
                <a:moveTo>
                  <a:pt x="60548" y="32802"/>
                </a:moveTo>
                <a:lnTo>
                  <a:pt x="60548" y="32837"/>
                </a:lnTo>
                <a:lnTo>
                  <a:pt x="60548" y="34289"/>
                </a:lnTo>
                <a:lnTo>
                  <a:pt x="60548" y="34329"/>
                </a:lnTo>
                <a:lnTo>
                  <a:pt x="58775" y="34329"/>
                </a:lnTo>
                <a:lnTo>
                  <a:pt x="58775" y="34289"/>
                </a:lnTo>
                <a:lnTo>
                  <a:pt x="58775" y="32837"/>
                </a:lnTo>
                <a:lnTo>
                  <a:pt x="58775" y="32802"/>
                </a:lnTo>
                <a:close/>
                <a:moveTo>
                  <a:pt x="62404" y="32802"/>
                </a:moveTo>
                <a:lnTo>
                  <a:pt x="62404" y="32837"/>
                </a:lnTo>
                <a:lnTo>
                  <a:pt x="62404" y="34289"/>
                </a:lnTo>
                <a:lnTo>
                  <a:pt x="62404" y="34329"/>
                </a:lnTo>
                <a:lnTo>
                  <a:pt x="60629" y="34329"/>
                </a:lnTo>
                <a:lnTo>
                  <a:pt x="60629" y="34289"/>
                </a:lnTo>
                <a:lnTo>
                  <a:pt x="60629" y="32837"/>
                </a:lnTo>
                <a:lnTo>
                  <a:pt x="60629" y="32802"/>
                </a:lnTo>
                <a:close/>
                <a:moveTo>
                  <a:pt x="64253" y="32802"/>
                </a:moveTo>
                <a:lnTo>
                  <a:pt x="64253" y="32837"/>
                </a:lnTo>
                <a:lnTo>
                  <a:pt x="64253" y="34289"/>
                </a:lnTo>
                <a:lnTo>
                  <a:pt x="64253" y="34329"/>
                </a:lnTo>
                <a:lnTo>
                  <a:pt x="62479" y="34329"/>
                </a:lnTo>
                <a:lnTo>
                  <a:pt x="62479" y="34289"/>
                </a:lnTo>
                <a:lnTo>
                  <a:pt x="62479" y="32837"/>
                </a:lnTo>
                <a:lnTo>
                  <a:pt x="62479" y="32802"/>
                </a:lnTo>
                <a:close/>
                <a:moveTo>
                  <a:pt x="66108" y="32802"/>
                </a:moveTo>
                <a:lnTo>
                  <a:pt x="66108" y="32837"/>
                </a:lnTo>
                <a:lnTo>
                  <a:pt x="66108" y="34289"/>
                </a:lnTo>
                <a:lnTo>
                  <a:pt x="66108" y="34329"/>
                </a:lnTo>
                <a:lnTo>
                  <a:pt x="64328" y="34329"/>
                </a:lnTo>
                <a:lnTo>
                  <a:pt x="64328" y="34289"/>
                </a:lnTo>
                <a:lnTo>
                  <a:pt x="64328" y="32837"/>
                </a:lnTo>
                <a:lnTo>
                  <a:pt x="64328" y="32802"/>
                </a:lnTo>
                <a:close/>
                <a:moveTo>
                  <a:pt x="3343" y="34405"/>
                </a:moveTo>
                <a:lnTo>
                  <a:pt x="3343" y="36180"/>
                </a:lnTo>
                <a:lnTo>
                  <a:pt x="1568" y="36180"/>
                </a:lnTo>
                <a:lnTo>
                  <a:pt x="1568" y="34405"/>
                </a:lnTo>
                <a:close/>
                <a:moveTo>
                  <a:pt x="5192" y="34405"/>
                </a:moveTo>
                <a:lnTo>
                  <a:pt x="5192" y="36180"/>
                </a:lnTo>
                <a:lnTo>
                  <a:pt x="3418" y="36180"/>
                </a:lnTo>
                <a:lnTo>
                  <a:pt x="3418" y="34405"/>
                </a:lnTo>
                <a:close/>
                <a:moveTo>
                  <a:pt x="7047" y="34405"/>
                </a:moveTo>
                <a:lnTo>
                  <a:pt x="7047" y="36180"/>
                </a:lnTo>
                <a:lnTo>
                  <a:pt x="5267" y="36180"/>
                </a:lnTo>
                <a:lnTo>
                  <a:pt x="5267" y="34405"/>
                </a:lnTo>
                <a:close/>
                <a:moveTo>
                  <a:pt x="8896" y="34405"/>
                </a:moveTo>
                <a:lnTo>
                  <a:pt x="8896" y="36180"/>
                </a:lnTo>
                <a:lnTo>
                  <a:pt x="7123" y="36180"/>
                </a:lnTo>
                <a:lnTo>
                  <a:pt x="7123" y="34405"/>
                </a:lnTo>
                <a:close/>
                <a:moveTo>
                  <a:pt x="10746" y="34405"/>
                </a:moveTo>
                <a:lnTo>
                  <a:pt x="10746" y="36180"/>
                </a:lnTo>
                <a:lnTo>
                  <a:pt x="8972" y="36180"/>
                </a:lnTo>
                <a:lnTo>
                  <a:pt x="8972" y="34405"/>
                </a:lnTo>
                <a:close/>
                <a:moveTo>
                  <a:pt x="12601" y="34405"/>
                </a:moveTo>
                <a:lnTo>
                  <a:pt x="12601" y="36180"/>
                </a:lnTo>
                <a:lnTo>
                  <a:pt x="10827" y="36180"/>
                </a:lnTo>
                <a:lnTo>
                  <a:pt x="10827" y="34405"/>
                </a:lnTo>
                <a:close/>
                <a:moveTo>
                  <a:pt x="14451" y="34405"/>
                </a:moveTo>
                <a:lnTo>
                  <a:pt x="14451" y="36180"/>
                </a:lnTo>
                <a:lnTo>
                  <a:pt x="12676" y="36180"/>
                </a:lnTo>
                <a:lnTo>
                  <a:pt x="12676" y="34405"/>
                </a:lnTo>
                <a:close/>
                <a:moveTo>
                  <a:pt x="16305" y="34405"/>
                </a:moveTo>
                <a:lnTo>
                  <a:pt x="16305" y="36180"/>
                </a:lnTo>
                <a:lnTo>
                  <a:pt x="14526" y="36180"/>
                </a:lnTo>
                <a:lnTo>
                  <a:pt x="14526" y="34405"/>
                </a:lnTo>
                <a:close/>
                <a:moveTo>
                  <a:pt x="18089" y="34405"/>
                </a:moveTo>
                <a:lnTo>
                  <a:pt x="18089" y="36180"/>
                </a:lnTo>
                <a:lnTo>
                  <a:pt x="16381" y="36180"/>
                </a:lnTo>
                <a:lnTo>
                  <a:pt x="16381" y="34405"/>
                </a:lnTo>
                <a:close/>
                <a:moveTo>
                  <a:pt x="19945" y="34405"/>
                </a:moveTo>
                <a:lnTo>
                  <a:pt x="19945" y="36180"/>
                </a:lnTo>
                <a:lnTo>
                  <a:pt x="18166" y="36180"/>
                </a:lnTo>
                <a:lnTo>
                  <a:pt x="18166" y="34405"/>
                </a:lnTo>
                <a:close/>
                <a:moveTo>
                  <a:pt x="21795" y="34405"/>
                </a:moveTo>
                <a:lnTo>
                  <a:pt x="21795" y="36180"/>
                </a:lnTo>
                <a:lnTo>
                  <a:pt x="20020" y="36180"/>
                </a:lnTo>
                <a:lnTo>
                  <a:pt x="20020" y="34405"/>
                </a:lnTo>
                <a:close/>
                <a:moveTo>
                  <a:pt x="23644" y="34405"/>
                </a:moveTo>
                <a:lnTo>
                  <a:pt x="23644" y="36180"/>
                </a:lnTo>
                <a:lnTo>
                  <a:pt x="21870" y="36180"/>
                </a:lnTo>
                <a:lnTo>
                  <a:pt x="21870" y="34405"/>
                </a:lnTo>
                <a:close/>
                <a:moveTo>
                  <a:pt x="25498" y="34405"/>
                </a:moveTo>
                <a:lnTo>
                  <a:pt x="25498" y="36180"/>
                </a:lnTo>
                <a:lnTo>
                  <a:pt x="23719" y="36180"/>
                </a:lnTo>
                <a:lnTo>
                  <a:pt x="23719" y="34405"/>
                </a:lnTo>
                <a:close/>
                <a:moveTo>
                  <a:pt x="27348" y="34405"/>
                </a:moveTo>
                <a:lnTo>
                  <a:pt x="27348" y="36180"/>
                </a:lnTo>
                <a:lnTo>
                  <a:pt x="25575" y="36180"/>
                </a:lnTo>
                <a:lnTo>
                  <a:pt x="25575" y="34405"/>
                </a:lnTo>
                <a:close/>
                <a:moveTo>
                  <a:pt x="29204" y="34405"/>
                </a:moveTo>
                <a:lnTo>
                  <a:pt x="29204" y="36180"/>
                </a:lnTo>
                <a:lnTo>
                  <a:pt x="27424" y="36180"/>
                </a:lnTo>
                <a:lnTo>
                  <a:pt x="27424" y="34405"/>
                </a:lnTo>
                <a:close/>
                <a:moveTo>
                  <a:pt x="31053" y="34405"/>
                </a:moveTo>
                <a:lnTo>
                  <a:pt x="31053" y="36180"/>
                </a:lnTo>
                <a:lnTo>
                  <a:pt x="29279" y="36180"/>
                </a:lnTo>
                <a:lnTo>
                  <a:pt x="29279" y="34405"/>
                </a:lnTo>
                <a:close/>
                <a:moveTo>
                  <a:pt x="32903" y="34405"/>
                </a:moveTo>
                <a:lnTo>
                  <a:pt x="32903" y="36180"/>
                </a:lnTo>
                <a:lnTo>
                  <a:pt x="31128" y="36180"/>
                </a:lnTo>
                <a:lnTo>
                  <a:pt x="31128" y="34405"/>
                </a:lnTo>
                <a:close/>
                <a:moveTo>
                  <a:pt x="34692" y="34405"/>
                </a:moveTo>
                <a:lnTo>
                  <a:pt x="34692" y="36180"/>
                </a:lnTo>
                <a:lnTo>
                  <a:pt x="32979" y="36180"/>
                </a:lnTo>
                <a:lnTo>
                  <a:pt x="32979" y="34405"/>
                </a:lnTo>
                <a:close/>
                <a:moveTo>
                  <a:pt x="36541" y="34405"/>
                </a:moveTo>
                <a:lnTo>
                  <a:pt x="36541" y="36180"/>
                </a:lnTo>
                <a:lnTo>
                  <a:pt x="34768" y="36180"/>
                </a:lnTo>
                <a:lnTo>
                  <a:pt x="34768" y="34405"/>
                </a:lnTo>
                <a:close/>
                <a:moveTo>
                  <a:pt x="38397" y="34405"/>
                </a:moveTo>
                <a:lnTo>
                  <a:pt x="38397" y="36180"/>
                </a:lnTo>
                <a:lnTo>
                  <a:pt x="36618" y="36180"/>
                </a:lnTo>
                <a:lnTo>
                  <a:pt x="36618" y="34405"/>
                </a:lnTo>
                <a:close/>
                <a:moveTo>
                  <a:pt x="40246" y="34405"/>
                </a:moveTo>
                <a:lnTo>
                  <a:pt x="40246" y="36180"/>
                </a:lnTo>
                <a:lnTo>
                  <a:pt x="38472" y="36180"/>
                </a:lnTo>
                <a:lnTo>
                  <a:pt x="38472" y="34405"/>
                </a:lnTo>
                <a:close/>
                <a:moveTo>
                  <a:pt x="42096" y="34405"/>
                </a:moveTo>
                <a:lnTo>
                  <a:pt x="42096" y="36180"/>
                </a:lnTo>
                <a:lnTo>
                  <a:pt x="40321" y="36180"/>
                </a:lnTo>
                <a:lnTo>
                  <a:pt x="40321" y="34405"/>
                </a:lnTo>
                <a:close/>
                <a:moveTo>
                  <a:pt x="43950" y="34405"/>
                </a:moveTo>
                <a:lnTo>
                  <a:pt x="43950" y="36180"/>
                </a:lnTo>
                <a:lnTo>
                  <a:pt x="42172" y="36180"/>
                </a:lnTo>
                <a:lnTo>
                  <a:pt x="42172" y="34405"/>
                </a:lnTo>
                <a:close/>
                <a:moveTo>
                  <a:pt x="45801" y="34405"/>
                </a:moveTo>
                <a:lnTo>
                  <a:pt x="45801" y="36180"/>
                </a:lnTo>
                <a:lnTo>
                  <a:pt x="44027" y="36180"/>
                </a:lnTo>
                <a:lnTo>
                  <a:pt x="44027" y="34405"/>
                </a:lnTo>
                <a:close/>
                <a:moveTo>
                  <a:pt x="47656" y="34405"/>
                </a:moveTo>
                <a:lnTo>
                  <a:pt x="47656" y="36180"/>
                </a:lnTo>
                <a:lnTo>
                  <a:pt x="45876" y="36180"/>
                </a:lnTo>
                <a:lnTo>
                  <a:pt x="45876" y="34405"/>
                </a:lnTo>
                <a:close/>
                <a:moveTo>
                  <a:pt x="49505" y="34405"/>
                </a:moveTo>
                <a:lnTo>
                  <a:pt x="49505" y="36180"/>
                </a:lnTo>
                <a:lnTo>
                  <a:pt x="47731" y="36180"/>
                </a:lnTo>
                <a:lnTo>
                  <a:pt x="47731" y="34405"/>
                </a:lnTo>
                <a:close/>
                <a:moveTo>
                  <a:pt x="51289" y="34405"/>
                </a:moveTo>
                <a:lnTo>
                  <a:pt x="51289" y="36180"/>
                </a:lnTo>
                <a:lnTo>
                  <a:pt x="49581" y="36180"/>
                </a:lnTo>
                <a:lnTo>
                  <a:pt x="49581" y="34405"/>
                </a:lnTo>
                <a:close/>
                <a:moveTo>
                  <a:pt x="53144" y="34405"/>
                </a:moveTo>
                <a:lnTo>
                  <a:pt x="53144" y="36180"/>
                </a:lnTo>
                <a:lnTo>
                  <a:pt x="51370" y="36180"/>
                </a:lnTo>
                <a:lnTo>
                  <a:pt x="51370" y="34405"/>
                </a:lnTo>
                <a:close/>
                <a:moveTo>
                  <a:pt x="54995" y="34405"/>
                </a:moveTo>
                <a:lnTo>
                  <a:pt x="54995" y="36180"/>
                </a:lnTo>
                <a:lnTo>
                  <a:pt x="53220" y="36180"/>
                </a:lnTo>
                <a:lnTo>
                  <a:pt x="53220" y="34405"/>
                </a:lnTo>
                <a:close/>
                <a:moveTo>
                  <a:pt x="56849" y="34405"/>
                </a:moveTo>
                <a:lnTo>
                  <a:pt x="56849" y="36180"/>
                </a:lnTo>
                <a:lnTo>
                  <a:pt x="55070" y="36180"/>
                </a:lnTo>
                <a:lnTo>
                  <a:pt x="55070" y="34405"/>
                </a:lnTo>
                <a:close/>
                <a:moveTo>
                  <a:pt x="58698" y="34405"/>
                </a:moveTo>
                <a:lnTo>
                  <a:pt x="58698" y="36180"/>
                </a:lnTo>
                <a:lnTo>
                  <a:pt x="56924" y="36180"/>
                </a:lnTo>
                <a:lnTo>
                  <a:pt x="56924" y="34405"/>
                </a:lnTo>
                <a:close/>
                <a:moveTo>
                  <a:pt x="60548" y="34405"/>
                </a:moveTo>
                <a:lnTo>
                  <a:pt x="60548" y="36180"/>
                </a:lnTo>
                <a:lnTo>
                  <a:pt x="58775" y="36180"/>
                </a:lnTo>
                <a:lnTo>
                  <a:pt x="58775" y="34405"/>
                </a:lnTo>
                <a:close/>
                <a:moveTo>
                  <a:pt x="62404" y="34405"/>
                </a:moveTo>
                <a:lnTo>
                  <a:pt x="62404" y="36180"/>
                </a:lnTo>
                <a:lnTo>
                  <a:pt x="60629" y="36180"/>
                </a:lnTo>
                <a:lnTo>
                  <a:pt x="60629" y="34405"/>
                </a:lnTo>
                <a:close/>
                <a:moveTo>
                  <a:pt x="64253" y="34405"/>
                </a:moveTo>
                <a:lnTo>
                  <a:pt x="64253" y="36180"/>
                </a:lnTo>
                <a:lnTo>
                  <a:pt x="62479" y="36180"/>
                </a:lnTo>
                <a:lnTo>
                  <a:pt x="62479" y="34405"/>
                </a:lnTo>
                <a:close/>
                <a:moveTo>
                  <a:pt x="66108" y="34405"/>
                </a:moveTo>
                <a:lnTo>
                  <a:pt x="66108" y="36180"/>
                </a:lnTo>
                <a:lnTo>
                  <a:pt x="64328" y="36180"/>
                </a:lnTo>
                <a:lnTo>
                  <a:pt x="64328" y="34405"/>
                </a:lnTo>
                <a:close/>
                <a:moveTo>
                  <a:pt x="3343" y="36259"/>
                </a:moveTo>
                <a:lnTo>
                  <a:pt x="3343" y="38034"/>
                </a:lnTo>
                <a:lnTo>
                  <a:pt x="1568" y="38034"/>
                </a:lnTo>
                <a:lnTo>
                  <a:pt x="1568" y="36259"/>
                </a:lnTo>
                <a:close/>
                <a:moveTo>
                  <a:pt x="5192" y="36259"/>
                </a:moveTo>
                <a:lnTo>
                  <a:pt x="5192" y="38034"/>
                </a:lnTo>
                <a:lnTo>
                  <a:pt x="3418" y="38034"/>
                </a:lnTo>
                <a:lnTo>
                  <a:pt x="3418" y="36259"/>
                </a:lnTo>
                <a:close/>
                <a:moveTo>
                  <a:pt x="7047" y="36259"/>
                </a:moveTo>
                <a:lnTo>
                  <a:pt x="7047" y="38034"/>
                </a:lnTo>
                <a:lnTo>
                  <a:pt x="5267" y="38034"/>
                </a:lnTo>
                <a:lnTo>
                  <a:pt x="5267" y="36259"/>
                </a:lnTo>
                <a:close/>
                <a:moveTo>
                  <a:pt x="8896" y="36259"/>
                </a:moveTo>
                <a:lnTo>
                  <a:pt x="8896" y="38034"/>
                </a:lnTo>
                <a:lnTo>
                  <a:pt x="7123" y="38034"/>
                </a:lnTo>
                <a:lnTo>
                  <a:pt x="7123" y="36259"/>
                </a:lnTo>
                <a:close/>
                <a:moveTo>
                  <a:pt x="10746" y="36259"/>
                </a:moveTo>
                <a:lnTo>
                  <a:pt x="10746" y="38034"/>
                </a:lnTo>
                <a:lnTo>
                  <a:pt x="8972" y="38034"/>
                </a:lnTo>
                <a:lnTo>
                  <a:pt x="8972" y="36259"/>
                </a:lnTo>
                <a:close/>
                <a:moveTo>
                  <a:pt x="12601" y="36259"/>
                </a:moveTo>
                <a:lnTo>
                  <a:pt x="12601" y="38034"/>
                </a:lnTo>
                <a:lnTo>
                  <a:pt x="10827" y="38034"/>
                </a:lnTo>
                <a:lnTo>
                  <a:pt x="10827" y="36259"/>
                </a:lnTo>
                <a:close/>
                <a:moveTo>
                  <a:pt x="14451" y="36259"/>
                </a:moveTo>
                <a:lnTo>
                  <a:pt x="14451" y="38034"/>
                </a:lnTo>
                <a:lnTo>
                  <a:pt x="12676" y="38034"/>
                </a:lnTo>
                <a:lnTo>
                  <a:pt x="12676" y="36259"/>
                </a:lnTo>
                <a:close/>
                <a:moveTo>
                  <a:pt x="16305" y="36259"/>
                </a:moveTo>
                <a:lnTo>
                  <a:pt x="16305" y="38034"/>
                </a:lnTo>
                <a:lnTo>
                  <a:pt x="14526" y="38034"/>
                </a:lnTo>
                <a:lnTo>
                  <a:pt x="14526" y="36259"/>
                </a:lnTo>
                <a:close/>
                <a:moveTo>
                  <a:pt x="18089" y="36259"/>
                </a:moveTo>
                <a:lnTo>
                  <a:pt x="18089" y="38034"/>
                </a:lnTo>
                <a:lnTo>
                  <a:pt x="16381" y="38034"/>
                </a:lnTo>
                <a:lnTo>
                  <a:pt x="16381" y="36259"/>
                </a:lnTo>
                <a:close/>
                <a:moveTo>
                  <a:pt x="19945" y="36259"/>
                </a:moveTo>
                <a:lnTo>
                  <a:pt x="19945" y="38034"/>
                </a:lnTo>
                <a:lnTo>
                  <a:pt x="18166" y="38034"/>
                </a:lnTo>
                <a:lnTo>
                  <a:pt x="18166" y="36259"/>
                </a:lnTo>
                <a:close/>
                <a:moveTo>
                  <a:pt x="21795" y="36259"/>
                </a:moveTo>
                <a:lnTo>
                  <a:pt x="21795" y="38034"/>
                </a:lnTo>
                <a:lnTo>
                  <a:pt x="20020" y="38034"/>
                </a:lnTo>
                <a:lnTo>
                  <a:pt x="20020" y="36259"/>
                </a:lnTo>
                <a:close/>
                <a:moveTo>
                  <a:pt x="23644" y="36259"/>
                </a:moveTo>
                <a:lnTo>
                  <a:pt x="23644" y="38034"/>
                </a:lnTo>
                <a:lnTo>
                  <a:pt x="21870" y="38034"/>
                </a:lnTo>
                <a:lnTo>
                  <a:pt x="21870" y="36259"/>
                </a:lnTo>
                <a:close/>
                <a:moveTo>
                  <a:pt x="25498" y="36259"/>
                </a:moveTo>
                <a:lnTo>
                  <a:pt x="25498" y="38034"/>
                </a:lnTo>
                <a:lnTo>
                  <a:pt x="23719" y="38034"/>
                </a:lnTo>
                <a:lnTo>
                  <a:pt x="23719" y="36259"/>
                </a:lnTo>
                <a:close/>
                <a:moveTo>
                  <a:pt x="27348" y="36259"/>
                </a:moveTo>
                <a:lnTo>
                  <a:pt x="27348" y="38034"/>
                </a:lnTo>
                <a:lnTo>
                  <a:pt x="25575" y="38034"/>
                </a:lnTo>
                <a:lnTo>
                  <a:pt x="25575" y="36259"/>
                </a:lnTo>
                <a:close/>
                <a:moveTo>
                  <a:pt x="29204" y="36259"/>
                </a:moveTo>
                <a:lnTo>
                  <a:pt x="29204" y="38034"/>
                </a:lnTo>
                <a:lnTo>
                  <a:pt x="27424" y="38034"/>
                </a:lnTo>
                <a:lnTo>
                  <a:pt x="27424" y="36259"/>
                </a:lnTo>
                <a:close/>
                <a:moveTo>
                  <a:pt x="31053" y="36259"/>
                </a:moveTo>
                <a:lnTo>
                  <a:pt x="31053" y="38034"/>
                </a:lnTo>
                <a:lnTo>
                  <a:pt x="29279" y="38034"/>
                </a:lnTo>
                <a:lnTo>
                  <a:pt x="29279" y="36259"/>
                </a:lnTo>
                <a:close/>
                <a:moveTo>
                  <a:pt x="32903" y="36259"/>
                </a:moveTo>
                <a:lnTo>
                  <a:pt x="32903" y="38034"/>
                </a:lnTo>
                <a:lnTo>
                  <a:pt x="31128" y="38034"/>
                </a:lnTo>
                <a:lnTo>
                  <a:pt x="31128" y="36259"/>
                </a:lnTo>
                <a:close/>
                <a:moveTo>
                  <a:pt x="34692" y="36259"/>
                </a:moveTo>
                <a:lnTo>
                  <a:pt x="34692" y="38034"/>
                </a:lnTo>
                <a:lnTo>
                  <a:pt x="32979" y="38034"/>
                </a:lnTo>
                <a:lnTo>
                  <a:pt x="32979" y="36259"/>
                </a:lnTo>
                <a:close/>
                <a:moveTo>
                  <a:pt x="36541" y="36259"/>
                </a:moveTo>
                <a:lnTo>
                  <a:pt x="36541" y="38034"/>
                </a:lnTo>
                <a:lnTo>
                  <a:pt x="34768" y="38034"/>
                </a:lnTo>
                <a:lnTo>
                  <a:pt x="34768" y="36259"/>
                </a:lnTo>
                <a:close/>
                <a:moveTo>
                  <a:pt x="38397" y="36259"/>
                </a:moveTo>
                <a:lnTo>
                  <a:pt x="38397" y="38034"/>
                </a:lnTo>
                <a:lnTo>
                  <a:pt x="36618" y="38034"/>
                </a:lnTo>
                <a:lnTo>
                  <a:pt x="36618" y="36259"/>
                </a:lnTo>
                <a:close/>
                <a:moveTo>
                  <a:pt x="40246" y="36259"/>
                </a:moveTo>
                <a:lnTo>
                  <a:pt x="40246" y="38034"/>
                </a:lnTo>
                <a:lnTo>
                  <a:pt x="38472" y="38034"/>
                </a:lnTo>
                <a:lnTo>
                  <a:pt x="38472" y="36259"/>
                </a:lnTo>
                <a:close/>
                <a:moveTo>
                  <a:pt x="42096" y="36259"/>
                </a:moveTo>
                <a:lnTo>
                  <a:pt x="42096" y="38034"/>
                </a:lnTo>
                <a:lnTo>
                  <a:pt x="40321" y="38034"/>
                </a:lnTo>
                <a:lnTo>
                  <a:pt x="40321" y="36259"/>
                </a:lnTo>
                <a:close/>
                <a:moveTo>
                  <a:pt x="43950" y="36259"/>
                </a:moveTo>
                <a:lnTo>
                  <a:pt x="43950" y="38034"/>
                </a:lnTo>
                <a:lnTo>
                  <a:pt x="42172" y="38034"/>
                </a:lnTo>
                <a:lnTo>
                  <a:pt x="42172" y="36259"/>
                </a:lnTo>
                <a:close/>
                <a:moveTo>
                  <a:pt x="45801" y="36259"/>
                </a:moveTo>
                <a:lnTo>
                  <a:pt x="45801" y="38034"/>
                </a:lnTo>
                <a:lnTo>
                  <a:pt x="44027" y="38034"/>
                </a:lnTo>
                <a:lnTo>
                  <a:pt x="44027" y="36259"/>
                </a:lnTo>
                <a:close/>
                <a:moveTo>
                  <a:pt x="47656" y="36259"/>
                </a:moveTo>
                <a:lnTo>
                  <a:pt x="47656" y="38034"/>
                </a:lnTo>
                <a:lnTo>
                  <a:pt x="45876" y="38034"/>
                </a:lnTo>
                <a:lnTo>
                  <a:pt x="45876" y="36259"/>
                </a:lnTo>
                <a:close/>
                <a:moveTo>
                  <a:pt x="49505" y="36259"/>
                </a:moveTo>
                <a:lnTo>
                  <a:pt x="49505" y="38034"/>
                </a:lnTo>
                <a:lnTo>
                  <a:pt x="47731" y="38034"/>
                </a:lnTo>
                <a:lnTo>
                  <a:pt x="47731" y="36259"/>
                </a:lnTo>
                <a:close/>
                <a:moveTo>
                  <a:pt x="51289" y="36259"/>
                </a:moveTo>
                <a:lnTo>
                  <a:pt x="51289" y="38034"/>
                </a:lnTo>
                <a:lnTo>
                  <a:pt x="49581" y="38034"/>
                </a:lnTo>
                <a:lnTo>
                  <a:pt x="49581" y="36259"/>
                </a:lnTo>
                <a:close/>
                <a:moveTo>
                  <a:pt x="53144" y="36259"/>
                </a:moveTo>
                <a:lnTo>
                  <a:pt x="53144" y="38034"/>
                </a:lnTo>
                <a:lnTo>
                  <a:pt x="51370" y="38034"/>
                </a:lnTo>
                <a:lnTo>
                  <a:pt x="51370" y="36259"/>
                </a:lnTo>
                <a:close/>
                <a:moveTo>
                  <a:pt x="54995" y="36259"/>
                </a:moveTo>
                <a:lnTo>
                  <a:pt x="54995" y="38034"/>
                </a:lnTo>
                <a:lnTo>
                  <a:pt x="53220" y="38034"/>
                </a:lnTo>
                <a:lnTo>
                  <a:pt x="53220" y="36259"/>
                </a:lnTo>
                <a:close/>
                <a:moveTo>
                  <a:pt x="56849" y="36259"/>
                </a:moveTo>
                <a:lnTo>
                  <a:pt x="56849" y="38034"/>
                </a:lnTo>
                <a:lnTo>
                  <a:pt x="55070" y="38034"/>
                </a:lnTo>
                <a:lnTo>
                  <a:pt x="55070" y="36259"/>
                </a:lnTo>
                <a:close/>
                <a:moveTo>
                  <a:pt x="58698" y="36259"/>
                </a:moveTo>
                <a:lnTo>
                  <a:pt x="58698" y="38034"/>
                </a:lnTo>
                <a:lnTo>
                  <a:pt x="56924" y="38034"/>
                </a:lnTo>
                <a:lnTo>
                  <a:pt x="56924" y="36259"/>
                </a:lnTo>
                <a:close/>
                <a:moveTo>
                  <a:pt x="60548" y="36259"/>
                </a:moveTo>
                <a:lnTo>
                  <a:pt x="60548" y="38034"/>
                </a:lnTo>
                <a:lnTo>
                  <a:pt x="58775" y="38034"/>
                </a:lnTo>
                <a:lnTo>
                  <a:pt x="58775" y="36259"/>
                </a:lnTo>
                <a:close/>
                <a:moveTo>
                  <a:pt x="62404" y="36259"/>
                </a:moveTo>
                <a:lnTo>
                  <a:pt x="62404" y="38034"/>
                </a:lnTo>
                <a:lnTo>
                  <a:pt x="60629" y="38034"/>
                </a:lnTo>
                <a:lnTo>
                  <a:pt x="60629" y="36259"/>
                </a:lnTo>
                <a:close/>
                <a:moveTo>
                  <a:pt x="64253" y="36259"/>
                </a:moveTo>
                <a:lnTo>
                  <a:pt x="64253" y="38034"/>
                </a:lnTo>
                <a:lnTo>
                  <a:pt x="62479" y="38034"/>
                </a:lnTo>
                <a:lnTo>
                  <a:pt x="62479" y="36259"/>
                </a:lnTo>
                <a:close/>
                <a:moveTo>
                  <a:pt x="66108" y="36259"/>
                </a:moveTo>
                <a:lnTo>
                  <a:pt x="66108" y="38034"/>
                </a:lnTo>
                <a:lnTo>
                  <a:pt x="64328" y="38034"/>
                </a:lnTo>
                <a:lnTo>
                  <a:pt x="64328" y="36259"/>
                </a:lnTo>
                <a:close/>
                <a:moveTo>
                  <a:pt x="3343" y="38109"/>
                </a:moveTo>
                <a:lnTo>
                  <a:pt x="3343" y="39883"/>
                </a:lnTo>
                <a:lnTo>
                  <a:pt x="1568" y="39883"/>
                </a:lnTo>
                <a:lnTo>
                  <a:pt x="1568" y="38109"/>
                </a:lnTo>
                <a:close/>
                <a:moveTo>
                  <a:pt x="5192" y="38109"/>
                </a:moveTo>
                <a:lnTo>
                  <a:pt x="5192" y="39883"/>
                </a:lnTo>
                <a:lnTo>
                  <a:pt x="3418" y="39883"/>
                </a:lnTo>
                <a:lnTo>
                  <a:pt x="3418" y="38109"/>
                </a:lnTo>
                <a:close/>
                <a:moveTo>
                  <a:pt x="7047" y="38109"/>
                </a:moveTo>
                <a:lnTo>
                  <a:pt x="7047" y="39883"/>
                </a:lnTo>
                <a:lnTo>
                  <a:pt x="5267" y="39883"/>
                </a:lnTo>
                <a:lnTo>
                  <a:pt x="5267" y="38109"/>
                </a:lnTo>
                <a:close/>
                <a:moveTo>
                  <a:pt x="8896" y="38109"/>
                </a:moveTo>
                <a:lnTo>
                  <a:pt x="8896" y="39883"/>
                </a:lnTo>
                <a:lnTo>
                  <a:pt x="7123" y="39883"/>
                </a:lnTo>
                <a:lnTo>
                  <a:pt x="7123" y="38109"/>
                </a:lnTo>
                <a:close/>
                <a:moveTo>
                  <a:pt x="10746" y="38109"/>
                </a:moveTo>
                <a:lnTo>
                  <a:pt x="10746" y="39883"/>
                </a:lnTo>
                <a:lnTo>
                  <a:pt x="8972" y="39883"/>
                </a:lnTo>
                <a:lnTo>
                  <a:pt x="8972" y="38109"/>
                </a:lnTo>
                <a:close/>
                <a:moveTo>
                  <a:pt x="12601" y="38109"/>
                </a:moveTo>
                <a:lnTo>
                  <a:pt x="12601" y="39883"/>
                </a:lnTo>
                <a:lnTo>
                  <a:pt x="10827" y="39883"/>
                </a:lnTo>
                <a:lnTo>
                  <a:pt x="10827" y="38109"/>
                </a:lnTo>
                <a:close/>
                <a:moveTo>
                  <a:pt x="14451" y="38109"/>
                </a:moveTo>
                <a:lnTo>
                  <a:pt x="14451" y="39883"/>
                </a:lnTo>
                <a:lnTo>
                  <a:pt x="12676" y="39883"/>
                </a:lnTo>
                <a:lnTo>
                  <a:pt x="12676" y="38109"/>
                </a:lnTo>
                <a:close/>
                <a:moveTo>
                  <a:pt x="16305" y="38109"/>
                </a:moveTo>
                <a:lnTo>
                  <a:pt x="16305" y="39883"/>
                </a:lnTo>
                <a:lnTo>
                  <a:pt x="14526" y="39883"/>
                </a:lnTo>
                <a:lnTo>
                  <a:pt x="14526" y="38109"/>
                </a:lnTo>
                <a:close/>
                <a:moveTo>
                  <a:pt x="18089" y="38109"/>
                </a:moveTo>
                <a:lnTo>
                  <a:pt x="18089" y="39883"/>
                </a:lnTo>
                <a:lnTo>
                  <a:pt x="16381" y="39883"/>
                </a:lnTo>
                <a:lnTo>
                  <a:pt x="16381" y="38109"/>
                </a:lnTo>
                <a:close/>
                <a:moveTo>
                  <a:pt x="19945" y="38109"/>
                </a:moveTo>
                <a:lnTo>
                  <a:pt x="19945" y="39883"/>
                </a:lnTo>
                <a:lnTo>
                  <a:pt x="18166" y="39883"/>
                </a:lnTo>
                <a:lnTo>
                  <a:pt x="18166" y="38109"/>
                </a:lnTo>
                <a:close/>
                <a:moveTo>
                  <a:pt x="21795" y="38109"/>
                </a:moveTo>
                <a:lnTo>
                  <a:pt x="21795" y="39883"/>
                </a:lnTo>
                <a:lnTo>
                  <a:pt x="20020" y="39883"/>
                </a:lnTo>
                <a:lnTo>
                  <a:pt x="20020" y="38109"/>
                </a:lnTo>
                <a:close/>
                <a:moveTo>
                  <a:pt x="23644" y="38109"/>
                </a:moveTo>
                <a:lnTo>
                  <a:pt x="23644" y="39883"/>
                </a:lnTo>
                <a:lnTo>
                  <a:pt x="21870" y="39883"/>
                </a:lnTo>
                <a:lnTo>
                  <a:pt x="21870" y="38109"/>
                </a:lnTo>
                <a:close/>
                <a:moveTo>
                  <a:pt x="25498" y="38109"/>
                </a:moveTo>
                <a:lnTo>
                  <a:pt x="25498" y="39883"/>
                </a:lnTo>
                <a:lnTo>
                  <a:pt x="23719" y="39883"/>
                </a:lnTo>
                <a:lnTo>
                  <a:pt x="23719" y="38109"/>
                </a:lnTo>
                <a:close/>
                <a:moveTo>
                  <a:pt x="27348" y="38109"/>
                </a:moveTo>
                <a:lnTo>
                  <a:pt x="27348" y="39883"/>
                </a:lnTo>
                <a:lnTo>
                  <a:pt x="25575" y="39883"/>
                </a:lnTo>
                <a:lnTo>
                  <a:pt x="25575" y="38109"/>
                </a:lnTo>
                <a:close/>
                <a:moveTo>
                  <a:pt x="29204" y="38109"/>
                </a:moveTo>
                <a:lnTo>
                  <a:pt x="29204" y="39883"/>
                </a:lnTo>
                <a:lnTo>
                  <a:pt x="27424" y="39883"/>
                </a:lnTo>
                <a:lnTo>
                  <a:pt x="27424" y="38109"/>
                </a:lnTo>
                <a:close/>
                <a:moveTo>
                  <a:pt x="31053" y="38109"/>
                </a:moveTo>
                <a:lnTo>
                  <a:pt x="31053" y="39883"/>
                </a:lnTo>
                <a:lnTo>
                  <a:pt x="29279" y="39883"/>
                </a:lnTo>
                <a:lnTo>
                  <a:pt x="29279" y="38109"/>
                </a:lnTo>
                <a:close/>
                <a:moveTo>
                  <a:pt x="32903" y="38109"/>
                </a:moveTo>
                <a:lnTo>
                  <a:pt x="32903" y="39883"/>
                </a:lnTo>
                <a:lnTo>
                  <a:pt x="31128" y="39883"/>
                </a:lnTo>
                <a:lnTo>
                  <a:pt x="31128" y="38109"/>
                </a:lnTo>
                <a:close/>
                <a:moveTo>
                  <a:pt x="34692" y="38109"/>
                </a:moveTo>
                <a:lnTo>
                  <a:pt x="34692" y="39883"/>
                </a:lnTo>
                <a:lnTo>
                  <a:pt x="32979" y="39883"/>
                </a:lnTo>
                <a:lnTo>
                  <a:pt x="32979" y="38109"/>
                </a:lnTo>
                <a:close/>
                <a:moveTo>
                  <a:pt x="36541" y="38109"/>
                </a:moveTo>
                <a:lnTo>
                  <a:pt x="36541" y="39883"/>
                </a:lnTo>
                <a:lnTo>
                  <a:pt x="34768" y="39883"/>
                </a:lnTo>
                <a:lnTo>
                  <a:pt x="34768" y="38109"/>
                </a:lnTo>
                <a:close/>
                <a:moveTo>
                  <a:pt x="38397" y="38109"/>
                </a:moveTo>
                <a:lnTo>
                  <a:pt x="38397" y="39883"/>
                </a:lnTo>
                <a:lnTo>
                  <a:pt x="36618" y="39883"/>
                </a:lnTo>
                <a:lnTo>
                  <a:pt x="36618" y="38109"/>
                </a:lnTo>
                <a:close/>
                <a:moveTo>
                  <a:pt x="40246" y="38109"/>
                </a:moveTo>
                <a:lnTo>
                  <a:pt x="40246" y="39883"/>
                </a:lnTo>
                <a:lnTo>
                  <a:pt x="38472" y="39883"/>
                </a:lnTo>
                <a:lnTo>
                  <a:pt x="38472" y="38109"/>
                </a:lnTo>
                <a:close/>
                <a:moveTo>
                  <a:pt x="42096" y="38109"/>
                </a:moveTo>
                <a:lnTo>
                  <a:pt x="42096" y="39883"/>
                </a:lnTo>
                <a:lnTo>
                  <a:pt x="40321" y="39883"/>
                </a:lnTo>
                <a:lnTo>
                  <a:pt x="40321" y="38109"/>
                </a:lnTo>
                <a:close/>
                <a:moveTo>
                  <a:pt x="43950" y="38109"/>
                </a:moveTo>
                <a:lnTo>
                  <a:pt x="43950" y="39883"/>
                </a:lnTo>
                <a:lnTo>
                  <a:pt x="42172" y="39883"/>
                </a:lnTo>
                <a:lnTo>
                  <a:pt x="42172" y="38109"/>
                </a:lnTo>
                <a:close/>
                <a:moveTo>
                  <a:pt x="45801" y="38109"/>
                </a:moveTo>
                <a:lnTo>
                  <a:pt x="45801" y="39883"/>
                </a:lnTo>
                <a:lnTo>
                  <a:pt x="44027" y="39883"/>
                </a:lnTo>
                <a:lnTo>
                  <a:pt x="44027" y="38109"/>
                </a:lnTo>
                <a:close/>
                <a:moveTo>
                  <a:pt x="47656" y="38109"/>
                </a:moveTo>
                <a:lnTo>
                  <a:pt x="47656" y="39883"/>
                </a:lnTo>
                <a:lnTo>
                  <a:pt x="45876" y="39883"/>
                </a:lnTo>
                <a:lnTo>
                  <a:pt x="45876" y="38109"/>
                </a:lnTo>
                <a:close/>
                <a:moveTo>
                  <a:pt x="49505" y="38109"/>
                </a:moveTo>
                <a:lnTo>
                  <a:pt x="49505" y="39883"/>
                </a:lnTo>
                <a:lnTo>
                  <a:pt x="47731" y="39883"/>
                </a:lnTo>
                <a:lnTo>
                  <a:pt x="47731" y="38109"/>
                </a:lnTo>
                <a:close/>
                <a:moveTo>
                  <a:pt x="51289" y="38109"/>
                </a:moveTo>
                <a:lnTo>
                  <a:pt x="51289" y="39883"/>
                </a:lnTo>
                <a:lnTo>
                  <a:pt x="49581" y="39883"/>
                </a:lnTo>
                <a:lnTo>
                  <a:pt x="49581" y="38109"/>
                </a:lnTo>
                <a:close/>
                <a:moveTo>
                  <a:pt x="53144" y="38109"/>
                </a:moveTo>
                <a:lnTo>
                  <a:pt x="53144" y="39883"/>
                </a:lnTo>
                <a:lnTo>
                  <a:pt x="51370" y="39883"/>
                </a:lnTo>
                <a:lnTo>
                  <a:pt x="51370" y="38109"/>
                </a:lnTo>
                <a:close/>
                <a:moveTo>
                  <a:pt x="54995" y="38109"/>
                </a:moveTo>
                <a:lnTo>
                  <a:pt x="54995" y="39883"/>
                </a:lnTo>
                <a:lnTo>
                  <a:pt x="53220" y="39883"/>
                </a:lnTo>
                <a:lnTo>
                  <a:pt x="53220" y="38109"/>
                </a:lnTo>
                <a:close/>
                <a:moveTo>
                  <a:pt x="56849" y="38109"/>
                </a:moveTo>
                <a:lnTo>
                  <a:pt x="56849" y="39883"/>
                </a:lnTo>
                <a:lnTo>
                  <a:pt x="55070" y="39883"/>
                </a:lnTo>
                <a:lnTo>
                  <a:pt x="55070" y="38109"/>
                </a:lnTo>
                <a:close/>
                <a:moveTo>
                  <a:pt x="58698" y="38109"/>
                </a:moveTo>
                <a:lnTo>
                  <a:pt x="58698" y="39883"/>
                </a:lnTo>
                <a:lnTo>
                  <a:pt x="56924" y="39883"/>
                </a:lnTo>
                <a:lnTo>
                  <a:pt x="56924" y="38109"/>
                </a:lnTo>
                <a:close/>
                <a:moveTo>
                  <a:pt x="60548" y="38109"/>
                </a:moveTo>
                <a:lnTo>
                  <a:pt x="60548" y="39883"/>
                </a:lnTo>
                <a:lnTo>
                  <a:pt x="58775" y="39883"/>
                </a:lnTo>
                <a:lnTo>
                  <a:pt x="58775" y="38109"/>
                </a:lnTo>
                <a:close/>
                <a:moveTo>
                  <a:pt x="62404" y="38109"/>
                </a:moveTo>
                <a:lnTo>
                  <a:pt x="62404" y="39883"/>
                </a:lnTo>
                <a:lnTo>
                  <a:pt x="60629" y="39883"/>
                </a:lnTo>
                <a:lnTo>
                  <a:pt x="60629" y="38109"/>
                </a:lnTo>
                <a:close/>
                <a:moveTo>
                  <a:pt x="64253" y="38109"/>
                </a:moveTo>
                <a:lnTo>
                  <a:pt x="64253" y="39883"/>
                </a:lnTo>
                <a:lnTo>
                  <a:pt x="62479" y="39883"/>
                </a:lnTo>
                <a:lnTo>
                  <a:pt x="62479" y="38109"/>
                </a:lnTo>
                <a:close/>
                <a:moveTo>
                  <a:pt x="66108" y="38109"/>
                </a:moveTo>
                <a:lnTo>
                  <a:pt x="66108" y="39883"/>
                </a:lnTo>
                <a:lnTo>
                  <a:pt x="64328" y="39883"/>
                </a:lnTo>
                <a:lnTo>
                  <a:pt x="64328" y="38109"/>
                </a:lnTo>
                <a:close/>
                <a:moveTo>
                  <a:pt x="3343" y="39960"/>
                </a:moveTo>
                <a:lnTo>
                  <a:pt x="3343" y="41738"/>
                </a:lnTo>
                <a:lnTo>
                  <a:pt x="1568" y="41738"/>
                </a:lnTo>
                <a:lnTo>
                  <a:pt x="1568" y="39960"/>
                </a:lnTo>
                <a:close/>
                <a:moveTo>
                  <a:pt x="5192" y="39960"/>
                </a:moveTo>
                <a:lnTo>
                  <a:pt x="5192" y="41738"/>
                </a:lnTo>
                <a:lnTo>
                  <a:pt x="3418" y="41738"/>
                </a:lnTo>
                <a:lnTo>
                  <a:pt x="3418" y="39960"/>
                </a:lnTo>
                <a:close/>
                <a:moveTo>
                  <a:pt x="7047" y="39960"/>
                </a:moveTo>
                <a:lnTo>
                  <a:pt x="7047" y="41738"/>
                </a:lnTo>
                <a:lnTo>
                  <a:pt x="5267" y="41738"/>
                </a:lnTo>
                <a:lnTo>
                  <a:pt x="5267" y="39960"/>
                </a:lnTo>
                <a:close/>
                <a:moveTo>
                  <a:pt x="8896" y="39960"/>
                </a:moveTo>
                <a:lnTo>
                  <a:pt x="8896" y="41738"/>
                </a:lnTo>
                <a:lnTo>
                  <a:pt x="7123" y="41738"/>
                </a:lnTo>
                <a:lnTo>
                  <a:pt x="7123" y="39960"/>
                </a:lnTo>
                <a:close/>
                <a:moveTo>
                  <a:pt x="10746" y="39960"/>
                </a:moveTo>
                <a:lnTo>
                  <a:pt x="10746" y="41738"/>
                </a:lnTo>
                <a:lnTo>
                  <a:pt x="8972" y="41738"/>
                </a:lnTo>
                <a:lnTo>
                  <a:pt x="8972" y="39960"/>
                </a:lnTo>
                <a:close/>
                <a:moveTo>
                  <a:pt x="12601" y="39960"/>
                </a:moveTo>
                <a:lnTo>
                  <a:pt x="12601" y="41738"/>
                </a:lnTo>
                <a:lnTo>
                  <a:pt x="10827" y="41738"/>
                </a:lnTo>
                <a:lnTo>
                  <a:pt x="10827" y="39960"/>
                </a:lnTo>
                <a:close/>
                <a:moveTo>
                  <a:pt x="14451" y="39960"/>
                </a:moveTo>
                <a:lnTo>
                  <a:pt x="14451" y="41738"/>
                </a:lnTo>
                <a:lnTo>
                  <a:pt x="12676" y="41738"/>
                </a:lnTo>
                <a:lnTo>
                  <a:pt x="12676" y="39960"/>
                </a:lnTo>
                <a:close/>
                <a:moveTo>
                  <a:pt x="16305" y="39960"/>
                </a:moveTo>
                <a:lnTo>
                  <a:pt x="16305" y="41738"/>
                </a:lnTo>
                <a:lnTo>
                  <a:pt x="14526" y="41738"/>
                </a:lnTo>
                <a:lnTo>
                  <a:pt x="14526" y="39960"/>
                </a:lnTo>
                <a:close/>
                <a:moveTo>
                  <a:pt x="18089" y="39960"/>
                </a:moveTo>
                <a:lnTo>
                  <a:pt x="18089" y="41738"/>
                </a:lnTo>
                <a:lnTo>
                  <a:pt x="16381" y="41738"/>
                </a:lnTo>
                <a:lnTo>
                  <a:pt x="16381" y="39960"/>
                </a:lnTo>
                <a:close/>
                <a:moveTo>
                  <a:pt x="19945" y="39960"/>
                </a:moveTo>
                <a:lnTo>
                  <a:pt x="19945" y="41738"/>
                </a:lnTo>
                <a:lnTo>
                  <a:pt x="18166" y="41738"/>
                </a:lnTo>
                <a:lnTo>
                  <a:pt x="18166" y="39960"/>
                </a:lnTo>
                <a:close/>
                <a:moveTo>
                  <a:pt x="21795" y="39960"/>
                </a:moveTo>
                <a:lnTo>
                  <a:pt x="21795" y="41738"/>
                </a:lnTo>
                <a:lnTo>
                  <a:pt x="20020" y="41738"/>
                </a:lnTo>
                <a:lnTo>
                  <a:pt x="20020" y="39960"/>
                </a:lnTo>
                <a:close/>
                <a:moveTo>
                  <a:pt x="23644" y="39960"/>
                </a:moveTo>
                <a:lnTo>
                  <a:pt x="23644" y="41738"/>
                </a:lnTo>
                <a:lnTo>
                  <a:pt x="21870" y="41738"/>
                </a:lnTo>
                <a:lnTo>
                  <a:pt x="21870" y="39960"/>
                </a:lnTo>
                <a:close/>
                <a:moveTo>
                  <a:pt x="25498" y="39960"/>
                </a:moveTo>
                <a:lnTo>
                  <a:pt x="25498" y="41738"/>
                </a:lnTo>
                <a:lnTo>
                  <a:pt x="23719" y="41738"/>
                </a:lnTo>
                <a:lnTo>
                  <a:pt x="23719" y="39960"/>
                </a:lnTo>
                <a:close/>
                <a:moveTo>
                  <a:pt x="27348" y="39960"/>
                </a:moveTo>
                <a:lnTo>
                  <a:pt x="27348" y="41738"/>
                </a:lnTo>
                <a:lnTo>
                  <a:pt x="25575" y="41738"/>
                </a:lnTo>
                <a:lnTo>
                  <a:pt x="25575" y="39960"/>
                </a:lnTo>
                <a:close/>
                <a:moveTo>
                  <a:pt x="29204" y="39960"/>
                </a:moveTo>
                <a:lnTo>
                  <a:pt x="29204" y="41738"/>
                </a:lnTo>
                <a:lnTo>
                  <a:pt x="27424" y="41738"/>
                </a:lnTo>
                <a:lnTo>
                  <a:pt x="27424" y="39960"/>
                </a:lnTo>
                <a:close/>
                <a:moveTo>
                  <a:pt x="31053" y="39960"/>
                </a:moveTo>
                <a:lnTo>
                  <a:pt x="31053" y="41738"/>
                </a:lnTo>
                <a:lnTo>
                  <a:pt x="29279" y="41738"/>
                </a:lnTo>
                <a:lnTo>
                  <a:pt x="29279" y="39960"/>
                </a:lnTo>
                <a:close/>
                <a:moveTo>
                  <a:pt x="32903" y="39960"/>
                </a:moveTo>
                <a:lnTo>
                  <a:pt x="32903" y="41738"/>
                </a:lnTo>
                <a:lnTo>
                  <a:pt x="31128" y="41738"/>
                </a:lnTo>
                <a:lnTo>
                  <a:pt x="31128" y="39960"/>
                </a:lnTo>
                <a:close/>
                <a:moveTo>
                  <a:pt x="34692" y="39960"/>
                </a:moveTo>
                <a:lnTo>
                  <a:pt x="34692" y="41738"/>
                </a:lnTo>
                <a:lnTo>
                  <a:pt x="32979" y="41738"/>
                </a:lnTo>
                <a:lnTo>
                  <a:pt x="32979" y="39960"/>
                </a:lnTo>
                <a:close/>
                <a:moveTo>
                  <a:pt x="36541" y="39960"/>
                </a:moveTo>
                <a:lnTo>
                  <a:pt x="36541" y="41738"/>
                </a:lnTo>
                <a:lnTo>
                  <a:pt x="34768" y="41738"/>
                </a:lnTo>
                <a:lnTo>
                  <a:pt x="34768" y="39960"/>
                </a:lnTo>
                <a:close/>
                <a:moveTo>
                  <a:pt x="38397" y="39960"/>
                </a:moveTo>
                <a:lnTo>
                  <a:pt x="38397" y="41738"/>
                </a:lnTo>
                <a:lnTo>
                  <a:pt x="36618" y="41738"/>
                </a:lnTo>
                <a:lnTo>
                  <a:pt x="36618" y="39960"/>
                </a:lnTo>
                <a:close/>
                <a:moveTo>
                  <a:pt x="40246" y="39960"/>
                </a:moveTo>
                <a:lnTo>
                  <a:pt x="40246" y="41738"/>
                </a:lnTo>
                <a:lnTo>
                  <a:pt x="38472" y="41738"/>
                </a:lnTo>
                <a:lnTo>
                  <a:pt x="38472" y="39960"/>
                </a:lnTo>
                <a:close/>
                <a:moveTo>
                  <a:pt x="42096" y="39960"/>
                </a:moveTo>
                <a:lnTo>
                  <a:pt x="42096" y="41738"/>
                </a:lnTo>
                <a:lnTo>
                  <a:pt x="40321" y="41738"/>
                </a:lnTo>
                <a:lnTo>
                  <a:pt x="40321" y="39960"/>
                </a:lnTo>
                <a:close/>
                <a:moveTo>
                  <a:pt x="43950" y="39960"/>
                </a:moveTo>
                <a:lnTo>
                  <a:pt x="43950" y="41738"/>
                </a:lnTo>
                <a:lnTo>
                  <a:pt x="42172" y="41738"/>
                </a:lnTo>
                <a:lnTo>
                  <a:pt x="42172" y="39960"/>
                </a:lnTo>
                <a:close/>
                <a:moveTo>
                  <a:pt x="45801" y="39960"/>
                </a:moveTo>
                <a:lnTo>
                  <a:pt x="45801" y="41738"/>
                </a:lnTo>
                <a:lnTo>
                  <a:pt x="44027" y="41738"/>
                </a:lnTo>
                <a:lnTo>
                  <a:pt x="44027" y="39960"/>
                </a:lnTo>
                <a:close/>
                <a:moveTo>
                  <a:pt x="47656" y="39960"/>
                </a:moveTo>
                <a:lnTo>
                  <a:pt x="47656" y="41738"/>
                </a:lnTo>
                <a:lnTo>
                  <a:pt x="45876" y="41738"/>
                </a:lnTo>
                <a:lnTo>
                  <a:pt x="45876" y="39960"/>
                </a:lnTo>
                <a:close/>
                <a:moveTo>
                  <a:pt x="49505" y="39960"/>
                </a:moveTo>
                <a:lnTo>
                  <a:pt x="49505" y="41738"/>
                </a:lnTo>
                <a:lnTo>
                  <a:pt x="47731" y="41738"/>
                </a:lnTo>
                <a:lnTo>
                  <a:pt x="47731" y="39960"/>
                </a:lnTo>
                <a:close/>
                <a:moveTo>
                  <a:pt x="51289" y="39960"/>
                </a:moveTo>
                <a:lnTo>
                  <a:pt x="51289" y="41738"/>
                </a:lnTo>
                <a:lnTo>
                  <a:pt x="49581" y="41738"/>
                </a:lnTo>
                <a:lnTo>
                  <a:pt x="49581" y="39960"/>
                </a:lnTo>
                <a:close/>
                <a:moveTo>
                  <a:pt x="53144" y="39960"/>
                </a:moveTo>
                <a:lnTo>
                  <a:pt x="53144" y="41738"/>
                </a:lnTo>
                <a:lnTo>
                  <a:pt x="51370" y="41738"/>
                </a:lnTo>
                <a:lnTo>
                  <a:pt x="51370" y="39960"/>
                </a:lnTo>
                <a:close/>
                <a:moveTo>
                  <a:pt x="54995" y="39960"/>
                </a:moveTo>
                <a:lnTo>
                  <a:pt x="54995" y="41738"/>
                </a:lnTo>
                <a:lnTo>
                  <a:pt x="53220" y="41738"/>
                </a:lnTo>
                <a:lnTo>
                  <a:pt x="53220" y="39960"/>
                </a:lnTo>
                <a:close/>
                <a:moveTo>
                  <a:pt x="56849" y="39960"/>
                </a:moveTo>
                <a:lnTo>
                  <a:pt x="56849" y="41738"/>
                </a:lnTo>
                <a:lnTo>
                  <a:pt x="55070" y="41738"/>
                </a:lnTo>
                <a:lnTo>
                  <a:pt x="55070" y="39960"/>
                </a:lnTo>
                <a:close/>
                <a:moveTo>
                  <a:pt x="58698" y="39960"/>
                </a:moveTo>
                <a:lnTo>
                  <a:pt x="58698" y="41738"/>
                </a:lnTo>
                <a:lnTo>
                  <a:pt x="56924" y="41738"/>
                </a:lnTo>
                <a:lnTo>
                  <a:pt x="56924" y="39960"/>
                </a:lnTo>
                <a:close/>
                <a:moveTo>
                  <a:pt x="60548" y="39960"/>
                </a:moveTo>
                <a:lnTo>
                  <a:pt x="60548" y="41738"/>
                </a:lnTo>
                <a:lnTo>
                  <a:pt x="58775" y="41738"/>
                </a:lnTo>
                <a:lnTo>
                  <a:pt x="58775" y="39960"/>
                </a:lnTo>
                <a:close/>
                <a:moveTo>
                  <a:pt x="62404" y="39960"/>
                </a:moveTo>
                <a:lnTo>
                  <a:pt x="62404" y="41738"/>
                </a:lnTo>
                <a:lnTo>
                  <a:pt x="60629" y="41738"/>
                </a:lnTo>
                <a:lnTo>
                  <a:pt x="60629" y="39960"/>
                </a:lnTo>
                <a:close/>
                <a:moveTo>
                  <a:pt x="64253" y="39960"/>
                </a:moveTo>
                <a:lnTo>
                  <a:pt x="64253" y="41738"/>
                </a:lnTo>
                <a:lnTo>
                  <a:pt x="62479" y="41738"/>
                </a:lnTo>
                <a:lnTo>
                  <a:pt x="62479" y="39960"/>
                </a:lnTo>
                <a:close/>
                <a:moveTo>
                  <a:pt x="66108" y="39960"/>
                </a:moveTo>
                <a:lnTo>
                  <a:pt x="66108" y="41738"/>
                </a:lnTo>
                <a:lnTo>
                  <a:pt x="64328" y="41738"/>
                </a:lnTo>
                <a:lnTo>
                  <a:pt x="64328" y="39960"/>
                </a:lnTo>
                <a:close/>
                <a:moveTo>
                  <a:pt x="3343" y="41814"/>
                </a:moveTo>
                <a:lnTo>
                  <a:pt x="3343" y="43589"/>
                </a:lnTo>
                <a:lnTo>
                  <a:pt x="1568" y="43589"/>
                </a:lnTo>
                <a:lnTo>
                  <a:pt x="1568" y="41814"/>
                </a:lnTo>
                <a:close/>
                <a:moveTo>
                  <a:pt x="5192" y="41814"/>
                </a:moveTo>
                <a:lnTo>
                  <a:pt x="5192" y="43589"/>
                </a:lnTo>
                <a:lnTo>
                  <a:pt x="3418" y="43589"/>
                </a:lnTo>
                <a:lnTo>
                  <a:pt x="3418" y="41814"/>
                </a:lnTo>
                <a:close/>
                <a:moveTo>
                  <a:pt x="7047" y="41814"/>
                </a:moveTo>
                <a:lnTo>
                  <a:pt x="7047" y="43589"/>
                </a:lnTo>
                <a:lnTo>
                  <a:pt x="5267" y="43589"/>
                </a:lnTo>
                <a:lnTo>
                  <a:pt x="5267" y="41814"/>
                </a:lnTo>
                <a:close/>
                <a:moveTo>
                  <a:pt x="8896" y="41814"/>
                </a:moveTo>
                <a:lnTo>
                  <a:pt x="8896" y="43589"/>
                </a:lnTo>
                <a:lnTo>
                  <a:pt x="7123" y="43589"/>
                </a:lnTo>
                <a:lnTo>
                  <a:pt x="7123" y="41814"/>
                </a:lnTo>
                <a:close/>
                <a:moveTo>
                  <a:pt x="10746" y="41814"/>
                </a:moveTo>
                <a:lnTo>
                  <a:pt x="10746" y="43589"/>
                </a:lnTo>
                <a:lnTo>
                  <a:pt x="8972" y="43589"/>
                </a:lnTo>
                <a:lnTo>
                  <a:pt x="8972" y="41814"/>
                </a:lnTo>
                <a:close/>
                <a:moveTo>
                  <a:pt x="12601" y="41814"/>
                </a:moveTo>
                <a:lnTo>
                  <a:pt x="12601" y="43589"/>
                </a:lnTo>
                <a:lnTo>
                  <a:pt x="10827" y="43589"/>
                </a:lnTo>
                <a:lnTo>
                  <a:pt x="10827" y="41814"/>
                </a:lnTo>
                <a:close/>
                <a:moveTo>
                  <a:pt x="14451" y="41814"/>
                </a:moveTo>
                <a:lnTo>
                  <a:pt x="14451" y="43589"/>
                </a:lnTo>
                <a:lnTo>
                  <a:pt x="12676" y="43589"/>
                </a:lnTo>
                <a:lnTo>
                  <a:pt x="12676" y="41814"/>
                </a:lnTo>
                <a:close/>
                <a:moveTo>
                  <a:pt x="16305" y="41814"/>
                </a:moveTo>
                <a:lnTo>
                  <a:pt x="16305" y="43589"/>
                </a:lnTo>
                <a:lnTo>
                  <a:pt x="14526" y="43589"/>
                </a:lnTo>
                <a:lnTo>
                  <a:pt x="14526" y="41814"/>
                </a:lnTo>
                <a:close/>
                <a:moveTo>
                  <a:pt x="18089" y="41814"/>
                </a:moveTo>
                <a:lnTo>
                  <a:pt x="18089" y="43589"/>
                </a:lnTo>
                <a:lnTo>
                  <a:pt x="16381" y="43589"/>
                </a:lnTo>
                <a:lnTo>
                  <a:pt x="16381" y="41814"/>
                </a:lnTo>
                <a:close/>
                <a:moveTo>
                  <a:pt x="19945" y="41814"/>
                </a:moveTo>
                <a:lnTo>
                  <a:pt x="19945" y="43589"/>
                </a:lnTo>
                <a:lnTo>
                  <a:pt x="18166" y="43589"/>
                </a:lnTo>
                <a:lnTo>
                  <a:pt x="18166" y="41814"/>
                </a:lnTo>
                <a:close/>
                <a:moveTo>
                  <a:pt x="21795" y="41814"/>
                </a:moveTo>
                <a:lnTo>
                  <a:pt x="21795" y="43589"/>
                </a:lnTo>
                <a:lnTo>
                  <a:pt x="20020" y="43589"/>
                </a:lnTo>
                <a:lnTo>
                  <a:pt x="20020" y="41814"/>
                </a:lnTo>
                <a:close/>
                <a:moveTo>
                  <a:pt x="23644" y="41814"/>
                </a:moveTo>
                <a:lnTo>
                  <a:pt x="23644" y="43589"/>
                </a:lnTo>
                <a:lnTo>
                  <a:pt x="21870" y="43589"/>
                </a:lnTo>
                <a:lnTo>
                  <a:pt x="21870" y="41814"/>
                </a:lnTo>
                <a:close/>
                <a:moveTo>
                  <a:pt x="25498" y="41814"/>
                </a:moveTo>
                <a:lnTo>
                  <a:pt x="25498" y="43589"/>
                </a:lnTo>
                <a:lnTo>
                  <a:pt x="23719" y="43589"/>
                </a:lnTo>
                <a:lnTo>
                  <a:pt x="23719" y="41814"/>
                </a:lnTo>
                <a:close/>
                <a:moveTo>
                  <a:pt x="27348" y="41814"/>
                </a:moveTo>
                <a:lnTo>
                  <a:pt x="27348" y="43589"/>
                </a:lnTo>
                <a:lnTo>
                  <a:pt x="25575" y="43589"/>
                </a:lnTo>
                <a:lnTo>
                  <a:pt x="25575" y="41814"/>
                </a:lnTo>
                <a:close/>
                <a:moveTo>
                  <a:pt x="29204" y="41814"/>
                </a:moveTo>
                <a:lnTo>
                  <a:pt x="29204" y="43589"/>
                </a:lnTo>
                <a:lnTo>
                  <a:pt x="27424" y="43589"/>
                </a:lnTo>
                <a:lnTo>
                  <a:pt x="27424" y="41814"/>
                </a:lnTo>
                <a:close/>
                <a:moveTo>
                  <a:pt x="31053" y="41814"/>
                </a:moveTo>
                <a:lnTo>
                  <a:pt x="31053" y="43589"/>
                </a:lnTo>
                <a:lnTo>
                  <a:pt x="29279" y="43589"/>
                </a:lnTo>
                <a:lnTo>
                  <a:pt x="29279" y="41814"/>
                </a:lnTo>
                <a:close/>
                <a:moveTo>
                  <a:pt x="32903" y="41814"/>
                </a:moveTo>
                <a:lnTo>
                  <a:pt x="32903" y="43589"/>
                </a:lnTo>
                <a:lnTo>
                  <a:pt x="31128" y="43589"/>
                </a:lnTo>
                <a:lnTo>
                  <a:pt x="31128" y="41814"/>
                </a:lnTo>
                <a:close/>
                <a:moveTo>
                  <a:pt x="34692" y="41814"/>
                </a:moveTo>
                <a:lnTo>
                  <a:pt x="34692" y="43589"/>
                </a:lnTo>
                <a:lnTo>
                  <a:pt x="32979" y="43589"/>
                </a:lnTo>
                <a:lnTo>
                  <a:pt x="32979" y="41814"/>
                </a:lnTo>
                <a:close/>
                <a:moveTo>
                  <a:pt x="36541" y="41814"/>
                </a:moveTo>
                <a:lnTo>
                  <a:pt x="36541" y="43589"/>
                </a:lnTo>
                <a:lnTo>
                  <a:pt x="34768" y="43589"/>
                </a:lnTo>
                <a:lnTo>
                  <a:pt x="34768" y="41814"/>
                </a:lnTo>
                <a:close/>
                <a:moveTo>
                  <a:pt x="38397" y="41814"/>
                </a:moveTo>
                <a:lnTo>
                  <a:pt x="38397" y="43589"/>
                </a:lnTo>
                <a:lnTo>
                  <a:pt x="36618" y="43589"/>
                </a:lnTo>
                <a:lnTo>
                  <a:pt x="36618" y="41814"/>
                </a:lnTo>
                <a:close/>
                <a:moveTo>
                  <a:pt x="40246" y="41814"/>
                </a:moveTo>
                <a:lnTo>
                  <a:pt x="40246" y="43589"/>
                </a:lnTo>
                <a:lnTo>
                  <a:pt x="38472" y="43589"/>
                </a:lnTo>
                <a:lnTo>
                  <a:pt x="38472" y="41814"/>
                </a:lnTo>
                <a:close/>
                <a:moveTo>
                  <a:pt x="42096" y="41814"/>
                </a:moveTo>
                <a:lnTo>
                  <a:pt x="42096" y="43589"/>
                </a:lnTo>
                <a:lnTo>
                  <a:pt x="40321" y="43589"/>
                </a:lnTo>
                <a:lnTo>
                  <a:pt x="40321" y="41814"/>
                </a:lnTo>
                <a:close/>
                <a:moveTo>
                  <a:pt x="43950" y="41814"/>
                </a:moveTo>
                <a:lnTo>
                  <a:pt x="43950" y="43589"/>
                </a:lnTo>
                <a:lnTo>
                  <a:pt x="42172" y="43589"/>
                </a:lnTo>
                <a:lnTo>
                  <a:pt x="42172" y="41814"/>
                </a:lnTo>
                <a:close/>
                <a:moveTo>
                  <a:pt x="45801" y="41814"/>
                </a:moveTo>
                <a:lnTo>
                  <a:pt x="45801" y="43589"/>
                </a:lnTo>
                <a:lnTo>
                  <a:pt x="44027" y="43589"/>
                </a:lnTo>
                <a:lnTo>
                  <a:pt x="44027" y="41814"/>
                </a:lnTo>
                <a:close/>
                <a:moveTo>
                  <a:pt x="47656" y="41814"/>
                </a:moveTo>
                <a:lnTo>
                  <a:pt x="47656" y="43589"/>
                </a:lnTo>
                <a:lnTo>
                  <a:pt x="45876" y="43589"/>
                </a:lnTo>
                <a:lnTo>
                  <a:pt x="45876" y="41814"/>
                </a:lnTo>
                <a:close/>
                <a:moveTo>
                  <a:pt x="49505" y="41814"/>
                </a:moveTo>
                <a:lnTo>
                  <a:pt x="49505" y="43589"/>
                </a:lnTo>
                <a:lnTo>
                  <a:pt x="47731" y="43589"/>
                </a:lnTo>
                <a:lnTo>
                  <a:pt x="47731" y="41814"/>
                </a:lnTo>
                <a:close/>
                <a:moveTo>
                  <a:pt x="51289" y="41814"/>
                </a:moveTo>
                <a:lnTo>
                  <a:pt x="51289" y="43589"/>
                </a:lnTo>
                <a:lnTo>
                  <a:pt x="49581" y="43589"/>
                </a:lnTo>
                <a:lnTo>
                  <a:pt x="49581" y="41814"/>
                </a:lnTo>
                <a:close/>
                <a:moveTo>
                  <a:pt x="53144" y="41814"/>
                </a:moveTo>
                <a:lnTo>
                  <a:pt x="53144" y="43589"/>
                </a:lnTo>
                <a:lnTo>
                  <a:pt x="51370" y="43589"/>
                </a:lnTo>
                <a:lnTo>
                  <a:pt x="51370" y="41814"/>
                </a:lnTo>
                <a:close/>
                <a:moveTo>
                  <a:pt x="54995" y="41814"/>
                </a:moveTo>
                <a:lnTo>
                  <a:pt x="54995" y="43589"/>
                </a:lnTo>
                <a:lnTo>
                  <a:pt x="53220" y="43589"/>
                </a:lnTo>
                <a:lnTo>
                  <a:pt x="53220" y="41814"/>
                </a:lnTo>
                <a:close/>
                <a:moveTo>
                  <a:pt x="56849" y="41814"/>
                </a:moveTo>
                <a:lnTo>
                  <a:pt x="56849" y="43589"/>
                </a:lnTo>
                <a:lnTo>
                  <a:pt x="55070" y="43589"/>
                </a:lnTo>
                <a:lnTo>
                  <a:pt x="55070" y="41814"/>
                </a:lnTo>
                <a:close/>
                <a:moveTo>
                  <a:pt x="58698" y="41814"/>
                </a:moveTo>
                <a:lnTo>
                  <a:pt x="58698" y="43589"/>
                </a:lnTo>
                <a:lnTo>
                  <a:pt x="56924" y="43589"/>
                </a:lnTo>
                <a:lnTo>
                  <a:pt x="56924" y="41814"/>
                </a:lnTo>
                <a:close/>
                <a:moveTo>
                  <a:pt x="60548" y="41814"/>
                </a:moveTo>
                <a:lnTo>
                  <a:pt x="60548" y="43589"/>
                </a:lnTo>
                <a:lnTo>
                  <a:pt x="58775" y="43589"/>
                </a:lnTo>
                <a:lnTo>
                  <a:pt x="58775" y="41814"/>
                </a:lnTo>
                <a:close/>
                <a:moveTo>
                  <a:pt x="62404" y="41814"/>
                </a:moveTo>
                <a:lnTo>
                  <a:pt x="62404" y="43589"/>
                </a:lnTo>
                <a:lnTo>
                  <a:pt x="60629" y="43589"/>
                </a:lnTo>
                <a:lnTo>
                  <a:pt x="60629" y="41814"/>
                </a:lnTo>
                <a:close/>
                <a:moveTo>
                  <a:pt x="64253" y="41814"/>
                </a:moveTo>
                <a:lnTo>
                  <a:pt x="64253" y="43589"/>
                </a:lnTo>
                <a:lnTo>
                  <a:pt x="62479" y="43589"/>
                </a:lnTo>
                <a:lnTo>
                  <a:pt x="62479" y="41814"/>
                </a:lnTo>
                <a:close/>
                <a:moveTo>
                  <a:pt x="66108" y="41814"/>
                </a:moveTo>
                <a:lnTo>
                  <a:pt x="66108" y="43589"/>
                </a:lnTo>
                <a:lnTo>
                  <a:pt x="64328" y="43589"/>
                </a:lnTo>
                <a:lnTo>
                  <a:pt x="64328" y="41814"/>
                </a:lnTo>
                <a:close/>
                <a:moveTo>
                  <a:pt x="3343" y="43664"/>
                </a:moveTo>
                <a:lnTo>
                  <a:pt x="3343" y="45438"/>
                </a:lnTo>
                <a:lnTo>
                  <a:pt x="1568" y="45438"/>
                </a:lnTo>
                <a:lnTo>
                  <a:pt x="1568" y="43664"/>
                </a:lnTo>
                <a:close/>
                <a:moveTo>
                  <a:pt x="5192" y="43664"/>
                </a:moveTo>
                <a:lnTo>
                  <a:pt x="5192" y="45438"/>
                </a:lnTo>
                <a:lnTo>
                  <a:pt x="3418" y="45438"/>
                </a:lnTo>
                <a:lnTo>
                  <a:pt x="3418" y="43664"/>
                </a:lnTo>
                <a:close/>
                <a:moveTo>
                  <a:pt x="7047" y="43664"/>
                </a:moveTo>
                <a:lnTo>
                  <a:pt x="7047" y="45438"/>
                </a:lnTo>
                <a:lnTo>
                  <a:pt x="5267" y="45438"/>
                </a:lnTo>
                <a:lnTo>
                  <a:pt x="5267" y="43664"/>
                </a:lnTo>
                <a:close/>
                <a:moveTo>
                  <a:pt x="8896" y="43664"/>
                </a:moveTo>
                <a:lnTo>
                  <a:pt x="8896" y="45438"/>
                </a:lnTo>
                <a:lnTo>
                  <a:pt x="7123" y="45438"/>
                </a:lnTo>
                <a:lnTo>
                  <a:pt x="7123" y="43664"/>
                </a:lnTo>
                <a:close/>
                <a:moveTo>
                  <a:pt x="10746" y="43664"/>
                </a:moveTo>
                <a:lnTo>
                  <a:pt x="10746" y="45438"/>
                </a:lnTo>
                <a:lnTo>
                  <a:pt x="8972" y="45438"/>
                </a:lnTo>
                <a:lnTo>
                  <a:pt x="8972" y="43664"/>
                </a:lnTo>
                <a:close/>
                <a:moveTo>
                  <a:pt x="12601" y="43664"/>
                </a:moveTo>
                <a:lnTo>
                  <a:pt x="12601" y="45438"/>
                </a:lnTo>
                <a:lnTo>
                  <a:pt x="10827" y="45438"/>
                </a:lnTo>
                <a:lnTo>
                  <a:pt x="10827" y="43664"/>
                </a:lnTo>
                <a:close/>
                <a:moveTo>
                  <a:pt x="14451" y="43664"/>
                </a:moveTo>
                <a:lnTo>
                  <a:pt x="14451" y="45438"/>
                </a:lnTo>
                <a:lnTo>
                  <a:pt x="12676" y="45438"/>
                </a:lnTo>
                <a:lnTo>
                  <a:pt x="12676" y="43664"/>
                </a:lnTo>
                <a:close/>
                <a:moveTo>
                  <a:pt x="16305" y="43664"/>
                </a:moveTo>
                <a:lnTo>
                  <a:pt x="16305" y="45438"/>
                </a:lnTo>
                <a:lnTo>
                  <a:pt x="14526" y="45438"/>
                </a:lnTo>
                <a:lnTo>
                  <a:pt x="14526" y="43664"/>
                </a:lnTo>
                <a:close/>
                <a:moveTo>
                  <a:pt x="18089" y="43664"/>
                </a:moveTo>
                <a:lnTo>
                  <a:pt x="18089" y="45438"/>
                </a:lnTo>
                <a:lnTo>
                  <a:pt x="16381" y="45438"/>
                </a:lnTo>
                <a:lnTo>
                  <a:pt x="16381" y="43664"/>
                </a:lnTo>
                <a:close/>
                <a:moveTo>
                  <a:pt x="19945" y="43664"/>
                </a:moveTo>
                <a:lnTo>
                  <a:pt x="19945" y="45438"/>
                </a:lnTo>
                <a:lnTo>
                  <a:pt x="18166" y="45438"/>
                </a:lnTo>
                <a:lnTo>
                  <a:pt x="18166" y="43664"/>
                </a:lnTo>
                <a:close/>
                <a:moveTo>
                  <a:pt x="21795" y="43664"/>
                </a:moveTo>
                <a:lnTo>
                  <a:pt x="21795" y="45438"/>
                </a:lnTo>
                <a:lnTo>
                  <a:pt x="20020" y="45438"/>
                </a:lnTo>
                <a:lnTo>
                  <a:pt x="20020" y="43664"/>
                </a:lnTo>
                <a:close/>
                <a:moveTo>
                  <a:pt x="23644" y="43664"/>
                </a:moveTo>
                <a:lnTo>
                  <a:pt x="23644" y="45438"/>
                </a:lnTo>
                <a:lnTo>
                  <a:pt x="21870" y="45438"/>
                </a:lnTo>
                <a:lnTo>
                  <a:pt x="21870" y="43664"/>
                </a:lnTo>
                <a:close/>
                <a:moveTo>
                  <a:pt x="25498" y="43664"/>
                </a:moveTo>
                <a:lnTo>
                  <a:pt x="25498" y="45438"/>
                </a:lnTo>
                <a:lnTo>
                  <a:pt x="23719" y="45438"/>
                </a:lnTo>
                <a:lnTo>
                  <a:pt x="23719" y="43664"/>
                </a:lnTo>
                <a:close/>
                <a:moveTo>
                  <a:pt x="27348" y="43664"/>
                </a:moveTo>
                <a:lnTo>
                  <a:pt x="27348" y="45438"/>
                </a:lnTo>
                <a:lnTo>
                  <a:pt x="25575" y="45438"/>
                </a:lnTo>
                <a:lnTo>
                  <a:pt x="25575" y="43664"/>
                </a:lnTo>
                <a:close/>
                <a:moveTo>
                  <a:pt x="29204" y="43664"/>
                </a:moveTo>
                <a:lnTo>
                  <a:pt x="29204" y="45438"/>
                </a:lnTo>
                <a:lnTo>
                  <a:pt x="27424" y="45438"/>
                </a:lnTo>
                <a:lnTo>
                  <a:pt x="27424" y="43664"/>
                </a:lnTo>
                <a:close/>
                <a:moveTo>
                  <a:pt x="31053" y="43664"/>
                </a:moveTo>
                <a:lnTo>
                  <a:pt x="31053" y="45438"/>
                </a:lnTo>
                <a:lnTo>
                  <a:pt x="29279" y="45438"/>
                </a:lnTo>
                <a:lnTo>
                  <a:pt x="29279" y="43664"/>
                </a:lnTo>
                <a:close/>
                <a:moveTo>
                  <a:pt x="32903" y="43664"/>
                </a:moveTo>
                <a:lnTo>
                  <a:pt x="32903" y="45438"/>
                </a:lnTo>
                <a:lnTo>
                  <a:pt x="31128" y="45438"/>
                </a:lnTo>
                <a:lnTo>
                  <a:pt x="31128" y="43664"/>
                </a:lnTo>
                <a:close/>
                <a:moveTo>
                  <a:pt x="34692" y="43664"/>
                </a:moveTo>
                <a:lnTo>
                  <a:pt x="34692" y="45438"/>
                </a:lnTo>
                <a:lnTo>
                  <a:pt x="32979" y="45438"/>
                </a:lnTo>
                <a:lnTo>
                  <a:pt x="32979" y="43664"/>
                </a:lnTo>
                <a:close/>
                <a:moveTo>
                  <a:pt x="36541" y="43664"/>
                </a:moveTo>
                <a:lnTo>
                  <a:pt x="36541" y="45438"/>
                </a:lnTo>
                <a:lnTo>
                  <a:pt x="34768" y="45438"/>
                </a:lnTo>
                <a:lnTo>
                  <a:pt x="34768" y="43664"/>
                </a:lnTo>
                <a:close/>
                <a:moveTo>
                  <a:pt x="38397" y="43664"/>
                </a:moveTo>
                <a:lnTo>
                  <a:pt x="38397" y="45438"/>
                </a:lnTo>
                <a:lnTo>
                  <a:pt x="36618" y="45438"/>
                </a:lnTo>
                <a:lnTo>
                  <a:pt x="36618" y="43664"/>
                </a:lnTo>
                <a:close/>
                <a:moveTo>
                  <a:pt x="40246" y="43664"/>
                </a:moveTo>
                <a:lnTo>
                  <a:pt x="40246" y="45438"/>
                </a:lnTo>
                <a:lnTo>
                  <a:pt x="38472" y="45438"/>
                </a:lnTo>
                <a:lnTo>
                  <a:pt x="38472" y="43664"/>
                </a:lnTo>
                <a:close/>
                <a:moveTo>
                  <a:pt x="42096" y="43664"/>
                </a:moveTo>
                <a:lnTo>
                  <a:pt x="42096" y="45438"/>
                </a:lnTo>
                <a:lnTo>
                  <a:pt x="40321" y="45438"/>
                </a:lnTo>
                <a:lnTo>
                  <a:pt x="40321" y="43664"/>
                </a:lnTo>
                <a:close/>
                <a:moveTo>
                  <a:pt x="43950" y="43664"/>
                </a:moveTo>
                <a:lnTo>
                  <a:pt x="43950" y="45438"/>
                </a:lnTo>
                <a:lnTo>
                  <a:pt x="42172" y="45438"/>
                </a:lnTo>
                <a:lnTo>
                  <a:pt x="42172" y="43664"/>
                </a:lnTo>
                <a:close/>
                <a:moveTo>
                  <a:pt x="45801" y="43664"/>
                </a:moveTo>
                <a:lnTo>
                  <a:pt x="45801" y="45438"/>
                </a:lnTo>
                <a:lnTo>
                  <a:pt x="44027" y="45438"/>
                </a:lnTo>
                <a:lnTo>
                  <a:pt x="44027" y="43664"/>
                </a:lnTo>
                <a:close/>
                <a:moveTo>
                  <a:pt x="47656" y="43664"/>
                </a:moveTo>
                <a:lnTo>
                  <a:pt x="47656" y="45438"/>
                </a:lnTo>
                <a:lnTo>
                  <a:pt x="45876" y="45438"/>
                </a:lnTo>
                <a:lnTo>
                  <a:pt x="45876" y="43664"/>
                </a:lnTo>
                <a:close/>
                <a:moveTo>
                  <a:pt x="49505" y="43664"/>
                </a:moveTo>
                <a:lnTo>
                  <a:pt x="49505" y="45438"/>
                </a:lnTo>
                <a:lnTo>
                  <a:pt x="47731" y="45438"/>
                </a:lnTo>
                <a:lnTo>
                  <a:pt x="47731" y="43664"/>
                </a:lnTo>
                <a:close/>
                <a:moveTo>
                  <a:pt x="51289" y="43664"/>
                </a:moveTo>
                <a:lnTo>
                  <a:pt x="51289" y="45438"/>
                </a:lnTo>
                <a:lnTo>
                  <a:pt x="49581" y="45438"/>
                </a:lnTo>
                <a:lnTo>
                  <a:pt x="49581" y="43664"/>
                </a:lnTo>
                <a:close/>
                <a:moveTo>
                  <a:pt x="53144" y="43664"/>
                </a:moveTo>
                <a:lnTo>
                  <a:pt x="53144" y="45438"/>
                </a:lnTo>
                <a:lnTo>
                  <a:pt x="51370" y="45438"/>
                </a:lnTo>
                <a:lnTo>
                  <a:pt x="51370" y="43664"/>
                </a:lnTo>
                <a:close/>
                <a:moveTo>
                  <a:pt x="54995" y="43664"/>
                </a:moveTo>
                <a:lnTo>
                  <a:pt x="54995" y="45438"/>
                </a:lnTo>
                <a:lnTo>
                  <a:pt x="53220" y="45438"/>
                </a:lnTo>
                <a:lnTo>
                  <a:pt x="53220" y="43664"/>
                </a:lnTo>
                <a:close/>
                <a:moveTo>
                  <a:pt x="56849" y="43664"/>
                </a:moveTo>
                <a:lnTo>
                  <a:pt x="56849" y="45438"/>
                </a:lnTo>
                <a:lnTo>
                  <a:pt x="55070" y="45438"/>
                </a:lnTo>
                <a:lnTo>
                  <a:pt x="55070" y="43664"/>
                </a:lnTo>
                <a:close/>
                <a:moveTo>
                  <a:pt x="58698" y="43664"/>
                </a:moveTo>
                <a:lnTo>
                  <a:pt x="58698" y="45438"/>
                </a:lnTo>
                <a:lnTo>
                  <a:pt x="56924" y="45438"/>
                </a:lnTo>
                <a:lnTo>
                  <a:pt x="56924" y="43664"/>
                </a:lnTo>
                <a:close/>
                <a:moveTo>
                  <a:pt x="60548" y="43664"/>
                </a:moveTo>
                <a:lnTo>
                  <a:pt x="60548" y="45438"/>
                </a:lnTo>
                <a:lnTo>
                  <a:pt x="58775" y="45438"/>
                </a:lnTo>
                <a:lnTo>
                  <a:pt x="58775" y="43664"/>
                </a:lnTo>
                <a:close/>
                <a:moveTo>
                  <a:pt x="62404" y="43664"/>
                </a:moveTo>
                <a:lnTo>
                  <a:pt x="62404" y="45438"/>
                </a:lnTo>
                <a:lnTo>
                  <a:pt x="60629" y="45438"/>
                </a:lnTo>
                <a:lnTo>
                  <a:pt x="60629" y="43664"/>
                </a:lnTo>
                <a:close/>
                <a:moveTo>
                  <a:pt x="64253" y="43664"/>
                </a:moveTo>
                <a:lnTo>
                  <a:pt x="64253" y="45438"/>
                </a:lnTo>
                <a:lnTo>
                  <a:pt x="62479" y="45438"/>
                </a:lnTo>
                <a:lnTo>
                  <a:pt x="62479" y="43664"/>
                </a:lnTo>
                <a:close/>
                <a:moveTo>
                  <a:pt x="66108" y="43664"/>
                </a:moveTo>
                <a:lnTo>
                  <a:pt x="66108" y="45438"/>
                </a:lnTo>
                <a:lnTo>
                  <a:pt x="64328" y="45438"/>
                </a:lnTo>
                <a:lnTo>
                  <a:pt x="64328" y="43664"/>
                </a:lnTo>
                <a:close/>
                <a:moveTo>
                  <a:pt x="3343" y="45518"/>
                </a:moveTo>
                <a:lnTo>
                  <a:pt x="3343" y="47292"/>
                </a:lnTo>
                <a:lnTo>
                  <a:pt x="1568" y="47292"/>
                </a:lnTo>
                <a:lnTo>
                  <a:pt x="1568" y="45518"/>
                </a:lnTo>
                <a:close/>
                <a:moveTo>
                  <a:pt x="5192" y="45518"/>
                </a:moveTo>
                <a:lnTo>
                  <a:pt x="5192" y="47292"/>
                </a:lnTo>
                <a:lnTo>
                  <a:pt x="3418" y="47292"/>
                </a:lnTo>
                <a:lnTo>
                  <a:pt x="3418" y="45518"/>
                </a:lnTo>
                <a:close/>
                <a:moveTo>
                  <a:pt x="7047" y="45518"/>
                </a:moveTo>
                <a:lnTo>
                  <a:pt x="7047" y="47292"/>
                </a:lnTo>
                <a:lnTo>
                  <a:pt x="5267" y="47292"/>
                </a:lnTo>
                <a:lnTo>
                  <a:pt x="5267" y="45518"/>
                </a:lnTo>
                <a:close/>
                <a:moveTo>
                  <a:pt x="8896" y="45518"/>
                </a:moveTo>
                <a:lnTo>
                  <a:pt x="8896" y="47292"/>
                </a:lnTo>
                <a:lnTo>
                  <a:pt x="7123" y="47292"/>
                </a:lnTo>
                <a:lnTo>
                  <a:pt x="7123" y="45518"/>
                </a:lnTo>
                <a:close/>
                <a:moveTo>
                  <a:pt x="10746" y="45518"/>
                </a:moveTo>
                <a:lnTo>
                  <a:pt x="10746" y="47292"/>
                </a:lnTo>
                <a:lnTo>
                  <a:pt x="8972" y="47292"/>
                </a:lnTo>
                <a:lnTo>
                  <a:pt x="8972" y="45518"/>
                </a:lnTo>
                <a:close/>
                <a:moveTo>
                  <a:pt x="12601" y="45518"/>
                </a:moveTo>
                <a:lnTo>
                  <a:pt x="12601" y="47292"/>
                </a:lnTo>
                <a:lnTo>
                  <a:pt x="10827" y="47292"/>
                </a:lnTo>
                <a:lnTo>
                  <a:pt x="10827" y="45518"/>
                </a:lnTo>
                <a:close/>
                <a:moveTo>
                  <a:pt x="14451" y="45518"/>
                </a:moveTo>
                <a:lnTo>
                  <a:pt x="14451" y="47292"/>
                </a:lnTo>
                <a:lnTo>
                  <a:pt x="12676" y="47292"/>
                </a:lnTo>
                <a:lnTo>
                  <a:pt x="12676" y="45518"/>
                </a:lnTo>
                <a:close/>
                <a:moveTo>
                  <a:pt x="16305" y="45518"/>
                </a:moveTo>
                <a:lnTo>
                  <a:pt x="16305" y="47292"/>
                </a:lnTo>
                <a:lnTo>
                  <a:pt x="14526" y="47292"/>
                </a:lnTo>
                <a:lnTo>
                  <a:pt x="14526" y="45518"/>
                </a:lnTo>
                <a:close/>
                <a:moveTo>
                  <a:pt x="18089" y="45518"/>
                </a:moveTo>
                <a:lnTo>
                  <a:pt x="18089" y="47292"/>
                </a:lnTo>
                <a:lnTo>
                  <a:pt x="16381" y="47292"/>
                </a:lnTo>
                <a:lnTo>
                  <a:pt x="16381" y="45518"/>
                </a:lnTo>
                <a:close/>
                <a:moveTo>
                  <a:pt x="19945" y="45518"/>
                </a:moveTo>
                <a:lnTo>
                  <a:pt x="19945" y="47292"/>
                </a:lnTo>
                <a:lnTo>
                  <a:pt x="18166" y="47292"/>
                </a:lnTo>
                <a:lnTo>
                  <a:pt x="18166" y="45518"/>
                </a:lnTo>
                <a:close/>
                <a:moveTo>
                  <a:pt x="21795" y="45518"/>
                </a:moveTo>
                <a:lnTo>
                  <a:pt x="21795" y="47292"/>
                </a:lnTo>
                <a:lnTo>
                  <a:pt x="20020" y="47292"/>
                </a:lnTo>
                <a:lnTo>
                  <a:pt x="20020" y="45518"/>
                </a:lnTo>
                <a:close/>
                <a:moveTo>
                  <a:pt x="23644" y="45518"/>
                </a:moveTo>
                <a:lnTo>
                  <a:pt x="23644" y="47292"/>
                </a:lnTo>
                <a:lnTo>
                  <a:pt x="21870" y="47292"/>
                </a:lnTo>
                <a:lnTo>
                  <a:pt x="21870" y="45518"/>
                </a:lnTo>
                <a:close/>
                <a:moveTo>
                  <a:pt x="25498" y="45518"/>
                </a:moveTo>
                <a:lnTo>
                  <a:pt x="25498" y="47292"/>
                </a:lnTo>
                <a:lnTo>
                  <a:pt x="23719" y="47292"/>
                </a:lnTo>
                <a:lnTo>
                  <a:pt x="23719" y="45518"/>
                </a:lnTo>
                <a:close/>
                <a:moveTo>
                  <a:pt x="27348" y="45518"/>
                </a:moveTo>
                <a:lnTo>
                  <a:pt x="27348" y="47292"/>
                </a:lnTo>
                <a:lnTo>
                  <a:pt x="25575" y="47292"/>
                </a:lnTo>
                <a:lnTo>
                  <a:pt x="25575" y="45518"/>
                </a:lnTo>
                <a:close/>
                <a:moveTo>
                  <a:pt x="29204" y="45518"/>
                </a:moveTo>
                <a:lnTo>
                  <a:pt x="29204" y="47292"/>
                </a:lnTo>
                <a:lnTo>
                  <a:pt x="27424" y="47292"/>
                </a:lnTo>
                <a:lnTo>
                  <a:pt x="27424" y="45518"/>
                </a:lnTo>
                <a:close/>
                <a:moveTo>
                  <a:pt x="31053" y="45518"/>
                </a:moveTo>
                <a:lnTo>
                  <a:pt x="31053" y="47292"/>
                </a:lnTo>
                <a:lnTo>
                  <a:pt x="29279" y="47292"/>
                </a:lnTo>
                <a:lnTo>
                  <a:pt x="29279" y="45518"/>
                </a:lnTo>
                <a:close/>
                <a:moveTo>
                  <a:pt x="32903" y="45518"/>
                </a:moveTo>
                <a:lnTo>
                  <a:pt x="32903" y="47292"/>
                </a:lnTo>
                <a:lnTo>
                  <a:pt x="31128" y="47292"/>
                </a:lnTo>
                <a:lnTo>
                  <a:pt x="31128" y="45518"/>
                </a:lnTo>
                <a:close/>
                <a:moveTo>
                  <a:pt x="34692" y="45518"/>
                </a:moveTo>
                <a:lnTo>
                  <a:pt x="34692" y="47292"/>
                </a:lnTo>
                <a:lnTo>
                  <a:pt x="32979" y="47292"/>
                </a:lnTo>
                <a:lnTo>
                  <a:pt x="32979" y="45518"/>
                </a:lnTo>
                <a:close/>
                <a:moveTo>
                  <a:pt x="36541" y="45518"/>
                </a:moveTo>
                <a:lnTo>
                  <a:pt x="36541" y="47292"/>
                </a:lnTo>
                <a:lnTo>
                  <a:pt x="34768" y="47292"/>
                </a:lnTo>
                <a:lnTo>
                  <a:pt x="34768" y="45518"/>
                </a:lnTo>
                <a:close/>
                <a:moveTo>
                  <a:pt x="38397" y="45518"/>
                </a:moveTo>
                <a:lnTo>
                  <a:pt x="38397" y="47292"/>
                </a:lnTo>
                <a:lnTo>
                  <a:pt x="36618" y="47292"/>
                </a:lnTo>
                <a:lnTo>
                  <a:pt x="36618" y="45518"/>
                </a:lnTo>
                <a:close/>
                <a:moveTo>
                  <a:pt x="40246" y="45518"/>
                </a:moveTo>
                <a:lnTo>
                  <a:pt x="40246" y="47292"/>
                </a:lnTo>
                <a:lnTo>
                  <a:pt x="38472" y="47292"/>
                </a:lnTo>
                <a:lnTo>
                  <a:pt x="38472" y="45518"/>
                </a:lnTo>
                <a:close/>
                <a:moveTo>
                  <a:pt x="42096" y="45518"/>
                </a:moveTo>
                <a:lnTo>
                  <a:pt x="42096" y="47292"/>
                </a:lnTo>
                <a:lnTo>
                  <a:pt x="40321" y="47292"/>
                </a:lnTo>
                <a:lnTo>
                  <a:pt x="40321" y="45518"/>
                </a:lnTo>
                <a:close/>
                <a:moveTo>
                  <a:pt x="43950" y="45518"/>
                </a:moveTo>
                <a:lnTo>
                  <a:pt x="43950" y="47292"/>
                </a:lnTo>
                <a:lnTo>
                  <a:pt x="42172" y="47292"/>
                </a:lnTo>
                <a:lnTo>
                  <a:pt x="42172" y="45518"/>
                </a:lnTo>
                <a:close/>
                <a:moveTo>
                  <a:pt x="45801" y="45518"/>
                </a:moveTo>
                <a:lnTo>
                  <a:pt x="45801" y="47292"/>
                </a:lnTo>
                <a:lnTo>
                  <a:pt x="44027" y="47292"/>
                </a:lnTo>
                <a:lnTo>
                  <a:pt x="44027" y="45518"/>
                </a:lnTo>
                <a:close/>
                <a:moveTo>
                  <a:pt x="47656" y="45518"/>
                </a:moveTo>
                <a:lnTo>
                  <a:pt x="47656" y="47292"/>
                </a:lnTo>
                <a:lnTo>
                  <a:pt x="45876" y="47292"/>
                </a:lnTo>
                <a:lnTo>
                  <a:pt x="45876" y="45518"/>
                </a:lnTo>
                <a:close/>
                <a:moveTo>
                  <a:pt x="49505" y="45518"/>
                </a:moveTo>
                <a:lnTo>
                  <a:pt x="49505" y="47292"/>
                </a:lnTo>
                <a:lnTo>
                  <a:pt x="47731" y="47292"/>
                </a:lnTo>
                <a:lnTo>
                  <a:pt x="47731" y="45518"/>
                </a:lnTo>
                <a:close/>
                <a:moveTo>
                  <a:pt x="51289" y="45518"/>
                </a:moveTo>
                <a:lnTo>
                  <a:pt x="51289" y="47292"/>
                </a:lnTo>
                <a:lnTo>
                  <a:pt x="49581" y="47292"/>
                </a:lnTo>
                <a:lnTo>
                  <a:pt x="49581" y="45518"/>
                </a:lnTo>
                <a:close/>
                <a:moveTo>
                  <a:pt x="53144" y="45518"/>
                </a:moveTo>
                <a:lnTo>
                  <a:pt x="53144" y="47292"/>
                </a:lnTo>
                <a:lnTo>
                  <a:pt x="51370" y="47292"/>
                </a:lnTo>
                <a:lnTo>
                  <a:pt x="51370" y="45518"/>
                </a:lnTo>
                <a:close/>
                <a:moveTo>
                  <a:pt x="54995" y="45518"/>
                </a:moveTo>
                <a:lnTo>
                  <a:pt x="54995" y="47292"/>
                </a:lnTo>
                <a:lnTo>
                  <a:pt x="53220" y="47292"/>
                </a:lnTo>
                <a:lnTo>
                  <a:pt x="53220" y="45518"/>
                </a:lnTo>
                <a:close/>
                <a:moveTo>
                  <a:pt x="56849" y="45518"/>
                </a:moveTo>
                <a:lnTo>
                  <a:pt x="56849" y="47292"/>
                </a:lnTo>
                <a:lnTo>
                  <a:pt x="55070" y="47292"/>
                </a:lnTo>
                <a:lnTo>
                  <a:pt x="55070" y="45518"/>
                </a:lnTo>
                <a:close/>
                <a:moveTo>
                  <a:pt x="58698" y="45518"/>
                </a:moveTo>
                <a:lnTo>
                  <a:pt x="58698" y="47292"/>
                </a:lnTo>
                <a:lnTo>
                  <a:pt x="56924" y="47292"/>
                </a:lnTo>
                <a:lnTo>
                  <a:pt x="56924" y="45518"/>
                </a:lnTo>
                <a:close/>
                <a:moveTo>
                  <a:pt x="60548" y="45518"/>
                </a:moveTo>
                <a:lnTo>
                  <a:pt x="60548" y="47292"/>
                </a:lnTo>
                <a:lnTo>
                  <a:pt x="58775" y="47292"/>
                </a:lnTo>
                <a:lnTo>
                  <a:pt x="58775" y="45518"/>
                </a:lnTo>
                <a:close/>
                <a:moveTo>
                  <a:pt x="62404" y="45518"/>
                </a:moveTo>
                <a:lnTo>
                  <a:pt x="62404" y="47292"/>
                </a:lnTo>
                <a:lnTo>
                  <a:pt x="60629" y="47292"/>
                </a:lnTo>
                <a:lnTo>
                  <a:pt x="60629" y="45518"/>
                </a:lnTo>
                <a:close/>
                <a:moveTo>
                  <a:pt x="64253" y="45518"/>
                </a:moveTo>
                <a:lnTo>
                  <a:pt x="64253" y="47292"/>
                </a:lnTo>
                <a:lnTo>
                  <a:pt x="62479" y="47292"/>
                </a:lnTo>
                <a:lnTo>
                  <a:pt x="62479" y="45518"/>
                </a:lnTo>
                <a:close/>
                <a:moveTo>
                  <a:pt x="66108" y="45518"/>
                </a:moveTo>
                <a:lnTo>
                  <a:pt x="66108" y="47292"/>
                </a:lnTo>
                <a:lnTo>
                  <a:pt x="64328" y="47292"/>
                </a:lnTo>
                <a:lnTo>
                  <a:pt x="64328" y="45518"/>
                </a:lnTo>
                <a:close/>
                <a:moveTo>
                  <a:pt x="3343" y="47369"/>
                </a:moveTo>
                <a:lnTo>
                  <a:pt x="3343" y="49142"/>
                </a:lnTo>
                <a:lnTo>
                  <a:pt x="1568" y="49142"/>
                </a:lnTo>
                <a:lnTo>
                  <a:pt x="1568" y="47369"/>
                </a:lnTo>
                <a:close/>
                <a:moveTo>
                  <a:pt x="5192" y="47369"/>
                </a:moveTo>
                <a:lnTo>
                  <a:pt x="5192" y="49142"/>
                </a:lnTo>
                <a:lnTo>
                  <a:pt x="3418" y="49142"/>
                </a:lnTo>
                <a:lnTo>
                  <a:pt x="3418" y="47369"/>
                </a:lnTo>
                <a:close/>
                <a:moveTo>
                  <a:pt x="7047" y="47369"/>
                </a:moveTo>
                <a:lnTo>
                  <a:pt x="7047" y="49142"/>
                </a:lnTo>
                <a:lnTo>
                  <a:pt x="5267" y="49142"/>
                </a:lnTo>
                <a:lnTo>
                  <a:pt x="5267" y="47369"/>
                </a:lnTo>
                <a:close/>
                <a:moveTo>
                  <a:pt x="8896" y="47369"/>
                </a:moveTo>
                <a:lnTo>
                  <a:pt x="8896" y="49142"/>
                </a:lnTo>
                <a:lnTo>
                  <a:pt x="7123" y="49142"/>
                </a:lnTo>
                <a:lnTo>
                  <a:pt x="7123" y="47369"/>
                </a:lnTo>
                <a:close/>
                <a:moveTo>
                  <a:pt x="10746" y="47369"/>
                </a:moveTo>
                <a:lnTo>
                  <a:pt x="10746" y="49142"/>
                </a:lnTo>
                <a:lnTo>
                  <a:pt x="8972" y="49142"/>
                </a:lnTo>
                <a:lnTo>
                  <a:pt x="8972" y="47369"/>
                </a:lnTo>
                <a:close/>
                <a:moveTo>
                  <a:pt x="12601" y="47369"/>
                </a:moveTo>
                <a:lnTo>
                  <a:pt x="12601" y="49142"/>
                </a:lnTo>
                <a:lnTo>
                  <a:pt x="10827" y="49142"/>
                </a:lnTo>
                <a:lnTo>
                  <a:pt x="10827" y="47369"/>
                </a:lnTo>
                <a:close/>
                <a:moveTo>
                  <a:pt x="14451" y="47369"/>
                </a:moveTo>
                <a:lnTo>
                  <a:pt x="14451" y="49142"/>
                </a:lnTo>
                <a:lnTo>
                  <a:pt x="12676" y="49142"/>
                </a:lnTo>
                <a:lnTo>
                  <a:pt x="12676" y="47369"/>
                </a:lnTo>
                <a:close/>
                <a:moveTo>
                  <a:pt x="16305" y="47369"/>
                </a:moveTo>
                <a:lnTo>
                  <a:pt x="16305" y="49142"/>
                </a:lnTo>
                <a:lnTo>
                  <a:pt x="14526" y="49142"/>
                </a:lnTo>
                <a:lnTo>
                  <a:pt x="14526" y="47369"/>
                </a:lnTo>
                <a:close/>
                <a:moveTo>
                  <a:pt x="18089" y="47369"/>
                </a:moveTo>
                <a:lnTo>
                  <a:pt x="18089" y="49142"/>
                </a:lnTo>
                <a:lnTo>
                  <a:pt x="16381" y="49142"/>
                </a:lnTo>
                <a:lnTo>
                  <a:pt x="16381" y="47369"/>
                </a:lnTo>
                <a:close/>
                <a:moveTo>
                  <a:pt x="19945" y="47369"/>
                </a:moveTo>
                <a:lnTo>
                  <a:pt x="19945" y="49142"/>
                </a:lnTo>
                <a:lnTo>
                  <a:pt x="18166" y="49142"/>
                </a:lnTo>
                <a:lnTo>
                  <a:pt x="18166" y="47369"/>
                </a:lnTo>
                <a:close/>
                <a:moveTo>
                  <a:pt x="21795" y="47369"/>
                </a:moveTo>
                <a:lnTo>
                  <a:pt x="21795" y="49142"/>
                </a:lnTo>
                <a:lnTo>
                  <a:pt x="20020" y="49142"/>
                </a:lnTo>
                <a:lnTo>
                  <a:pt x="20020" y="47369"/>
                </a:lnTo>
                <a:close/>
                <a:moveTo>
                  <a:pt x="23644" y="47369"/>
                </a:moveTo>
                <a:lnTo>
                  <a:pt x="23644" y="49142"/>
                </a:lnTo>
                <a:lnTo>
                  <a:pt x="21870" y="49142"/>
                </a:lnTo>
                <a:lnTo>
                  <a:pt x="21870" y="47369"/>
                </a:lnTo>
                <a:close/>
                <a:moveTo>
                  <a:pt x="25498" y="47369"/>
                </a:moveTo>
                <a:lnTo>
                  <a:pt x="25498" y="49142"/>
                </a:lnTo>
                <a:lnTo>
                  <a:pt x="23719" y="49142"/>
                </a:lnTo>
                <a:lnTo>
                  <a:pt x="23719" y="47369"/>
                </a:lnTo>
                <a:close/>
                <a:moveTo>
                  <a:pt x="27348" y="47369"/>
                </a:moveTo>
                <a:lnTo>
                  <a:pt x="27348" y="49142"/>
                </a:lnTo>
                <a:lnTo>
                  <a:pt x="25575" y="49142"/>
                </a:lnTo>
                <a:lnTo>
                  <a:pt x="25575" y="47369"/>
                </a:lnTo>
                <a:close/>
                <a:moveTo>
                  <a:pt x="29204" y="47369"/>
                </a:moveTo>
                <a:lnTo>
                  <a:pt x="29204" y="49142"/>
                </a:lnTo>
                <a:lnTo>
                  <a:pt x="27424" y="49142"/>
                </a:lnTo>
                <a:lnTo>
                  <a:pt x="27424" y="47369"/>
                </a:lnTo>
                <a:close/>
                <a:moveTo>
                  <a:pt x="31053" y="47369"/>
                </a:moveTo>
                <a:lnTo>
                  <a:pt x="31053" y="49142"/>
                </a:lnTo>
                <a:lnTo>
                  <a:pt x="29279" y="49142"/>
                </a:lnTo>
                <a:lnTo>
                  <a:pt x="29279" y="47369"/>
                </a:lnTo>
                <a:close/>
                <a:moveTo>
                  <a:pt x="32903" y="47369"/>
                </a:moveTo>
                <a:lnTo>
                  <a:pt x="32903" y="49142"/>
                </a:lnTo>
                <a:lnTo>
                  <a:pt x="31128" y="49142"/>
                </a:lnTo>
                <a:lnTo>
                  <a:pt x="31128" y="47369"/>
                </a:lnTo>
                <a:close/>
                <a:moveTo>
                  <a:pt x="34692" y="47369"/>
                </a:moveTo>
                <a:lnTo>
                  <a:pt x="34692" y="49142"/>
                </a:lnTo>
                <a:lnTo>
                  <a:pt x="32979" y="49142"/>
                </a:lnTo>
                <a:lnTo>
                  <a:pt x="32979" y="47369"/>
                </a:lnTo>
                <a:close/>
                <a:moveTo>
                  <a:pt x="36541" y="47369"/>
                </a:moveTo>
                <a:lnTo>
                  <a:pt x="36541" y="49142"/>
                </a:lnTo>
                <a:lnTo>
                  <a:pt x="34768" y="49142"/>
                </a:lnTo>
                <a:lnTo>
                  <a:pt x="34768" y="47369"/>
                </a:lnTo>
                <a:close/>
                <a:moveTo>
                  <a:pt x="38397" y="47369"/>
                </a:moveTo>
                <a:lnTo>
                  <a:pt x="38397" y="49142"/>
                </a:lnTo>
                <a:lnTo>
                  <a:pt x="36618" y="49142"/>
                </a:lnTo>
                <a:lnTo>
                  <a:pt x="36618" y="47369"/>
                </a:lnTo>
                <a:close/>
                <a:moveTo>
                  <a:pt x="40246" y="47369"/>
                </a:moveTo>
                <a:lnTo>
                  <a:pt x="40246" y="49142"/>
                </a:lnTo>
                <a:lnTo>
                  <a:pt x="38472" y="49142"/>
                </a:lnTo>
                <a:lnTo>
                  <a:pt x="38472" y="47369"/>
                </a:lnTo>
                <a:close/>
                <a:moveTo>
                  <a:pt x="42096" y="47369"/>
                </a:moveTo>
                <a:lnTo>
                  <a:pt x="42096" y="49142"/>
                </a:lnTo>
                <a:lnTo>
                  <a:pt x="40321" y="49142"/>
                </a:lnTo>
                <a:lnTo>
                  <a:pt x="40321" y="47369"/>
                </a:lnTo>
                <a:close/>
                <a:moveTo>
                  <a:pt x="43950" y="47369"/>
                </a:moveTo>
                <a:lnTo>
                  <a:pt x="43950" y="49142"/>
                </a:lnTo>
                <a:lnTo>
                  <a:pt x="42172" y="49142"/>
                </a:lnTo>
                <a:lnTo>
                  <a:pt x="42172" y="47369"/>
                </a:lnTo>
                <a:close/>
                <a:moveTo>
                  <a:pt x="45801" y="47369"/>
                </a:moveTo>
                <a:lnTo>
                  <a:pt x="45801" y="49142"/>
                </a:lnTo>
                <a:lnTo>
                  <a:pt x="44027" y="49142"/>
                </a:lnTo>
                <a:lnTo>
                  <a:pt x="44027" y="47369"/>
                </a:lnTo>
                <a:close/>
                <a:moveTo>
                  <a:pt x="47656" y="47369"/>
                </a:moveTo>
                <a:lnTo>
                  <a:pt x="47656" y="49142"/>
                </a:lnTo>
                <a:lnTo>
                  <a:pt x="45876" y="49142"/>
                </a:lnTo>
                <a:lnTo>
                  <a:pt x="45876" y="47369"/>
                </a:lnTo>
                <a:close/>
                <a:moveTo>
                  <a:pt x="49505" y="47369"/>
                </a:moveTo>
                <a:lnTo>
                  <a:pt x="49505" y="49142"/>
                </a:lnTo>
                <a:lnTo>
                  <a:pt x="47731" y="49142"/>
                </a:lnTo>
                <a:lnTo>
                  <a:pt x="47731" y="47369"/>
                </a:lnTo>
                <a:close/>
                <a:moveTo>
                  <a:pt x="51289" y="47369"/>
                </a:moveTo>
                <a:lnTo>
                  <a:pt x="51289" y="49142"/>
                </a:lnTo>
                <a:lnTo>
                  <a:pt x="49581" y="49142"/>
                </a:lnTo>
                <a:lnTo>
                  <a:pt x="49581" y="47369"/>
                </a:lnTo>
                <a:close/>
                <a:moveTo>
                  <a:pt x="53144" y="47369"/>
                </a:moveTo>
                <a:lnTo>
                  <a:pt x="53144" y="49142"/>
                </a:lnTo>
                <a:lnTo>
                  <a:pt x="51370" y="49142"/>
                </a:lnTo>
                <a:lnTo>
                  <a:pt x="51370" y="47369"/>
                </a:lnTo>
                <a:close/>
                <a:moveTo>
                  <a:pt x="54995" y="47369"/>
                </a:moveTo>
                <a:lnTo>
                  <a:pt x="54995" y="49142"/>
                </a:lnTo>
                <a:lnTo>
                  <a:pt x="53220" y="49142"/>
                </a:lnTo>
                <a:lnTo>
                  <a:pt x="53220" y="47369"/>
                </a:lnTo>
                <a:close/>
                <a:moveTo>
                  <a:pt x="56849" y="47369"/>
                </a:moveTo>
                <a:lnTo>
                  <a:pt x="56849" y="49142"/>
                </a:lnTo>
                <a:lnTo>
                  <a:pt x="55070" y="49142"/>
                </a:lnTo>
                <a:lnTo>
                  <a:pt x="55070" y="47369"/>
                </a:lnTo>
                <a:close/>
                <a:moveTo>
                  <a:pt x="58698" y="47369"/>
                </a:moveTo>
                <a:lnTo>
                  <a:pt x="58698" y="49142"/>
                </a:lnTo>
                <a:lnTo>
                  <a:pt x="56924" y="49142"/>
                </a:lnTo>
                <a:lnTo>
                  <a:pt x="56924" y="47369"/>
                </a:lnTo>
                <a:close/>
                <a:moveTo>
                  <a:pt x="60548" y="47369"/>
                </a:moveTo>
                <a:lnTo>
                  <a:pt x="60548" y="49142"/>
                </a:lnTo>
                <a:lnTo>
                  <a:pt x="58775" y="49142"/>
                </a:lnTo>
                <a:lnTo>
                  <a:pt x="58775" y="47369"/>
                </a:lnTo>
                <a:close/>
                <a:moveTo>
                  <a:pt x="62404" y="47369"/>
                </a:moveTo>
                <a:lnTo>
                  <a:pt x="62404" y="49142"/>
                </a:lnTo>
                <a:lnTo>
                  <a:pt x="60629" y="49142"/>
                </a:lnTo>
                <a:lnTo>
                  <a:pt x="60629" y="47369"/>
                </a:lnTo>
                <a:close/>
                <a:moveTo>
                  <a:pt x="64253" y="47369"/>
                </a:moveTo>
                <a:lnTo>
                  <a:pt x="64253" y="49142"/>
                </a:lnTo>
                <a:lnTo>
                  <a:pt x="62479" y="49142"/>
                </a:lnTo>
                <a:lnTo>
                  <a:pt x="62479" y="47369"/>
                </a:lnTo>
                <a:close/>
                <a:moveTo>
                  <a:pt x="66108" y="47369"/>
                </a:moveTo>
                <a:lnTo>
                  <a:pt x="66108" y="49142"/>
                </a:lnTo>
                <a:lnTo>
                  <a:pt x="64328" y="49142"/>
                </a:lnTo>
                <a:lnTo>
                  <a:pt x="64328" y="47369"/>
                </a:lnTo>
                <a:close/>
                <a:moveTo>
                  <a:pt x="1487" y="0"/>
                </a:moveTo>
                <a:lnTo>
                  <a:pt x="1487" y="1493"/>
                </a:lnTo>
                <a:lnTo>
                  <a:pt x="0" y="1493"/>
                </a:lnTo>
                <a:lnTo>
                  <a:pt x="0" y="1568"/>
                </a:lnTo>
                <a:lnTo>
                  <a:pt x="1487" y="1568"/>
                </a:lnTo>
                <a:lnTo>
                  <a:pt x="1487" y="3343"/>
                </a:lnTo>
                <a:lnTo>
                  <a:pt x="0" y="3343"/>
                </a:lnTo>
                <a:lnTo>
                  <a:pt x="0" y="3422"/>
                </a:lnTo>
                <a:lnTo>
                  <a:pt x="1487" y="3422"/>
                </a:lnTo>
                <a:lnTo>
                  <a:pt x="1487" y="5197"/>
                </a:lnTo>
                <a:lnTo>
                  <a:pt x="0" y="5197"/>
                </a:lnTo>
                <a:lnTo>
                  <a:pt x="0" y="5273"/>
                </a:lnTo>
                <a:lnTo>
                  <a:pt x="1487" y="5273"/>
                </a:lnTo>
                <a:lnTo>
                  <a:pt x="1487" y="7047"/>
                </a:lnTo>
                <a:lnTo>
                  <a:pt x="0" y="7047"/>
                </a:lnTo>
                <a:lnTo>
                  <a:pt x="0" y="7123"/>
                </a:lnTo>
                <a:lnTo>
                  <a:pt x="1487" y="7123"/>
                </a:lnTo>
                <a:lnTo>
                  <a:pt x="1487" y="8902"/>
                </a:lnTo>
                <a:lnTo>
                  <a:pt x="0" y="8902"/>
                </a:lnTo>
                <a:lnTo>
                  <a:pt x="0" y="8977"/>
                </a:lnTo>
                <a:lnTo>
                  <a:pt x="1487" y="8977"/>
                </a:lnTo>
                <a:lnTo>
                  <a:pt x="1487" y="10752"/>
                </a:lnTo>
                <a:lnTo>
                  <a:pt x="0" y="10752"/>
                </a:lnTo>
                <a:lnTo>
                  <a:pt x="0" y="10827"/>
                </a:lnTo>
                <a:lnTo>
                  <a:pt x="1487" y="10827"/>
                </a:lnTo>
                <a:lnTo>
                  <a:pt x="1487" y="12601"/>
                </a:lnTo>
                <a:lnTo>
                  <a:pt x="0" y="12601"/>
                </a:lnTo>
                <a:lnTo>
                  <a:pt x="0" y="12682"/>
                </a:lnTo>
                <a:lnTo>
                  <a:pt x="1487" y="12682"/>
                </a:lnTo>
                <a:lnTo>
                  <a:pt x="1487" y="14456"/>
                </a:lnTo>
                <a:lnTo>
                  <a:pt x="0" y="14456"/>
                </a:lnTo>
                <a:lnTo>
                  <a:pt x="0" y="14532"/>
                </a:lnTo>
                <a:lnTo>
                  <a:pt x="1487" y="14532"/>
                </a:lnTo>
                <a:lnTo>
                  <a:pt x="1487" y="16305"/>
                </a:lnTo>
                <a:lnTo>
                  <a:pt x="0" y="16305"/>
                </a:lnTo>
                <a:lnTo>
                  <a:pt x="0" y="16381"/>
                </a:lnTo>
                <a:lnTo>
                  <a:pt x="1487" y="16381"/>
                </a:lnTo>
                <a:lnTo>
                  <a:pt x="1487" y="16421"/>
                </a:lnTo>
                <a:lnTo>
                  <a:pt x="1487" y="17873"/>
                </a:lnTo>
                <a:lnTo>
                  <a:pt x="1487" y="17914"/>
                </a:lnTo>
                <a:lnTo>
                  <a:pt x="0" y="17914"/>
                </a:lnTo>
                <a:lnTo>
                  <a:pt x="0" y="17989"/>
                </a:lnTo>
                <a:lnTo>
                  <a:pt x="1487" y="17989"/>
                </a:lnTo>
                <a:lnTo>
                  <a:pt x="1487" y="19763"/>
                </a:lnTo>
                <a:lnTo>
                  <a:pt x="0" y="19763"/>
                </a:lnTo>
                <a:lnTo>
                  <a:pt x="0" y="19838"/>
                </a:lnTo>
                <a:lnTo>
                  <a:pt x="1487" y="19838"/>
                </a:lnTo>
                <a:lnTo>
                  <a:pt x="1487" y="21613"/>
                </a:lnTo>
                <a:lnTo>
                  <a:pt x="0" y="21613"/>
                </a:lnTo>
                <a:lnTo>
                  <a:pt x="0" y="21688"/>
                </a:lnTo>
                <a:lnTo>
                  <a:pt x="1487" y="21688"/>
                </a:lnTo>
                <a:lnTo>
                  <a:pt x="1487" y="23467"/>
                </a:lnTo>
                <a:lnTo>
                  <a:pt x="0" y="23467"/>
                </a:lnTo>
                <a:lnTo>
                  <a:pt x="0" y="23544"/>
                </a:lnTo>
                <a:lnTo>
                  <a:pt x="1487" y="23544"/>
                </a:lnTo>
                <a:lnTo>
                  <a:pt x="1487" y="25317"/>
                </a:lnTo>
                <a:lnTo>
                  <a:pt x="0" y="25317"/>
                </a:lnTo>
                <a:lnTo>
                  <a:pt x="0" y="25393"/>
                </a:lnTo>
                <a:lnTo>
                  <a:pt x="1487" y="25393"/>
                </a:lnTo>
                <a:lnTo>
                  <a:pt x="1487" y="27173"/>
                </a:lnTo>
                <a:lnTo>
                  <a:pt x="0" y="27173"/>
                </a:lnTo>
                <a:lnTo>
                  <a:pt x="0" y="27248"/>
                </a:lnTo>
                <a:lnTo>
                  <a:pt x="1487" y="27248"/>
                </a:lnTo>
                <a:lnTo>
                  <a:pt x="1487" y="29022"/>
                </a:lnTo>
                <a:lnTo>
                  <a:pt x="0" y="29022"/>
                </a:lnTo>
                <a:lnTo>
                  <a:pt x="0" y="29097"/>
                </a:lnTo>
                <a:lnTo>
                  <a:pt x="1487" y="29097"/>
                </a:lnTo>
                <a:lnTo>
                  <a:pt x="1487" y="30872"/>
                </a:lnTo>
                <a:lnTo>
                  <a:pt x="0" y="30872"/>
                </a:lnTo>
                <a:lnTo>
                  <a:pt x="0" y="30948"/>
                </a:lnTo>
                <a:lnTo>
                  <a:pt x="1487" y="30948"/>
                </a:lnTo>
                <a:lnTo>
                  <a:pt x="1487" y="32726"/>
                </a:lnTo>
                <a:lnTo>
                  <a:pt x="0" y="32726"/>
                </a:lnTo>
                <a:lnTo>
                  <a:pt x="0" y="32802"/>
                </a:lnTo>
                <a:lnTo>
                  <a:pt x="1487" y="32802"/>
                </a:lnTo>
                <a:lnTo>
                  <a:pt x="1487" y="32837"/>
                </a:lnTo>
                <a:lnTo>
                  <a:pt x="1487" y="34289"/>
                </a:lnTo>
                <a:lnTo>
                  <a:pt x="1487" y="34329"/>
                </a:lnTo>
                <a:lnTo>
                  <a:pt x="0" y="34329"/>
                </a:lnTo>
                <a:lnTo>
                  <a:pt x="0" y="34405"/>
                </a:lnTo>
                <a:lnTo>
                  <a:pt x="1487" y="34405"/>
                </a:lnTo>
                <a:lnTo>
                  <a:pt x="1487" y="36180"/>
                </a:lnTo>
                <a:lnTo>
                  <a:pt x="0" y="36180"/>
                </a:lnTo>
                <a:lnTo>
                  <a:pt x="0" y="36259"/>
                </a:lnTo>
                <a:lnTo>
                  <a:pt x="1487" y="36259"/>
                </a:lnTo>
                <a:lnTo>
                  <a:pt x="1487" y="38034"/>
                </a:lnTo>
                <a:lnTo>
                  <a:pt x="0" y="38034"/>
                </a:lnTo>
                <a:lnTo>
                  <a:pt x="0" y="38109"/>
                </a:lnTo>
                <a:lnTo>
                  <a:pt x="1487" y="38109"/>
                </a:lnTo>
                <a:lnTo>
                  <a:pt x="1487" y="39883"/>
                </a:lnTo>
                <a:lnTo>
                  <a:pt x="0" y="39883"/>
                </a:lnTo>
                <a:lnTo>
                  <a:pt x="0" y="39960"/>
                </a:lnTo>
                <a:lnTo>
                  <a:pt x="1487" y="39960"/>
                </a:lnTo>
                <a:lnTo>
                  <a:pt x="1487" y="41738"/>
                </a:lnTo>
                <a:lnTo>
                  <a:pt x="0" y="41738"/>
                </a:lnTo>
                <a:lnTo>
                  <a:pt x="0" y="41814"/>
                </a:lnTo>
                <a:lnTo>
                  <a:pt x="1487" y="41814"/>
                </a:lnTo>
                <a:lnTo>
                  <a:pt x="1487" y="43589"/>
                </a:lnTo>
                <a:lnTo>
                  <a:pt x="0" y="43589"/>
                </a:lnTo>
                <a:lnTo>
                  <a:pt x="0" y="43664"/>
                </a:lnTo>
                <a:lnTo>
                  <a:pt x="1487" y="43664"/>
                </a:lnTo>
                <a:lnTo>
                  <a:pt x="1487" y="45438"/>
                </a:lnTo>
                <a:lnTo>
                  <a:pt x="0" y="45438"/>
                </a:lnTo>
                <a:lnTo>
                  <a:pt x="0" y="45518"/>
                </a:lnTo>
                <a:lnTo>
                  <a:pt x="1487" y="45518"/>
                </a:lnTo>
                <a:lnTo>
                  <a:pt x="1487" y="47292"/>
                </a:lnTo>
                <a:lnTo>
                  <a:pt x="0" y="47292"/>
                </a:lnTo>
                <a:lnTo>
                  <a:pt x="0" y="47369"/>
                </a:lnTo>
                <a:lnTo>
                  <a:pt x="1487" y="47369"/>
                </a:lnTo>
                <a:lnTo>
                  <a:pt x="1487" y="49142"/>
                </a:lnTo>
                <a:lnTo>
                  <a:pt x="0" y="49142"/>
                </a:lnTo>
                <a:lnTo>
                  <a:pt x="0" y="49218"/>
                </a:lnTo>
                <a:lnTo>
                  <a:pt x="1487" y="49218"/>
                </a:lnTo>
                <a:lnTo>
                  <a:pt x="1487" y="50710"/>
                </a:lnTo>
                <a:lnTo>
                  <a:pt x="1568" y="50710"/>
                </a:lnTo>
                <a:lnTo>
                  <a:pt x="1568" y="49218"/>
                </a:lnTo>
                <a:lnTo>
                  <a:pt x="3343" y="49218"/>
                </a:lnTo>
                <a:lnTo>
                  <a:pt x="3343" y="50710"/>
                </a:lnTo>
                <a:lnTo>
                  <a:pt x="3418" y="50710"/>
                </a:lnTo>
                <a:lnTo>
                  <a:pt x="3418" y="49218"/>
                </a:lnTo>
                <a:lnTo>
                  <a:pt x="5192" y="49218"/>
                </a:lnTo>
                <a:lnTo>
                  <a:pt x="5192" y="50710"/>
                </a:lnTo>
                <a:lnTo>
                  <a:pt x="5267" y="50710"/>
                </a:lnTo>
                <a:lnTo>
                  <a:pt x="5267" y="49218"/>
                </a:lnTo>
                <a:lnTo>
                  <a:pt x="7047" y="49218"/>
                </a:lnTo>
                <a:lnTo>
                  <a:pt x="7047" y="50710"/>
                </a:lnTo>
                <a:lnTo>
                  <a:pt x="7123" y="50710"/>
                </a:lnTo>
                <a:lnTo>
                  <a:pt x="7123" y="49218"/>
                </a:lnTo>
                <a:lnTo>
                  <a:pt x="8896" y="49218"/>
                </a:lnTo>
                <a:lnTo>
                  <a:pt x="8896" y="50710"/>
                </a:lnTo>
                <a:lnTo>
                  <a:pt x="8972" y="50710"/>
                </a:lnTo>
                <a:lnTo>
                  <a:pt x="8972" y="49218"/>
                </a:lnTo>
                <a:lnTo>
                  <a:pt x="10746" y="49218"/>
                </a:lnTo>
                <a:lnTo>
                  <a:pt x="10746" y="50710"/>
                </a:lnTo>
                <a:lnTo>
                  <a:pt x="10827" y="50710"/>
                </a:lnTo>
                <a:lnTo>
                  <a:pt x="10827" y="49218"/>
                </a:lnTo>
                <a:lnTo>
                  <a:pt x="12601" y="49218"/>
                </a:lnTo>
                <a:lnTo>
                  <a:pt x="12601" y="50710"/>
                </a:lnTo>
                <a:lnTo>
                  <a:pt x="12676" y="50710"/>
                </a:lnTo>
                <a:lnTo>
                  <a:pt x="12676" y="49218"/>
                </a:lnTo>
                <a:lnTo>
                  <a:pt x="14451" y="49218"/>
                </a:lnTo>
                <a:lnTo>
                  <a:pt x="14451" y="50710"/>
                </a:lnTo>
                <a:lnTo>
                  <a:pt x="14526" y="50710"/>
                </a:lnTo>
                <a:lnTo>
                  <a:pt x="14526" y="49218"/>
                </a:lnTo>
                <a:lnTo>
                  <a:pt x="16305" y="49218"/>
                </a:lnTo>
                <a:lnTo>
                  <a:pt x="16305" y="50710"/>
                </a:lnTo>
                <a:lnTo>
                  <a:pt x="16381" y="50710"/>
                </a:lnTo>
                <a:lnTo>
                  <a:pt x="16381" y="49218"/>
                </a:lnTo>
                <a:lnTo>
                  <a:pt x="18089" y="49218"/>
                </a:lnTo>
                <a:lnTo>
                  <a:pt x="18089" y="50710"/>
                </a:lnTo>
                <a:lnTo>
                  <a:pt x="18166" y="50710"/>
                </a:lnTo>
                <a:lnTo>
                  <a:pt x="18166" y="49218"/>
                </a:lnTo>
                <a:lnTo>
                  <a:pt x="19945" y="49218"/>
                </a:lnTo>
                <a:lnTo>
                  <a:pt x="19945" y="50710"/>
                </a:lnTo>
                <a:lnTo>
                  <a:pt x="20020" y="50710"/>
                </a:lnTo>
                <a:lnTo>
                  <a:pt x="20020" y="49218"/>
                </a:lnTo>
                <a:lnTo>
                  <a:pt x="21795" y="49218"/>
                </a:lnTo>
                <a:lnTo>
                  <a:pt x="21795" y="50710"/>
                </a:lnTo>
                <a:lnTo>
                  <a:pt x="21870" y="50710"/>
                </a:lnTo>
                <a:lnTo>
                  <a:pt x="21870" y="49218"/>
                </a:lnTo>
                <a:lnTo>
                  <a:pt x="23644" y="49218"/>
                </a:lnTo>
                <a:lnTo>
                  <a:pt x="23644" y="50710"/>
                </a:lnTo>
                <a:lnTo>
                  <a:pt x="23719" y="50710"/>
                </a:lnTo>
                <a:lnTo>
                  <a:pt x="23719" y="49218"/>
                </a:lnTo>
                <a:lnTo>
                  <a:pt x="25498" y="49218"/>
                </a:lnTo>
                <a:lnTo>
                  <a:pt x="25498" y="50710"/>
                </a:lnTo>
                <a:lnTo>
                  <a:pt x="25575" y="50710"/>
                </a:lnTo>
                <a:lnTo>
                  <a:pt x="25575" y="49218"/>
                </a:lnTo>
                <a:lnTo>
                  <a:pt x="27348" y="49218"/>
                </a:lnTo>
                <a:lnTo>
                  <a:pt x="27348" y="50710"/>
                </a:lnTo>
                <a:lnTo>
                  <a:pt x="27424" y="50710"/>
                </a:lnTo>
                <a:lnTo>
                  <a:pt x="27424" y="49218"/>
                </a:lnTo>
                <a:lnTo>
                  <a:pt x="29204" y="49218"/>
                </a:lnTo>
                <a:lnTo>
                  <a:pt x="29204" y="50710"/>
                </a:lnTo>
                <a:lnTo>
                  <a:pt x="29279" y="50710"/>
                </a:lnTo>
                <a:lnTo>
                  <a:pt x="29279" y="49218"/>
                </a:lnTo>
                <a:lnTo>
                  <a:pt x="31053" y="49218"/>
                </a:lnTo>
                <a:lnTo>
                  <a:pt x="31053" y="50710"/>
                </a:lnTo>
                <a:lnTo>
                  <a:pt x="31128" y="50710"/>
                </a:lnTo>
                <a:lnTo>
                  <a:pt x="31128" y="49218"/>
                </a:lnTo>
                <a:lnTo>
                  <a:pt x="32903" y="49218"/>
                </a:lnTo>
                <a:lnTo>
                  <a:pt x="32903" y="50710"/>
                </a:lnTo>
                <a:lnTo>
                  <a:pt x="32979" y="50710"/>
                </a:lnTo>
                <a:lnTo>
                  <a:pt x="32979" y="49218"/>
                </a:lnTo>
                <a:lnTo>
                  <a:pt x="34692" y="49218"/>
                </a:lnTo>
                <a:lnTo>
                  <a:pt x="34692" y="50710"/>
                </a:lnTo>
                <a:lnTo>
                  <a:pt x="34768" y="50710"/>
                </a:lnTo>
                <a:lnTo>
                  <a:pt x="34768" y="49218"/>
                </a:lnTo>
                <a:lnTo>
                  <a:pt x="36541" y="49218"/>
                </a:lnTo>
                <a:lnTo>
                  <a:pt x="36541" y="50710"/>
                </a:lnTo>
                <a:lnTo>
                  <a:pt x="36618" y="50710"/>
                </a:lnTo>
                <a:lnTo>
                  <a:pt x="36618" y="49218"/>
                </a:lnTo>
                <a:lnTo>
                  <a:pt x="38397" y="49218"/>
                </a:lnTo>
                <a:lnTo>
                  <a:pt x="38397" y="50710"/>
                </a:lnTo>
                <a:lnTo>
                  <a:pt x="38472" y="50710"/>
                </a:lnTo>
                <a:lnTo>
                  <a:pt x="38472" y="49218"/>
                </a:lnTo>
                <a:lnTo>
                  <a:pt x="40246" y="49218"/>
                </a:lnTo>
                <a:lnTo>
                  <a:pt x="40246" y="50710"/>
                </a:lnTo>
                <a:lnTo>
                  <a:pt x="40321" y="50710"/>
                </a:lnTo>
                <a:lnTo>
                  <a:pt x="40321" y="49218"/>
                </a:lnTo>
                <a:lnTo>
                  <a:pt x="42096" y="49218"/>
                </a:lnTo>
                <a:lnTo>
                  <a:pt x="42096" y="50710"/>
                </a:lnTo>
                <a:lnTo>
                  <a:pt x="42172" y="50710"/>
                </a:lnTo>
                <a:lnTo>
                  <a:pt x="42172" y="49218"/>
                </a:lnTo>
                <a:lnTo>
                  <a:pt x="43950" y="49218"/>
                </a:lnTo>
                <a:lnTo>
                  <a:pt x="43950" y="50710"/>
                </a:lnTo>
                <a:lnTo>
                  <a:pt x="44027" y="50710"/>
                </a:lnTo>
                <a:lnTo>
                  <a:pt x="44027" y="49218"/>
                </a:lnTo>
                <a:lnTo>
                  <a:pt x="45801" y="49218"/>
                </a:lnTo>
                <a:lnTo>
                  <a:pt x="45801" y="50710"/>
                </a:lnTo>
                <a:lnTo>
                  <a:pt x="45876" y="50710"/>
                </a:lnTo>
                <a:lnTo>
                  <a:pt x="45876" y="49218"/>
                </a:lnTo>
                <a:lnTo>
                  <a:pt x="47656" y="49218"/>
                </a:lnTo>
                <a:lnTo>
                  <a:pt x="47656" y="50710"/>
                </a:lnTo>
                <a:lnTo>
                  <a:pt x="47731" y="50710"/>
                </a:lnTo>
                <a:lnTo>
                  <a:pt x="47731" y="49218"/>
                </a:lnTo>
                <a:lnTo>
                  <a:pt x="49505" y="49218"/>
                </a:lnTo>
                <a:lnTo>
                  <a:pt x="49505" y="50710"/>
                </a:lnTo>
                <a:lnTo>
                  <a:pt x="49581" y="50710"/>
                </a:lnTo>
                <a:lnTo>
                  <a:pt x="49581" y="49218"/>
                </a:lnTo>
                <a:lnTo>
                  <a:pt x="51289" y="49218"/>
                </a:lnTo>
                <a:lnTo>
                  <a:pt x="51289" y="50710"/>
                </a:lnTo>
                <a:lnTo>
                  <a:pt x="51370" y="50710"/>
                </a:lnTo>
                <a:lnTo>
                  <a:pt x="51370" y="49218"/>
                </a:lnTo>
                <a:lnTo>
                  <a:pt x="53144" y="49218"/>
                </a:lnTo>
                <a:lnTo>
                  <a:pt x="53144" y="50710"/>
                </a:lnTo>
                <a:lnTo>
                  <a:pt x="53220" y="50710"/>
                </a:lnTo>
                <a:lnTo>
                  <a:pt x="53220" y="49218"/>
                </a:lnTo>
                <a:lnTo>
                  <a:pt x="54995" y="49218"/>
                </a:lnTo>
                <a:lnTo>
                  <a:pt x="54995" y="50710"/>
                </a:lnTo>
                <a:lnTo>
                  <a:pt x="55070" y="50710"/>
                </a:lnTo>
                <a:lnTo>
                  <a:pt x="55070" y="49218"/>
                </a:lnTo>
                <a:lnTo>
                  <a:pt x="56849" y="49218"/>
                </a:lnTo>
                <a:lnTo>
                  <a:pt x="56849" y="50710"/>
                </a:lnTo>
                <a:lnTo>
                  <a:pt x="56924" y="50710"/>
                </a:lnTo>
                <a:lnTo>
                  <a:pt x="56924" y="49218"/>
                </a:lnTo>
                <a:lnTo>
                  <a:pt x="58698" y="49218"/>
                </a:lnTo>
                <a:lnTo>
                  <a:pt x="58698" y="50710"/>
                </a:lnTo>
                <a:lnTo>
                  <a:pt x="58775" y="50710"/>
                </a:lnTo>
                <a:lnTo>
                  <a:pt x="58775" y="49218"/>
                </a:lnTo>
                <a:lnTo>
                  <a:pt x="60548" y="49218"/>
                </a:lnTo>
                <a:lnTo>
                  <a:pt x="60548" y="50710"/>
                </a:lnTo>
                <a:lnTo>
                  <a:pt x="60629" y="50710"/>
                </a:lnTo>
                <a:lnTo>
                  <a:pt x="60629" y="49218"/>
                </a:lnTo>
                <a:lnTo>
                  <a:pt x="62404" y="49218"/>
                </a:lnTo>
                <a:lnTo>
                  <a:pt x="62404" y="50710"/>
                </a:lnTo>
                <a:lnTo>
                  <a:pt x="62479" y="50710"/>
                </a:lnTo>
                <a:lnTo>
                  <a:pt x="62479" y="49218"/>
                </a:lnTo>
                <a:lnTo>
                  <a:pt x="64253" y="49218"/>
                </a:lnTo>
                <a:lnTo>
                  <a:pt x="64253" y="50710"/>
                </a:lnTo>
                <a:lnTo>
                  <a:pt x="64328" y="50710"/>
                </a:lnTo>
                <a:lnTo>
                  <a:pt x="64328" y="49218"/>
                </a:lnTo>
                <a:lnTo>
                  <a:pt x="66108" y="49218"/>
                </a:lnTo>
                <a:lnTo>
                  <a:pt x="66108" y="50710"/>
                </a:lnTo>
                <a:lnTo>
                  <a:pt x="66184" y="50710"/>
                </a:lnTo>
                <a:lnTo>
                  <a:pt x="66184" y="49218"/>
                </a:lnTo>
                <a:lnTo>
                  <a:pt x="67670" y="49218"/>
                </a:lnTo>
                <a:lnTo>
                  <a:pt x="67670" y="49142"/>
                </a:lnTo>
                <a:lnTo>
                  <a:pt x="66184" y="49142"/>
                </a:lnTo>
                <a:lnTo>
                  <a:pt x="66184" y="47369"/>
                </a:lnTo>
                <a:lnTo>
                  <a:pt x="67670" y="47369"/>
                </a:lnTo>
                <a:lnTo>
                  <a:pt x="67670" y="47292"/>
                </a:lnTo>
                <a:lnTo>
                  <a:pt x="66184" y="47292"/>
                </a:lnTo>
                <a:lnTo>
                  <a:pt x="66184" y="45518"/>
                </a:lnTo>
                <a:lnTo>
                  <a:pt x="67670" y="45518"/>
                </a:lnTo>
                <a:lnTo>
                  <a:pt x="67670" y="45438"/>
                </a:lnTo>
                <a:lnTo>
                  <a:pt x="66184" y="45438"/>
                </a:lnTo>
                <a:lnTo>
                  <a:pt x="66184" y="43664"/>
                </a:lnTo>
                <a:lnTo>
                  <a:pt x="67670" y="43664"/>
                </a:lnTo>
                <a:lnTo>
                  <a:pt x="67670" y="43589"/>
                </a:lnTo>
                <a:lnTo>
                  <a:pt x="66184" y="43589"/>
                </a:lnTo>
                <a:lnTo>
                  <a:pt x="66184" y="41814"/>
                </a:lnTo>
                <a:lnTo>
                  <a:pt x="67670" y="41814"/>
                </a:lnTo>
                <a:lnTo>
                  <a:pt x="67670" y="41738"/>
                </a:lnTo>
                <a:lnTo>
                  <a:pt x="66184" y="41738"/>
                </a:lnTo>
                <a:lnTo>
                  <a:pt x="66184" y="39960"/>
                </a:lnTo>
                <a:lnTo>
                  <a:pt x="67670" y="39960"/>
                </a:lnTo>
                <a:lnTo>
                  <a:pt x="67670" y="39883"/>
                </a:lnTo>
                <a:lnTo>
                  <a:pt x="66184" y="39883"/>
                </a:lnTo>
                <a:lnTo>
                  <a:pt x="66184" y="38109"/>
                </a:lnTo>
                <a:lnTo>
                  <a:pt x="67670" y="38109"/>
                </a:lnTo>
                <a:lnTo>
                  <a:pt x="67670" y="38034"/>
                </a:lnTo>
                <a:lnTo>
                  <a:pt x="66184" y="38034"/>
                </a:lnTo>
                <a:lnTo>
                  <a:pt x="66184" y="36259"/>
                </a:lnTo>
                <a:lnTo>
                  <a:pt x="67670" y="36259"/>
                </a:lnTo>
                <a:lnTo>
                  <a:pt x="67670" y="36180"/>
                </a:lnTo>
                <a:lnTo>
                  <a:pt x="66184" y="36180"/>
                </a:lnTo>
                <a:lnTo>
                  <a:pt x="66184" y="34405"/>
                </a:lnTo>
                <a:lnTo>
                  <a:pt x="67670" y="34405"/>
                </a:lnTo>
                <a:lnTo>
                  <a:pt x="67670" y="34329"/>
                </a:lnTo>
                <a:lnTo>
                  <a:pt x="66184" y="34329"/>
                </a:lnTo>
                <a:lnTo>
                  <a:pt x="66184" y="34289"/>
                </a:lnTo>
                <a:lnTo>
                  <a:pt x="66184" y="32837"/>
                </a:lnTo>
                <a:lnTo>
                  <a:pt x="66184" y="32802"/>
                </a:lnTo>
                <a:lnTo>
                  <a:pt x="67670" y="32802"/>
                </a:lnTo>
                <a:lnTo>
                  <a:pt x="67670" y="32726"/>
                </a:lnTo>
                <a:lnTo>
                  <a:pt x="66184" y="32726"/>
                </a:lnTo>
                <a:lnTo>
                  <a:pt x="66184" y="30948"/>
                </a:lnTo>
                <a:lnTo>
                  <a:pt x="67670" y="30948"/>
                </a:lnTo>
                <a:lnTo>
                  <a:pt x="67670" y="30872"/>
                </a:lnTo>
                <a:lnTo>
                  <a:pt x="66184" y="30872"/>
                </a:lnTo>
                <a:lnTo>
                  <a:pt x="66184" y="29097"/>
                </a:lnTo>
                <a:lnTo>
                  <a:pt x="67670" y="29097"/>
                </a:lnTo>
                <a:lnTo>
                  <a:pt x="67670" y="29022"/>
                </a:lnTo>
                <a:lnTo>
                  <a:pt x="66184" y="29022"/>
                </a:lnTo>
                <a:lnTo>
                  <a:pt x="66184" y="27248"/>
                </a:lnTo>
                <a:lnTo>
                  <a:pt x="67670" y="27248"/>
                </a:lnTo>
                <a:lnTo>
                  <a:pt x="67670" y="27173"/>
                </a:lnTo>
                <a:lnTo>
                  <a:pt x="66184" y="27173"/>
                </a:lnTo>
                <a:lnTo>
                  <a:pt x="66184" y="25393"/>
                </a:lnTo>
                <a:lnTo>
                  <a:pt x="67670" y="25393"/>
                </a:lnTo>
                <a:lnTo>
                  <a:pt x="67670" y="25317"/>
                </a:lnTo>
                <a:lnTo>
                  <a:pt x="66184" y="25317"/>
                </a:lnTo>
                <a:lnTo>
                  <a:pt x="66184" y="23544"/>
                </a:lnTo>
                <a:lnTo>
                  <a:pt x="67670" y="23544"/>
                </a:lnTo>
                <a:lnTo>
                  <a:pt x="67670" y="23467"/>
                </a:lnTo>
                <a:lnTo>
                  <a:pt x="66184" y="23467"/>
                </a:lnTo>
                <a:lnTo>
                  <a:pt x="66184" y="21688"/>
                </a:lnTo>
                <a:lnTo>
                  <a:pt x="67670" y="21688"/>
                </a:lnTo>
                <a:lnTo>
                  <a:pt x="67670" y="21613"/>
                </a:lnTo>
                <a:lnTo>
                  <a:pt x="66184" y="21613"/>
                </a:lnTo>
                <a:lnTo>
                  <a:pt x="66184" y="19838"/>
                </a:lnTo>
                <a:lnTo>
                  <a:pt x="67670" y="19838"/>
                </a:lnTo>
                <a:lnTo>
                  <a:pt x="67670" y="19763"/>
                </a:lnTo>
                <a:lnTo>
                  <a:pt x="66184" y="19763"/>
                </a:lnTo>
                <a:lnTo>
                  <a:pt x="66184" y="17989"/>
                </a:lnTo>
                <a:lnTo>
                  <a:pt x="67670" y="17989"/>
                </a:lnTo>
                <a:lnTo>
                  <a:pt x="67670" y="17914"/>
                </a:lnTo>
                <a:lnTo>
                  <a:pt x="66184" y="17914"/>
                </a:lnTo>
                <a:lnTo>
                  <a:pt x="66184" y="17873"/>
                </a:lnTo>
                <a:lnTo>
                  <a:pt x="66184" y="16421"/>
                </a:lnTo>
                <a:lnTo>
                  <a:pt x="66184" y="16381"/>
                </a:lnTo>
                <a:lnTo>
                  <a:pt x="67670" y="16381"/>
                </a:lnTo>
                <a:lnTo>
                  <a:pt x="67670" y="16305"/>
                </a:lnTo>
                <a:lnTo>
                  <a:pt x="66184" y="16305"/>
                </a:lnTo>
                <a:lnTo>
                  <a:pt x="66184" y="14532"/>
                </a:lnTo>
                <a:lnTo>
                  <a:pt x="67670" y="14532"/>
                </a:lnTo>
                <a:lnTo>
                  <a:pt x="67670" y="14456"/>
                </a:lnTo>
                <a:lnTo>
                  <a:pt x="66184" y="14456"/>
                </a:lnTo>
                <a:lnTo>
                  <a:pt x="66184" y="12682"/>
                </a:lnTo>
                <a:lnTo>
                  <a:pt x="67670" y="12682"/>
                </a:lnTo>
                <a:lnTo>
                  <a:pt x="67670" y="12601"/>
                </a:lnTo>
                <a:lnTo>
                  <a:pt x="66184" y="12601"/>
                </a:lnTo>
                <a:lnTo>
                  <a:pt x="66184" y="10827"/>
                </a:lnTo>
                <a:lnTo>
                  <a:pt x="67670" y="10827"/>
                </a:lnTo>
                <a:lnTo>
                  <a:pt x="67670" y="10752"/>
                </a:lnTo>
                <a:lnTo>
                  <a:pt x="66184" y="10752"/>
                </a:lnTo>
                <a:lnTo>
                  <a:pt x="66184" y="8977"/>
                </a:lnTo>
                <a:lnTo>
                  <a:pt x="67670" y="8977"/>
                </a:lnTo>
                <a:lnTo>
                  <a:pt x="67670" y="8902"/>
                </a:lnTo>
                <a:lnTo>
                  <a:pt x="66184" y="8902"/>
                </a:lnTo>
                <a:lnTo>
                  <a:pt x="66184" y="7123"/>
                </a:lnTo>
                <a:lnTo>
                  <a:pt x="67670" y="7123"/>
                </a:lnTo>
                <a:lnTo>
                  <a:pt x="67670" y="7047"/>
                </a:lnTo>
                <a:lnTo>
                  <a:pt x="66184" y="7047"/>
                </a:lnTo>
                <a:lnTo>
                  <a:pt x="66184" y="5273"/>
                </a:lnTo>
                <a:lnTo>
                  <a:pt x="67670" y="5273"/>
                </a:lnTo>
                <a:lnTo>
                  <a:pt x="67670" y="5197"/>
                </a:lnTo>
                <a:lnTo>
                  <a:pt x="66184" y="5197"/>
                </a:lnTo>
                <a:lnTo>
                  <a:pt x="66184" y="3422"/>
                </a:lnTo>
                <a:lnTo>
                  <a:pt x="67670" y="3422"/>
                </a:lnTo>
                <a:lnTo>
                  <a:pt x="67670" y="3343"/>
                </a:lnTo>
                <a:lnTo>
                  <a:pt x="66184" y="3343"/>
                </a:lnTo>
                <a:lnTo>
                  <a:pt x="66184" y="1568"/>
                </a:lnTo>
                <a:lnTo>
                  <a:pt x="67670" y="1568"/>
                </a:lnTo>
                <a:lnTo>
                  <a:pt x="67670" y="1493"/>
                </a:lnTo>
                <a:lnTo>
                  <a:pt x="66184" y="1493"/>
                </a:lnTo>
                <a:lnTo>
                  <a:pt x="66184" y="0"/>
                </a:lnTo>
                <a:lnTo>
                  <a:pt x="66108" y="0"/>
                </a:lnTo>
                <a:lnTo>
                  <a:pt x="66108" y="1493"/>
                </a:lnTo>
                <a:lnTo>
                  <a:pt x="64328" y="1493"/>
                </a:lnTo>
                <a:lnTo>
                  <a:pt x="64328" y="0"/>
                </a:lnTo>
                <a:lnTo>
                  <a:pt x="64253" y="0"/>
                </a:lnTo>
                <a:lnTo>
                  <a:pt x="64253" y="1493"/>
                </a:lnTo>
                <a:lnTo>
                  <a:pt x="62479" y="1493"/>
                </a:lnTo>
                <a:lnTo>
                  <a:pt x="62479" y="0"/>
                </a:lnTo>
                <a:lnTo>
                  <a:pt x="62404" y="0"/>
                </a:lnTo>
                <a:lnTo>
                  <a:pt x="62404" y="1493"/>
                </a:lnTo>
                <a:lnTo>
                  <a:pt x="60629" y="1493"/>
                </a:lnTo>
                <a:lnTo>
                  <a:pt x="60629" y="0"/>
                </a:lnTo>
                <a:lnTo>
                  <a:pt x="60548" y="0"/>
                </a:lnTo>
                <a:lnTo>
                  <a:pt x="60548" y="1493"/>
                </a:lnTo>
                <a:lnTo>
                  <a:pt x="58775" y="1493"/>
                </a:lnTo>
                <a:lnTo>
                  <a:pt x="58775" y="0"/>
                </a:lnTo>
                <a:lnTo>
                  <a:pt x="58698" y="0"/>
                </a:lnTo>
                <a:lnTo>
                  <a:pt x="58698" y="1493"/>
                </a:lnTo>
                <a:lnTo>
                  <a:pt x="56924" y="1493"/>
                </a:lnTo>
                <a:lnTo>
                  <a:pt x="56924" y="0"/>
                </a:lnTo>
                <a:lnTo>
                  <a:pt x="56849" y="0"/>
                </a:lnTo>
                <a:lnTo>
                  <a:pt x="56849" y="1493"/>
                </a:lnTo>
                <a:lnTo>
                  <a:pt x="55070" y="1493"/>
                </a:lnTo>
                <a:lnTo>
                  <a:pt x="55070" y="0"/>
                </a:lnTo>
                <a:lnTo>
                  <a:pt x="54995" y="0"/>
                </a:lnTo>
                <a:lnTo>
                  <a:pt x="54995" y="1493"/>
                </a:lnTo>
                <a:lnTo>
                  <a:pt x="53220" y="1493"/>
                </a:lnTo>
                <a:lnTo>
                  <a:pt x="53220" y="0"/>
                </a:lnTo>
                <a:lnTo>
                  <a:pt x="53144" y="0"/>
                </a:lnTo>
                <a:lnTo>
                  <a:pt x="53144" y="1493"/>
                </a:lnTo>
                <a:lnTo>
                  <a:pt x="51370" y="1493"/>
                </a:lnTo>
                <a:lnTo>
                  <a:pt x="51370" y="0"/>
                </a:lnTo>
                <a:lnTo>
                  <a:pt x="51289" y="0"/>
                </a:lnTo>
                <a:lnTo>
                  <a:pt x="51289" y="1493"/>
                </a:lnTo>
                <a:lnTo>
                  <a:pt x="49581" y="1493"/>
                </a:lnTo>
                <a:lnTo>
                  <a:pt x="49581" y="0"/>
                </a:lnTo>
                <a:lnTo>
                  <a:pt x="49505" y="0"/>
                </a:lnTo>
                <a:lnTo>
                  <a:pt x="49505" y="1493"/>
                </a:lnTo>
                <a:lnTo>
                  <a:pt x="47731" y="1493"/>
                </a:lnTo>
                <a:lnTo>
                  <a:pt x="47731" y="0"/>
                </a:lnTo>
                <a:lnTo>
                  <a:pt x="47656" y="0"/>
                </a:lnTo>
                <a:lnTo>
                  <a:pt x="47656" y="1493"/>
                </a:lnTo>
                <a:lnTo>
                  <a:pt x="45876" y="1493"/>
                </a:lnTo>
                <a:lnTo>
                  <a:pt x="45876" y="0"/>
                </a:lnTo>
                <a:lnTo>
                  <a:pt x="45801" y="0"/>
                </a:lnTo>
                <a:lnTo>
                  <a:pt x="45801" y="1493"/>
                </a:lnTo>
                <a:lnTo>
                  <a:pt x="44027" y="1493"/>
                </a:lnTo>
                <a:lnTo>
                  <a:pt x="44027" y="0"/>
                </a:lnTo>
                <a:lnTo>
                  <a:pt x="43950" y="0"/>
                </a:lnTo>
                <a:lnTo>
                  <a:pt x="43950" y="1493"/>
                </a:lnTo>
                <a:lnTo>
                  <a:pt x="42172" y="1493"/>
                </a:lnTo>
                <a:lnTo>
                  <a:pt x="42172" y="0"/>
                </a:lnTo>
                <a:lnTo>
                  <a:pt x="42096" y="0"/>
                </a:lnTo>
                <a:lnTo>
                  <a:pt x="42096" y="1493"/>
                </a:lnTo>
                <a:lnTo>
                  <a:pt x="40321" y="1493"/>
                </a:lnTo>
                <a:lnTo>
                  <a:pt x="40321" y="0"/>
                </a:lnTo>
                <a:lnTo>
                  <a:pt x="40246" y="0"/>
                </a:lnTo>
                <a:lnTo>
                  <a:pt x="40246" y="1493"/>
                </a:lnTo>
                <a:lnTo>
                  <a:pt x="38472" y="1493"/>
                </a:lnTo>
                <a:lnTo>
                  <a:pt x="38472" y="0"/>
                </a:lnTo>
                <a:lnTo>
                  <a:pt x="38397" y="0"/>
                </a:lnTo>
                <a:lnTo>
                  <a:pt x="38397" y="1493"/>
                </a:lnTo>
                <a:lnTo>
                  <a:pt x="36618" y="1493"/>
                </a:lnTo>
                <a:lnTo>
                  <a:pt x="36618" y="0"/>
                </a:lnTo>
                <a:lnTo>
                  <a:pt x="36541" y="0"/>
                </a:lnTo>
                <a:lnTo>
                  <a:pt x="36541" y="1493"/>
                </a:lnTo>
                <a:lnTo>
                  <a:pt x="34768" y="1493"/>
                </a:lnTo>
                <a:lnTo>
                  <a:pt x="34768" y="0"/>
                </a:lnTo>
                <a:lnTo>
                  <a:pt x="34692" y="0"/>
                </a:lnTo>
                <a:lnTo>
                  <a:pt x="34692" y="1493"/>
                </a:lnTo>
                <a:lnTo>
                  <a:pt x="32979" y="1493"/>
                </a:lnTo>
                <a:lnTo>
                  <a:pt x="32979" y="0"/>
                </a:lnTo>
                <a:lnTo>
                  <a:pt x="32903" y="0"/>
                </a:lnTo>
                <a:lnTo>
                  <a:pt x="32903" y="1493"/>
                </a:lnTo>
                <a:lnTo>
                  <a:pt x="31128" y="1493"/>
                </a:lnTo>
                <a:lnTo>
                  <a:pt x="31128" y="0"/>
                </a:lnTo>
                <a:lnTo>
                  <a:pt x="31053" y="0"/>
                </a:lnTo>
                <a:lnTo>
                  <a:pt x="31053" y="1493"/>
                </a:lnTo>
                <a:lnTo>
                  <a:pt x="29279" y="1493"/>
                </a:lnTo>
                <a:lnTo>
                  <a:pt x="29279" y="0"/>
                </a:lnTo>
                <a:lnTo>
                  <a:pt x="29204" y="0"/>
                </a:lnTo>
                <a:lnTo>
                  <a:pt x="29204" y="1493"/>
                </a:lnTo>
                <a:lnTo>
                  <a:pt x="27424" y="1493"/>
                </a:lnTo>
                <a:lnTo>
                  <a:pt x="27424" y="0"/>
                </a:lnTo>
                <a:lnTo>
                  <a:pt x="27348" y="0"/>
                </a:lnTo>
                <a:lnTo>
                  <a:pt x="27348" y="1493"/>
                </a:lnTo>
                <a:lnTo>
                  <a:pt x="25575" y="1493"/>
                </a:lnTo>
                <a:lnTo>
                  <a:pt x="25575" y="0"/>
                </a:lnTo>
                <a:lnTo>
                  <a:pt x="25498" y="0"/>
                </a:lnTo>
                <a:lnTo>
                  <a:pt x="25498" y="1493"/>
                </a:lnTo>
                <a:lnTo>
                  <a:pt x="23719" y="1493"/>
                </a:lnTo>
                <a:lnTo>
                  <a:pt x="23719" y="0"/>
                </a:lnTo>
                <a:lnTo>
                  <a:pt x="23644" y="0"/>
                </a:lnTo>
                <a:lnTo>
                  <a:pt x="23644" y="1493"/>
                </a:lnTo>
                <a:lnTo>
                  <a:pt x="21870" y="1493"/>
                </a:lnTo>
                <a:lnTo>
                  <a:pt x="21870" y="0"/>
                </a:lnTo>
                <a:lnTo>
                  <a:pt x="21795" y="0"/>
                </a:lnTo>
                <a:lnTo>
                  <a:pt x="21795" y="1493"/>
                </a:lnTo>
                <a:lnTo>
                  <a:pt x="20020" y="1493"/>
                </a:lnTo>
                <a:lnTo>
                  <a:pt x="20020" y="0"/>
                </a:lnTo>
                <a:lnTo>
                  <a:pt x="19945" y="0"/>
                </a:lnTo>
                <a:lnTo>
                  <a:pt x="19945" y="1493"/>
                </a:lnTo>
                <a:lnTo>
                  <a:pt x="18166" y="1493"/>
                </a:lnTo>
                <a:lnTo>
                  <a:pt x="18166" y="0"/>
                </a:lnTo>
                <a:lnTo>
                  <a:pt x="18089" y="0"/>
                </a:lnTo>
                <a:lnTo>
                  <a:pt x="18089" y="1493"/>
                </a:lnTo>
                <a:lnTo>
                  <a:pt x="16381" y="1493"/>
                </a:lnTo>
                <a:lnTo>
                  <a:pt x="16381" y="0"/>
                </a:lnTo>
                <a:lnTo>
                  <a:pt x="16305" y="0"/>
                </a:lnTo>
                <a:lnTo>
                  <a:pt x="16305" y="1493"/>
                </a:lnTo>
                <a:lnTo>
                  <a:pt x="14526" y="1493"/>
                </a:lnTo>
                <a:lnTo>
                  <a:pt x="14526" y="0"/>
                </a:lnTo>
                <a:lnTo>
                  <a:pt x="14451" y="0"/>
                </a:lnTo>
                <a:lnTo>
                  <a:pt x="14451" y="1493"/>
                </a:lnTo>
                <a:lnTo>
                  <a:pt x="12676" y="1493"/>
                </a:lnTo>
                <a:lnTo>
                  <a:pt x="12676" y="0"/>
                </a:lnTo>
                <a:lnTo>
                  <a:pt x="12601" y="0"/>
                </a:lnTo>
                <a:lnTo>
                  <a:pt x="12601" y="1493"/>
                </a:lnTo>
                <a:lnTo>
                  <a:pt x="10827" y="1493"/>
                </a:lnTo>
                <a:lnTo>
                  <a:pt x="10827" y="0"/>
                </a:lnTo>
                <a:lnTo>
                  <a:pt x="10746" y="0"/>
                </a:lnTo>
                <a:lnTo>
                  <a:pt x="10746" y="1493"/>
                </a:lnTo>
                <a:lnTo>
                  <a:pt x="8972" y="1493"/>
                </a:lnTo>
                <a:lnTo>
                  <a:pt x="8972" y="0"/>
                </a:lnTo>
                <a:lnTo>
                  <a:pt x="8896" y="0"/>
                </a:lnTo>
                <a:lnTo>
                  <a:pt x="8896" y="1493"/>
                </a:lnTo>
                <a:lnTo>
                  <a:pt x="7123" y="1493"/>
                </a:lnTo>
                <a:lnTo>
                  <a:pt x="7123" y="0"/>
                </a:lnTo>
                <a:lnTo>
                  <a:pt x="7047" y="0"/>
                </a:lnTo>
                <a:lnTo>
                  <a:pt x="7047" y="1493"/>
                </a:lnTo>
                <a:lnTo>
                  <a:pt x="5267" y="1493"/>
                </a:lnTo>
                <a:lnTo>
                  <a:pt x="5267" y="0"/>
                </a:lnTo>
                <a:lnTo>
                  <a:pt x="5192" y="0"/>
                </a:lnTo>
                <a:lnTo>
                  <a:pt x="5192" y="1493"/>
                </a:lnTo>
                <a:lnTo>
                  <a:pt x="3418" y="1493"/>
                </a:lnTo>
                <a:lnTo>
                  <a:pt x="3418" y="0"/>
                </a:lnTo>
                <a:lnTo>
                  <a:pt x="3343" y="0"/>
                </a:lnTo>
                <a:lnTo>
                  <a:pt x="3343" y="1493"/>
                </a:lnTo>
                <a:lnTo>
                  <a:pt x="1568" y="1493"/>
                </a:lnTo>
                <a:lnTo>
                  <a:pt x="1568" y="0"/>
                </a:lnTo>
                <a:close/>
              </a:path>
            </a:pathLst>
          </a:custGeom>
          <a:solidFill>
            <a:srgbClr val="E0C1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43"/>
          <p:cNvSpPr/>
          <p:nvPr/>
        </p:nvSpPr>
        <p:spPr>
          <a:xfrm>
            <a:off x="6578563" y="3471550"/>
            <a:ext cx="3140400" cy="3140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43"/>
          <p:cNvSpPr/>
          <p:nvPr/>
        </p:nvSpPr>
        <p:spPr>
          <a:xfrm>
            <a:off x="-1256450" y="2489700"/>
            <a:ext cx="3349500" cy="335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43"/>
          <p:cNvSpPr/>
          <p:nvPr/>
        </p:nvSpPr>
        <p:spPr>
          <a:xfrm>
            <a:off x="6140575" y="-1683375"/>
            <a:ext cx="3578400" cy="357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43"/>
          <p:cNvSpPr/>
          <p:nvPr/>
        </p:nvSpPr>
        <p:spPr>
          <a:xfrm rot="5400000">
            <a:off x="2630675" y="-960400"/>
            <a:ext cx="3891300" cy="7117200"/>
          </a:xfrm>
          <a:prstGeom prst="round2SameRect">
            <a:avLst>
              <a:gd name="adj1" fmla="val 9242"/>
              <a:gd name="adj2" fmla="val 0"/>
            </a:avLst>
          </a:prstGeom>
          <a:solidFill>
            <a:srgbClr val="2362E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43"/>
          <p:cNvSpPr/>
          <p:nvPr/>
        </p:nvSpPr>
        <p:spPr>
          <a:xfrm>
            <a:off x="1017597" y="652550"/>
            <a:ext cx="396000" cy="3892800"/>
          </a:xfrm>
          <a:prstGeom prst="rect">
            <a:avLst/>
          </a:prstGeom>
          <a:solidFill>
            <a:srgbClr val="E5488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1" name="Google Shape;1591;p43"/>
          <p:cNvGrpSpPr/>
          <p:nvPr/>
        </p:nvGrpSpPr>
        <p:grpSpPr>
          <a:xfrm>
            <a:off x="858300" y="894175"/>
            <a:ext cx="460600" cy="3409550"/>
            <a:chOff x="858300" y="894175"/>
            <a:chExt cx="460600" cy="3409550"/>
          </a:xfrm>
        </p:grpSpPr>
        <p:grpSp>
          <p:nvGrpSpPr>
            <p:cNvPr id="1592" name="Google Shape;1592;p43"/>
            <p:cNvGrpSpPr/>
            <p:nvPr/>
          </p:nvGrpSpPr>
          <p:grpSpPr>
            <a:xfrm>
              <a:off x="858300" y="4097025"/>
              <a:ext cx="460600" cy="206700"/>
              <a:chOff x="858300" y="859025"/>
              <a:chExt cx="460600" cy="206700"/>
            </a:xfrm>
          </p:grpSpPr>
          <p:sp>
            <p:nvSpPr>
              <p:cNvPr id="1593" name="Google Shape;1593;p43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rgbClr val="FCF1D9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3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5" name="Google Shape;1595;p43"/>
            <p:cNvGrpSpPr/>
            <p:nvPr/>
          </p:nvGrpSpPr>
          <p:grpSpPr>
            <a:xfrm>
              <a:off x="858300" y="3639475"/>
              <a:ext cx="460600" cy="206700"/>
              <a:chOff x="858300" y="859025"/>
              <a:chExt cx="460600" cy="206700"/>
            </a:xfrm>
          </p:grpSpPr>
          <p:sp>
            <p:nvSpPr>
              <p:cNvPr id="1596" name="Google Shape;1596;p43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rgbClr val="FCF1D9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3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8" name="Google Shape;1598;p43"/>
            <p:cNvGrpSpPr/>
            <p:nvPr/>
          </p:nvGrpSpPr>
          <p:grpSpPr>
            <a:xfrm>
              <a:off x="858300" y="3181925"/>
              <a:ext cx="460600" cy="206700"/>
              <a:chOff x="858300" y="859025"/>
              <a:chExt cx="460600" cy="206700"/>
            </a:xfrm>
          </p:grpSpPr>
          <p:sp>
            <p:nvSpPr>
              <p:cNvPr id="1599" name="Google Shape;1599;p43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rgbClr val="FCF1D9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3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1" name="Google Shape;1601;p43"/>
            <p:cNvGrpSpPr/>
            <p:nvPr/>
          </p:nvGrpSpPr>
          <p:grpSpPr>
            <a:xfrm>
              <a:off x="858300" y="2724375"/>
              <a:ext cx="460600" cy="206700"/>
              <a:chOff x="858300" y="859025"/>
              <a:chExt cx="460600" cy="206700"/>
            </a:xfrm>
          </p:grpSpPr>
          <p:sp>
            <p:nvSpPr>
              <p:cNvPr id="1602" name="Google Shape;1602;p43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rgbClr val="FCF1D9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3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4" name="Google Shape;1604;p43"/>
            <p:cNvGrpSpPr/>
            <p:nvPr/>
          </p:nvGrpSpPr>
          <p:grpSpPr>
            <a:xfrm>
              <a:off x="858300" y="2266825"/>
              <a:ext cx="460600" cy="206700"/>
              <a:chOff x="858300" y="859025"/>
              <a:chExt cx="460600" cy="206700"/>
            </a:xfrm>
          </p:grpSpPr>
          <p:sp>
            <p:nvSpPr>
              <p:cNvPr id="1605" name="Google Shape;1605;p43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rgbClr val="FCF1D9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3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7" name="Google Shape;1607;p43"/>
            <p:cNvGrpSpPr/>
            <p:nvPr/>
          </p:nvGrpSpPr>
          <p:grpSpPr>
            <a:xfrm>
              <a:off x="858300" y="1809275"/>
              <a:ext cx="460600" cy="206700"/>
              <a:chOff x="858300" y="859025"/>
              <a:chExt cx="460600" cy="206700"/>
            </a:xfrm>
          </p:grpSpPr>
          <p:sp>
            <p:nvSpPr>
              <p:cNvPr id="1608" name="Google Shape;1608;p43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rgbClr val="FCF1D9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3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0" name="Google Shape;1610;p43"/>
            <p:cNvGrpSpPr/>
            <p:nvPr/>
          </p:nvGrpSpPr>
          <p:grpSpPr>
            <a:xfrm>
              <a:off x="858300" y="1351725"/>
              <a:ext cx="460600" cy="206700"/>
              <a:chOff x="858300" y="859025"/>
              <a:chExt cx="460600" cy="206700"/>
            </a:xfrm>
          </p:grpSpPr>
          <p:sp>
            <p:nvSpPr>
              <p:cNvPr id="1611" name="Google Shape;1611;p43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rgbClr val="FCF1D9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3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3" name="Google Shape;1613;p43"/>
            <p:cNvGrpSpPr/>
            <p:nvPr/>
          </p:nvGrpSpPr>
          <p:grpSpPr>
            <a:xfrm>
              <a:off x="858300" y="894175"/>
              <a:ext cx="460600" cy="206700"/>
              <a:chOff x="858300" y="859025"/>
              <a:chExt cx="460600" cy="206700"/>
            </a:xfrm>
          </p:grpSpPr>
          <p:sp>
            <p:nvSpPr>
              <p:cNvPr id="1614" name="Google Shape;1614;p43"/>
              <p:cNvSpPr/>
              <p:nvPr/>
            </p:nvSpPr>
            <p:spPr>
              <a:xfrm>
                <a:off x="1112200" y="859025"/>
                <a:ext cx="206700" cy="206700"/>
              </a:xfrm>
              <a:prstGeom prst="ellipse">
                <a:avLst/>
              </a:prstGeom>
              <a:solidFill>
                <a:srgbClr val="FCF1D9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3"/>
              <p:cNvSpPr/>
              <p:nvPr/>
            </p:nvSpPr>
            <p:spPr>
              <a:xfrm>
                <a:off x="858300" y="915875"/>
                <a:ext cx="396000" cy="9300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16" name="Google Shape;1616;p43"/>
          <p:cNvSpPr txBox="1"/>
          <p:nvPr/>
        </p:nvSpPr>
        <p:spPr>
          <a:xfrm>
            <a:off x="1712825" y="3550663"/>
            <a:ext cx="42840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900">
                <a:solidFill>
                  <a:srgbClr val="FFFFFF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includes icons by </a:t>
            </a:r>
            <a:r>
              <a:rPr lang="en" sz="900">
                <a:solidFill>
                  <a:srgbClr val="FFFFFF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and infographics &amp; images by </a:t>
            </a:r>
            <a:r>
              <a:rPr lang="en" sz="900">
                <a:solidFill>
                  <a:srgbClr val="FFFFFF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17" name="Google Shape;1617;p43"/>
          <p:cNvSpPr txBox="1">
            <a:spLocks noGrp="1"/>
          </p:cNvSpPr>
          <p:nvPr>
            <p:ph type="ctrTitle"/>
          </p:nvPr>
        </p:nvSpPr>
        <p:spPr>
          <a:xfrm>
            <a:off x="1712825" y="1055088"/>
            <a:ext cx="4284000" cy="1434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18" name="Google Shape;1618;p43"/>
          <p:cNvSpPr txBox="1">
            <a:spLocks noGrp="1"/>
          </p:cNvSpPr>
          <p:nvPr>
            <p:ph type="subTitle" idx="1"/>
          </p:nvPr>
        </p:nvSpPr>
        <p:spPr>
          <a:xfrm rot="-428553">
            <a:off x="4756118" y="2266802"/>
            <a:ext cx="1580364" cy="654271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19" name="Google Shape;1619;p43"/>
          <p:cNvSpPr txBox="1">
            <a:spLocks noGrp="1"/>
          </p:cNvSpPr>
          <p:nvPr>
            <p:ph type="subTitle" idx="2"/>
          </p:nvPr>
        </p:nvSpPr>
        <p:spPr>
          <a:xfrm>
            <a:off x="1712825" y="2619238"/>
            <a:ext cx="2857200" cy="8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20" name="Google Shape;1620;p43"/>
          <p:cNvSpPr/>
          <p:nvPr/>
        </p:nvSpPr>
        <p:spPr>
          <a:xfrm>
            <a:off x="6371012" y="3066326"/>
            <a:ext cx="609123" cy="476493"/>
          </a:xfrm>
          <a:custGeom>
            <a:avLst/>
            <a:gdLst/>
            <a:ahLst/>
            <a:cxnLst/>
            <a:rect l="l" t="t" r="r" b="b"/>
            <a:pathLst>
              <a:path w="10136" h="7929" extrusionOk="0">
                <a:moveTo>
                  <a:pt x="8644" y="1"/>
                </a:moveTo>
                <a:lnTo>
                  <a:pt x="3503" y="4965"/>
                </a:lnTo>
                <a:lnTo>
                  <a:pt x="1466" y="3065"/>
                </a:lnTo>
                <a:lnTo>
                  <a:pt x="0" y="4642"/>
                </a:lnTo>
                <a:lnTo>
                  <a:pt x="3534" y="7929"/>
                </a:lnTo>
                <a:lnTo>
                  <a:pt x="10136" y="1548"/>
                </a:lnTo>
                <a:lnTo>
                  <a:pt x="8644" y="1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1" name="Google Shape;1621;p43"/>
          <p:cNvGrpSpPr/>
          <p:nvPr/>
        </p:nvGrpSpPr>
        <p:grpSpPr>
          <a:xfrm rot="353036">
            <a:off x="4605309" y="4158833"/>
            <a:ext cx="727423" cy="725549"/>
            <a:chOff x="2219535" y="965174"/>
            <a:chExt cx="727519" cy="725645"/>
          </a:xfrm>
        </p:grpSpPr>
        <p:sp>
          <p:nvSpPr>
            <p:cNvPr id="1622" name="Google Shape;1622;p43"/>
            <p:cNvSpPr/>
            <p:nvPr/>
          </p:nvSpPr>
          <p:spPr>
            <a:xfrm rot="691510">
              <a:off x="2274725" y="1020628"/>
              <a:ext cx="617140" cy="614736"/>
            </a:xfrm>
            <a:custGeom>
              <a:avLst/>
              <a:gdLst/>
              <a:ahLst/>
              <a:cxnLst/>
              <a:rect l="l" t="t" r="r" b="b"/>
              <a:pathLst>
                <a:path w="13866" h="13812" extrusionOk="0">
                  <a:moveTo>
                    <a:pt x="6930" y="1"/>
                  </a:moveTo>
                  <a:cubicBezTo>
                    <a:pt x="3141" y="1"/>
                    <a:pt x="56" y="3059"/>
                    <a:pt x="26" y="6851"/>
                  </a:cubicBezTo>
                  <a:cubicBezTo>
                    <a:pt x="1" y="10666"/>
                    <a:pt x="3065" y="13781"/>
                    <a:pt x="6880" y="13811"/>
                  </a:cubicBezTo>
                  <a:cubicBezTo>
                    <a:pt x="6899" y="13812"/>
                    <a:pt x="6917" y="13812"/>
                    <a:pt x="6936" y="13812"/>
                  </a:cubicBezTo>
                  <a:cubicBezTo>
                    <a:pt x="10721" y="13812"/>
                    <a:pt x="13811" y="10754"/>
                    <a:pt x="13835" y="6956"/>
                  </a:cubicBezTo>
                  <a:cubicBezTo>
                    <a:pt x="13866" y="3146"/>
                    <a:pt x="10797" y="31"/>
                    <a:pt x="6986" y="1"/>
                  </a:cubicBezTo>
                  <a:cubicBezTo>
                    <a:pt x="6968" y="1"/>
                    <a:pt x="6949" y="1"/>
                    <a:pt x="693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3"/>
            <p:cNvSpPr/>
            <p:nvPr/>
          </p:nvSpPr>
          <p:spPr>
            <a:xfrm rot="691510">
              <a:off x="2395904" y="1256097"/>
              <a:ext cx="72236" cy="124087"/>
            </a:xfrm>
            <a:custGeom>
              <a:avLst/>
              <a:gdLst/>
              <a:ahLst/>
              <a:cxnLst/>
              <a:rect l="l" t="t" r="r" b="b"/>
              <a:pathLst>
                <a:path w="1623" h="2788" extrusionOk="0">
                  <a:moveTo>
                    <a:pt x="800" y="0"/>
                  </a:moveTo>
                  <a:cubicBezTo>
                    <a:pt x="296" y="0"/>
                    <a:pt x="10" y="578"/>
                    <a:pt x="6" y="1401"/>
                  </a:cubicBezTo>
                  <a:cubicBezTo>
                    <a:pt x="1" y="2222"/>
                    <a:pt x="292" y="2787"/>
                    <a:pt x="797" y="2787"/>
                  </a:cubicBezTo>
                  <a:cubicBezTo>
                    <a:pt x="799" y="2787"/>
                    <a:pt x="801" y="2787"/>
                    <a:pt x="803" y="2787"/>
                  </a:cubicBezTo>
                  <a:cubicBezTo>
                    <a:pt x="1309" y="2787"/>
                    <a:pt x="1608" y="2234"/>
                    <a:pt x="1613" y="1412"/>
                  </a:cubicBezTo>
                  <a:cubicBezTo>
                    <a:pt x="1623" y="589"/>
                    <a:pt x="1311" y="0"/>
                    <a:pt x="806" y="0"/>
                  </a:cubicBezTo>
                  <a:cubicBezTo>
                    <a:pt x="804" y="0"/>
                    <a:pt x="802" y="0"/>
                    <a:pt x="8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3"/>
            <p:cNvSpPr/>
            <p:nvPr/>
          </p:nvSpPr>
          <p:spPr>
            <a:xfrm rot="691510">
              <a:off x="2689545" y="1318251"/>
              <a:ext cx="72236" cy="124309"/>
            </a:xfrm>
            <a:custGeom>
              <a:avLst/>
              <a:gdLst/>
              <a:ahLst/>
              <a:cxnLst/>
              <a:rect l="l" t="t" r="r" b="b"/>
              <a:pathLst>
                <a:path w="1623" h="2793" extrusionOk="0">
                  <a:moveTo>
                    <a:pt x="798" y="1"/>
                  </a:moveTo>
                  <a:cubicBezTo>
                    <a:pt x="295" y="1"/>
                    <a:pt x="10" y="585"/>
                    <a:pt x="5" y="1402"/>
                  </a:cubicBezTo>
                  <a:cubicBezTo>
                    <a:pt x="1" y="2228"/>
                    <a:pt x="292" y="2788"/>
                    <a:pt x="801" y="2793"/>
                  </a:cubicBezTo>
                  <a:cubicBezTo>
                    <a:pt x="1306" y="2793"/>
                    <a:pt x="1608" y="2239"/>
                    <a:pt x="1613" y="1416"/>
                  </a:cubicBezTo>
                  <a:cubicBezTo>
                    <a:pt x="1623" y="590"/>
                    <a:pt x="1311" y="6"/>
                    <a:pt x="806" y="1"/>
                  </a:cubicBezTo>
                  <a:cubicBezTo>
                    <a:pt x="804" y="1"/>
                    <a:pt x="801" y="1"/>
                    <a:pt x="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3"/>
            <p:cNvSpPr/>
            <p:nvPr/>
          </p:nvSpPr>
          <p:spPr>
            <a:xfrm rot="691510">
              <a:off x="2489791" y="1382996"/>
              <a:ext cx="157556" cy="74060"/>
            </a:xfrm>
            <a:custGeom>
              <a:avLst/>
              <a:gdLst/>
              <a:ahLst/>
              <a:cxnLst/>
              <a:rect l="l" t="t" r="r" b="b"/>
              <a:pathLst>
                <a:path w="3540" h="1664" extrusionOk="0">
                  <a:moveTo>
                    <a:pt x="217" y="0"/>
                  </a:moveTo>
                  <a:cubicBezTo>
                    <a:pt x="101" y="0"/>
                    <a:pt x="1" y="91"/>
                    <a:pt x="1" y="212"/>
                  </a:cubicBezTo>
                  <a:lnTo>
                    <a:pt x="1" y="242"/>
                  </a:lnTo>
                  <a:cubicBezTo>
                    <a:pt x="1" y="358"/>
                    <a:pt x="15" y="469"/>
                    <a:pt x="41" y="575"/>
                  </a:cubicBezTo>
                  <a:cubicBezTo>
                    <a:pt x="92" y="756"/>
                    <a:pt x="182" y="923"/>
                    <a:pt x="303" y="1058"/>
                  </a:cubicBezTo>
                  <a:cubicBezTo>
                    <a:pt x="388" y="1165"/>
                    <a:pt x="494" y="1251"/>
                    <a:pt x="611" y="1326"/>
                  </a:cubicBezTo>
                  <a:cubicBezTo>
                    <a:pt x="781" y="1442"/>
                    <a:pt x="973" y="1523"/>
                    <a:pt x="1174" y="1579"/>
                  </a:cubicBezTo>
                  <a:cubicBezTo>
                    <a:pt x="1381" y="1633"/>
                    <a:pt x="1593" y="1663"/>
                    <a:pt x="1805" y="1663"/>
                  </a:cubicBezTo>
                  <a:cubicBezTo>
                    <a:pt x="2011" y="1663"/>
                    <a:pt x="2218" y="1639"/>
                    <a:pt x="2414" y="1583"/>
                  </a:cubicBezTo>
                  <a:cubicBezTo>
                    <a:pt x="2561" y="1542"/>
                    <a:pt x="2702" y="1482"/>
                    <a:pt x="2833" y="1412"/>
                  </a:cubicBezTo>
                  <a:cubicBezTo>
                    <a:pt x="2934" y="1351"/>
                    <a:pt x="3025" y="1286"/>
                    <a:pt x="3110" y="1210"/>
                  </a:cubicBezTo>
                  <a:cubicBezTo>
                    <a:pt x="3231" y="1095"/>
                    <a:pt x="3337" y="953"/>
                    <a:pt x="3412" y="792"/>
                  </a:cubicBezTo>
                  <a:cubicBezTo>
                    <a:pt x="3488" y="630"/>
                    <a:pt x="3528" y="444"/>
                    <a:pt x="3539" y="242"/>
                  </a:cubicBezTo>
                  <a:cubicBezTo>
                    <a:pt x="3539" y="127"/>
                    <a:pt x="3448" y="30"/>
                    <a:pt x="3332" y="25"/>
                  </a:cubicBezTo>
                  <a:cubicBezTo>
                    <a:pt x="3329" y="25"/>
                    <a:pt x="3326" y="25"/>
                    <a:pt x="3324" y="25"/>
                  </a:cubicBezTo>
                  <a:cubicBezTo>
                    <a:pt x="3207" y="25"/>
                    <a:pt x="3116" y="119"/>
                    <a:pt x="3110" y="232"/>
                  </a:cubicBezTo>
                  <a:cubicBezTo>
                    <a:pt x="3105" y="409"/>
                    <a:pt x="3065" y="550"/>
                    <a:pt x="2995" y="676"/>
                  </a:cubicBezTo>
                  <a:cubicBezTo>
                    <a:pt x="2944" y="767"/>
                    <a:pt x="2879" y="847"/>
                    <a:pt x="2798" y="913"/>
                  </a:cubicBezTo>
                  <a:cubicBezTo>
                    <a:pt x="2682" y="1019"/>
                    <a:pt x="2530" y="1100"/>
                    <a:pt x="2360" y="1155"/>
                  </a:cubicBezTo>
                  <a:cubicBezTo>
                    <a:pt x="2188" y="1210"/>
                    <a:pt x="1997" y="1240"/>
                    <a:pt x="1805" y="1240"/>
                  </a:cubicBezTo>
                  <a:cubicBezTo>
                    <a:pt x="1628" y="1240"/>
                    <a:pt x="1446" y="1216"/>
                    <a:pt x="1281" y="1165"/>
                  </a:cubicBezTo>
                  <a:cubicBezTo>
                    <a:pt x="1155" y="1135"/>
                    <a:pt x="1039" y="1084"/>
                    <a:pt x="932" y="1028"/>
                  </a:cubicBezTo>
                  <a:cubicBezTo>
                    <a:pt x="853" y="983"/>
                    <a:pt x="781" y="933"/>
                    <a:pt x="721" y="877"/>
                  </a:cubicBezTo>
                  <a:cubicBezTo>
                    <a:pt x="625" y="797"/>
                    <a:pt x="555" y="702"/>
                    <a:pt x="504" y="595"/>
                  </a:cubicBezTo>
                  <a:cubicBezTo>
                    <a:pt x="455" y="495"/>
                    <a:pt x="424" y="379"/>
                    <a:pt x="424" y="242"/>
                  </a:cubicBezTo>
                  <a:lnTo>
                    <a:pt x="424" y="223"/>
                  </a:lnTo>
                  <a:cubicBezTo>
                    <a:pt x="429" y="102"/>
                    <a:pt x="334" y="6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Shrikhand"/>
              <a:buNone/>
              <a:defRPr sz="3500">
                <a:solidFill>
                  <a:schemeClr val="accent3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Shrikhand"/>
              <a:buNone/>
              <a:defRPr sz="3500">
                <a:solidFill>
                  <a:schemeClr val="accent3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Shrikhand"/>
              <a:buNone/>
              <a:defRPr sz="3500">
                <a:solidFill>
                  <a:schemeClr val="accent3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Shrikhand"/>
              <a:buNone/>
              <a:defRPr sz="3500">
                <a:solidFill>
                  <a:schemeClr val="accent3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Shrikhand"/>
              <a:buNone/>
              <a:defRPr sz="3500">
                <a:solidFill>
                  <a:schemeClr val="accent3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Shrikhand"/>
              <a:buNone/>
              <a:defRPr sz="3500">
                <a:solidFill>
                  <a:schemeClr val="accent3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Shrikhand"/>
              <a:buNone/>
              <a:defRPr sz="3500">
                <a:solidFill>
                  <a:schemeClr val="accent3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Shrikhand"/>
              <a:buNone/>
              <a:defRPr sz="3500">
                <a:solidFill>
                  <a:schemeClr val="accent3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Shrikhand"/>
              <a:buNone/>
              <a:defRPr sz="3500">
                <a:solidFill>
                  <a:schemeClr val="accent3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●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○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■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●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○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■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●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○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Char char="■"/>
              <a:defRPr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60" r:id="rId4"/>
    <p:sldLayoutId id="2147483663" r:id="rId5"/>
    <p:sldLayoutId id="2147483676" r:id="rId6"/>
    <p:sldLayoutId id="2147483678" r:id="rId7"/>
    <p:sldLayoutId id="2147483687" r:id="rId8"/>
    <p:sldLayoutId id="2147483689" r:id="rId9"/>
    <p:sldLayoutId id="2147483690" r:id="rId10"/>
    <p:sldLayoutId id="214748369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estrajudith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laneacionesMaestraJudith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hyperlink" Target="http://www.maestrajudith.com/" TargetMode="External"/><Relationship Id="rId4" Type="http://schemas.openxmlformats.org/officeDocument/2006/relationships/hyperlink" Target="https://www.maestrajudith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estrajudith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estrajudith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estrajudith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estrajudith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estrajudith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estrajudith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estrajudith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estrajudith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D9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49"/>
          <p:cNvSpPr/>
          <p:nvPr/>
        </p:nvSpPr>
        <p:spPr>
          <a:xfrm>
            <a:off x="1710300" y="1579600"/>
            <a:ext cx="5926200" cy="2007900"/>
          </a:xfrm>
          <a:prstGeom prst="rect">
            <a:avLst/>
          </a:prstGeom>
          <a:solidFill>
            <a:srgbClr val="FFD25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18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49"/>
          <p:cNvSpPr txBox="1">
            <a:spLocks noGrp="1"/>
          </p:cNvSpPr>
          <p:nvPr>
            <p:ph type="ctrTitle"/>
          </p:nvPr>
        </p:nvSpPr>
        <p:spPr>
          <a:xfrm>
            <a:off x="1951950" y="1697950"/>
            <a:ext cx="5442900" cy="177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Showcard Gothic" panose="04020904020102020604" pitchFamily="82" charset="0"/>
              </a:rPr>
              <a:t>Rendición de Cuentas</a:t>
            </a:r>
            <a:endParaRPr sz="6000" dirty="0">
              <a:latin typeface="Showcard Gothic" panose="04020904020102020604" pitchFamily="82" charset="0"/>
            </a:endParaRPr>
          </a:p>
        </p:txBody>
      </p:sp>
      <p:sp>
        <p:nvSpPr>
          <p:cNvPr id="1711" name="Google Shape;1711;p49"/>
          <p:cNvSpPr txBox="1">
            <a:spLocks noGrp="1"/>
          </p:cNvSpPr>
          <p:nvPr>
            <p:ph type="subTitle" idx="1"/>
          </p:nvPr>
        </p:nvSpPr>
        <p:spPr>
          <a:xfrm rot="-407829">
            <a:off x="4992138" y="3351122"/>
            <a:ext cx="2139337" cy="6214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Segundo Periodo</a:t>
            </a:r>
            <a:endParaRPr sz="2400" dirty="0"/>
          </a:p>
        </p:txBody>
      </p:sp>
      <p:grpSp>
        <p:nvGrpSpPr>
          <p:cNvPr id="1712" name="Google Shape;1712;p49"/>
          <p:cNvGrpSpPr/>
          <p:nvPr/>
        </p:nvGrpSpPr>
        <p:grpSpPr>
          <a:xfrm>
            <a:off x="2219535" y="965174"/>
            <a:ext cx="727519" cy="725645"/>
            <a:chOff x="2219535" y="965174"/>
            <a:chExt cx="727519" cy="725645"/>
          </a:xfrm>
        </p:grpSpPr>
        <p:sp>
          <p:nvSpPr>
            <p:cNvPr id="1713" name="Google Shape;1713;p49"/>
            <p:cNvSpPr/>
            <p:nvPr/>
          </p:nvSpPr>
          <p:spPr>
            <a:xfrm rot="691510">
              <a:off x="2274725" y="1020628"/>
              <a:ext cx="617140" cy="614736"/>
            </a:xfrm>
            <a:custGeom>
              <a:avLst/>
              <a:gdLst/>
              <a:ahLst/>
              <a:cxnLst/>
              <a:rect l="l" t="t" r="r" b="b"/>
              <a:pathLst>
                <a:path w="13866" h="13812" extrusionOk="0">
                  <a:moveTo>
                    <a:pt x="6930" y="1"/>
                  </a:moveTo>
                  <a:cubicBezTo>
                    <a:pt x="3141" y="1"/>
                    <a:pt x="56" y="3059"/>
                    <a:pt x="26" y="6851"/>
                  </a:cubicBezTo>
                  <a:cubicBezTo>
                    <a:pt x="1" y="10666"/>
                    <a:pt x="3065" y="13781"/>
                    <a:pt x="6880" y="13811"/>
                  </a:cubicBezTo>
                  <a:cubicBezTo>
                    <a:pt x="6899" y="13812"/>
                    <a:pt x="6917" y="13812"/>
                    <a:pt x="6936" y="13812"/>
                  </a:cubicBezTo>
                  <a:cubicBezTo>
                    <a:pt x="10721" y="13812"/>
                    <a:pt x="13811" y="10754"/>
                    <a:pt x="13835" y="6956"/>
                  </a:cubicBezTo>
                  <a:cubicBezTo>
                    <a:pt x="13866" y="3146"/>
                    <a:pt x="10797" y="31"/>
                    <a:pt x="6986" y="1"/>
                  </a:cubicBezTo>
                  <a:cubicBezTo>
                    <a:pt x="6968" y="1"/>
                    <a:pt x="6949" y="1"/>
                    <a:pt x="693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9"/>
            <p:cNvSpPr/>
            <p:nvPr/>
          </p:nvSpPr>
          <p:spPr>
            <a:xfrm rot="691510">
              <a:off x="2395904" y="1256097"/>
              <a:ext cx="72236" cy="124087"/>
            </a:xfrm>
            <a:custGeom>
              <a:avLst/>
              <a:gdLst/>
              <a:ahLst/>
              <a:cxnLst/>
              <a:rect l="l" t="t" r="r" b="b"/>
              <a:pathLst>
                <a:path w="1623" h="2788" extrusionOk="0">
                  <a:moveTo>
                    <a:pt x="800" y="0"/>
                  </a:moveTo>
                  <a:cubicBezTo>
                    <a:pt x="296" y="0"/>
                    <a:pt x="10" y="578"/>
                    <a:pt x="6" y="1401"/>
                  </a:cubicBezTo>
                  <a:cubicBezTo>
                    <a:pt x="1" y="2222"/>
                    <a:pt x="292" y="2787"/>
                    <a:pt x="797" y="2787"/>
                  </a:cubicBezTo>
                  <a:cubicBezTo>
                    <a:pt x="799" y="2787"/>
                    <a:pt x="801" y="2787"/>
                    <a:pt x="803" y="2787"/>
                  </a:cubicBezTo>
                  <a:cubicBezTo>
                    <a:pt x="1309" y="2787"/>
                    <a:pt x="1608" y="2234"/>
                    <a:pt x="1613" y="1412"/>
                  </a:cubicBezTo>
                  <a:cubicBezTo>
                    <a:pt x="1623" y="589"/>
                    <a:pt x="1311" y="0"/>
                    <a:pt x="806" y="0"/>
                  </a:cubicBezTo>
                  <a:cubicBezTo>
                    <a:pt x="804" y="0"/>
                    <a:pt x="802" y="0"/>
                    <a:pt x="8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9"/>
            <p:cNvSpPr/>
            <p:nvPr/>
          </p:nvSpPr>
          <p:spPr>
            <a:xfrm rot="691510">
              <a:off x="2689545" y="1318251"/>
              <a:ext cx="72236" cy="124309"/>
            </a:xfrm>
            <a:custGeom>
              <a:avLst/>
              <a:gdLst/>
              <a:ahLst/>
              <a:cxnLst/>
              <a:rect l="l" t="t" r="r" b="b"/>
              <a:pathLst>
                <a:path w="1623" h="2793" extrusionOk="0">
                  <a:moveTo>
                    <a:pt x="798" y="1"/>
                  </a:moveTo>
                  <a:cubicBezTo>
                    <a:pt x="295" y="1"/>
                    <a:pt x="10" y="585"/>
                    <a:pt x="5" y="1402"/>
                  </a:cubicBezTo>
                  <a:cubicBezTo>
                    <a:pt x="1" y="2228"/>
                    <a:pt x="292" y="2788"/>
                    <a:pt x="801" y="2793"/>
                  </a:cubicBezTo>
                  <a:cubicBezTo>
                    <a:pt x="1306" y="2793"/>
                    <a:pt x="1608" y="2239"/>
                    <a:pt x="1613" y="1416"/>
                  </a:cubicBezTo>
                  <a:cubicBezTo>
                    <a:pt x="1623" y="590"/>
                    <a:pt x="1311" y="6"/>
                    <a:pt x="806" y="1"/>
                  </a:cubicBezTo>
                  <a:cubicBezTo>
                    <a:pt x="804" y="1"/>
                    <a:pt x="801" y="1"/>
                    <a:pt x="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9"/>
            <p:cNvSpPr/>
            <p:nvPr/>
          </p:nvSpPr>
          <p:spPr>
            <a:xfrm rot="691510">
              <a:off x="2489791" y="1382996"/>
              <a:ext cx="157556" cy="74060"/>
            </a:xfrm>
            <a:custGeom>
              <a:avLst/>
              <a:gdLst/>
              <a:ahLst/>
              <a:cxnLst/>
              <a:rect l="l" t="t" r="r" b="b"/>
              <a:pathLst>
                <a:path w="3540" h="1664" extrusionOk="0">
                  <a:moveTo>
                    <a:pt x="217" y="0"/>
                  </a:moveTo>
                  <a:cubicBezTo>
                    <a:pt x="101" y="0"/>
                    <a:pt x="1" y="91"/>
                    <a:pt x="1" y="212"/>
                  </a:cubicBezTo>
                  <a:lnTo>
                    <a:pt x="1" y="242"/>
                  </a:lnTo>
                  <a:cubicBezTo>
                    <a:pt x="1" y="358"/>
                    <a:pt x="15" y="469"/>
                    <a:pt x="41" y="575"/>
                  </a:cubicBezTo>
                  <a:cubicBezTo>
                    <a:pt x="92" y="756"/>
                    <a:pt x="182" y="923"/>
                    <a:pt x="303" y="1058"/>
                  </a:cubicBezTo>
                  <a:cubicBezTo>
                    <a:pt x="388" y="1165"/>
                    <a:pt x="494" y="1251"/>
                    <a:pt x="611" y="1326"/>
                  </a:cubicBezTo>
                  <a:cubicBezTo>
                    <a:pt x="781" y="1442"/>
                    <a:pt x="973" y="1523"/>
                    <a:pt x="1174" y="1579"/>
                  </a:cubicBezTo>
                  <a:cubicBezTo>
                    <a:pt x="1381" y="1633"/>
                    <a:pt x="1593" y="1663"/>
                    <a:pt x="1805" y="1663"/>
                  </a:cubicBezTo>
                  <a:cubicBezTo>
                    <a:pt x="2011" y="1663"/>
                    <a:pt x="2218" y="1639"/>
                    <a:pt x="2414" y="1583"/>
                  </a:cubicBezTo>
                  <a:cubicBezTo>
                    <a:pt x="2561" y="1542"/>
                    <a:pt x="2702" y="1482"/>
                    <a:pt x="2833" y="1412"/>
                  </a:cubicBezTo>
                  <a:cubicBezTo>
                    <a:pt x="2934" y="1351"/>
                    <a:pt x="3025" y="1286"/>
                    <a:pt x="3110" y="1210"/>
                  </a:cubicBezTo>
                  <a:cubicBezTo>
                    <a:pt x="3231" y="1095"/>
                    <a:pt x="3337" y="953"/>
                    <a:pt x="3412" y="792"/>
                  </a:cubicBezTo>
                  <a:cubicBezTo>
                    <a:pt x="3488" y="630"/>
                    <a:pt x="3528" y="444"/>
                    <a:pt x="3539" y="242"/>
                  </a:cubicBezTo>
                  <a:cubicBezTo>
                    <a:pt x="3539" y="127"/>
                    <a:pt x="3448" y="30"/>
                    <a:pt x="3332" y="25"/>
                  </a:cubicBezTo>
                  <a:cubicBezTo>
                    <a:pt x="3329" y="25"/>
                    <a:pt x="3326" y="25"/>
                    <a:pt x="3324" y="25"/>
                  </a:cubicBezTo>
                  <a:cubicBezTo>
                    <a:pt x="3207" y="25"/>
                    <a:pt x="3116" y="119"/>
                    <a:pt x="3110" y="232"/>
                  </a:cubicBezTo>
                  <a:cubicBezTo>
                    <a:pt x="3105" y="409"/>
                    <a:pt x="3065" y="550"/>
                    <a:pt x="2995" y="676"/>
                  </a:cubicBezTo>
                  <a:cubicBezTo>
                    <a:pt x="2944" y="767"/>
                    <a:pt x="2879" y="847"/>
                    <a:pt x="2798" y="913"/>
                  </a:cubicBezTo>
                  <a:cubicBezTo>
                    <a:pt x="2682" y="1019"/>
                    <a:pt x="2530" y="1100"/>
                    <a:pt x="2360" y="1155"/>
                  </a:cubicBezTo>
                  <a:cubicBezTo>
                    <a:pt x="2188" y="1210"/>
                    <a:pt x="1997" y="1240"/>
                    <a:pt x="1805" y="1240"/>
                  </a:cubicBezTo>
                  <a:cubicBezTo>
                    <a:pt x="1628" y="1240"/>
                    <a:pt x="1446" y="1216"/>
                    <a:pt x="1281" y="1165"/>
                  </a:cubicBezTo>
                  <a:cubicBezTo>
                    <a:pt x="1155" y="1135"/>
                    <a:pt x="1039" y="1084"/>
                    <a:pt x="932" y="1028"/>
                  </a:cubicBezTo>
                  <a:cubicBezTo>
                    <a:pt x="853" y="983"/>
                    <a:pt x="781" y="933"/>
                    <a:pt x="721" y="877"/>
                  </a:cubicBezTo>
                  <a:cubicBezTo>
                    <a:pt x="625" y="797"/>
                    <a:pt x="555" y="702"/>
                    <a:pt x="504" y="595"/>
                  </a:cubicBezTo>
                  <a:cubicBezTo>
                    <a:pt x="455" y="495"/>
                    <a:pt x="424" y="379"/>
                    <a:pt x="424" y="242"/>
                  </a:cubicBezTo>
                  <a:lnTo>
                    <a:pt x="424" y="223"/>
                  </a:lnTo>
                  <a:cubicBezTo>
                    <a:pt x="429" y="102"/>
                    <a:pt x="334" y="6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7" name="Google Shape;1717;p49"/>
          <p:cNvSpPr/>
          <p:nvPr/>
        </p:nvSpPr>
        <p:spPr>
          <a:xfrm>
            <a:off x="4107397" y="4175167"/>
            <a:ext cx="609114" cy="614332"/>
          </a:xfrm>
          <a:custGeom>
            <a:avLst/>
            <a:gdLst/>
            <a:ahLst/>
            <a:cxnLst/>
            <a:rect l="l" t="t" r="r" b="b"/>
            <a:pathLst>
              <a:path w="15405" h="15535" extrusionOk="0">
                <a:moveTo>
                  <a:pt x="6332" y="0"/>
                </a:moveTo>
                <a:lnTo>
                  <a:pt x="5878" y="4209"/>
                </a:lnTo>
                <a:lnTo>
                  <a:pt x="2340" y="1896"/>
                </a:lnTo>
                <a:lnTo>
                  <a:pt x="4230" y="5676"/>
                </a:lnTo>
                <a:lnTo>
                  <a:pt x="1" y="5646"/>
                </a:lnTo>
                <a:lnTo>
                  <a:pt x="3636" y="7807"/>
                </a:lnTo>
                <a:lnTo>
                  <a:pt x="61" y="10066"/>
                </a:lnTo>
                <a:lnTo>
                  <a:pt x="4290" y="9919"/>
                </a:lnTo>
                <a:lnTo>
                  <a:pt x="2501" y="13750"/>
                </a:lnTo>
                <a:lnTo>
                  <a:pt x="2501" y="13750"/>
                </a:lnTo>
                <a:lnTo>
                  <a:pt x="5979" y="11341"/>
                </a:lnTo>
                <a:lnTo>
                  <a:pt x="6549" y="15535"/>
                </a:lnTo>
                <a:lnTo>
                  <a:pt x="8172" y="11627"/>
                </a:lnTo>
                <a:lnTo>
                  <a:pt x="10918" y="14844"/>
                </a:lnTo>
                <a:lnTo>
                  <a:pt x="10168" y="10680"/>
                </a:lnTo>
                <a:lnTo>
                  <a:pt x="14220" y="11900"/>
                </a:lnTo>
                <a:lnTo>
                  <a:pt x="11336" y="8805"/>
                </a:lnTo>
                <a:lnTo>
                  <a:pt x="15404" y="7642"/>
                </a:lnTo>
                <a:lnTo>
                  <a:pt x="11306" y="6593"/>
                </a:lnTo>
                <a:lnTo>
                  <a:pt x="14099" y="3418"/>
                </a:lnTo>
                <a:lnTo>
                  <a:pt x="10087" y="4753"/>
                </a:lnTo>
                <a:lnTo>
                  <a:pt x="10717" y="570"/>
                </a:lnTo>
                <a:lnTo>
                  <a:pt x="8061" y="3862"/>
                </a:lnTo>
                <a:lnTo>
                  <a:pt x="63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49"/>
          <p:cNvSpPr/>
          <p:nvPr/>
        </p:nvSpPr>
        <p:spPr>
          <a:xfrm>
            <a:off x="5919360" y="548968"/>
            <a:ext cx="711370" cy="556477"/>
          </a:xfrm>
          <a:custGeom>
            <a:avLst/>
            <a:gdLst/>
            <a:ahLst/>
            <a:cxnLst/>
            <a:rect l="l" t="t" r="r" b="b"/>
            <a:pathLst>
              <a:path w="10136" h="7929" extrusionOk="0">
                <a:moveTo>
                  <a:pt x="8644" y="1"/>
                </a:moveTo>
                <a:lnTo>
                  <a:pt x="3503" y="4965"/>
                </a:lnTo>
                <a:lnTo>
                  <a:pt x="1466" y="3065"/>
                </a:lnTo>
                <a:lnTo>
                  <a:pt x="0" y="4642"/>
                </a:lnTo>
                <a:lnTo>
                  <a:pt x="3534" y="7929"/>
                </a:lnTo>
                <a:lnTo>
                  <a:pt x="10136" y="1548"/>
                </a:lnTo>
                <a:lnTo>
                  <a:pt x="8644" y="1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5C9C4DC7-A789-49CF-AF48-B3BE878F4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982" y="3718576"/>
            <a:ext cx="1170221" cy="11711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49AC342-A9A9-41B8-A4B6-B9F33ADE1F0E}"/>
              </a:ext>
            </a:extLst>
          </p:cNvPr>
          <p:cNvSpPr/>
          <p:nvPr/>
        </p:nvSpPr>
        <p:spPr>
          <a:xfrm>
            <a:off x="1712825" y="3627620"/>
            <a:ext cx="4099750" cy="3026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05" name="Google Shape;3505;p87"/>
          <p:cNvSpPr txBox="1">
            <a:spLocks noGrp="1"/>
          </p:cNvSpPr>
          <p:nvPr>
            <p:ph type="ctrTitle"/>
          </p:nvPr>
        </p:nvSpPr>
        <p:spPr>
          <a:xfrm>
            <a:off x="1712825" y="1055088"/>
            <a:ext cx="4284000" cy="1434600"/>
          </a:xfrm>
          <a:prstGeom prst="rect">
            <a:avLst/>
          </a:prstGeom>
          <a:effectLst>
            <a:outerShdw dist="76200" dir="3240000" algn="bl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Gracias</a:t>
            </a:r>
            <a:endParaRPr dirty="0"/>
          </a:p>
        </p:txBody>
      </p:sp>
      <p:sp>
        <p:nvSpPr>
          <p:cNvPr id="3506" name="Google Shape;3506;p87"/>
          <p:cNvSpPr txBox="1">
            <a:spLocks noGrp="1"/>
          </p:cNvSpPr>
          <p:nvPr>
            <p:ph type="subTitle" idx="1"/>
          </p:nvPr>
        </p:nvSpPr>
        <p:spPr>
          <a:xfrm rot="-428553">
            <a:off x="4756118" y="2266802"/>
            <a:ext cx="1580364" cy="654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/>
              <a:t>Siguenos</a:t>
            </a:r>
            <a:endParaRPr sz="2300" dirty="0"/>
          </a:p>
        </p:txBody>
      </p:sp>
      <p:sp>
        <p:nvSpPr>
          <p:cNvPr id="3507" name="Google Shape;3507;p87"/>
          <p:cNvSpPr txBox="1">
            <a:spLocks noGrp="1"/>
          </p:cNvSpPr>
          <p:nvPr>
            <p:ph type="subTitle" idx="2"/>
          </p:nvPr>
        </p:nvSpPr>
        <p:spPr>
          <a:xfrm>
            <a:off x="1682128" y="3215486"/>
            <a:ext cx="5398867" cy="5024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s-MX" sz="1200" dirty="0">
                <a:solidFill>
                  <a:srgbClr val="FFFFFF"/>
                </a:solidFill>
                <a:hlinkClick r:id="rId3"/>
              </a:rPr>
              <a:t>https://www.facebook.com/PlaneacionesMaestraJudith</a:t>
            </a:r>
            <a:endParaRPr lang="es-MX" sz="1200" dirty="0">
              <a:solidFill>
                <a:srgbClr val="FFFFFF"/>
              </a:solidFill>
            </a:endParaRPr>
          </a:p>
          <a:p>
            <a:pPr marL="0" indent="0">
              <a:buClr>
                <a:schemeClr val="lt1"/>
              </a:buClr>
              <a:buSzPts val="1100"/>
            </a:pPr>
            <a:r>
              <a:rPr lang="es-MX" sz="1200" dirty="0">
                <a:solidFill>
                  <a:srgbClr val="FFFFFF"/>
                </a:solidFill>
                <a:hlinkClick r:id="rId4"/>
              </a:rPr>
              <a:t>https://www.maestrajudith.com/</a:t>
            </a:r>
            <a:endParaRPr lang="es-MX"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grpSp>
        <p:nvGrpSpPr>
          <p:cNvPr id="3509" name="Google Shape;3509;p87"/>
          <p:cNvGrpSpPr/>
          <p:nvPr/>
        </p:nvGrpSpPr>
        <p:grpSpPr>
          <a:xfrm>
            <a:off x="3746411" y="406475"/>
            <a:ext cx="476619" cy="476474"/>
            <a:chOff x="2884169" y="3802104"/>
            <a:chExt cx="342522" cy="342418"/>
          </a:xfrm>
        </p:grpSpPr>
        <p:sp>
          <p:nvSpPr>
            <p:cNvPr id="3510" name="Google Shape;3510;p87"/>
            <p:cNvSpPr/>
            <p:nvPr/>
          </p:nvSpPr>
          <p:spPr>
            <a:xfrm>
              <a:off x="2884169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87"/>
            <p:cNvSpPr/>
            <p:nvPr/>
          </p:nvSpPr>
          <p:spPr>
            <a:xfrm>
              <a:off x="2943772" y="3876569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FEFEFE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2" name="Google Shape;3512;p87"/>
          <p:cNvGrpSpPr/>
          <p:nvPr/>
        </p:nvGrpSpPr>
        <p:grpSpPr>
          <a:xfrm>
            <a:off x="4329239" y="406483"/>
            <a:ext cx="476458" cy="476458"/>
            <a:chOff x="3635651" y="188289"/>
            <a:chExt cx="429358" cy="429358"/>
          </a:xfrm>
        </p:grpSpPr>
        <p:sp>
          <p:nvSpPr>
            <p:cNvPr id="3513" name="Google Shape;3513;p87"/>
            <p:cNvSpPr/>
            <p:nvPr/>
          </p:nvSpPr>
          <p:spPr>
            <a:xfrm>
              <a:off x="3635651" y="188289"/>
              <a:ext cx="429358" cy="42935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7"/>
            <p:cNvSpPr/>
            <p:nvPr/>
          </p:nvSpPr>
          <p:spPr>
            <a:xfrm>
              <a:off x="3724625" y="274525"/>
              <a:ext cx="260400" cy="260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87"/>
            <p:cNvSpPr/>
            <p:nvPr/>
          </p:nvSpPr>
          <p:spPr>
            <a:xfrm>
              <a:off x="3786125" y="334475"/>
              <a:ext cx="137400" cy="1374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87"/>
            <p:cNvSpPr/>
            <p:nvPr/>
          </p:nvSpPr>
          <p:spPr>
            <a:xfrm>
              <a:off x="3906301" y="300231"/>
              <a:ext cx="37335" cy="37466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87"/>
            <p:cNvSpPr/>
            <p:nvPr/>
          </p:nvSpPr>
          <p:spPr>
            <a:xfrm>
              <a:off x="3915776" y="300231"/>
              <a:ext cx="37334" cy="37465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8" name="Google Shape;3518;p87"/>
          <p:cNvGrpSpPr/>
          <p:nvPr/>
        </p:nvGrpSpPr>
        <p:grpSpPr>
          <a:xfrm>
            <a:off x="4912179" y="406475"/>
            <a:ext cx="476474" cy="476474"/>
            <a:chOff x="4211025" y="3802104"/>
            <a:chExt cx="342418" cy="342418"/>
          </a:xfrm>
        </p:grpSpPr>
        <p:sp>
          <p:nvSpPr>
            <p:cNvPr id="3519" name="Google Shape;3519;p87"/>
            <p:cNvSpPr/>
            <p:nvPr/>
          </p:nvSpPr>
          <p:spPr>
            <a:xfrm>
              <a:off x="4211025" y="3802104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87"/>
            <p:cNvSpPr/>
            <p:nvPr/>
          </p:nvSpPr>
          <p:spPr>
            <a:xfrm>
              <a:off x="4284370" y="3890988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rgbClr val="FEFEFE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1" name="Google Shape;3521;p87"/>
          <p:cNvGrpSpPr/>
          <p:nvPr/>
        </p:nvGrpSpPr>
        <p:grpSpPr>
          <a:xfrm>
            <a:off x="5494986" y="406475"/>
            <a:ext cx="476474" cy="476474"/>
            <a:chOff x="5537803" y="3802104"/>
            <a:chExt cx="342418" cy="342418"/>
          </a:xfrm>
        </p:grpSpPr>
        <p:sp>
          <p:nvSpPr>
            <p:cNvPr id="3522" name="Google Shape;3522;p87"/>
            <p:cNvSpPr/>
            <p:nvPr/>
          </p:nvSpPr>
          <p:spPr>
            <a:xfrm>
              <a:off x="5537803" y="3802104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87"/>
            <p:cNvSpPr/>
            <p:nvPr/>
          </p:nvSpPr>
          <p:spPr>
            <a:xfrm>
              <a:off x="5580201" y="3876204"/>
              <a:ext cx="257620" cy="194243"/>
            </a:xfrm>
            <a:custGeom>
              <a:avLst/>
              <a:gdLst/>
              <a:ahLst/>
              <a:cxnLst/>
              <a:rect l="l" t="t" r="r" b="b"/>
              <a:pathLst>
                <a:path w="9898" h="7463" extrusionOk="0">
                  <a:moveTo>
                    <a:pt x="4949" y="1"/>
                  </a:moveTo>
                  <a:cubicBezTo>
                    <a:pt x="3563" y="1"/>
                    <a:pt x="2178" y="79"/>
                    <a:pt x="799" y="236"/>
                  </a:cubicBezTo>
                  <a:cubicBezTo>
                    <a:pt x="538" y="264"/>
                    <a:pt x="331" y="464"/>
                    <a:pt x="292" y="725"/>
                  </a:cubicBezTo>
                  <a:cubicBezTo>
                    <a:pt x="0" y="2720"/>
                    <a:pt x="0" y="4746"/>
                    <a:pt x="292" y="6741"/>
                  </a:cubicBezTo>
                  <a:cubicBezTo>
                    <a:pt x="331" y="6998"/>
                    <a:pt x="538" y="7199"/>
                    <a:pt x="799" y="7230"/>
                  </a:cubicBezTo>
                  <a:cubicBezTo>
                    <a:pt x="2178" y="7385"/>
                    <a:pt x="3561" y="7463"/>
                    <a:pt x="4947" y="7463"/>
                  </a:cubicBezTo>
                  <a:cubicBezTo>
                    <a:pt x="6333" y="7463"/>
                    <a:pt x="7720" y="7385"/>
                    <a:pt x="9099" y="7230"/>
                  </a:cubicBezTo>
                  <a:cubicBezTo>
                    <a:pt x="9359" y="7199"/>
                    <a:pt x="9567" y="6998"/>
                    <a:pt x="9606" y="6741"/>
                  </a:cubicBezTo>
                  <a:cubicBezTo>
                    <a:pt x="9898" y="4746"/>
                    <a:pt x="9898" y="2720"/>
                    <a:pt x="9606" y="725"/>
                  </a:cubicBezTo>
                  <a:cubicBezTo>
                    <a:pt x="9567" y="464"/>
                    <a:pt x="9359" y="264"/>
                    <a:pt x="9099" y="236"/>
                  </a:cubicBezTo>
                  <a:cubicBezTo>
                    <a:pt x="7720" y="79"/>
                    <a:pt x="6334" y="1"/>
                    <a:pt x="494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87"/>
            <p:cNvSpPr/>
            <p:nvPr/>
          </p:nvSpPr>
          <p:spPr>
            <a:xfrm>
              <a:off x="5671402" y="3924095"/>
              <a:ext cx="94636" cy="98358"/>
            </a:xfrm>
            <a:custGeom>
              <a:avLst/>
              <a:gdLst/>
              <a:ahLst/>
              <a:cxnLst/>
              <a:rect l="l" t="t" r="r" b="b"/>
              <a:pathLst>
                <a:path w="3636" h="3779" extrusionOk="0">
                  <a:moveTo>
                    <a:pt x="133" y="0"/>
                  </a:moveTo>
                  <a:cubicBezTo>
                    <a:pt x="65" y="0"/>
                    <a:pt x="3" y="53"/>
                    <a:pt x="1" y="127"/>
                  </a:cubicBezTo>
                  <a:lnTo>
                    <a:pt x="1" y="3649"/>
                  </a:lnTo>
                  <a:cubicBezTo>
                    <a:pt x="1" y="3723"/>
                    <a:pt x="63" y="3778"/>
                    <a:pt x="133" y="3778"/>
                  </a:cubicBezTo>
                  <a:cubicBezTo>
                    <a:pt x="152" y="3778"/>
                    <a:pt x="172" y="3774"/>
                    <a:pt x="191" y="3765"/>
                  </a:cubicBezTo>
                  <a:lnTo>
                    <a:pt x="3544" y="2006"/>
                  </a:lnTo>
                  <a:cubicBezTo>
                    <a:pt x="3635" y="1953"/>
                    <a:pt x="3635" y="1823"/>
                    <a:pt x="3544" y="1773"/>
                  </a:cubicBezTo>
                  <a:lnTo>
                    <a:pt x="191" y="14"/>
                  </a:lnTo>
                  <a:cubicBezTo>
                    <a:pt x="172" y="5"/>
                    <a:pt x="152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5" name="Google Shape;3525;p87"/>
          <p:cNvSpPr/>
          <p:nvPr/>
        </p:nvSpPr>
        <p:spPr>
          <a:xfrm>
            <a:off x="1865341" y="726144"/>
            <a:ext cx="609114" cy="614332"/>
          </a:xfrm>
          <a:custGeom>
            <a:avLst/>
            <a:gdLst/>
            <a:ahLst/>
            <a:cxnLst/>
            <a:rect l="l" t="t" r="r" b="b"/>
            <a:pathLst>
              <a:path w="15405" h="15535" extrusionOk="0">
                <a:moveTo>
                  <a:pt x="6332" y="0"/>
                </a:moveTo>
                <a:lnTo>
                  <a:pt x="5878" y="4209"/>
                </a:lnTo>
                <a:lnTo>
                  <a:pt x="2340" y="1896"/>
                </a:lnTo>
                <a:lnTo>
                  <a:pt x="4230" y="5676"/>
                </a:lnTo>
                <a:lnTo>
                  <a:pt x="1" y="5646"/>
                </a:lnTo>
                <a:lnTo>
                  <a:pt x="3636" y="7807"/>
                </a:lnTo>
                <a:lnTo>
                  <a:pt x="61" y="10066"/>
                </a:lnTo>
                <a:lnTo>
                  <a:pt x="4290" y="9919"/>
                </a:lnTo>
                <a:lnTo>
                  <a:pt x="2501" y="13750"/>
                </a:lnTo>
                <a:lnTo>
                  <a:pt x="2501" y="13750"/>
                </a:lnTo>
                <a:lnTo>
                  <a:pt x="5979" y="11341"/>
                </a:lnTo>
                <a:lnTo>
                  <a:pt x="6549" y="15535"/>
                </a:lnTo>
                <a:lnTo>
                  <a:pt x="8172" y="11627"/>
                </a:lnTo>
                <a:lnTo>
                  <a:pt x="10918" y="14844"/>
                </a:lnTo>
                <a:lnTo>
                  <a:pt x="10168" y="10680"/>
                </a:lnTo>
                <a:lnTo>
                  <a:pt x="14220" y="11900"/>
                </a:lnTo>
                <a:lnTo>
                  <a:pt x="11336" y="8805"/>
                </a:lnTo>
                <a:lnTo>
                  <a:pt x="15404" y="7642"/>
                </a:lnTo>
                <a:lnTo>
                  <a:pt x="11306" y="6593"/>
                </a:lnTo>
                <a:lnTo>
                  <a:pt x="14099" y="3418"/>
                </a:lnTo>
                <a:lnTo>
                  <a:pt x="10087" y="4753"/>
                </a:lnTo>
                <a:lnTo>
                  <a:pt x="10717" y="570"/>
                </a:lnTo>
                <a:lnTo>
                  <a:pt x="8061" y="3862"/>
                </a:lnTo>
                <a:lnTo>
                  <a:pt x="6332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Imagen 167">
            <a:hlinkClick r:id="rId5"/>
            <a:extLst>
              <a:ext uri="{FF2B5EF4-FFF2-40B4-BE49-F238E27FC236}">
                <a16:creationId xmlns:a16="http://schemas.microsoft.com/office/drawing/2014/main" id="{CEFC8A77-5568-4A63-869D-4A9600137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366" y="406468"/>
            <a:ext cx="510649" cy="511036"/>
          </a:xfrm>
          <a:prstGeom prst="rect">
            <a:avLst/>
          </a:prstGeom>
        </p:spPr>
      </p:pic>
      <p:pic>
        <p:nvPicPr>
          <p:cNvPr id="169" name="Imagen 168">
            <a:extLst>
              <a:ext uri="{FF2B5EF4-FFF2-40B4-BE49-F238E27FC236}">
                <a16:creationId xmlns:a16="http://schemas.microsoft.com/office/drawing/2014/main" id="{47035D47-2D27-4747-AD4D-718118629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750" y="0"/>
            <a:ext cx="28920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6" name="Google Shape;2966;p71"/>
          <p:cNvSpPr txBox="1">
            <a:spLocks noGrp="1"/>
          </p:cNvSpPr>
          <p:nvPr>
            <p:ph type="title"/>
          </p:nvPr>
        </p:nvSpPr>
        <p:spPr>
          <a:xfrm>
            <a:off x="502642" y="46674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Showcard Gothic" panose="04020904020102020604" pitchFamily="82" charset="0"/>
              </a:rPr>
              <a:t>Bienvenidos</a:t>
            </a:r>
            <a:endParaRPr sz="3600" dirty="0">
              <a:latin typeface="Showcard Gothic" panose="04020904020102020604" pitchFamily="82" charset="0"/>
            </a:endParaRPr>
          </a:p>
        </p:txBody>
      </p:sp>
      <p:sp>
        <p:nvSpPr>
          <p:cNvPr id="2968" name="Google Shape;2968;p71"/>
          <p:cNvSpPr txBox="1"/>
          <p:nvPr/>
        </p:nvSpPr>
        <p:spPr>
          <a:xfrm>
            <a:off x="853443" y="1318672"/>
            <a:ext cx="7422600" cy="572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Shrikhand"/>
                <a:ea typeface="Shrikhand"/>
                <a:cs typeface="Shrikhand"/>
                <a:sym typeface="Shrikhand"/>
              </a:rPr>
              <a:t>Nombre:</a:t>
            </a:r>
            <a:endParaRPr sz="2200" dirty="0">
              <a:solidFill>
                <a:srgbClr val="000000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sp>
        <p:nvSpPr>
          <p:cNvPr id="2970" name="Google Shape;2970;p71"/>
          <p:cNvSpPr txBox="1"/>
          <p:nvPr/>
        </p:nvSpPr>
        <p:spPr>
          <a:xfrm>
            <a:off x="853673" y="3202402"/>
            <a:ext cx="3500969" cy="5727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Shrikhand"/>
                <a:ea typeface="Shrikhand"/>
                <a:cs typeface="Shrikhand"/>
                <a:sym typeface="Shrikhand"/>
              </a:rPr>
              <a:t>Grado:</a:t>
            </a:r>
            <a:endParaRPr sz="2200" dirty="0">
              <a:solidFill>
                <a:srgbClr val="000000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sp>
        <p:nvSpPr>
          <p:cNvPr id="2972" name="Google Shape;2972;p71"/>
          <p:cNvSpPr txBox="1"/>
          <p:nvPr/>
        </p:nvSpPr>
        <p:spPr>
          <a:xfrm>
            <a:off x="4789359" y="3202402"/>
            <a:ext cx="3486684" cy="572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Shrikhand"/>
                <a:ea typeface="Shrikhand"/>
                <a:cs typeface="Shrikhand"/>
                <a:sym typeface="Shrikhand"/>
              </a:rPr>
              <a:t>Grupo:</a:t>
            </a:r>
            <a:endParaRPr sz="2200" dirty="0">
              <a:solidFill>
                <a:srgbClr val="000000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sp>
        <p:nvSpPr>
          <p:cNvPr id="2974" name="Google Shape;2974;p71"/>
          <p:cNvSpPr txBox="1"/>
          <p:nvPr/>
        </p:nvSpPr>
        <p:spPr>
          <a:xfrm>
            <a:off x="853674" y="2260537"/>
            <a:ext cx="7422599" cy="572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Shrikhand"/>
                <a:ea typeface="Shrikhand"/>
                <a:cs typeface="Shrikhand"/>
                <a:sym typeface="Shrikhand"/>
              </a:rPr>
              <a:t>Escuela:</a:t>
            </a:r>
            <a:endParaRPr sz="2200" dirty="0">
              <a:solidFill>
                <a:srgbClr val="000000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grpSp>
        <p:nvGrpSpPr>
          <p:cNvPr id="17" name="Google Shape;3139;p79">
            <a:extLst>
              <a:ext uri="{FF2B5EF4-FFF2-40B4-BE49-F238E27FC236}">
                <a16:creationId xmlns:a16="http://schemas.microsoft.com/office/drawing/2014/main" id="{2DF94E39-670E-4423-A2AE-688F1F313BD6}"/>
              </a:ext>
            </a:extLst>
          </p:cNvPr>
          <p:cNvGrpSpPr/>
          <p:nvPr/>
        </p:nvGrpSpPr>
        <p:grpSpPr>
          <a:xfrm>
            <a:off x="4033698" y="3765678"/>
            <a:ext cx="1326694" cy="1211040"/>
            <a:chOff x="1529400" y="3464157"/>
            <a:chExt cx="1326694" cy="1211040"/>
          </a:xfrm>
          <a:solidFill>
            <a:schemeClr val="bg2"/>
          </a:solidFill>
        </p:grpSpPr>
        <p:sp>
          <p:nvSpPr>
            <p:cNvPr id="18" name="Google Shape;3140;p79">
              <a:extLst>
                <a:ext uri="{FF2B5EF4-FFF2-40B4-BE49-F238E27FC236}">
                  <a16:creationId xmlns:a16="http://schemas.microsoft.com/office/drawing/2014/main" id="{EEF2454A-5042-4ECC-B63B-4AF01BD76347}"/>
                </a:ext>
              </a:extLst>
            </p:cNvPr>
            <p:cNvSpPr/>
            <p:nvPr/>
          </p:nvSpPr>
          <p:spPr>
            <a:xfrm rot="-4248120">
              <a:off x="1781646" y="3534966"/>
              <a:ext cx="883536" cy="1032235"/>
            </a:xfrm>
            <a:custGeom>
              <a:avLst/>
              <a:gdLst/>
              <a:ahLst/>
              <a:cxnLst/>
              <a:rect l="l" t="t" r="r" b="b"/>
              <a:pathLst>
                <a:path w="19951" h="23310" extrusionOk="0">
                  <a:moveTo>
                    <a:pt x="4697" y="1"/>
                  </a:moveTo>
                  <a:cubicBezTo>
                    <a:pt x="4466" y="1"/>
                    <a:pt x="4312" y="27"/>
                    <a:pt x="4251" y="85"/>
                  </a:cubicBezTo>
                  <a:cubicBezTo>
                    <a:pt x="3526" y="767"/>
                    <a:pt x="41" y="18574"/>
                    <a:pt x="18" y="19281"/>
                  </a:cubicBezTo>
                  <a:cubicBezTo>
                    <a:pt x="1" y="19762"/>
                    <a:pt x="11400" y="23310"/>
                    <a:pt x="13547" y="23310"/>
                  </a:cubicBezTo>
                  <a:cubicBezTo>
                    <a:pt x="13663" y="23310"/>
                    <a:pt x="13752" y="23299"/>
                    <a:pt x="13810" y="23278"/>
                  </a:cubicBezTo>
                  <a:cubicBezTo>
                    <a:pt x="14959" y="22854"/>
                    <a:pt x="19950" y="4247"/>
                    <a:pt x="19415" y="3669"/>
                  </a:cubicBezTo>
                  <a:cubicBezTo>
                    <a:pt x="18919" y="3147"/>
                    <a:pt x="7218" y="1"/>
                    <a:pt x="4697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3"/>
              </a:solidFill>
              <a:prstDash val="solid"/>
              <a:miter lim="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1;p79">
              <a:extLst>
                <a:ext uri="{FF2B5EF4-FFF2-40B4-BE49-F238E27FC236}">
                  <a16:creationId xmlns:a16="http://schemas.microsoft.com/office/drawing/2014/main" id="{4B39D81F-56DF-4B25-9B7A-BB768BFDAA00}"/>
                </a:ext>
              </a:extLst>
            </p:cNvPr>
            <p:cNvSpPr/>
            <p:nvPr/>
          </p:nvSpPr>
          <p:spPr>
            <a:xfrm rot="-4248120">
              <a:off x="1722758" y="3555412"/>
              <a:ext cx="897619" cy="1047424"/>
            </a:xfrm>
            <a:custGeom>
              <a:avLst/>
              <a:gdLst/>
              <a:ahLst/>
              <a:cxnLst/>
              <a:rect l="l" t="t" r="r" b="b"/>
              <a:pathLst>
                <a:path w="20269" h="23653" extrusionOk="0">
                  <a:moveTo>
                    <a:pt x="5351" y="0"/>
                  </a:moveTo>
                  <a:cubicBezTo>
                    <a:pt x="5151" y="0"/>
                    <a:pt x="5018" y="24"/>
                    <a:pt x="4962" y="76"/>
                  </a:cubicBezTo>
                  <a:cubicBezTo>
                    <a:pt x="4233" y="765"/>
                    <a:pt x="0" y="19385"/>
                    <a:pt x="660" y="20091"/>
                  </a:cubicBezTo>
                  <a:cubicBezTo>
                    <a:pt x="1319" y="20792"/>
                    <a:pt x="13681" y="23629"/>
                    <a:pt x="14493" y="23653"/>
                  </a:cubicBezTo>
                  <a:cubicBezTo>
                    <a:pt x="14494" y="23653"/>
                    <a:pt x="14494" y="23653"/>
                    <a:pt x="14495" y="23653"/>
                  </a:cubicBezTo>
                  <a:cubicBezTo>
                    <a:pt x="15306" y="23653"/>
                    <a:pt x="20268" y="4691"/>
                    <a:pt x="19562" y="3939"/>
                  </a:cubicBezTo>
                  <a:cubicBezTo>
                    <a:pt x="18912" y="3249"/>
                    <a:pt x="7672" y="0"/>
                    <a:pt x="5351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accent3"/>
              </a:solidFill>
              <a:prstDash val="solid"/>
              <a:miter lim="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42;p79">
              <a:extLst>
                <a:ext uri="{FF2B5EF4-FFF2-40B4-BE49-F238E27FC236}">
                  <a16:creationId xmlns:a16="http://schemas.microsoft.com/office/drawing/2014/main" id="{FCA04787-F7DD-4374-8939-5E60F8EAD980}"/>
                </a:ext>
              </a:extLst>
            </p:cNvPr>
            <p:cNvSpPr/>
            <p:nvPr/>
          </p:nvSpPr>
          <p:spPr>
            <a:xfrm rot="-4248120">
              <a:off x="1651247" y="4151213"/>
              <a:ext cx="77765" cy="58276"/>
            </a:xfrm>
            <a:custGeom>
              <a:avLst/>
              <a:gdLst/>
              <a:ahLst/>
              <a:cxnLst/>
              <a:rect l="l" t="t" r="r" b="b"/>
              <a:pathLst>
                <a:path w="1756" h="1316" extrusionOk="0">
                  <a:moveTo>
                    <a:pt x="601" y="0"/>
                  </a:moveTo>
                  <a:cubicBezTo>
                    <a:pt x="236" y="0"/>
                    <a:pt x="1" y="420"/>
                    <a:pt x="140" y="778"/>
                  </a:cubicBezTo>
                  <a:cubicBezTo>
                    <a:pt x="297" y="1175"/>
                    <a:pt x="725" y="1315"/>
                    <a:pt x="1134" y="1315"/>
                  </a:cubicBezTo>
                  <a:cubicBezTo>
                    <a:pt x="1289" y="1315"/>
                    <a:pt x="1441" y="1295"/>
                    <a:pt x="1575" y="1261"/>
                  </a:cubicBezTo>
                  <a:cubicBezTo>
                    <a:pt x="1756" y="1217"/>
                    <a:pt x="1697" y="956"/>
                    <a:pt x="1533" y="956"/>
                  </a:cubicBezTo>
                  <a:cubicBezTo>
                    <a:pt x="1520" y="956"/>
                    <a:pt x="1507" y="957"/>
                    <a:pt x="1493" y="960"/>
                  </a:cubicBezTo>
                  <a:cubicBezTo>
                    <a:pt x="1376" y="988"/>
                    <a:pt x="1249" y="1006"/>
                    <a:pt x="1122" y="1006"/>
                  </a:cubicBezTo>
                  <a:cubicBezTo>
                    <a:pt x="948" y="1006"/>
                    <a:pt x="774" y="972"/>
                    <a:pt x="627" y="884"/>
                  </a:cubicBezTo>
                  <a:cubicBezTo>
                    <a:pt x="515" y="813"/>
                    <a:pt x="415" y="702"/>
                    <a:pt x="409" y="561"/>
                  </a:cubicBezTo>
                  <a:cubicBezTo>
                    <a:pt x="405" y="426"/>
                    <a:pt x="492" y="318"/>
                    <a:pt x="617" y="318"/>
                  </a:cubicBezTo>
                  <a:cubicBezTo>
                    <a:pt x="641" y="318"/>
                    <a:pt x="666" y="322"/>
                    <a:pt x="692" y="330"/>
                  </a:cubicBezTo>
                  <a:cubicBezTo>
                    <a:pt x="711" y="338"/>
                    <a:pt x="730" y="341"/>
                    <a:pt x="747" y="341"/>
                  </a:cubicBezTo>
                  <a:cubicBezTo>
                    <a:pt x="895" y="341"/>
                    <a:pt x="944" y="89"/>
                    <a:pt x="775" y="31"/>
                  </a:cubicBezTo>
                  <a:cubicBezTo>
                    <a:pt x="715" y="10"/>
                    <a:pt x="656" y="0"/>
                    <a:pt x="6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43;p79">
              <a:extLst>
                <a:ext uri="{FF2B5EF4-FFF2-40B4-BE49-F238E27FC236}">
                  <a16:creationId xmlns:a16="http://schemas.microsoft.com/office/drawing/2014/main" id="{0AEA24C9-5A40-4D8D-8AEC-767F946776F8}"/>
                </a:ext>
              </a:extLst>
            </p:cNvPr>
            <p:cNvSpPr/>
            <p:nvPr/>
          </p:nvSpPr>
          <p:spPr>
            <a:xfrm rot="-4248120">
              <a:off x="1759807" y="4220350"/>
              <a:ext cx="77986" cy="58276"/>
            </a:xfrm>
            <a:custGeom>
              <a:avLst/>
              <a:gdLst/>
              <a:ahLst/>
              <a:cxnLst/>
              <a:rect l="l" t="t" r="r" b="b"/>
              <a:pathLst>
                <a:path w="1761" h="1316" extrusionOk="0">
                  <a:moveTo>
                    <a:pt x="602" y="1"/>
                  </a:moveTo>
                  <a:cubicBezTo>
                    <a:pt x="236" y="1"/>
                    <a:pt x="0" y="426"/>
                    <a:pt x="144" y="778"/>
                  </a:cubicBezTo>
                  <a:cubicBezTo>
                    <a:pt x="298" y="1176"/>
                    <a:pt x="723" y="1316"/>
                    <a:pt x="1132" y="1316"/>
                  </a:cubicBezTo>
                  <a:cubicBezTo>
                    <a:pt x="1287" y="1316"/>
                    <a:pt x="1439" y="1295"/>
                    <a:pt x="1574" y="1262"/>
                  </a:cubicBezTo>
                  <a:cubicBezTo>
                    <a:pt x="1760" y="1217"/>
                    <a:pt x="1697" y="956"/>
                    <a:pt x="1532" y="956"/>
                  </a:cubicBezTo>
                  <a:cubicBezTo>
                    <a:pt x="1519" y="956"/>
                    <a:pt x="1506" y="957"/>
                    <a:pt x="1492" y="961"/>
                  </a:cubicBezTo>
                  <a:cubicBezTo>
                    <a:pt x="1375" y="988"/>
                    <a:pt x="1248" y="1006"/>
                    <a:pt x="1121" y="1006"/>
                  </a:cubicBezTo>
                  <a:cubicBezTo>
                    <a:pt x="947" y="1006"/>
                    <a:pt x="773" y="973"/>
                    <a:pt x="626" y="884"/>
                  </a:cubicBezTo>
                  <a:cubicBezTo>
                    <a:pt x="520" y="814"/>
                    <a:pt x="414" y="702"/>
                    <a:pt x="414" y="567"/>
                  </a:cubicBezTo>
                  <a:cubicBezTo>
                    <a:pt x="409" y="430"/>
                    <a:pt x="489" y="322"/>
                    <a:pt x="610" y="322"/>
                  </a:cubicBezTo>
                  <a:cubicBezTo>
                    <a:pt x="635" y="322"/>
                    <a:pt x="662" y="327"/>
                    <a:pt x="691" y="338"/>
                  </a:cubicBezTo>
                  <a:cubicBezTo>
                    <a:pt x="709" y="344"/>
                    <a:pt x="726" y="346"/>
                    <a:pt x="742" y="346"/>
                  </a:cubicBezTo>
                  <a:cubicBezTo>
                    <a:pt x="899" y="346"/>
                    <a:pt x="950" y="90"/>
                    <a:pt x="774" y="31"/>
                  </a:cubicBezTo>
                  <a:cubicBezTo>
                    <a:pt x="714" y="10"/>
                    <a:pt x="656" y="1"/>
                    <a:pt x="6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44;p79">
              <a:extLst>
                <a:ext uri="{FF2B5EF4-FFF2-40B4-BE49-F238E27FC236}">
                  <a16:creationId xmlns:a16="http://schemas.microsoft.com/office/drawing/2014/main" id="{05AA0EFE-72BF-489A-8EF5-2BDE9ED7D162}"/>
                </a:ext>
              </a:extLst>
            </p:cNvPr>
            <p:cNvSpPr/>
            <p:nvPr/>
          </p:nvSpPr>
          <p:spPr>
            <a:xfrm rot="-4248120">
              <a:off x="1868231" y="4290416"/>
              <a:ext cx="77898" cy="58232"/>
            </a:xfrm>
            <a:custGeom>
              <a:avLst/>
              <a:gdLst/>
              <a:ahLst/>
              <a:cxnLst/>
              <a:rect l="l" t="t" r="r" b="b"/>
              <a:pathLst>
                <a:path w="1759" h="1315" extrusionOk="0">
                  <a:moveTo>
                    <a:pt x="603" y="0"/>
                  </a:moveTo>
                  <a:cubicBezTo>
                    <a:pt x="234" y="0"/>
                    <a:pt x="0" y="420"/>
                    <a:pt x="143" y="778"/>
                  </a:cubicBezTo>
                  <a:cubicBezTo>
                    <a:pt x="300" y="1175"/>
                    <a:pt x="725" y="1315"/>
                    <a:pt x="1132" y="1315"/>
                  </a:cubicBezTo>
                  <a:cubicBezTo>
                    <a:pt x="1287" y="1315"/>
                    <a:pt x="1439" y="1295"/>
                    <a:pt x="1574" y="1261"/>
                  </a:cubicBezTo>
                  <a:cubicBezTo>
                    <a:pt x="1759" y="1218"/>
                    <a:pt x="1701" y="955"/>
                    <a:pt x="1532" y="955"/>
                  </a:cubicBezTo>
                  <a:cubicBezTo>
                    <a:pt x="1519" y="955"/>
                    <a:pt x="1505" y="957"/>
                    <a:pt x="1490" y="960"/>
                  </a:cubicBezTo>
                  <a:cubicBezTo>
                    <a:pt x="1374" y="988"/>
                    <a:pt x="1246" y="1006"/>
                    <a:pt x="1118" y="1006"/>
                  </a:cubicBezTo>
                  <a:cubicBezTo>
                    <a:pt x="946" y="1006"/>
                    <a:pt x="774" y="972"/>
                    <a:pt x="631" y="884"/>
                  </a:cubicBezTo>
                  <a:cubicBezTo>
                    <a:pt x="520" y="813"/>
                    <a:pt x="414" y="701"/>
                    <a:pt x="414" y="560"/>
                  </a:cubicBezTo>
                  <a:cubicBezTo>
                    <a:pt x="409" y="429"/>
                    <a:pt x="492" y="322"/>
                    <a:pt x="611" y="322"/>
                  </a:cubicBezTo>
                  <a:cubicBezTo>
                    <a:pt x="636" y="322"/>
                    <a:pt x="663" y="327"/>
                    <a:pt x="691" y="337"/>
                  </a:cubicBezTo>
                  <a:cubicBezTo>
                    <a:pt x="709" y="343"/>
                    <a:pt x="727" y="346"/>
                    <a:pt x="743" y="346"/>
                  </a:cubicBezTo>
                  <a:cubicBezTo>
                    <a:pt x="898" y="346"/>
                    <a:pt x="950" y="89"/>
                    <a:pt x="778" y="30"/>
                  </a:cubicBezTo>
                  <a:cubicBezTo>
                    <a:pt x="718" y="10"/>
                    <a:pt x="659" y="0"/>
                    <a:pt x="6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45;p79">
              <a:extLst>
                <a:ext uri="{FF2B5EF4-FFF2-40B4-BE49-F238E27FC236}">
                  <a16:creationId xmlns:a16="http://schemas.microsoft.com/office/drawing/2014/main" id="{43967E57-8F94-46E9-8925-2F13078A739A}"/>
                </a:ext>
              </a:extLst>
            </p:cNvPr>
            <p:cNvSpPr/>
            <p:nvPr/>
          </p:nvSpPr>
          <p:spPr>
            <a:xfrm rot="-4248120">
              <a:off x="1980075" y="4362797"/>
              <a:ext cx="77765" cy="58409"/>
            </a:xfrm>
            <a:custGeom>
              <a:avLst/>
              <a:gdLst/>
              <a:ahLst/>
              <a:cxnLst/>
              <a:rect l="l" t="t" r="r" b="b"/>
              <a:pathLst>
                <a:path w="1756" h="1319" extrusionOk="0">
                  <a:moveTo>
                    <a:pt x="602" y="0"/>
                  </a:moveTo>
                  <a:cubicBezTo>
                    <a:pt x="236" y="0"/>
                    <a:pt x="1" y="424"/>
                    <a:pt x="145" y="778"/>
                  </a:cubicBezTo>
                  <a:cubicBezTo>
                    <a:pt x="299" y="1181"/>
                    <a:pt x="727" y="1318"/>
                    <a:pt x="1137" y="1318"/>
                  </a:cubicBezTo>
                  <a:cubicBezTo>
                    <a:pt x="1291" y="1318"/>
                    <a:pt x="1442" y="1299"/>
                    <a:pt x="1576" y="1267"/>
                  </a:cubicBezTo>
                  <a:cubicBezTo>
                    <a:pt x="1755" y="1217"/>
                    <a:pt x="1698" y="955"/>
                    <a:pt x="1533" y="955"/>
                  </a:cubicBezTo>
                  <a:cubicBezTo>
                    <a:pt x="1520" y="955"/>
                    <a:pt x="1506" y="957"/>
                    <a:pt x="1492" y="960"/>
                  </a:cubicBezTo>
                  <a:cubicBezTo>
                    <a:pt x="1377" y="990"/>
                    <a:pt x="1251" y="1008"/>
                    <a:pt x="1125" y="1008"/>
                  </a:cubicBezTo>
                  <a:cubicBezTo>
                    <a:pt x="950" y="1008"/>
                    <a:pt x="775" y="973"/>
                    <a:pt x="628" y="884"/>
                  </a:cubicBezTo>
                  <a:cubicBezTo>
                    <a:pt x="516" y="813"/>
                    <a:pt x="416" y="702"/>
                    <a:pt x="410" y="566"/>
                  </a:cubicBezTo>
                  <a:cubicBezTo>
                    <a:pt x="410" y="429"/>
                    <a:pt x="491" y="321"/>
                    <a:pt x="612" y="321"/>
                  </a:cubicBezTo>
                  <a:cubicBezTo>
                    <a:pt x="637" y="321"/>
                    <a:pt x="664" y="326"/>
                    <a:pt x="693" y="336"/>
                  </a:cubicBezTo>
                  <a:cubicBezTo>
                    <a:pt x="711" y="342"/>
                    <a:pt x="729" y="345"/>
                    <a:pt x="745" y="345"/>
                  </a:cubicBezTo>
                  <a:cubicBezTo>
                    <a:pt x="899" y="345"/>
                    <a:pt x="950" y="89"/>
                    <a:pt x="775" y="31"/>
                  </a:cubicBezTo>
                  <a:cubicBezTo>
                    <a:pt x="715" y="10"/>
                    <a:pt x="657" y="0"/>
                    <a:pt x="6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46;p79">
              <a:extLst>
                <a:ext uri="{FF2B5EF4-FFF2-40B4-BE49-F238E27FC236}">
                  <a16:creationId xmlns:a16="http://schemas.microsoft.com/office/drawing/2014/main" id="{5C861862-7939-444A-8594-2F40B212E9BE}"/>
                </a:ext>
              </a:extLst>
            </p:cNvPr>
            <p:cNvSpPr/>
            <p:nvPr/>
          </p:nvSpPr>
          <p:spPr>
            <a:xfrm rot="-4248120">
              <a:off x="2096437" y="4435155"/>
              <a:ext cx="77676" cy="58276"/>
            </a:xfrm>
            <a:custGeom>
              <a:avLst/>
              <a:gdLst/>
              <a:ahLst/>
              <a:cxnLst/>
              <a:rect l="l" t="t" r="r" b="b"/>
              <a:pathLst>
                <a:path w="1754" h="1316" extrusionOk="0">
                  <a:moveTo>
                    <a:pt x="602" y="1"/>
                  </a:moveTo>
                  <a:cubicBezTo>
                    <a:pt x="236" y="1"/>
                    <a:pt x="0" y="421"/>
                    <a:pt x="139" y="778"/>
                  </a:cubicBezTo>
                  <a:cubicBezTo>
                    <a:pt x="297" y="1175"/>
                    <a:pt x="724" y="1316"/>
                    <a:pt x="1132" y="1316"/>
                  </a:cubicBezTo>
                  <a:cubicBezTo>
                    <a:pt x="1288" y="1316"/>
                    <a:pt x="1440" y="1296"/>
                    <a:pt x="1575" y="1261"/>
                  </a:cubicBezTo>
                  <a:cubicBezTo>
                    <a:pt x="1754" y="1218"/>
                    <a:pt x="1699" y="956"/>
                    <a:pt x="1537" y="956"/>
                  </a:cubicBezTo>
                  <a:cubicBezTo>
                    <a:pt x="1523" y="956"/>
                    <a:pt x="1508" y="958"/>
                    <a:pt x="1493" y="962"/>
                  </a:cubicBezTo>
                  <a:cubicBezTo>
                    <a:pt x="1376" y="989"/>
                    <a:pt x="1249" y="1006"/>
                    <a:pt x="1122" y="1006"/>
                  </a:cubicBezTo>
                  <a:cubicBezTo>
                    <a:pt x="948" y="1006"/>
                    <a:pt x="774" y="973"/>
                    <a:pt x="628" y="884"/>
                  </a:cubicBezTo>
                  <a:cubicBezTo>
                    <a:pt x="515" y="813"/>
                    <a:pt x="416" y="702"/>
                    <a:pt x="409" y="561"/>
                  </a:cubicBezTo>
                  <a:cubicBezTo>
                    <a:pt x="404" y="428"/>
                    <a:pt x="491" y="319"/>
                    <a:pt x="616" y="319"/>
                  </a:cubicBezTo>
                  <a:cubicBezTo>
                    <a:pt x="640" y="319"/>
                    <a:pt x="665" y="323"/>
                    <a:pt x="692" y="332"/>
                  </a:cubicBezTo>
                  <a:cubicBezTo>
                    <a:pt x="712" y="339"/>
                    <a:pt x="730" y="342"/>
                    <a:pt x="748" y="342"/>
                  </a:cubicBezTo>
                  <a:cubicBezTo>
                    <a:pt x="900" y="342"/>
                    <a:pt x="949" y="89"/>
                    <a:pt x="775" y="31"/>
                  </a:cubicBezTo>
                  <a:cubicBezTo>
                    <a:pt x="715" y="10"/>
                    <a:pt x="657" y="1"/>
                    <a:pt x="6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47;p79">
              <a:extLst>
                <a:ext uri="{FF2B5EF4-FFF2-40B4-BE49-F238E27FC236}">
                  <a16:creationId xmlns:a16="http://schemas.microsoft.com/office/drawing/2014/main" id="{EC55E9CC-2A8D-4047-AC2A-F54826F2386C}"/>
                </a:ext>
              </a:extLst>
            </p:cNvPr>
            <p:cNvSpPr/>
            <p:nvPr/>
          </p:nvSpPr>
          <p:spPr>
            <a:xfrm rot="-4248120">
              <a:off x="2230543" y="4506654"/>
              <a:ext cx="77676" cy="58276"/>
            </a:xfrm>
            <a:custGeom>
              <a:avLst/>
              <a:gdLst/>
              <a:ahLst/>
              <a:cxnLst/>
              <a:rect l="l" t="t" r="r" b="b"/>
              <a:pathLst>
                <a:path w="1754" h="1316" extrusionOk="0">
                  <a:moveTo>
                    <a:pt x="601" y="0"/>
                  </a:moveTo>
                  <a:cubicBezTo>
                    <a:pt x="236" y="0"/>
                    <a:pt x="0" y="421"/>
                    <a:pt x="144" y="778"/>
                  </a:cubicBezTo>
                  <a:cubicBezTo>
                    <a:pt x="298" y="1175"/>
                    <a:pt x="723" y="1316"/>
                    <a:pt x="1132" y="1316"/>
                  </a:cubicBezTo>
                  <a:cubicBezTo>
                    <a:pt x="1287" y="1316"/>
                    <a:pt x="1440" y="1295"/>
                    <a:pt x="1574" y="1261"/>
                  </a:cubicBezTo>
                  <a:cubicBezTo>
                    <a:pt x="1753" y="1218"/>
                    <a:pt x="1698" y="955"/>
                    <a:pt x="1536" y="955"/>
                  </a:cubicBezTo>
                  <a:cubicBezTo>
                    <a:pt x="1522" y="955"/>
                    <a:pt x="1507" y="957"/>
                    <a:pt x="1492" y="962"/>
                  </a:cubicBezTo>
                  <a:cubicBezTo>
                    <a:pt x="1376" y="988"/>
                    <a:pt x="1251" y="1006"/>
                    <a:pt x="1125" y="1006"/>
                  </a:cubicBezTo>
                  <a:cubicBezTo>
                    <a:pt x="950" y="1006"/>
                    <a:pt x="775" y="971"/>
                    <a:pt x="627" y="878"/>
                  </a:cubicBezTo>
                  <a:cubicBezTo>
                    <a:pt x="521" y="813"/>
                    <a:pt x="415" y="702"/>
                    <a:pt x="415" y="560"/>
                  </a:cubicBezTo>
                  <a:cubicBezTo>
                    <a:pt x="409" y="428"/>
                    <a:pt x="492" y="319"/>
                    <a:pt x="615" y="319"/>
                  </a:cubicBezTo>
                  <a:cubicBezTo>
                    <a:pt x="639" y="319"/>
                    <a:pt x="664" y="323"/>
                    <a:pt x="691" y="331"/>
                  </a:cubicBezTo>
                  <a:cubicBezTo>
                    <a:pt x="710" y="338"/>
                    <a:pt x="727" y="341"/>
                    <a:pt x="744" y="341"/>
                  </a:cubicBezTo>
                  <a:cubicBezTo>
                    <a:pt x="899" y="341"/>
                    <a:pt x="949" y="89"/>
                    <a:pt x="774" y="31"/>
                  </a:cubicBezTo>
                  <a:cubicBezTo>
                    <a:pt x="714" y="10"/>
                    <a:pt x="656" y="0"/>
                    <a:pt x="6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Imagen 25">
            <a:hlinkClick r:id="rId3"/>
            <a:extLst>
              <a:ext uri="{FF2B5EF4-FFF2-40B4-BE49-F238E27FC236}">
                <a16:creationId xmlns:a16="http://schemas.microsoft.com/office/drawing/2014/main" id="{7A426723-4664-4A59-AB14-F1FB922BB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22" y="4506278"/>
            <a:ext cx="510649" cy="5110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452031" y="703636"/>
            <a:ext cx="4283191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AGFoodMood" panose="02000603000000000000" pitchFamily="2" charset="0"/>
                <a:ea typeface="AGFoodMood" panose="02000603000000000000" pitchFamily="2" charset="0"/>
              </a:rPr>
              <a:t>Proposito</a:t>
            </a:r>
            <a:endParaRPr sz="3600" dirty="0">
              <a:latin typeface="AGFoodMood" panose="02000603000000000000" pitchFamily="2" charset="0"/>
              <a:ea typeface="AGFoodMood" panose="02000603000000000000" pitchFamily="2" charset="0"/>
            </a:endParaRPr>
          </a:p>
        </p:txBody>
      </p:sp>
      <p:sp>
        <p:nvSpPr>
          <p:cNvPr id="1979" name="Google Shape;1979;p52"/>
          <p:cNvSpPr txBox="1">
            <a:spLocks noGrp="1"/>
          </p:cNvSpPr>
          <p:nvPr>
            <p:ph type="subTitle" idx="1"/>
          </p:nvPr>
        </p:nvSpPr>
        <p:spPr>
          <a:xfrm>
            <a:off x="1351499" y="1522951"/>
            <a:ext cx="4172377" cy="24719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/>
              <a:t>Sean todos bienvenidos a la reunión de padres de familia.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/>
              <a:t>EL PROPÓSITO de la reunión es darles a conocer los avances y las áreas de oportunidades de sus hijos Durante el primer momento de evaluación, que abarca del mes de Diciembre hasta el mes de Marzo del 2024-2025, informar sobre el trabajo que se realiza, como se realiza, y proponer ideas o estrategias para un trabajo colaborativo escuela-padres de familia</a:t>
            </a:r>
            <a:endParaRPr lang="en-US" sz="1300" dirty="0"/>
          </a:p>
        </p:txBody>
      </p:sp>
      <p:sp>
        <p:nvSpPr>
          <p:cNvPr id="1980" name="Google Shape;1980;p52"/>
          <p:cNvSpPr/>
          <p:nvPr/>
        </p:nvSpPr>
        <p:spPr>
          <a:xfrm>
            <a:off x="5216885" y="767180"/>
            <a:ext cx="609114" cy="614332"/>
          </a:xfrm>
          <a:custGeom>
            <a:avLst/>
            <a:gdLst/>
            <a:ahLst/>
            <a:cxnLst/>
            <a:rect l="l" t="t" r="r" b="b"/>
            <a:pathLst>
              <a:path w="15405" h="15535" extrusionOk="0">
                <a:moveTo>
                  <a:pt x="6332" y="0"/>
                </a:moveTo>
                <a:lnTo>
                  <a:pt x="5878" y="4209"/>
                </a:lnTo>
                <a:lnTo>
                  <a:pt x="2340" y="1896"/>
                </a:lnTo>
                <a:lnTo>
                  <a:pt x="4230" y="5676"/>
                </a:lnTo>
                <a:lnTo>
                  <a:pt x="1" y="5646"/>
                </a:lnTo>
                <a:lnTo>
                  <a:pt x="3636" y="7807"/>
                </a:lnTo>
                <a:lnTo>
                  <a:pt x="61" y="10066"/>
                </a:lnTo>
                <a:lnTo>
                  <a:pt x="4290" y="9919"/>
                </a:lnTo>
                <a:lnTo>
                  <a:pt x="2501" y="13750"/>
                </a:lnTo>
                <a:lnTo>
                  <a:pt x="2501" y="13750"/>
                </a:lnTo>
                <a:lnTo>
                  <a:pt x="5979" y="11341"/>
                </a:lnTo>
                <a:lnTo>
                  <a:pt x="6549" y="15535"/>
                </a:lnTo>
                <a:lnTo>
                  <a:pt x="8172" y="11627"/>
                </a:lnTo>
                <a:lnTo>
                  <a:pt x="10918" y="14844"/>
                </a:lnTo>
                <a:lnTo>
                  <a:pt x="10168" y="10680"/>
                </a:lnTo>
                <a:lnTo>
                  <a:pt x="14220" y="11900"/>
                </a:lnTo>
                <a:lnTo>
                  <a:pt x="11336" y="8805"/>
                </a:lnTo>
                <a:lnTo>
                  <a:pt x="15404" y="7642"/>
                </a:lnTo>
                <a:lnTo>
                  <a:pt x="11306" y="6593"/>
                </a:lnTo>
                <a:lnTo>
                  <a:pt x="14099" y="3418"/>
                </a:lnTo>
                <a:lnTo>
                  <a:pt x="10087" y="4753"/>
                </a:lnTo>
                <a:lnTo>
                  <a:pt x="10717" y="570"/>
                </a:lnTo>
                <a:lnTo>
                  <a:pt x="8061" y="3862"/>
                </a:lnTo>
                <a:lnTo>
                  <a:pt x="6332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52"/>
          <p:cNvSpPr/>
          <p:nvPr/>
        </p:nvSpPr>
        <p:spPr>
          <a:xfrm>
            <a:off x="1166539" y="4106072"/>
            <a:ext cx="609123" cy="476493"/>
          </a:xfrm>
          <a:custGeom>
            <a:avLst/>
            <a:gdLst/>
            <a:ahLst/>
            <a:cxnLst/>
            <a:rect l="l" t="t" r="r" b="b"/>
            <a:pathLst>
              <a:path w="10136" h="7929" extrusionOk="0">
                <a:moveTo>
                  <a:pt x="8644" y="1"/>
                </a:moveTo>
                <a:lnTo>
                  <a:pt x="3503" y="4965"/>
                </a:lnTo>
                <a:lnTo>
                  <a:pt x="1466" y="3065"/>
                </a:lnTo>
                <a:lnTo>
                  <a:pt x="0" y="4642"/>
                </a:lnTo>
                <a:lnTo>
                  <a:pt x="3534" y="7929"/>
                </a:lnTo>
                <a:lnTo>
                  <a:pt x="10136" y="1548"/>
                </a:lnTo>
                <a:lnTo>
                  <a:pt x="8644" y="1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2" name="Google Shape;1982;p52"/>
          <p:cNvGrpSpPr/>
          <p:nvPr/>
        </p:nvGrpSpPr>
        <p:grpSpPr>
          <a:xfrm rot="-682776">
            <a:off x="7749879" y="1977195"/>
            <a:ext cx="727489" cy="725614"/>
            <a:chOff x="2219535" y="965174"/>
            <a:chExt cx="727519" cy="725645"/>
          </a:xfrm>
        </p:grpSpPr>
        <p:sp>
          <p:nvSpPr>
            <p:cNvPr id="1983" name="Google Shape;1983;p52"/>
            <p:cNvSpPr/>
            <p:nvPr/>
          </p:nvSpPr>
          <p:spPr>
            <a:xfrm rot="691510">
              <a:off x="2274725" y="1020628"/>
              <a:ext cx="617140" cy="614736"/>
            </a:xfrm>
            <a:custGeom>
              <a:avLst/>
              <a:gdLst/>
              <a:ahLst/>
              <a:cxnLst/>
              <a:rect l="l" t="t" r="r" b="b"/>
              <a:pathLst>
                <a:path w="13866" h="13812" extrusionOk="0">
                  <a:moveTo>
                    <a:pt x="6930" y="1"/>
                  </a:moveTo>
                  <a:cubicBezTo>
                    <a:pt x="3141" y="1"/>
                    <a:pt x="56" y="3059"/>
                    <a:pt x="26" y="6851"/>
                  </a:cubicBezTo>
                  <a:cubicBezTo>
                    <a:pt x="1" y="10666"/>
                    <a:pt x="3065" y="13781"/>
                    <a:pt x="6880" y="13811"/>
                  </a:cubicBezTo>
                  <a:cubicBezTo>
                    <a:pt x="6899" y="13812"/>
                    <a:pt x="6917" y="13812"/>
                    <a:pt x="6936" y="13812"/>
                  </a:cubicBezTo>
                  <a:cubicBezTo>
                    <a:pt x="10721" y="13812"/>
                    <a:pt x="13811" y="10754"/>
                    <a:pt x="13835" y="6956"/>
                  </a:cubicBezTo>
                  <a:cubicBezTo>
                    <a:pt x="13866" y="3146"/>
                    <a:pt x="10797" y="31"/>
                    <a:pt x="6986" y="1"/>
                  </a:cubicBezTo>
                  <a:cubicBezTo>
                    <a:pt x="6968" y="1"/>
                    <a:pt x="6949" y="1"/>
                    <a:pt x="6930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2"/>
            <p:cNvSpPr/>
            <p:nvPr/>
          </p:nvSpPr>
          <p:spPr>
            <a:xfrm rot="691510">
              <a:off x="2395904" y="1256097"/>
              <a:ext cx="72236" cy="124087"/>
            </a:xfrm>
            <a:custGeom>
              <a:avLst/>
              <a:gdLst/>
              <a:ahLst/>
              <a:cxnLst/>
              <a:rect l="l" t="t" r="r" b="b"/>
              <a:pathLst>
                <a:path w="1623" h="2788" extrusionOk="0">
                  <a:moveTo>
                    <a:pt x="800" y="0"/>
                  </a:moveTo>
                  <a:cubicBezTo>
                    <a:pt x="296" y="0"/>
                    <a:pt x="10" y="578"/>
                    <a:pt x="6" y="1401"/>
                  </a:cubicBezTo>
                  <a:cubicBezTo>
                    <a:pt x="1" y="2222"/>
                    <a:pt x="292" y="2787"/>
                    <a:pt x="797" y="2787"/>
                  </a:cubicBezTo>
                  <a:cubicBezTo>
                    <a:pt x="799" y="2787"/>
                    <a:pt x="801" y="2787"/>
                    <a:pt x="803" y="2787"/>
                  </a:cubicBezTo>
                  <a:cubicBezTo>
                    <a:pt x="1309" y="2787"/>
                    <a:pt x="1608" y="2234"/>
                    <a:pt x="1613" y="1412"/>
                  </a:cubicBezTo>
                  <a:cubicBezTo>
                    <a:pt x="1623" y="589"/>
                    <a:pt x="1311" y="0"/>
                    <a:pt x="806" y="0"/>
                  </a:cubicBezTo>
                  <a:cubicBezTo>
                    <a:pt x="804" y="0"/>
                    <a:pt x="802" y="0"/>
                    <a:pt x="8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2"/>
            <p:cNvSpPr/>
            <p:nvPr/>
          </p:nvSpPr>
          <p:spPr>
            <a:xfrm rot="691510">
              <a:off x="2689545" y="1318251"/>
              <a:ext cx="72236" cy="124309"/>
            </a:xfrm>
            <a:custGeom>
              <a:avLst/>
              <a:gdLst/>
              <a:ahLst/>
              <a:cxnLst/>
              <a:rect l="l" t="t" r="r" b="b"/>
              <a:pathLst>
                <a:path w="1623" h="2793" extrusionOk="0">
                  <a:moveTo>
                    <a:pt x="798" y="1"/>
                  </a:moveTo>
                  <a:cubicBezTo>
                    <a:pt x="295" y="1"/>
                    <a:pt x="10" y="585"/>
                    <a:pt x="5" y="1402"/>
                  </a:cubicBezTo>
                  <a:cubicBezTo>
                    <a:pt x="1" y="2228"/>
                    <a:pt x="292" y="2788"/>
                    <a:pt x="801" y="2793"/>
                  </a:cubicBezTo>
                  <a:cubicBezTo>
                    <a:pt x="1306" y="2793"/>
                    <a:pt x="1608" y="2239"/>
                    <a:pt x="1613" y="1416"/>
                  </a:cubicBezTo>
                  <a:cubicBezTo>
                    <a:pt x="1623" y="590"/>
                    <a:pt x="1311" y="6"/>
                    <a:pt x="806" y="1"/>
                  </a:cubicBezTo>
                  <a:cubicBezTo>
                    <a:pt x="804" y="1"/>
                    <a:pt x="801" y="1"/>
                    <a:pt x="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2"/>
            <p:cNvSpPr/>
            <p:nvPr/>
          </p:nvSpPr>
          <p:spPr>
            <a:xfrm rot="691510">
              <a:off x="2489791" y="1382996"/>
              <a:ext cx="157556" cy="74060"/>
            </a:xfrm>
            <a:custGeom>
              <a:avLst/>
              <a:gdLst/>
              <a:ahLst/>
              <a:cxnLst/>
              <a:rect l="l" t="t" r="r" b="b"/>
              <a:pathLst>
                <a:path w="3540" h="1664" extrusionOk="0">
                  <a:moveTo>
                    <a:pt x="217" y="0"/>
                  </a:moveTo>
                  <a:cubicBezTo>
                    <a:pt x="101" y="0"/>
                    <a:pt x="1" y="91"/>
                    <a:pt x="1" y="212"/>
                  </a:cubicBezTo>
                  <a:lnTo>
                    <a:pt x="1" y="242"/>
                  </a:lnTo>
                  <a:cubicBezTo>
                    <a:pt x="1" y="358"/>
                    <a:pt x="15" y="469"/>
                    <a:pt x="41" y="575"/>
                  </a:cubicBezTo>
                  <a:cubicBezTo>
                    <a:pt x="92" y="756"/>
                    <a:pt x="182" y="923"/>
                    <a:pt x="303" y="1058"/>
                  </a:cubicBezTo>
                  <a:cubicBezTo>
                    <a:pt x="388" y="1165"/>
                    <a:pt x="494" y="1251"/>
                    <a:pt x="611" y="1326"/>
                  </a:cubicBezTo>
                  <a:cubicBezTo>
                    <a:pt x="781" y="1442"/>
                    <a:pt x="973" y="1523"/>
                    <a:pt x="1174" y="1579"/>
                  </a:cubicBezTo>
                  <a:cubicBezTo>
                    <a:pt x="1381" y="1633"/>
                    <a:pt x="1593" y="1663"/>
                    <a:pt x="1805" y="1663"/>
                  </a:cubicBezTo>
                  <a:cubicBezTo>
                    <a:pt x="2011" y="1663"/>
                    <a:pt x="2218" y="1639"/>
                    <a:pt x="2414" y="1583"/>
                  </a:cubicBezTo>
                  <a:cubicBezTo>
                    <a:pt x="2561" y="1542"/>
                    <a:pt x="2702" y="1482"/>
                    <a:pt x="2833" y="1412"/>
                  </a:cubicBezTo>
                  <a:cubicBezTo>
                    <a:pt x="2934" y="1351"/>
                    <a:pt x="3025" y="1286"/>
                    <a:pt x="3110" y="1210"/>
                  </a:cubicBezTo>
                  <a:cubicBezTo>
                    <a:pt x="3231" y="1095"/>
                    <a:pt x="3337" y="953"/>
                    <a:pt x="3412" y="792"/>
                  </a:cubicBezTo>
                  <a:cubicBezTo>
                    <a:pt x="3488" y="630"/>
                    <a:pt x="3528" y="444"/>
                    <a:pt x="3539" y="242"/>
                  </a:cubicBezTo>
                  <a:cubicBezTo>
                    <a:pt x="3539" y="127"/>
                    <a:pt x="3448" y="30"/>
                    <a:pt x="3332" y="25"/>
                  </a:cubicBezTo>
                  <a:cubicBezTo>
                    <a:pt x="3329" y="25"/>
                    <a:pt x="3326" y="25"/>
                    <a:pt x="3324" y="25"/>
                  </a:cubicBezTo>
                  <a:cubicBezTo>
                    <a:pt x="3207" y="25"/>
                    <a:pt x="3116" y="119"/>
                    <a:pt x="3110" y="232"/>
                  </a:cubicBezTo>
                  <a:cubicBezTo>
                    <a:pt x="3105" y="409"/>
                    <a:pt x="3065" y="550"/>
                    <a:pt x="2995" y="676"/>
                  </a:cubicBezTo>
                  <a:cubicBezTo>
                    <a:pt x="2944" y="767"/>
                    <a:pt x="2879" y="847"/>
                    <a:pt x="2798" y="913"/>
                  </a:cubicBezTo>
                  <a:cubicBezTo>
                    <a:pt x="2682" y="1019"/>
                    <a:pt x="2530" y="1100"/>
                    <a:pt x="2360" y="1155"/>
                  </a:cubicBezTo>
                  <a:cubicBezTo>
                    <a:pt x="2188" y="1210"/>
                    <a:pt x="1997" y="1240"/>
                    <a:pt x="1805" y="1240"/>
                  </a:cubicBezTo>
                  <a:cubicBezTo>
                    <a:pt x="1628" y="1240"/>
                    <a:pt x="1446" y="1216"/>
                    <a:pt x="1281" y="1165"/>
                  </a:cubicBezTo>
                  <a:cubicBezTo>
                    <a:pt x="1155" y="1135"/>
                    <a:pt x="1039" y="1084"/>
                    <a:pt x="932" y="1028"/>
                  </a:cubicBezTo>
                  <a:cubicBezTo>
                    <a:pt x="853" y="983"/>
                    <a:pt x="781" y="933"/>
                    <a:pt x="721" y="877"/>
                  </a:cubicBezTo>
                  <a:cubicBezTo>
                    <a:pt x="625" y="797"/>
                    <a:pt x="555" y="702"/>
                    <a:pt x="504" y="595"/>
                  </a:cubicBezTo>
                  <a:cubicBezTo>
                    <a:pt x="455" y="495"/>
                    <a:pt x="424" y="379"/>
                    <a:pt x="424" y="242"/>
                  </a:cubicBezTo>
                  <a:lnTo>
                    <a:pt x="424" y="223"/>
                  </a:lnTo>
                  <a:cubicBezTo>
                    <a:pt x="429" y="102"/>
                    <a:pt x="334" y="6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Imagen 55">
            <a:hlinkClick r:id="rId3"/>
            <a:extLst>
              <a:ext uri="{FF2B5EF4-FFF2-40B4-BE49-F238E27FC236}">
                <a16:creationId xmlns:a16="http://schemas.microsoft.com/office/drawing/2014/main" id="{88D9C39C-C96E-4B7B-870E-401560ACE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22" y="4506278"/>
            <a:ext cx="510649" cy="5110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0E90F4-5B2C-4943-A32C-D8738B82D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104" y="1082619"/>
            <a:ext cx="3110858" cy="40608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50"/>
          <p:cNvSpPr/>
          <p:nvPr/>
        </p:nvSpPr>
        <p:spPr>
          <a:xfrm>
            <a:off x="934025" y="1653500"/>
            <a:ext cx="7375800" cy="220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50"/>
          <p:cNvSpPr txBox="1">
            <a:spLocks noGrp="1"/>
          </p:cNvSpPr>
          <p:nvPr>
            <p:ph type="title"/>
          </p:nvPr>
        </p:nvSpPr>
        <p:spPr>
          <a:xfrm>
            <a:off x="720000" y="297364"/>
            <a:ext cx="7704000" cy="1337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Showcard Gothic" panose="04020904020102020604" pitchFamily="82" charset="0"/>
              </a:rPr>
              <a:t>Campos Formativos </a:t>
            </a:r>
            <a:br>
              <a:rPr lang="en" sz="3600" dirty="0">
                <a:latin typeface="Showcard Gothic" panose="04020904020102020604" pitchFamily="82" charset="0"/>
              </a:rPr>
            </a:br>
            <a:r>
              <a:rPr lang="en" sz="3600" dirty="0">
                <a:latin typeface="Showcard Gothic" panose="04020904020102020604" pitchFamily="82" charset="0"/>
              </a:rPr>
              <a:t>que se evaluan</a:t>
            </a:r>
            <a:endParaRPr sz="3600" dirty="0">
              <a:latin typeface="Showcard Gothic" panose="04020904020102020604" pitchFamily="82" charset="0"/>
            </a:endParaRPr>
          </a:p>
        </p:txBody>
      </p:sp>
      <p:graphicFrame>
        <p:nvGraphicFramePr>
          <p:cNvPr id="1947" name="Google Shape;1947;p50"/>
          <p:cNvGraphicFramePr/>
          <p:nvPr>
            <p:extLst>
              <p:ext uri="{D42A27DB-BD31-4B8C-83A1-F6EECF244321}">
                <p14:modId xmlns:p14="http://schemas.microsoft.com/office/powerpoint/2010/main" val="3491984717"/>
              </p:ext>
            </p:extLst>
          </p:nvPr>
        </p:nvGraphicFramePr>
        <p:xfrm>
          <a:off x="873088" y="1577850"/>
          <a:ext cx="7375850" cy="2209650"/>
        </p:xfrm>
        <a:graphic>
          <a:graphicData uri="http://schemas.openxmlformats.org/drawingml/2006/table">
            <a:tbl>
              <a:tblPr>
                <a:noFill/>
                <a:tableStyleId>{BB6C0913-502B-496A-B90E-12ECA1188C95}</a:tableStyleId>
              </a:tblPr>
              <a:tblGrid>
                <a:gridCol w="216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900" dirty="0">
                        <a:solidFill>
                          <a:schemeClr val="accent3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900" dirty="0">
                        <a:solidFill>
                          <a:schemeClr val="accent3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900" dirty="0">
                        <a:solidFill>
                          <a:schemeClr val="accent3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900" dirty="0">
                        <a:solidFill>
                          <a:schemeClr val="accent3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accent3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900" dirty="0">
                        <a:solidFill>
                          <a:schemeClr val="accent3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48" name="Google Shape;1948;p50"/>
          <p:cNvSpPr txBox="1"/>
          <p:nvPr/>
        </p:nvSpPr>
        <p:spPr>
          <a:xfrm rot="613">
            <a:off x="868698" y="4105238"/>
            <a:ext cx="3363600" cy="461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50" name="Google Shape;1950;p50"/>
          <p:cNvSpPr/>
          <p:nvPr/>
        </p:nvSpPr>
        <p:spPr>
          <a:xfrm>
            <a:off x="7754110" y="413755"/>
            <a:ext cx="609114" cy="614332"/>
          </a:xfrm>
          <a:custGeom>
            <a:avLst/>
            <a:gdLst/>
            <a:ahLst/>
            <a:cxnLst/>
            <a:rect l="l" t="t" r="r" b="b"/>
            <a:pathLst>
              <a:path w="15405" h="15535" extrusionOk="0">
                <a:moveTo>
                  <a:pt x="6332" y="0"/>
                </a:moveTo>
                <a:lnTo>
                  <a:pt x="5878" y="4209"/>
                </a:lnTo>
                <a:lnTo>
                  <a:pt x="2340" y="1896"/>
                </a:lnTo>
                <a:lnTo>
                  <a:pt x="4230" y="5676"/>
                </a:lnTo>
                <a:lnTo>
                  <a:pt x="1" y="5646"/>
                </a:lnTo>
                <a:lnTo>
                  <a:pt x="3636" y="7807"/>
                </a:lnTo>
                <a:lnTo>
                  <a:pt x="61" y="10066"/>
                </a:lnTo>
                <a:lnTo>
                  <a:pt x="4290" y="9919"/>
                </a:lnTo>
                <a:lnTo>
                  <a:pt x="2501" y="13750"/>
                </a:lnTo>
                <a:lnTo>
                  <a:pt x="2501" y="13750"/>
                </a:lnTo>
                <a:lnTo>
                  <a:pt x="5979" y="11341"/>
                </a:lnTo>
                <a:lnTo>
                  <a:pt x="6549" y="15535"/>
                </a:lnTo>
                <a:lnTo>
                  <a:pt x="8172" y="11627"/>
                </a:lnTo>
                <a:lnTo>
                  <a:pt x="10918" y="14844"/>
                </a:lnTo>
                <a:lnTo>
                  <a:pt x="10168" y="10680"/>
                </a:lnTo>
                <a:lnTo>
                  <a:pt x="14220" y="11900"/>
                </a:lnTo>
                <a:lnTo>
                  <a:pt x="11336" y="8805"/>
                </a:lnTo>
                <a:lnTo>
                  <a:pt x="15404" y="7642"/>
                </a:lnTo>
                <a:lnTo>
                  <a:pt x="11306" y="6593"/>
                </a:lnTo>
                <a:lnTo>
                  <a:pt x="14099" y="3418"/>
                </a:lnTo>
                <a:lnTo>
                  <a:pt x="10087" y="4753"/>
                </a:lnTo>
                <a:lnTo>
                  <a:pt x="10717" y="570"/>
                </a:lnTo>
                <a:lnTo>
                  <a:pt x="8061" y="3862"/>
                </a:lnTo>
                <a:lnTo>
                  <a:pt x="6332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2858;p67">
            <a:extLst>
              <a:ext uri="{FF2B5EF4-FFF2-40B4-BE49-F238E27FC236}">
                <a16:creationId xmlns:a16="http://schemas.microsoft.com/office/drawing/2014/main" id="{EF89C603-E9B2-4488-8E4D-29E4FB5616CF}"/>
              </a:ext>
            </a:extLst>
          </p:cNvPr>
          <p:cNvGrpSpPr/>
          <p:nvPr/>
        </p:nvGrpSpPr>
        <p:grpSpPr>
          <a:xfrm rot="-1192642">
            <a:off x="6241409" y="3944139"/>
            <a:ext cx="727502" cy="725627"/>
            <a:chOff x="2219535" y="965174"/>
            <a:chExt cx="727519" cy="725645"/>
          </a:xfrm>
        </p:grpSpPr>
        <p:sp>
          <p:nvSpPr>
            <p:cNvPr id="12" name="Google Shape;2859;p67">
              <a:extLst>
                <a:ext uri="{FF2B5EF4-FFF2-40B4-BE49-F238E27FC236}">
                  <a16:creationId xmlns:a16="http://schemas.microsoft.com/office/drawing/2014/main" id="{F51F28C8-0477-401A-B625-5D85F232745D}"/>
                </a:ext>
              </a:extLst>
            </p:cNvPr>
            <p:cNvSpPr/>
            <p:nvPr/>
          </p:nvSpPr>
          <p:spPr>
            <a:xfrm rot="691510">
              <a:off x="2274725" y="1020628"/>
              <a:ext cx="617140" cy="614736"/>
            </a:xfrm>
            <a:custGeom>
              <a:avLst/>
              <a:gdLst/>
              <a:ahLst/>
              <a:cxnLst/>
              <a:rect l="l" t="t" r="r" b="b"/>
              <a:pathLst>
                <a:path w="13866" h="13812" extrusionOk="0">
                  <a:moveTo>
                    <a:pt x="6930" y="1"/>
                  </a:moveTo>
                  <a:cubicBezTo>
                    <a:pt x="3141" y="1"/>
                    <a:pt x="56" y="3059"/>
                    <a:pt x="26" y="6851"/>
                  </a:cubicBezTo>
                  <a:cubicBezTo>
                    <a:pt x="1" y="10666"/>
                    <a:pt x="3065" y="13781"/>
                    <a:pt x="6880" y="13811"/>
                  </a:cubicBezTo>
                  <a:cubicBezTo>
                    <a:pt x="6899" y="13812"/>
                    <a:pt x="6917" y="13812"/>
                    <a:pt x="6936" y="13812"/>
                  </a:cubicBezTo>
                  <a:cubicBezTo>
                    <a:pt x="10721" y="13812"/>
                    <a:pt x="13811" y="10754"/>
                    <a:pt x="13835" y="6956"/>
                  </a:cubicBezTo>
                  <a:cubicBezTo>
                    <a:pt x="13866" y="3146"/>
                    <a:pt x="10797" y="31"/>
                    <a:pt x="6986" y="1"/>
                  </a:cubicBezTo>
                  <a:cubicBezTo>
                    <a:pt x="6968" y="1"/>
                    <a:pt x="6949" y="1"/>
                    <a:pt x="693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860;p67">
              <a:extLst>
                <a:ext uri="{FF2B5EF4-FFF2-40B4-BE49-F238E27FC236}">
                  <a16:creationId xmlns:a16="http://schemas.microsoft.com/office/drawing/2014/main" id="{065A1235-C253-45EE-AEC3-2E12BE355AB0}"/>
                </a:ext>
              </a:extLst>
            </p:cNvPr>
            <p:cNvSpPr/>
            <p:nvPr/>
          </p:nvSpPr>
          <p:spPr>
            <a:xfrm rot="691510">
              <a:off x="2395904" y="1256097"/>
              <a:ext cx="72236" cy="124087"/>
            </a:xfrm>
            <a:custGeom>
              <a:avLst/>
              <a:gdLst/>
              <a:ahLst/>
              <a:cxnLst/>
              <a:rect l="l" t="t" r="r" b="b"/>
              <a:pathLst>
                <a:path w="1623" h="2788" extrusionOk="0">
                  <a:moveTo>
                    <a:pt x="800" y="0"/>
                  </a:moveTo>
                  <a:cubicBezTo>
                    <a:pt x="296" y="0"/>
                    <a:pt x="10" y="578"/>
                    <a:pt x="6" y="1401"/>
                  </a:cubicBezTo>
                  <a:cubicBezTo>
                    <a:pt x="1" y="2222"/>
                    <a:pt x="292" y="2787"/>
                    <a:pt x="797" y="2787"/>
                  </a:cubicBezTo>
                  <a:cubicBezTo>
                    <a:pt x="799" y="2787"/>
                    <a:pt x="801" y="2787"/>
                    <a:pt x="803" y="2787"/>
                  </a:cubicBezTo>
                  <a:cubicBezTo>
                    <a:pt x="1309" y="2787"/>
                    <a:pt x="1608" y="2234"/>
                    <a:pt x="1613" y="1412"/>
                  </a:cubicBezTo>
                  <a:cubicBezTo>
                    <a:pt x="1623" y="589"/>
                    <a:pt x="1311" y="0"/>
                    <a:pt x="806" y="0"/>
                  </a:cubicBezTo>
                  <a:cubicBezTo>
                    <a:pt x="804" y="0"/>
                    <a:pt x="802" y="0"/>
                    <a:pt x="8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61;p67">
              <a:extLst>
                <a:ext uri="{FF2B5EF4-FFF2-40B4-BE49-F238E27FC236}">
                  <a16:creationId xmlns:a16="http://schemas.microsoft.com/office/drawing/2014/main" id="{6164440E-1B0C-4B74-96BE-C21680AE8138}"/>
                </a:ext>
              </a:extLst>
            </p:cNvPr>
            <p:cNvSpPr/>
            <p:nvPr/>
          </p:nvSpPr>
          <p:spPr>
            <a:xfrm rot="691510">
              <a:off x="2689545" y="1318251"/>
              <a:ext cx="72236" cy="124309"/>
            </a:xfrm>
            <a:custGeom>
              <a:avLst/>
              <a:gdLst/>
              <a:ahLst/>
              <a:cxnLst/>
              <a:rect l="l" t="t" r="r" b="b"/>
              <a:pathLst>
                <a:path w="1623" h="2793" extrusionOk="0">
                  <a:moveTo>
                    <a:pt x="798" y="1"/>
                  </a:moveTo>
                  <a:cubicBezTo>
                    <a:pt x="295" y="1"/>
                    <a:pt x="10" y="585"/>
                    <a:pt x="5" y="1402"/>
                  </a:cubicBezTo>
                  <a:cubicBezTo>
                    <a:pt x="1" y="2228"/>
                    <a:pt x="292" y="2788"/>
                    <a:pt x="801" y="2793"/>
                  </a:cubicBezTo>
                  <a:cubicBezTo>
                    <a:pt x="1306" y="2793"/>
                    <a:pt x="1608" y="2239"/>
                    <a:pt x="1613" y="1416"/>
                  </a:cubicBezTo>
                  <a:cubicBezTo>
                    <a:pt x="1623" y="590"/>
                    <a:pt x="1311" y="6"/>
                    <a:pt x="806" y="1"/>
                  </a:cubicBezTo>
                  <a:cubicBezTo>
                    <a:pt x="804" y="1"/>
                    <a:pt x="801" y="1"/>
                    <a:pt x="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62;p67">
              <a:extLst>
                <a:ext uri="{FF2B5EF4-FFF2-40B4-BE49-F238E27FC236}">
                  <a16:creationId xmlns:a16="http://schemas.microsoft.com/office/drawing/2014/main" id="{6A5685E8-8DB2-42BB-87CA-6D7B2116430F}"/>
                </a:ext>
              </a:extLst>
            </p:cNvPr>
            <p:cNvSpPr/>
            <p:nvPr/>
          </p:nvSpPr>
          <p:spPr>
            <a:xfrm rot="691510">
              <a:off x="2489791" y="1382996"/>
              <a:ext cx="157556" cy="74060"/>
            </a:xfrm>
            <a:custGeom>
              <a:avLst/>
              <a:gdLst/>
              <a:ahLst/>
              <a:cxnLst/>
              <a:rect l="l" t="t" r="r" b="b"/>
              <a:pathLst>
                <a:path w="3540" h="1664" extrusionOk="0">
                  <a:moveTo>
                    <a:pt x="217" y="0"/>
                  </a:moveTo>
                  <a:cubicBezTo>
                    <a:pt x="101" y="0"/>
                    <a:pt x="1" y="91"/>
                    <a:pt x="1" y="212"/>
                  </a:cubicBezTo>
                  <a:lnTo>
                    <a:pt x="1" y="242"/>
                  </a:lnTo>
                  <a:cubicBezTo>
                    <a:pt x="1" y="358"/>
                    <a:pt x="15" y="469"/>
                    <a:pt x="41" y="575"/>
                  </a:cubicBezTo>
                  <a:cubicBezTo>
                    <a:pt x="92" y="756"/>
                    <a:pt x="182" y="923"/>
                    <a:pt x="303" y="1058"/>
                  </a:cubicBezTo>
                  <a:cubicBezTo>
                    <a:pt x="388" y="1165"/>
                    <a:pt x="494" y="1251"/>
                    <a:pt x="611" y="1326"/>
                  </a:cubicBezTo>
                  <a:cubicBezTo>
                    <a:pt x="781" y="1442"/>
                    <a:pt x="973" y="1523"/>
                    <a:pt x="1174" y="1579"/>
                  </a:cubicBezTo>
                  <a:cubicBezTo>
                    <a:pt x="1381" y="1633"/>
                    <a:pt x="1593" y="1663"/>
                    <a:pt x="1805" y="1663"/>
                  </a:cubicBezTo>
                  <a:cubicBezTo>
                    <a:pt x="2011" y="1663"/>
                    <a:pt x="2218" y="1639"/>
                    <a:pt x="2414" y="1583"/>
                  </a:cubicBezTo>
                  <a:cubicBezTo>
                    <a:pt x="2561" y="1542"/>
                    <a:pt x="2702" y="1482"/>
                    <a:pt x="2833" y="1412"/>
                  </a:cubicBezTo>
                  <a:cubicBezTo>
                    <a:pt x="2934" y="1351"/>
                    <a:pt x="3025" y="1286"/>
                    <a:pt x="3110" y="1210"/>
                  </a:cubicBezTo>
                  <a:cubicBezTo>
                    <a:pt x="3231" y="1095"/>
                    <a:pt x="3337" y="953"/>
                    <a:pt x="3412" y="792"/>
                  </a:cubicBezTo>
                  <a:cubicBezTo>
                    <a:pt x="3488" y="630"/>
                    <a:pt x="3528" y="444"/>
                    <a:pt x="3539" y="242"/>
                  </a:cubicBezTo>
                  <a:cubicBezTo>
                    <a:pt x="3539" y="127"/>
                    <a:pt x="3448" y="30"/>
                    <a:pt x="3332" y="25"/>
                  </a:cubicBezTo>
                  <a:cubicBezTo>
                    <a:pt x="3329" y="25"/>
                    <a:pt x="3326" y="25"/>
                    <a:pt x="3324" y="25"/>
                  </a:cubicBezTo>
                  <a:cubicBezTo>
                    <a:pt x="3207" y="25"/>
                    <a:pt x="3116" y="119"/>
                    <a:pt x="3110" y="232"/>
                  </a:cubicBezTo>
                  <a:cubicBezTo>
                    <a:pt x="3105" y="409"/>
                    <a:pt x="3065" y="550"/>
                    <a:pt x="2995" y="676"/>
                  </a:cubicBezTo>
                  <a:cubicBezTo>
                    <a:pt x="2944" y="767"/>
                    <a:pt x="2879" y="847"/>
                    <a:pt x="2798" y="913"/>
                  </a:cubicBezTo>
                  <a:cubicBezTo>
                    <a:pt x="2682" y="1019"/>
                    <a:pt x="2530" y="1100"/>
                    <a:pt x="2360" y="1155"/>
                  </a:cubicBezTo>
                  <a:cubicBezTo>
                    <a:pt x="2188" y="1210"/>
                    <a:pt x="1997" y="1240"/>
                    <a:pt x="1805" y="1240"/>
                  </a:cubicBezTo>
                  <a:cubicBezTo>
                    <a:pt x="1628" y="1240"/>
                    <a:pt x="1446" y="1216"/>
                    <a:pt x="1281" y="1165"/>
                  </a:cubicBezTo>
                  <a:cubicBezTo>
                    <a:pt x="1155" y="1135"/>
                    <a:pt x="1039" y="1084"/>
                    <a:pt x="932" y="1028"/>
                  </a:cubicBezTo>
                  <a:cubicBezTo>
                    <a:pt x="853" y="983"/>
                    <a:pt x="781" y="933"/>
                    <a:pt x="721" y="877"/>
                  </a:cubicBezTo>
                  <a:cubicBezTo>
                    <a:pt x="625" y="797"/>
                    <a:pt x="555" y="702"/>
                    <a:pt x="504" y="595"/>
                  </a:cubicBezTo>
                  <a:cubicBezTo>
                    <a:pt x="455" y="495"/>
                    <a:pt x="424" y="379"/>
                    <a:pt x="424" y="242"/>
                  </a:cubicBezTo>
                  <a:lnTo>
                    <a:pt x="424" y="223"/>
                  </a:lnTo>
                  <a:cubicBezTo>
                    <a:pt x="429" y="102"/>
                    <a:pt x="334" y="6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2850;p67">
            <a:extLst>
              <a:ext uri="{FF2B5EF4-FFF2-40B4-BE49-F238E27FC236}">
                <a16:creationId xmlns:a16="http://schemas.microsoft.com/office/drawing/2014/main" id="{DB1326E4-B095-45DD-8555-7FE54BDB0A1C}"/>
              </a:ext>
            </a:extLst>
          </p:cNvPr>
          <p:cNvGrpSpPr/>
          <p:nvPr/>
        </p:nvGrpSpPr>
        <p:grpSpPr>
          <a:xfrm>
            <a:off x="7292984" y="3384033"/>
            <a:ext cx="1300899" cy="1441809"/>
            <a:chOff x="7123110" y="3193076"/>
            <a:chExt cx="1300899" cy="1441809"/>
          </a:xfrm>
        </p:grpSpPr>
        <p:sp>
          <p:nvSpPr>
            <p:cNvPr id="17" name="Google Shape;2851;p67">
              <a:extLst>
                <a:ext uri="{FF2B5EF4-FFF2-40B4-BE49-F238E27FC236}">
                  <a16:creationId xmlns:a16="http://schemas.microsoft.com/office/drawing/2014/main" id="{C8A4B78A-FA15-4FF0-A0DC-44B7E4A9F5C6}"/>
                </a:ext>
              </a:extLst>
            </p:cNvPr>
            <p:cNvSpPr/>
            <p:nvPr/>
          </p:nvSpPr>
          <p:spPr>
            <a:xfrm rot="3923391">
              <a:off x="7315987" y="3545030"/>
              <a:ext cx="821775" cy="951770"/>
            </a:xfrm>
            <a:custGeom>
              <a:avLst/>
              <a:gdLst/>
              <a:ahLst/>
              <a:cxnLst/>
              <a:rect l="l" t="t" r="r" b="b"/>
              <a:pathLst>
                <a:path w="16001" h="18533" extrusionOk="0">
                  <a:moveTo>
                    <a:pt x="8603" y="1"/>
                  </a:moveTo>
                  <a:cubicBezTo>
                    <a:pt x="7609" y="1"/>
                    <a:pt x="35" y="4161"/>
                    <a:pt x="23" y="4499"/>
                  </a:cubicBezTo>
                  <a:cubicBezTo>
                    <a:pt x="0" y="5724"/>
                    <a:pt x="7170" y="18097"/>
                    <a:pt x="7529" y="18504"/>
                  </a:cubicBezTo>
                  <a:cubicBezTo>
                    <a:pt x="7546" y="18524"/>
                    <a:pt x="7579" y="18533"/>
                    <a:pt x="7627" y="18533"/>
                  </a:cubicBezTo>
                  <a:cubicBezTo>
                    <a:pt x="8592" y="18533"/>
                    <a:pt x="15505" y="14730"/>
                    <a:pt x="15747" y="14489"/>
                  </a:cubicBezTo>
                  <a:cubicBezTo>
                    <a:pt x="16000" y="14236"/>
                    <a:pt x="9094" y="426"/>
                    <a:pt x="8695" y="26"/>
                  </a:cubicBezTo>
                  <a:cubicBezTo>
                    <a:pt x="8678" y="9"/>
                    <a:pt x="8647" y="1"/>
                    <a:pt x="86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272423"/>
              </a:solidFill>
              <a:prstDash val="solid"/>
              <a:miter lim="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52;p67">
              <a:extLst>
                <a:ext uri="{FF2B5EF4-FFF2-40B4-BE49-F238E27FC236}">
                  <a16:creationId xmlns:a16="http://schemas.microsoft.com/office/drawing/2014/main" id="{73F1C48F-F169-4628-9C5D-5685AE590632}"/>
                </a:ext>
              </a:extLst>
            </p:cNvPr>
            <p:cNvSpPr/>
            <p:nvPr/>
          </p:nvSpPr>
          <p:spPr>
            <a:xfrm rot="3923391">
              <a:off x="7420789" y="3601352"/>
              <a:ext cx="576336" cy="830828"/>
            </a:xfrm>
            <a:custGeom>
              <a:avLst/>
              <a:gdLst/>
              <a:ahLst/>
              <a:cxnLst/>
              <a:rect l="l" t="t" r="r" b="b"/>
              <a:pathLst>
                <a:path w="11222" h="16178" extrusionOk="0">
                  <a:moveTo>
                    <a:pt x="3038" y="1"/>
                  </a:moveTo>
                  <a:cubicBezTo>
                    <a:pt x="2014" y="525"/>
                    <a:pt x="919" y="1119"/>
                    <a:pt x="1" y="1644"/>
                  </a:cubicBezTo>
                  <a:cubicBezTo>
                    <a:pt x="2161" y="6700"/>
                    <a:pt x="4693" y="11598"/>
                    <a:pt x="7725" y="16177"/>
                  </a:cubicBezTo>
                  <a:cubicBezTo>
                    <a:pt x="8825" y="15647"/>
                    <a:pt x="10126" y="14971"/>
                    <a:pt x="11221" y="14376"/>
                  </a:cubicBezTo>
                  <a:cubicBezTo>
                    <a:pt x="8678" y="9490"/>
                    <a:pt x="5429" y="4969"/>
                    <a:pt x="303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272423"/>
              </a:solidFill>
              <a:prstDash val="solid"/>
              <a:miter lim="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853;p67">
              <a:extLst>
                <a:ext uri="{FF2B5EF4-FFF2-40B4-BE49-F238E27FC236}">
                  <a16:creationId xmlns:a16="http://schemas.microsoft.com/office/drawing/2014/main" id="{62FD11DB-AEE3-483D-AA7E-81A10863EBB5}"/>
                </a:ext>
              </a:extLst>
            </p:cNvPr>
            <p:cNvSpPr/>
            <p:nvPr/>
          </p:nvSpPr>
          <p:spPr>
            <a:xfrm rot="3923391">
              <a:off x="7227249" y="4151241"/>
              <a:ext cx="437208" cy="402267"/>
            </a:xfrm>
            <a:custGeom>
              <a:avLst/>
              <a:gdLst/>
              <a:ahLst/>
              <a:cxnLst/>
              <a:rect l="l" t="t" r="r" b="b"/>
              <a:pathLst>
                <a:path w="8513" h="7833" extrusionOk="0">
                  <a:moveTo>
                    <a:pt x="4754" y="1"/>
                  </a:moveTo>
                  <a:cubicBezTo>
                    <a:pt x="4708" y="1"/>
                    <a:pt x="4677" y="8"/>
                    <a:pt x="4662" y="22"/>
                  </a:cubicBezTo>
                  <a:cubicBezTo>
                    <a:pt x="4463" y="223"/>
                    <a:pt x="4151" y="2712"/>
                    <a:pt x="3998" y="2866"/>
                  </a:cubicBezTo>
                  <a:cubicBezTo>
                    <a:pt x="3987" y="2878"/>
                    <a:pt x="3962" y="2883"/>
                    <a:pt x="3925" y="2883"/>
                  </a:cubicBezTo>
                  <a:cubicBezTo>
                    <a:pt x="3518" y="2883"/>
                    <a:pt x="1695" y="2239"/>
                    <a:pt x="1197" y="2239"/>
                  </a:cubicBezTo>
                  <a:cubicBezTo>
                    <a:pt x="1141" y="2239"/>
                    <a:pt x="1102" y="2247"/>
                    <a:pt x="1084" y="2266"/>
                  </a:cubicBezTo>
                  <a:cubicBezTo>
                    <a:pt x="883" y="2465"/>
                    <a:pt x="0" y="5296"/>
                    <a:pt x="195" y="5491"/>
                  </a:cubicBezTo>
                  <a:cubicBezTo>
                    <a:pt x="590" y="5886"/>
                    <a:pt x="6532" y="7832"/>
                    <a:pt x="7416" y="7832"/>
                  </a:cubicBezTo>
                  <a:cubicBezTo>
                    <a:pt x="7468" y="7832"/>
                    <a:pt x="7503" y="7826"/>
                    <a:pt x="7518" y="7811"/>
                  </a:cubicBezTo>
                  <a:cubicBezTo>
                    <a:pt x="7771" y="7551"/>
                    <a:pt x="8512" y="1859"/>
                    <a:pt x="8413" y="1476"/>
                  </a:cubicBezTo>
                  <a:cubicBezTo>
                    <a:pt x="8320" y="1121"/>
                    <a:pt x="5345" y="1"/>
                    <a:pt x="4754" y="1"/>
                  </a:cubicBezTo>
                  <a:close/>
                </a:path>
              </a:pathLst>
            </a:custGeom>
            <a:solidFill>
              <a:srgbClr val="F3F3F1"/>
            </a:solidFill>
            <a:ln w="19050" cap="flat" cmpd="sng">
              <a:solidFill>
                <a:srgbClr val="272423"/>
              </a:solidFill>
              <a:prstDash val="solid"/>
              <a:miter lim="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54;p67">
              <a:extLst>
                <a:ext uri="{FF2B5EF4-FFF2-40B4-BE49-F238E27FC236}">
                  <a16:creationId xmlns:a16="http://schemas.microsoft.com/office/drawing/2014/main" id="{8FED14D9-F684-4C1B-A363-DA53FA0BDDFD}"/>
                </a:ext>
              </a:extLst>
            </p:cNvPr>
            <p:cNvSpPr/>
            <p:nvPr/>
          </p:nvSpPr>
          <p:spPr>
            <a:xfrm rot="3923391">
              <a:off x="7292657" y="4460958"/>
              <a:ext cx="145188" cy="116680"/>
            </a:xfrm>
            <a:custGeom>
              <a:avLst/>
              <a:gdLst/>
              <a:ahLst/>
              <a:cxnLst/>
              <a:rect l="l" t="t" r="r" b="b"/>
              <a:pathLst>
                <a:path w="2827" h="2272" extrusionOk="0">
                  <a:moveTo>
                    <a:pt x="2826" y="1"/>
                  </a:moveTo>
                  <a:cubicBezTo>
                    <a:pt x="1832" y="466"/>
                    <a:pt x="895" y="1055"/>
                    <a:pt x="1" y="1726"/>
                  </a:cubicBezTo>
                  <a:cubicBezTo>
                    <a:pt x="1064" y="2041"/>
                    <a:pt x="1965" y="2272"/>
                    <a:pt x="2270" y="2272"/>
                  </a:cubicBezTo>
                  <a:cubicBezTo>
                    <a:pt x="2323" y="2272"/>
                    <a:pt x="2358" y="2265"/>
                    <a:pt x="2373" y="2250"/>
                  </a:cubicBezTo>
                  <a:cubicBezTo>
                    <a:pt x="2473" y="2144"/>
                    <a:pt x="2655" y="1166"/>
                    <a:pt x="282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272423"/>
              </a:solidFill>
              <a:prstDash val="solid"/>
              <a:miter lim="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55;p67">
              <a:extLst>
                <a:ext uri="{FF2B5EF4-FFF2-40B4-BE49-F238E27FC236}">
                  <a16:creationId xmlns:a16="http://schemas.microsoft.com/office/drawing/2014/main" id="{23B131DA-578F-4373-B4BB-C3560A29A550}"/>
                </a:ext>
              </a:extLst>
            </p:cNvPr>
            <p:cNvSpPr/>
            <p:nvPr/>
          </p:nvSpPr>
          <p:spPr>
            <a:xfrm rot="3923391">
              <a:off x="7844000" y="3316806"/>
              <a:ext cx="545573" cy="425942"/>
            </a:xfrm>
            <a:custGeom>
              <a:avLst/>
              <a:gdLst/>
              <a:ahLst/>
              <a:cxnLst/>
              <a:rect l="l" t="t" r="r" b="b"/>
              <a:pathLst>
                <a:path w="10623" h="8294" extrusionOk="0">
                  <a:moveTo>
                    <a:pt x="6938" y="1"/>
                  </a:moveTo>
                  <a:cubicBezTo>
                    <a:pt x="5749" y="1"/>
                    <a:pt x="2563" y="1081"/>
                    <a:pt x="1214" y="2431"/>
                  </a:cubicBezTo>
                  <a:cubicBezTo>
                    <a:pt x="0" y="3643"/>
                    <a:pt x="878" y="6227"/>
                    <a:pt x="2238" y="8224"/>
                  </a:cubicBezTo>
                  <a:cubicBezTo>
                    <a:pt x="2271" y="8271"/>
                    <a:pt x="2363" y="8294"/>
                    <a:pt x="2502" y="8294"/>
                  </a:cubicBezTo>
                  <a:cubicBezTo>
                    <a:pt x="3957" y="8294"/>
                    <a:pt x="10623" y="5857"/>
                    <a:pt x="10278" y="4385"/>
                  </a:cubicBezTo>
                  <a:cubicBezTo>
                    <a:pt x="9896" y="2766"/>
                    <a:pt x="8666" y="206"/>
                    <a:pt x="7118" y="11"/>
                  </a:cubicBezTo>
                  <a:cubicBezTo>
                    <a:pt x="7065" y="4"/>
                    <a:pt x="7005" y="1"/>
                    <a:pt x="693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272423"/>
              </a:solidFill>
              <a:prstDash val="solid"/>
              <a:miter lim="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856;p67">
              <a:extLst>
                <a:ext uri="{FF2B5EF4-FFF2-40B4-BE49-F238E27FC236}">
                  <a16:creationId xmlns:a16="http://schemas.microsoft.com/office/drawing/2014/main" id="{E462F8AD-8E3D-4057-B69A-96372909E544}"/>
                </a:ext>
              </a:extLst>
            </p:cNvPr>
            <p:cNvSpPr/>
            <p:nvPr/>
          </p:nvSpPr>
          <p:spPr>
            <a:xfrm rot="3923391">
              <a:off x="7723893" y="3453529"/>
              <a:ext cx="567811" cy="395180"/>
            </a:xfrm>
            <a:custGeom>
              <a:avLst/>
              <a:gdLst/>
              <a:ahLst/>
              <a:cxnLst/>
              <a:rect l="l" t="t" r="r" b="b"/>
              <a:pathLst>
                <a:path w="11056" h="7695" extrusionOk="0">
                  <a:moveTo>
                    <a:pt x="8860" y="1"/>
                  </a:moveTo>
                  <a:cubicBezTo>
                    <a:pt x="7859" y="1"/>
                    <a:pt x="936" y="3591"/>
                    <a:pt x="519" y="4015"/>
                  </a:cubicBezTo>
                  <a:cubicBezTo>
                    <a:pt x="0" y="4527"/>
                    <a:pt x="1372" y="7695"/>
                    <a:pt x="1872" y="7695"/>
                  </a:cubicBezTo>
                  <a:cubicBezTo>
                    <a:pt x="2373" y="7695"/>
                    <a:pt x="10467" y="3408"/>
                    <a:pt x="10762" y="3115"/>
                  </a:cubicBezTo>
                  <a:cubicBezTo>
                    <a:pt x="11056" y="2814"/>
                    <a:pt x="9861" y="1"/>
                    <a:pt x="886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272423"/>
              </a:solidFill>
              <a:prstDash val="solid"/>
              <a:miter lim="141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Imagen 22">
            <a:hlinkClick r:id="rId3"/>
            <a:extLst>
              <a:ext uri="{FF2B5EF4-FFF2-40B4-BE49-F238E27FC236}">
                <a16:creationId xmlns:a16="http://schemas.microsoft.com/office/drawing/2014/main" id="{5CCADB65-1FC3-4AF3-8293-B4CF44EDA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22" y="4506278"/>
            <a:ext cx="510649" cy="5110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67"/>
          <p:cNvSpPr txBox="1">
            <a:spLocks noGrp="1"/>
          </p:cNvSpPr>
          <p:nvPr>
            <p:ph type="title"/>
          </p:nvPr>
        </p:nvSpPr>
        <p:spPr>
          <a:xfrm>
            <a:off x="1624774" y="4958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Showcard Gothic" panose="04020904020102020604" pitchFamily="82" charset="0"/>
              </a:rPr>
              <a:t>Resultados de Grupo</a:t>
            </a:r>
            <a:endParaRPr sz="3600" dirty="0">
              <a:latin typeface="Showcard Gothic" panose="04020904020102020604" pitchFamily="82" charset="0"/>
            </a:endParaRPr>
          </a:p>
        </p:txBody>
      </p:sp>
      <p:sp>
        <p:nvSpPr>
          <p:cNvPr id="2836" name="Google Shape;2836;p67"/>
          <p:cNvSpPr/>
          <p:nvPr/>
        </p:nvSpPr>
        <p:spPr>
          <a:xfrm>
            <a:off x="931375" y="1279888"/>
            <a:ext cx="421800" cy="421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67"/>
          <p:cNvSpPr/>
          <p:nvPr/>
        </p:nvSpPr>
        <p:spPr>
          <a:xfrm>
            <a:off x="985907" y="1209475"/>
            <a:ext cx="537284" cy="420316"/>
          </a:xfrm>
          <a:custGeom>
            <a:avLst/>
            <a:gdLst/>
            <a:ahLst/>
            <a:cxnLst/>
            <a:rect l="l" t="t" r="r" b="b"/>
            <a:pathLst>
              <a:path w="10136" h="7929" extrusionOk="0">
                <a:moveTo>
                  <a:pt x="8644" y="1"/>
                </a:moveTo>
                <a:lnTo>
                  <a:pt x="3503" y="4965"/>
                </a:lnTo>
                <a:lnTo>
                  <a:pt x="1466" y="3065"/>
                </a:lnTo>
                <a:lnTo>
                  <a:pt x="0" y="4642"/>
                </a:lnTo>
                <a:lnTo>
                  <a:pt x="3534" y="7929"/>
                </a:lnTo>
                <a:lnTo>
                  <a:pt x="10136" y="1548"/>
                </a:lnTo>
                <a:lnTo>
                  <a:pt x="864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67"/>
          <p:cNvSpPr txBox="1"/>
          <p:nvPr/>
        </p:nvSpPr>
        <p:spPr>
          <a:xfrm>
            <a:off x="1523200" y="1290700"/>
            <a:ext cx="365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Escribe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39" name="Google Shape;2839;p67"/>
          <p:cNvSpPr/>
          <p:nvPr/>
        </p:nvSpPr>
        <p:spPr>
          <a:xfrm>
            <a:off x="931375" y="1914013"/>
            <a:ext cx="421800" cy="421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67"/>
          <p:cNvSpPr/>
          <p:nvPr/>
        </p:nvSpPr>
        <p:spPr>
          <a:xfrm>
            <a:off x="931375" y="2548138"/>
            <a:ext cx="421800" cy="421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67"/>
          <p:cNvSpPr/>
          <p:nvPr/>
        </p:nvSpPr>
        <p:spPr>
          <a:xfrm>
            <a:off x="931375" y="3182263"/>
            <a:ext cx="421800" cy="421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67"/>
          <p:cNvSpPr/>
          <p:nvPr/>
        </p:nvSpPr>
        <p:spPr>
          <a:xfrm>
            <a:off x="931375" y="3816388"/>
            <a:ext cx="421800" cy="421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67"/>
          <p:cNvSpPr/>
          <p:nvPr/>
        </p:nvSpPr>
        <p:spPr>
          <a:xfrm>
            <a:off x="985907" y="3120100"/>
            <a:ext cx="537284" cy="420316"/>
          </a:xfrm>
          <a:custGeom>
            <a:avLst/>
            <a:gdLst/>
            <a:ahLst/>
            <a:cxnLst/>
            <a:rect l="l" t="t" r="r" b="b"/>
            <a:pathLst>
              <a:path w="10136" h="7929" extrusionOk="0">
                <a:moveTo>
                  <a:pt x="8644" y="1"/>
                </a:moveTo>
                <a:lnTo>
                  <a:pt x="3503" y="4965"/>
                </a:lnTo>
                <a:lnTo>
                  <a:pt x="1466" y="3065"/>
                </a:lnTo>
                <a:lnTo>
                  <a:pt x="0" y="4642"/>
                </a:lnTo>
                <a:lnTo>
                  <a:pt x="3534" y="7929"/>
                </a:lnTo>
                <a:lnTo>
                  <a:pt x="10136" y="1548"/>
                </a:lnTo>
                <a:lnTo>
                  <a:pt x="864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67"/>
          <p:cNvSpPr txBox="1"/>
          <p:nvPr/>
        </p:nvSpPr>
        <p:spPr>
          <a:xfrm>
            <a:off x="5482675" y="1852580"/>
            <a:ext cx="28122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Escribe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49" name="Google Shape;2849;p67"/>
          <p:cNvSpPr txBox="1"/>
          <p:nvPr/>
        </p:nvSpPr>
        <p:spPr>
          <a:xfrm>
            <a:off x="5476774" y="1279900"/>
            <a:ext cx="2812200" cy="572700"/>
          </a:xfrm>
          <a:prstGeom prst="rect">
            <a:avLst/>
          </a:prstGeom>
          <a:solidFill>
            <a:srgbClr val="FFD25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000000"/>
                </a:solidFill>
                <a:latin typeface="Shrikhand"/>
                <a:ea typeface="Shrikhand"/>
                <a:cs typeface="Shrikhand"/>
                <a:sym typeface="Shrikhand"/>
              </a:rPr>
              <a:t>Nota</a:t>
            </a:r>
            <a:endParaRPr sz="2200" dirty="0">
              <a:solidFill>
                <a:srgbClr val="000000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sp>
        <p:nvSpPr>
          <p:cNvPr id="2857" name="Google Shape;2857;p67"/>
          <p:cNvSpPr/>
          <p:nvPr/>
        </p:nvSpPr>
        <p:spPr>
          <a:xfrm>
            <a:off x="7898810" y="895905"/>
            <a:ext cx="609114" cy="614332"/>
          </a:xfrm>
          <a:custGeom>
            <a:avLst/>
            <a:gdLst/>
            <a:ahLst/>
            <a:cxnLst/>
            <a:rect l="l" t="t" r="r" b="b"/>
            <a:pathLst>
              <a:path w="15405" h="15535" extrusionOk="0">
                <a:moveTo>
                  <a:pt x="6332" y="0"/>
                </a:moveTo>
                <a:lnTo>
                  <a:pt x="5878" y="4209"/>
                </a:lnTo>
                <a:lnTo>
                  <a:pt x="2340" y="1896"/>
                </a:lnTo>
                <a:lnTo>
                  <a:pt x="4230" y="5676"/>
                </a:lnTo>
                <a:lnTo>
                  <a:pt x="1" y="5646"/>
                </a:lnTo>
                <a:lnTo>
                  <a:pt x="3636" y="7807"/>
                </a:lnTo>
                <a:lnTo>
                  <a:pt x="61" y="10066"/>
                </a:lnTo>
                <a:lnTo>
                  <a:pt x="4290" y="9919"/>
                </a:lnTo>
                <a:lnTo>
                  <a:pt x="2501" y="13750"/>
                </a:lnTo>
                <a:lnTo>
                  <a:pt x="2501" y="13750"/>
                </a:lnTo>
                <a:lnTo>
                  <a:pt x="5979" y="11341"/>
                </a:lnTo>
                <a:lnTo>
                  <a:pt x="6549" y="15535"/>
                </a:lnTo>
                <a:lnTo>
                  <a:pt x="8172" y="11627"/>
                </a:lnTo>
                <a:lnTo>
                  <a:pt x="10918" y="14844"/>
                </a:lnTo>
                <a:lnTo>
                  <a:pt x="10168" y="10680"/>
                </a:lnTo>
                <a:lnTo>
                  <a:pt x="14220" y="11900"/>
                </a:lnTo>
                <a:lnTo>
                  <a:pt x="11336" y="8805"/>
                </a:lnTo>
                <a:lnTo>
                  <a:pt x="15404" y="7642"/>
                </a:lnTo>
                <a:lnTo>
                  <a:pt x="11306" y="6593"/>
                </a:lnTo>
                <a:lnTo>
                  <a:pt x="14099" y="3418"/>
                </a:lnTo>
                <a:lnTo>
                  <a:pt x="10087" y="4753"/>
                </a:lnTo>
                <a:lnTo>
                  <a:pt x="10717" y="570"/>
                </a:lnTo>
                <a:lnTo>
                  <a:pt x="8061" y="3862"/>
                </a:lnTo>
                <a:lnTo>
                  <a:pt x="6332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Imagen 29">
            <a:hlinkClick r:id="rId3"/>
            <a:extLst>
              <a:ext uri="{FF2B5EF4-FFF2-40B4-BE49-F238E27FC236}">
                <a16:creationId xmlns:a16="http://schemas.microsoft.com/office/drawing/2014/main" id="{99A97F9F-F2F7-4ACF-83A1-84A38A0D1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22" y="4506278"/>
            <a:ext cx="510649" cy="5110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4CA9A6D-7C8C-4B1A-B222-26E8432F4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055" y="2548138"/>
            <a:ext cx="1873091" cy="25953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67"/>
          <p:cNvSpPr txBox="1">
            <a:spLocks noGrp="1"/>
          </p:cNvSpPr>
          <p:nvPr>
            <p:ph type="title"/>
          </p:nvPr>
        </p:nvSpPr>
        <p:spPr>
          <a:xfrm>
            <a:off x="1624774" y="4958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Showcard Gothic" panose="04020904020102020604" pitchFamily="82" charset="0"/>
              </a:rPr>
              <a:t>Areas de Oportunidad</a:t>
            </a:r>
            <a:endParaRPr sz="3600" dirty="0">
              <a:latin typeface="Showcard Gothic" panose="04020904020102020604" pitchFamily="82" charset="0"/>
            </a:endParaRPr>
          </a:p>
        </p:txBody>
      </p:sp>
      <p:sp>
        <p:nvSpPr>
          <p:cNvPr id="2836" name="Google Shape;2836;p67"/>
          <p:cNvSpPr/>
          <p:nvPr/>
        </p:nvSpPr>
        <p:spPr>
          <a:xfrm>
            <a:off x="931375" y="1279888"/>
            <a:ext cx="421800" cy="421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67"/>
          <p:cNvSpPr/>
          <p:nvPr/>
        </p:nvSpPr>
        <p:spPr>
          <a:xfrm>
            <a:off x="985907" y="1209475"/>
            <a:ext cx="537284" cy="420316"/>
          </a:xfrm>
          <a:custGeom>
            <a:avLst/>
            <a:gdLst/>
            <a:ahLst/>
            <a:cxnLst/>
            <a:rect l="l" t="t" r="r" b="b"/>
            <a:pathLst>
              <a:path w="10136" h="7929" extrusionOk="0">
                <a:moveTo>
                  <a:pt x="8644" y="1"/>
                </a:moveTo>
                <a:lnTo>
                  <a:pt x="3503" y="4965"/>
                </a:lnTo>
                <a:lnTo>
                  <a:pt x="1466" y="3065"/>
                </a:lnTo>
                <a:lnTo>
                  <a:pt x="0" y="4642"/>
                </a:lnTo>
                <a:lnTo>
                  <a:pt x="3534" y="7929"/>
                </a:lnTo>
                <a:lnTo>
                  <a:pt x="10136" y="1548"/>
                </a:lnTo>
                <a:lnTo>
                  <a:pt x="864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67"/>
          <p:cNvSpPr txBox="1"/>
          <p:nvPr/>
        </p:nvSpPr>
        <p:spPr>
          <a:xfrm>
            <a:off x="1523200" y="1290700"/>
            <a:ext cx="365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Escribe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39" name="Google Shape;2839;p67"/>
          <p:cNvSpPr/>
          <p:nvPr/>
        </p:nvSpPr>
        <p:spPr>
          <a:xfrm>
            <a:off x="931375" y="1914013"/>
            <a:ext cx="421800" cy="421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67"/>
          <p:cNvSpPr/>
          <p:nvPr/>
        </p:nvSpPr>
        <p:spPr>
          <a:xfrm>
            <a:off x="931375" y="2548138"/>
            <a:ext cx="421800" cy="421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67"/>
          <p:cNvSpPr/>
          <p:nvPr/>
        </p:nvSpPr>
        <p:spPr>
          <a:xfrm>
            <a:off x="931375" y="3182263"/>
            <a:ext cx="421800" cy="421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67"/>
          <p:cNvSpPr/>
          <p:nvPr/>
        </p:nvSpPr>
        <p:spPr>
          <a:xfrm>
            <a:off x="931375" y="3816388"/>
            <a:ext cx="421800" cy="421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67"/>
          <p:cNvSpPr/>
          <p:nvPr/>
        </p:nvSpPr>
        <p:spPr>
          <a:xfrm>
            <a:off x="985907" y="3120100"/>
            <a:ext cx="537284" cy="420316"/>
          </a:xfrm>
          <a:custGeom>
            <a:avLst/>
            <a:gdLst/>
            <a:ahLst/>
            <a:cxnLst/>
            <a:rect l="l" t="t" r="r" b="b"/>
            <a:pathLst>
              <a:path w="10136" h="7929" extrusionOk="0">
                <a:moveTo>
                  <a:pt x="8644" y="1"/>
                </a:moveTo>
                <a:lnTo>
                  <a:pt x="3503" y="4965"/>
                </a:lnTo>
                <a:lnTo>
                  <a:pt x="1466" y="3065"/>
                </a:lnTo>
                <a:lnTo>
                  <a:pt x="0" y="4642"/>
                </a:lnTo>
                <a:lnTo>
                  <a:pt x="3534" y="7929"/>
                </a:lnTo>
                <a:lnTo>
                  <a:pt x="10136" y="1548"/>
                </a:lnTo>
                <a:lnTo>
                  <a:pt x="864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67"/>
          <p:cNvSpPr txBox="1"/>
          <p:nvPr/>
        </p:nvSpPr>
        <p:spPr>
          <a:xfrm>
            <a:off x="5482675" y="1852580"/>
            <a:ext cx="28122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Escribe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49" name="Google Shape;2849;p67"/>
          <p:cNvSpPr txBox="1"/>
          <p:nvPr/>
        </p:nvSpPr>
        <p:spPr>
          <a:xfrm>
            <a:off x="5476774" y="1279900"/>
            <a:ext cx="2812200" cy="572700"/>
          </a:xfrm>
          <a:prstGeom prst="rect">
            <a:avLst/>
          </a:prstGeom>
          <a:solidFill>
            <a:srgbClr val="FFD25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000000"/>
                </a:solidFill>
                <a:latin typeface="Shrikhand"/>
                <a:ea typeface="Shrikhand"/>
                <a:cs typeface="Shrikhand"/>
                <a:sym typeface="Shrikhand"/>
              </a:rPr>
              <a:t>Nota</a:t>
            </a:r>
            <a:endParaRPr sz="2200" dirty="0">
              <a:solidFill>
                <a:srgbClr val="000000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sp>
        <p:nvSpPr>
          <p:cNvPr id="2857" name="Google Shape;2857;p67"/>
          <p:cNvSpPr/>
          <p:nvPr/>
        </p:nvSpPr>
        <p:spPr>
          <a:xfrm>
            <a:off x="7898810" y="895905"/>
            <a:ext cx="609114" cy="614332"/>
          </a:xfrm>
          <a:custGeom>
            <a:avLst/>
            <a:gdLst/>
            <a:ahLst/>
            <a:cxnLst/>
            <a:rect l="l" t="t" r="r" b="b"/>
            <a:pathLst>
              <a:path w="15405" h="15535" extrusionOk="0">
                <a:moveTo>
                  <a:pt x="6332" y="0"/>
                </a:moveTo>
                <a:lnTo>
                  <a:pt x="5878" y="4209"/>
                </a:lnTo>
                <a:lnTo>
                  <a:pt x="2340" y="1896"/>
                </a:lnTo>
                <a:lnTo>
                  <a:pt x="4230" y="5676"/>
                </a:lnTo>
                <a:lnTo>
                  <a:pt x="1" y="5646"/>
                </a:lnTo>
                <a:lnTo>
                  <a:pt x="3636" y="7807"/>
                </a:lnTo>
                <a:lnTo>
                  <a:pt x="61" y="10066"/>
                </a:lnTo>
                <a:lnTo>
                  <a:pt x="4290" y="9919"/>
                </a:lnTo>
                <a:lnTo>
                  <a:pt x="2501" y="13750"/>
                </a:lnTo>
                <a:lnTo>
                  <a:pt x="2501" y="13750"/>
                </a:lnTo>
                <a:lnTo>
                  <a:pt x="5979" y="11341"/>
                </a:lnTo>
                <a:lnTo>
                  <a:pt x="6549" y="15535"/>
                </a:lnTo>
                <a:lnTo>
                  <a:pt x="8172" y="11627"/>
                </a:lnTo>
                <a:lnTo>
                  <a:pt x="10918" y="14844"/>
                </a:lnTo>
                <a:lnTo>
                  <a:pt x="10168" y="10680"/>
                </a:lnTo>
                <a:lnTo>
                  <a:pt x="14220" y="11900"/>
                </a:lnTo>
                <a:lnTo>
                  <a:pt x="11336" y="8805"/>
                </a:lnTo>
                <a:lnTo>
                  <a:pt x="15404" y="7642"/>
                </a:lnTo>
                <a:lnTo>
                  <a:pt x="11306" y="6593"/>
                </a:lnTo>
                <a:lnTo>
                  <a:pt x="14099" y="3418"/>
                </a:lnTo>
                <a:lnTo>
                  <a:pt x="10087" y="4753"/>
                </a:lnTo>
                <a:lnTo>
                  <a:pt x="10717" y="570"/>
                </a:lnTo>
                <a:lnTo>
                  <a:pt x="8061" y="3862"/>
                </a:lnTo>
                <a:lnTo>
                  <a:pt x="6332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Imagen 13">
            <a:hlinkClick r:id="rId3"/>
            <a:extLst>
              <a:ext uri="{FF2B5EF4-FFF2-40B4-BE49-F238E27FC236}">
                <a16:creationId xmlns:a16="http://schemas.microsoft.com/office/drawing/2014/main" id="{2C6BFBE4-E641-4A80-9C66-988692C1F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22" y="4506278"/>
            <a:ext cx="510649" cy="5110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F78E531-30A8-42BD-97F0-62912DF5F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564" y="2243015"/>
            <a:ext cx="1556492" cy="290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8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59"/>
          <p:cNvSpPr txBox="1">
            <a:spLocks noGrp="1"/>
          </p:cNvSpPr>
          <p:nvPr>
            <p:ph type="title"/>
          </p:nvPr>
        </p:nvSpPr>
        <p:spPr>
          <a:xfrm>
            <a:off x="720000" y="323200"/>
            <a:ext cx="7704000" cy="1691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Showcard Gothic" panose="04020904020102020604" pitchFamily="82" charset="0"/>
              </a:rPr>
              <a:t>Como podemos ayudar </a:t>
            </a:r>
            <a:br>
              <a:rPr lang="en" sz="3600" dirty="0">
                <a:latin typeface="Showcard Gothic" panose="04020904020102020604" pitchFamily="82" charset="0"/>
              </a:rPr>
            </a:br>
            <a:r>
              <a:rPr lang="en" sz="3600" dirty="0">
                <a:latin typeface="Showcard Gothic" panose="04020904020102020604" pitchFamily="82" charset="0"/>
              </a:rPr>
              <a:t>desde casa</a:t>
            </a:r>
            <a:endParaRPr sz="3600" dirty="0">
              <a:latin typeface="Showcard Gothic" panose="04020904020102020604" pitchFamily="82" charset="0"/>
            </a:endParaRPr>
          </a:p>
        </p:txBody>
      </p:sp>
      <p:sp>
        <p:nvSpPr>
          <p:cNvPr id="2352" name="Google Shape;2352;p59"/>
          <p:cNvSpPr txBox="1"/>
          <p:nvPr/>
        </p:nvSpPr>
        <p:spPr>
          <a:xfrm>
            <a:off x="783197" y="1621334"/>
            <a:ext cx="5403000" cy="572700"/>
          </a:xfrm>
          <a:prstGeom prst="rect">
            <a:avLst/>
          </a:prstGeom>
          <a:solidFill>
            <a:srgbClr val="FFD25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Shrikhand"/>
                <a:ea typeface="Shrikhand"/>
                <a:cs typeface="Shrikhand"/>
                <a:sym typeface="Shrikhand"/>
              </a:rPr>
              <a:t>Objetivo principal</a:t>
            </a:r>
            <a:endParaRPr sz="2200" dirty="0">
              <a:solidFill>
                <a:srgbClr val="000000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sp>
        <p:nvSpPr>
          <p:cNvPr id="2355" name="Google Shape;2355;p59"/>
          <p:cNvSpPr txBox="1"/>
          <p:nvPr/>
        </p:nvSpPr>
        <p:spPr>
          <a:xfrm>
            <a:off x="2292500" y="2429600"/>
            <a:ext cx="39033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Escribe</a:t>
            </a:r>
            <a:endParaRPr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56" name="Google Shape;2356;p59"/>
          <p:cNvSpPr txBox="1"/>
          <p:nvPr/>
        </p:nvSpPr>
        <p:spPr>
          <a:xfrm rot="-170594">
            <a:off x="792897" y="2429605"/>
            <a:ext cx="1342653" cy="42442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000000"/>
                </a:solidFill>
                <a:latin typeface="Shrikhand"/>
                <a:ea typeface="Shrikhand"/>
                <a:cs typeface="Shrikhand"/>
                <a:sym typeface="Shrikhand"/>
              </a:rPr>
              <a:t>Objetivo</a:t>
            </a:r>
            <a:endParaRPr sz="1800" dirty="0">
              <a:solidFill>
                <a:srgbClr val="000000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sp>
        <p:nvSpPr>
          <p:cNvPr id="2358" name="Google Shape;2358;p59"/>
          <p:cNvSpPr txBox="1"/>
          <p:nvPr/>
        </p:nvSpPr>
        <p:spPr>
          <a:xfrm rot="-170594">
            <a:off x="792897" y="2992405"/>
            <a:ext cx="1342653" cy="42442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sp>
        <p:nvSpPr>
          <p:cNvPr id="2360" name="Google Shape;2360;p59"/>
          <p:cNvSpPr txBox="1"/>
          <p:nvPr/>
        </p:nvSpPr>
        <p:spPr>
          <a:xfrm rot="-170594">
            <a:off x="792897" y="3555205"/>
            <a:ext cx="1342653" cy="42442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sp>
        <p:nvSpPr>
          <p:cNvPr id="2362" name="Google Shape;2362;p59"/>
          <p:cNvSpPr txBox="1"/>
          <p:nvPr/>
        </p:nvSpPr>
        <p:spPr>
          <a:xfrm rot="-170594">
            <a:off x="792897" y="4151030"/>
            <a:ext cx="1342653" cy="42442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pic>
        <p:nvPicPr>
          <p:cNvPr id="58" name="Imagen 57">
            <a:hlinkClick r:id="rId3"/>
            <a:extLst>
              <a:ext uri="{FF2B5EF4-FFF2-40B4-BE49-F238E27FC236}">
                <a16:creationId xmlns:a16="http://schemas.microsoft.com/office/drawing/2014/main" id="{75A3A32C-165A-43BF-BF2D-D57E3FF1E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22" y="4506278"/>
            <a:ext cx="510649" cy="5110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459DB8-A4DC-445F-A4DD-195FB9F8B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18" y="1363181"/>
            <a:ext cx="2376004" cy="37803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51"/>
          <p:cNvSpPr txBox="1">
            <a:spLocks noGrp="1"/>
          </p:cNvSpPr>
          <p:nvPr>
            <p:ph type="subTitle" idx="3"/>
          </p:nvPr>
        </p:nvSpPr>
        <p:spPr>
          <a:xfrm>
            <a:off x="1883275" y="1564013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Evidencia</a:t>
            </a:r>
            <a:endParaRPr dirty="0"/>
          </a:p>
        </p:txBody>
      </p:sp>
      <p:sp>
        <p:nvSpPr>
          <p:cNvPr id="1956" name="Google Shape;1956;p51"/>
          <p:cNvSpPr txBox="1">
            <a:spLocks noGrp="1"/>
          </p:cNvSpPr>
          <p:nvPr>
            <p:ph type="title" idx="2"/>
          </p:nvPr>
        </p:nvSpPr>
        <p:spPr>
          <a:xfrm rot="-803684">
            <a:off x="1399909" y="1143855"/>
            <a:ext cx="1065793" cy="5634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1957" name="Google Shape;1957;p51"/>
          <p:cNvSpPr txBox="1">
            <a:spLocks noGrp="1"/>
          </p:cNvSpPr>
          <p:nvPr>
            <p:ph type="subTitle" idx="1"/>
          </p:nvPr>
        </p:nvSpPr>
        <p:spPr>
          <a:xfrm>
            <a:off x="1888325" y="2136712"/>
            <a:ext cx="2403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Explica</a:t>
            </a:r>
            <a:endParaRPr dirty="0"/>
          </a:p>
        </p:txBody>
      </p:sp>
      <p:sp>
        <p:nvSpPr>
          <p:cNvPr id="1958" name="Google Shape;1958;p51"/>
          <p:cNvSpPr txBox="1">
            <a:spLocks noGrp="1"/>
          </p:cNvSpPr>
          <p:nvPr>
            <p:ph type="title"/>
          </p:nvPr>
        </p:nvSpPr>
        <p:spPr>
          <a:xfrm>
            <a:off x="720000" y="323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Showcard Gothic" panose="04020904020102020604" pitchFamily="82" charset="0"/>
              </a:rPr>
              <a:t>Evidencias de trabajo</a:t>
            </a:r>
            <a:endParaRPr sz="3600" dirty="0">
              <a:latin typeface="Showcard Gothic" panose="04020904020102020604" pitchFamily="82" charset="0"/>
            </a:endParaRPr>
          </a:p>
        </p:txBody>
      </p:sp>
      <p:sp>
        <p:nvSpPr>
          <p:cNvPr id="1960" name="Google Shape;1960;p51"/>
          <p:cNvSpPr txBox="1">
            <a:spLocks noGrp="1"/>
          </p:cNvSpPr>
          <p:nvPr>
            <p:ph type="subTitle" idx="6"/>
          </p:nvPr>
        </p:nvSpPr>
        <p:spPr>
          <a:xfrm>
            <a:off x="1883275" y="3413225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.</a:t>
            </a:r>
            <a:endParaRPr dirty="0"/>
          </a:p>
        </p:txBody>
      </p:sp>
      <p:sp>
        <p:nvSpPr>
          <p:cNvPr id="1962" name="Google Shape;1962;p51"/>
          <p:cNvSpPr txBox="1">
            <a:spLocks noGrp="1"/>
          </p:cNvSpPr>
          <p:nvPr>
            <p:ph type="subTitle" idx="9"/>
          </p:nvPr>
        </p:nvSpPr>
        <p:spPr>
          <a:xfrm>
            <a:off x="5385900" y="1564013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.</a:t>
            </a:r>
            <a:endParaRPr dirty="0"/>
          </a:p>
        </p:txBody>
      </p:sp>
      <p:sp>
        <p:nvSpPr>
          <p:cNvPr id="1964" name="Google Shape;1964;p51"/>
          <p:cNvSpPr txBox="1">
            <a:spLocks noGrp="1"/>
          </p:cNvSpPr>
          <p:nvPr>
            <p:ph type="subTitle" idx="15"/>
          </p:nvPr>
        </p:nvSpPr>
        <p:spPr>
          <a:xfrm>
            <a:off x="5385900" y="3413225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.</a:t>
            </a:r>
            <a:endParaRPr dirty="0"/>
          </a:p>
        </p:txBody>
      </p:sp>
      <p:sp>
        <p:nvSpPr>
          <p:cNvPr id="1965" name="Google Shape;1965;p51"/>
          <p:cNvSpPr txBox="1">
            <a:spLocks noGrp="1"/>
          </p:cNvSpPr>
          <p:nvPr>
            <p:ph type="title" idx="4"/>
          </p:nvPr>
        </p:nvSpPr>
        <p:spPr>
          <a:xfrm rot="-803684">
            <a:off x="1399909" y="2993068"/>
            <a:ext cx="1065793" cy="5634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1966" name="Google Shape;1966;p51"/>
          <p:cNvSpPr txBox="1">
            <a:spLocks noGrp="1"/>
          </p:cNvSpPr>
          <p:nvPr>
            <p:ph type="title" idx="7"/>
          </p:nvPr>
        </p:nvSpPr>
        <p:spPr>
          <a:xfrm rot="-803684">
            <a:off x="4902534" y="1143855"/>
            <a:ext cx="1065793" cy="5634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1967" name="Google Shape;1967;p51"/>
          <p:cNvSpPr txBox="1">
            <a:spLocks noGrp="1"/>
          </p:cNvSpPr>
          <p:nvPr>
            <p:ph type="title" idx="13"/>
          </p:nvPr>
        </p:nvSpPr>
        <p:spPr>
          <a:xfrm rot="-803684">
            <a:off x="4902534" y="2993068"/>
            <a:ext cx="1065793" cy="5634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1968" name="Google Shape;1968;p51"/>
          <p:cNvSpPr/>
          <p:nvPr/>
        </p:nvSpPr>
        <p:spPr>
          <a:xfrm>
            <a:off x="7928575" y="2783500"/>
            <a:ext cx="668799" cy="523175"/>
          </a:xfrm>
          <a:custGeom>
            <a:avLst/>
            <a:gdLst/>
            <a:ahLst/>
            <a:cxnLst/>
            <a:rect l="l" t="t" r="r" b="b"/>
            <a:pathLst>
              <a:path w="10136" h="7929" extrusionOk="0">
                <a:moveTo>
                  <a:pt x="8644" y="1"/>
                </a:moveTo>
                <a:lnTo>
                  <a:pt x="3503" y="4965"/>
                </a:lnTo>
                <a:lnTo>
                  <a:pt x="1466" y="3065"/>
                </a:lnTo>
                <a:lnTo>
                  <a:pt x="0" y="4642"/>
                </a:lnTo>
                <a:lnTo>
                  <a:pt x="3534" y="7929"/>
                </a:lnTo>
                <a:lnTo>
                  <a:pt x="10136" y="1548"/>
                </a:lnTo>
                <a:lnTo>
                  <a:pt x="8644" y="1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9" name="Google Shape;1969;p51"/>
          <p:cNvGrpSpPr/>
          <p:nvPr/>
        </p:nvGrpSpPr>
        <p:grpSpPr>
          <a:xfrm rot="-503882">
            <a:off x="793711" y="2077881"/>
            <a:ext cx="701870" cy="700062"/>
            <a:chOff x="2219535" y="965174"/>
            <a:chExt cx="727519" cy="725645"/>
          </a:xfrm>
        </p:grpSpPr>
        <p:sp>
          <p:nvSpPr>
            <p:cNvPr id="1970" name="Google Shape;1970;p51"/>
            <p:cNvSpPr/>
            <p:nvPr/>
          </p:nvSpPr>
          <p:spPr>
            <a:xfrm rot="691510">
              <a:off x="2274725" y="1020628"/>
              <a:ext cx="617140" cy="614736"/>
            </a:xfrm>
            <a:custGeom>
              <a:avLst/>
              <a:gdLst/>
              <a:ahLst/>
              <a:cxnLst/>
              <a:rect l="l" t="t" r="r" b="b"/>
              <a:pathLst>
                <a:path w="13866" h="13812" extrusionOk="0">
                  <a:moveTo>
                    <a:pt x="6930" y="1"/>
                  </a:moveTo>
                  <a:cubicBezTo>
                    <a:pt x="3141" y="1"/>
                    <a:pt x="56" y="3059"/>
                    <a:pt x="26" y="6851"/>
                  </a:cubicBezTo>
                  <a:cubicBezTo>
                    <a:pt x="1" y="10666"/>
                    <a:pt x="3065" y="13781"/>
                    <a:pt x="6880" y="13811"/>
                  </a:cubicBezTo>
                  <a:cubicBezTo>
                    <a:pt x="6899" y="13812"/>
                    <a:pt x="6917" y="13812"/>
                    <a:pt x="6936" y="13812"/>
                  </a:cubicBezTo>
                  <a:cubicBezTo>
                    <a:pt x="10721" y="13812"/>
                    <a:pt x="13811" y="10754"/>
                    <a:pt x="13835" y="6956"/>
                  </a:cubicBezTo>
                  <a:cubicBezTo>
                    <a:pt x="13866" y="3146"/>
                    <a:pt x="10797" y="31"/>
                    <a:pt x="6986" y="1"/>
                  </a:cubicBezTo>
                  <a:cubicBezTo>
                    <a:pt x="6968" y="1"/>
                    <a:pt x="6949" y="1"/>
                    <a:pt x="693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1"/>
            <p:cNvSpPr/>
            <p:nvPr/>
          </p:nvSpPr>
          <p:spPr>
            <a:xfrm rot="691510">
              <a:off x="2395904" y="1256097"/>
              <a:ext cx="72236" cy="124087"/>
            </a:xfrm>
            <a:custGeom>
              <a:avLst/>
              <a:gdLst/>
              <a:ahLst/>
              <a:cxnLst/>
              <a:rect l="l" t="t" r="r" b="b"/>
              <a:pathLst>
                <a:path w="1623" h="2788" extrusionOk="0">
                  <a:moveTo>
                    <a:pt x="800" y="0"/>
                  </a:moveTo>
                  <a:cubicBezTo>
                    <a:pt x="296" y="0"/>
                    <a:pt x="10" y="578"/>
                    <a:pt x="6" y="1401"/>
                  </a:cubicBezTo>
                  <a:cubicBezTo>
                    <a:pt x="1" y="2222"/>
                    <a:pt x="292" y="2787"/>
                    <a:pt x="797" y="2787"/>
                  </a:cubicBezTo>
                  <a:cubicBezTo>
                    <a:pt x="799" y="2787"/>
                    <a:pt x="801" y="2787"/>
                    <a:pt x="803" y="2787"/>
                  </a:cubicBezTo>
                  <a:cubicBezTo>
                    <a:pt x="1309" y="2787"/>
                    <a:pt x="1608" y="2234"/>
                    <a:pt x="1613" y="1412"/>
                  </a:cubicBezTo>
                  <a:cubicBezTo>
                    <a:pt x="1623" y="589"/>
                    <a:pt x="1311" y="0"/>
                    <a:pt x="806" y="0"/>
                  </a:cubicBezTo>
                  <a:cubicBezTo>
                    <a:pt x="804" y="0"/>
                    <a:pt x="802" y="0"/>
                    <a:pt x="8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1"/>
            <p:cNvSpPr/>
            <p:nvPr/>
          </p:nvSpPr>
          <p:spPr>
            <a:xfrm rot="691510">
              <a:off x="2689545" y="1318251"/>
              <a:ext cx="72236" cy="124309"/>
            </a:xfrm>
            <a:custGeom>
              <a:avLst/>
              <a:gdLst/>
              <a:ahLst/>
              <a:cxnLst/>
              <a:rect l="l" t="t" r="r" b="b"/>
              <a:pathLst>
                <a:path w="1623" h="2793" extrusionOk="0">
                  <a:moveTo>
                    <a:pt x="798" y="1"/>
                  </a:moveTo>
                  <a:cubicBezTo>
                    <a:pt x="295" y="1"/>
                    <a:pt x="10" y="585"/>
                    <a:pt x="5" y="1402"/>
                  </a:cubicBezTo>
                  <a:cubicBezTo>
                    <a:pt x="1" y="2228"/>
                    <a:pt x="292" y="2788"/>
                    <a:pt x="801" y="2793"/>
                  </a:cubicBezTo>
                  <a:cubicBezTo>
                    <a:pt x="1306" y="2793"/>
                    <a:pt x="1608" y="2239"/>
                    <a:pt x="1613" y="1416"/>
                  </a:cubicBezTo>
                  <a:cubicBezTo>
                    <a:pt x="1623" y="590"/>
                    <a:pt x="1311" y="6"/>
                    <a:pt x="806" y="1"/>
                  </a:cubicBezTo>
                  <a:cubicBezTo>
                    <a:pt x="804" y="1"/>
                    <a:pt x="801" y="1"/>
                    <a:pt x="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1"/>
            <p:cNvSpPr/>
            <p:nvPr/>
          </p:nvSpPr>
          <p:spPr>
            <a:xfrm rot="691510">
              <a:off x="2489791" y="1382996"/>
              <a:ext cx="157556" cy="74060"/>
            </a:xfrm>
            <a:custGeom>
              <a:avLst/>
              <a:gdLst/>
              <a:ahLst/>
              <a:cxnLst/>
              <a:rect l="l" t="t" r="r" b="b"/>
              <a:pathLst>
                <a:path w="3540" h="1664" extrusionOk="0">
                  <a:moveTo>
                    <a:pt x="217" y="0"/>
                  </a:moveTo>
                  <a:cubicBezTo>
                    <a:pt x="101" y="0"/>
                    <a:pt x="1" y="91"/>
                    <a:pt x="1" y="212"/>
                  </a:cubicBezTo>
                  <a:lnTo>
                    <a:pt x="1" y="242"/>
                  </a:lnTo>
                  <a:cubicBezTo>
                    <a:pt x="1" y="358"/>
                    <a:pt x="15" y="469"/>
                    <a:pt x="41" y="575"/>
                  </a:cubicBezTo>
                  <a:cubicBezTo>
                    <a:pt x="92" y="756"/>
                    <a:pt x="182" y="923"/>
                    <a:pt x="303" y="1058"/>
                  </a:cubicBezTo>
                  <a:cubicBezTo>
                    <a:pt x="388" y="1165"/>
                    <a:pt x="494" y="1251"/>
                    <a:pt x="611" y="1326"/>
                  </a:cubicBezTo>
                  <a:cubicBezTo>
                    <a:pt x="781" y="1442"/>
                    <a:pt x="973" y="1523"/>
                    <a:pt x="1174" y="1579"/>
                  </a:cubicBezTo>
                  <a:cubicBezTo>
                    <a:pt x="1381" y="1633"/>
                    <a:pt x="1593" y="1663"/>
                    <a:pt x="1805" y="1663"/>
                  </a:cubicBezTo>
                  <a:cubicBezTo>
                    <a:pt x="2011" y="1663"/>
                    <a:pt x="2218" y="1639"/>
                    <a:pt x="2414" y="1583"/>
                  </a:cubicBezTo>
                  <a:cubicBezTo>
                    <a:pt x="2561" y="1542"/>
                    <a:pt x="2702" y="1482"/>
                    <a:pt x="2833" y="1412"/>
                  </a:cubicBezTo>
                  <a:cubicBezTo>
                    <a:pt x="2934" y="1351"/>
                    <a:pt x="3025" y="1286"/>
                    <a:pt x="3110" y="1210"/>
                  </a:cubicBezTo>
                  <a:cubicBezTo>
                    <a:pt x="3231" y="1095"/>
                    <a:pt x="3337" y="953"/>
                    <a:pt x="3412" y="792"/>
                  </a:cubicBezTo>
                  <a:cubicBezTo>
                    <a:pt x="3488" y="630"/>
                    <a:pt x="3528" y="444"/>
                    <a:pt x="3539" y="242"/>
                  </a:cubicBezTo>
                  <a:cubicBezTo>
                    <a:pt x="3539" y="127"/>
                    <a:pt x="3448" y="30"/>
                    <a:pt x="3332" y="25"/>
                  </a:cubicBezTo>
                  <a:cubicBezTo>
                    <a:pt x="3329" y="25"/>
                    <a:pt x="3326" y="25"/>
                    <a:pt x="3324" y="25"/>
                  </a:cubicBezTo>
                  <a:cubicBezTo>
                    <a:pt x="3207" y="25"/>
                    <a:pt x="3116" y="119"/>
                    <a:pt x="3110" y="232"/>
                  </a:cubicBezTo>
                  <a:cubicBezTo>
                    <a:pt x="3105" y="409"/>
                    <a:pt x="3065" y="550"/>
                    <a:pt x="2995" y="676"/>
                  </a:cubicBezTo>
                  <a:cubicBezTo>
                    <a:pt x="2944" y="767"/>
                    <a:pt x="2879" y="847"/>
                    <a:pt x="2798" y="913"/>
                  </a:cubicBezTo>
                  <a:cubicBezTo>
                    <a:pt x="2682" y="1019"/>
                    <a:pt x="2530" y="1100"/>
                    <a:pt x="2360" y="1155"/>
                  </a:cubicBezTo>
                  <a:cubicBezTo>
                    <a:pt x="2188" y="1210"/>
                    <a:pt x="1997" y="1240"/>
                    <a:pt x="1805" y="1240"/>
                  </a:cubicBezTo>
                  <a:cubicBezTo>
                    <a:pt x="1628" y="1240"/>
                    <a:pt x="1446" y="1216"/>
                    <a:pt x="1281" y="1165"/>
                  </a:cubicBezTo>
                  <a:cubicBezTo>
                    <a:pt x="1155" y="1135"/>
                    <a:pt x="1039" y="1084"/>
                    <a:pt x="932" y="1028"/>
                  </a:cubicBezTo>
                  <a:cubicBezTo>
                    <a:pt x="853" y="983"/>
                    <a:pt x="781" y="933"/>
                    <a:pt x="721" y="877"/>
                  </a:cubicBezTo>
                  <a:cubicBezTo>
                    <a:pt x="625" y="797"/>
                    <a:pt x="555" y="702"/>
                    <a:pt x="504" y="595"/>
                  </a:cubicBezTo>
                  <a:cubicBezTo>
                    <a:pt x="455" y="495"/>
                    <a:pt x="424" y="379"/>
                    <a:pt x="424" y="242"/>
                  </a:cubicBezTo>
                  <a:lnTo>
                    <a:pt x="424" y="223"/>
                  </a:lnTo>
                  <a:cubicBezTo>
                    <a:pt x="429" y="102"/>
                    <a:pt x="334" y="6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Imagen 26">
            <a:hlinkClick r:id="rId3"/>
            <a:extLst>
              <a:ext uri="{FF2B5EF4-FFF2-40B4-BE49-F238E27FC236}">
                <a16:creationId xmlns:a16="http://schemas.microsoft.com/office/drawing/2014/main" id="{00B80308-56AA-48E5-B342-106635503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22" y="4506278"/>
            <a:ext cx="510649" cy="5110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58"/>
          <p:cNvSpPr/>
          <p:nvPr/>
        </p:nvSpPr>
        <p:spPr>
          <a:xfrm>
            <a:off x="4741426" y="3799250"/>
            <a:ext cx="609383" cy="614603"/>
          </a:xfrm>
          <a:custGeom>
            <a:avLst/>
            <a:gdLst/>
            <a:ahLst/>
            <a:cxnLst/>
            <a:rect l="l" t="t" r="r" b="b"/>
            <a:pathLst>
              <a:path w="15405" h="15535" extrusionOk="0">
                <a:moveTo>
                  <a:pt x="6332" y="0"/>
                </a:moveTo>
                <a:lnTo>
                  <a:pt x="5878" y="4209"/>
                </a:lnTo>
                <a:lnTo>
                  <a:pt x="2340" y="1896"/>
                </a:lnTo>
                <a:lnTo>
                  <a:pt x="4230" y="5676"/>
                </a:lnTo>
                <a:lnTo>
                  <a:pt x="1" y="5646"/>
                </a:lnTo>
                <a:lnTo>
                  <a:pt x="3636" y="7807"/>
                </a:lnTo>
                <a:lnTo>
                  <a:pt x="61" y="10066"/>
                </a:lnTo>
                <a:lnTo>
                  <a:pt x="4290" y="9919"/>
                </a:lnTo>
                <a:lnTo>
                  <a:pt x="2501" y="13750"/>
                </a:lnTo>
                <a:lnTo>
                  <a:pt x="2501" y="13750"/>
                </a:lnTo>
                <a:lnTo>
                  <a:pt x="5979" y="11341"/>
                </a:lnTo>
                <a:lnTo>
                  <a:pt x="6549" y="15535"/>
                </a:lnTo>
                <a:lnTo>
                  <a:pt x="8172" y="11627"/>
                </a:lnTo>
                <a:lnTo>
                  <a:pt x="10918" y="14844"/>
                </a:lnTo>
                <a:lnTo>
                  <a:pt x="10168" y="10680"/>
                </a:lnTo>
                <a:lnTo>
                  <a:pt x="14220" y="11900"/>
                </a:lnTo>
                <a:lnTo>
                  <a:pt x="11336" y="8805"/>
                </a:lnTo>
                <a:lnTo>
                  <a:pt x="15404" y="7642"/>
                </a:lnTo>
                <a:lnTo>
                  <a:pt x="11306" y="6593"/>
                </a:lnTo>
                <a:lnTo>
                  <a:pt x="14099" y="3418"/>
                </a:lnTo>
                <a:lnTo>
                  <a:pt x="10087" y="4753"/>
                </a:lnTo>
                <a:lnTo>
                  <a:pt x="10717" y="570"/>
                </a:lnTo>
                <a:lnTo>
                  <a:pt x="8061" y="3862"/>
                </a:lnTo>
                <a:lnTo>
                  <a:pt x="6332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58"/>
          <p:cNvSpPr/>
          <p:nvPr/>
        </p:nvSpPr>
        <p:spPr>
          <a:xfrm>
            <a:off x="3458451" y="2269321"/>
            <a:ext cx="802408" cy="809257"/>
          </a:xfrm>
          <a:custGeom>
            <a:avLst/>
            <a:gdLst/>
            <a:ahLst/>
            <a:cxnLst/>
            <a:rect l="l" t="t" r="r" b="b"/>
            <a:pathLst>
              <a:path w="15405" h="15535" extrusionOk="0">
                <a:moveTo>
                  <a:pt x="6332" y="0"/>
                </a:moveTo>
                <a:lnTo>
                  <a:pt x="5878" y="4209"/>
                </a:lnTo>
                <a:lnTo>
                  <a:pt x="2340" y="1896"/>
                </a:lnTo>
                <a:lnTo>
                  <a:pt x="4230" y="5676"/>
                </a:lnTo>
                <a:lnTo>
                  <a:pt x="1" y="5646"/>
                </a:lnTo>
                <a:lnTo>
                  <a:pt x="3636" y="7807"/>
                </a:lnTo>
                <a:lnTo>
                  <a:pt x="61" y="10066"/>
                </a:lnTo>
                <a:lnTo>
                  <a:pt x="4290" y="9919"/>
                </a:lnTo>
                <a:lnTo>
                  <a:pt x="2501" y="13750"/>
                </a:lnTo>
                <a:lnTo>
                  <a:pt x="2501" y="13750"/>
                </a:lnTo>
                <a:lnTo>
                  <a:pt x="5979" y="11341"/>
                </a:lnTo>
                <a:lnTo>
                  <a:pt x="6549" y="15535"/>
                </a:lnTo>
                <a:lnTo>
                  <a:pt x="8172" y="11627"/>
                </a:lnTo>
                <a:lnTo>
                  <a:pt x="10918" y="14844"/>
                </a:lnTo>
                <a:lnTo>
                  <a:pt x="10168" y="10680"/>
                </a:lnTo>
                <a:lnTo>
                  <a:pt x="14220" y="11900"/>
                </a:lnTo>
                <a:lnTo>
                  <a:pt x="11336" y="8805"/>
                </a:lnTo>
                <a:lnTo>
                  <a:pt x="15404" y="7642"/>
                </a:lnTo>
                <a:lnTo>
                  <a:pt x="11306" y="6593"/>
                </a:lnTo>
                <a:lnTo>
                  <a:pt x="14099" y="3418"/>
                </a:lnTo>
                <a:lnTo>
                  <a:pt x="10087" y="4753"/>
                </a:lnTo>
                <a:lnTo>
                  <a:pt x="10717" y="570"/>
                </a:lnTo>
                <a:lnTo>
                  <a:pt x="8061" y="3862"/>
                </a:lnTo>
                <a:lnTo>
                  <a:pt x="6332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58"/>
          <p:cNvSpPr/>
          <p:nvPr/>
        </p:nvSpPr>
        <p:spPr>
          <a:xfrm>
            <a:off x="5078035" y="1157880"/>
            <a:ext cx="609114" cy="614332"/>
          </a:xfrm>
          <a:custGeom>
            <a:avLst/>
            <a:gdLst/>
            <a:ahLst/>
            <a:cxnLst/>
            <a:rect l="l" t="t" r="r" b="b"/>
            <a:pathLst>
              <a:path w="15405" h="15535" extrusionOk="0">
                <a:moveTo>
                  <a:pt x="6332" y="0"/>
                </a:moveTo>
                <a:lnTo>
                  <a:pt x="5878" y="4209"/>
                </a:lnTo>
                <a:lnTo>
                  <a:pt x="2340" y="1896"/>
                </a:lnTo>
                <a:lnTo>
                  <a:pt x="4230" y="5676"/>
                </a:lnTo>
                <a:lnTo>
                  <a:pt x="1" y="5646"/>
                </a:lnTo>
                <a:lnTo>
                  <a:pt x="3636" y="7807"/>
                </a:lnTo>
                <a:lnTo>
                  <a:pt x="61" y="10066"/>
                </a:lnTo>
                <a:lnTo>
                  <a:pt x="4290" y="9919"/>
                </a:lnTo>
                <a:lnTo>
                  <a:pt x="2501" y="13750"/>
                </a:lnTo>
                <a:lnTo>
                  <a:pt x="2501" y="13750"/>
                </a:lnTo>
                <a:lnTo>
                  <a:pt x="5979" y="11341"/>
                </a:lnTo>
                <a:lnTo>
                  <a:pt x="6549" y="15535"/>
                </a:lnTo>
                <a:lnTo>
                  <a:pt x="8172" y="11627"/>
                </a:lnTo>
                <a:lnTo>
                  <a:pt x="10918" y="14844"/>
                </a:lnTo>
                <a:lnTo>
                  <a:pt x="10168" y="10680"/>
                </a:lnTo>
                <a:lnTo>
                  <a:pt x="14220" y="11900"/>
                </a:lnTo>
                <a:lnTo>
                  <a:pt x="11336" y="8805"/>
                </a:lnTo>
                <a:lnTo>
                  <a:pt x="15404" y="7642"/>
                </a:lnTo>
                <a:lnTo>
                  <a:pt x="11306" y="6593"/>
                </a:lnTo>
                <a:lnTo>
                  <a:pt x="14099" y="3418"/>
                </a:lnTo>
                <a:lnTo>
                  <a:pt x="10087" y="4753"/>
                </a:lnTo>
                <a:lnTo>
                  <a:pt x="10717" y="570"/>
                </a:lnTo>
                <a:lnTo>
                  <a:pt x="8061" y="3862"/>
                </a:lnTo>
                <a:lnTo>
                  <a:pt x="63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58"/>
          <p:cNvSpPr txBox="1">
            <a:spLocks noGrp="1"/>
          </p:cNvSpPr>
          <p:nvPr>
            <p:ph type="title"/>
          </p:nvPr>
        </p:nvSpPr>
        <p:spPr>
          <a:xfrm>
            <a:off x="720000" y="323200"/>
            <a:ext cx="748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Showcard Gothic" panose="04020904020102020604" pitchFamily="82" charset="0"/>
              </a:rPr>
              <a:t>Compromisos</a:t>
            </a:r>
            <a:endParaRPr sz="3600" dirty="0">
              <a:latin typeface="Showcard Gothic" panose="04020904020102020604" pitchFamily="82" charset="0"/>
            </a:endParaRPr>
          </a:p>
        </p:txBody>
      </p:sp>
      <p:sp>
        <p:nvSpPr>
          <p:cNvPr id="2233" name="Google Shape;2233;p58"/>
          <p:cNvSpPr txBox="1">
            <a:spLocks noGrp="1"/>
          </p:cNvSpPr>
          <p:nvPr>
            <p:ph type="subTitle" idx="1"/>
          </p:nvPr>
        </p:nvSpPr>
        <p:spPr>
          <a:xfrm>
            <a:off x="787600" y="1645437"/>
            <a:ext cx="230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Explica</a:t>
            </a:r>
            <a:endParaRPr dirty="0"/>
          </a:p>
        </p:txBody>
      </p:sp>
      <p:sp>
        <p:nvSpPr>
          <p:cNvPr id="2234" name="Google Shape;2234;p58"/>
          <p:cNvSpPr txBox="1">
            <a:spLocks noGrp="1"/>
          </p:cNvSpPr>
          <p:nvPr>
            <p:ph type="subTitle" idx="2"/>
          </p:nvPr>
        </p:nvSpPr>
        <p:spPr>
          <a:xfrm>
            <a:off x="782775" y="1072763"/>
            <a:ext cx="2300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Compromiso</a:t>
            </a:r>
            <a:endParaRPr dirty="0"/>
          </a:p>
        </p:txBody>
      </p:sp>
      <p:sp>
        <p:nvSpPr>
          <p:cNvPr id="2235" name="Google Shape;2235;p58"/>
          <p:cNvSpPr txBox="1">
            <a:spLocks noGrp="1"/>
          </p:cNvSpPr>
          <p:nvPr>
            <p:ph type="subTitle" idx="3"/>
          </p:nvPr>
        </p:nvSpPr>
        <p:spPr>
          <a:xfrm>
            <a:off x="787600" y="2878575"/>
            <a:ext cx="230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.</a:t>
            </a:r>
            <a:endParaRPr dirty="0"/>
          </a:p>
        </p:txBody>
      </p:sp>
      <p:sp>
        <p:nvSpPr>
          <p:cNvPr id="2236" name="Google Shape;2236;p58"/>
          <p:cNvSpPr txBox="1">
            <a:spLocks noGrp="1"/>
          </p:cNvSpPr>
          <p:nvPr>
            <p:ph type="subTitle" idx="4"/>
          </p:nvPr>
        </p:nvSpPr>
        <p:spPr>
          <a:xfrm>
            <a:off x="782775" y="2305900"/>
            <a:ext cx="2300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es-MX" dirty="0"/>
              <a:t>.</a:t>
            </a:r>
            <a:endParaRPr dirty="0"/>
          </a:p>
        </p:txBody>
      </p:sp>
      <p:sp>
        <p:nvSpPr>
          <p:cNvPr id="2237" name="Google Shape;2237;p58"/>
          <p:cNvSpPr txBox="1">
            <a:spLocks noGrp="1"/>
          </p:cNvSpPr>
          <p:nvPr>
            <p:ph type="subTitle" idx="5"/>
          </p:nvPr>
        </p:nvSpPr>
        <p:spPr>
          <a:xfrm>
            <a:off x="6062925" y="2879987"/>
            <a:ext cx="230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.</a:t>
            </a:r>
            <a:endParaRPr dirty="0"/>
          </a:p>
        </p:txBody>
      </p:sp>
      <p:sp>
        <p:nvSpPr>
          <p:cNvPr id="2238" name="Google Shape;2238;p58"/>
          <p:cNvSpPr txBox="1">
            <a:spLocks noGrp="1"/>
          </p:cNvSpPr>
          <p:nvPr>
            <p:ph type="subTitle" idx="6"/>
          </p:nvPr>
        </p:nvSpPr>
        <p:spPr>
          <a:xfrm>
            <a:off x="6058100" y="2307313"/>
            <a:ext cx="2300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.</a:t>
            </a:r>
            <a:endParaRPr dirty="0"/>
          </a:p>
        </p:txBody>
      </p:sp>
      <p:sp>
        <p:nvSpPr>
          <p:cNvPr id="2239" name="Google Shape;2239;p58"/>
          <p:cNvSpPr txBox="1">
            <a:spLocks noGrp="1"/>
          </p:cNvSpPr>
          <p:nvPr>
            <p:ph type="subTitle" idx="7"/>
          </p:nvPr>
        </p:nvSpPr>
        <p:spPr>
          <a:xfrm>
            <a:off x="785188" y="4111700"/>
            <a:ext cx="230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.</a:t>
            </a:r>
            <a:endParaRPr dirty="0"/>
          </a:p>
        </p:txBody>
      </p:sp>
      <p:sp>
        <p:nvSpPr>
          <p:cNvPr id="2240" name="Google Shape;2240;p58"/>
          <p:cNvSpPr txBox="1">
            <a:spLocks noGrp="1"/>
          </p:cNvSpPr>
          <p:nvPr>
            <p:ph type="subTitle" idx="8"/>
          </p:nvPr>
        </p:nvSpPr>
        <p:spPr>
          <a:xfrm>
            <a:off x="780363" y="3539025"/>
            <a:ext cx="2300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es-MX" dirty="0"/>
              <a:t>.</a:t>
            </a:r>
            <a:endParaRPr dirty="0"/>
          </a:p>
        </p:txBody>
      </p:sp>
      <p:sp>
        <p:nvSpPr>
          <p:cNvPr id="2241" name="Google Shape;2241;p58"/>
          <p:cNvSpPr txBox="1">
            <a:spLocks noGrp="1"/>
          </p:cNvSpPr>
          <p:nvPr>
            <p:ph type="subTitle" idx="9"/>
          </p:nvPr>
        </p:nvSpPr>
        <p:spPr>
          <a:xfrm>
            <a:off x="6060513" y="1645450"/>
            <a:ext cx="230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.</a:t>
            </a:r>
            <a:endParaRPr dirty="0"/>
          </a:p>
        </p:txBody>
      </p:sp>
      <p:sp>
        <p:nvSpPr>
          <p:cNvPr id="2242" name="Google Shape;2242;p58"/>
          <p:cNvSpPr txBox="1">
            <a:spLocks noGrp="1"/>
          </p:cNvSpPr>
          <p:nvPr>
            <p:ph type="subTitle" idx="13"/>
          </p:nvPr>
        </p:nvSpPr>
        <p:spPr>
          <a:xfrm>
            <a:off x="6055688" y="1072775"/>
            <a:ext cx="2300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.</a:t>
            </a:r>
            <a:endParaRPr dirty="0"/>
          </a:p>
        </p:txBody>
      </p:sp>
      <p:sp>
        <p:nvSpPr>
          <p:cNvPr id="2243" name="Google Shape;2243;p58"/>
          <p:cNvSpPr txBox="1">
            <a:spLocks noGrp="1"/>
          </p:cNvSpPr>
          <p:nvPr>
            <p:ph type="subTitle" idx="14"/>
          </p:nvPr>
        </p:nvSpPr>
        <p:spPr>
          <a:xfrm>
            <a:off x="6060513" y="4111700"/>
            <a:ext cx="230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.</a:t>
            </a:r>
            <a:endParaRPr dirty="0"/>
          </a:p>
        </p:txBody>
      </p:sp>
      <p:sp>
        <p:nvSpPr>
          <p:cNvPr id="2244" name="Google Shape;2244;p58"/>
          <p:cNvSpPr txBox="1">
            <a:spLocks noGrp="1"/>
          </p:cNvSpPr>
          <p:nvPr>
            <p:ph type="subTitle" idx="15"/>
          </p:nvPr>
        </p:nvSpPr>
        <p:spPr>
          <a:xfrm>
            <a:off x="6055688" y="3539025"/>
            <a:ext cx="2300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.</a:t>
            </a:r>
            <a:endParaRPr dirty="0"/>
          </a:p>
        </p:txBody>
      </p:sp>
      <p:pic>
        <p:nvPicPr>
          <p:cNvPr id="120" name="Imagen 119">
            <a:hlinkClick r:id="rId3"/>
            <a:extLst>
              <a:ext uri="{FF2B5EF4-FFF2-40B4-BE49-F238E27FC236}">
                <a16:creationId xmlns:a16="http://schemas.microsoft.com/office/drawing/2014/main" id="{6B8C2D5F-972C-4DD0-9D2F-B777FBDF4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22" y="4506278"/>
            <a:ext cx="510649" cy="5110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4869E4B-38ED-4813-A98D-74147B4CC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278" y="1072763"/>
            <a:ext cx="1989782" cy="42066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rean Characters Notebook Personal Organizer by Slidesgo">
  <a:themeElements>
    <a:clrScheme name="Simple Light">
      <a:dk1>
        <a:srgbClr val="FCF1D9"/>
      </a:dk1>
      <a:lt1>
        <a:srgbClr val="FFD252"/>
      </a:lt1>
      <a:dk2>
        <a:srgbClr val="E54888"/>
      </a:dk2>
      <a:lt2>
        <a:srgbClr val="71EFEF"/>
      </a:lt2>
      <a:accent1>
        <a:srgbClr val="2362E2"/>
      </a:accent1>
      <a:accent2>
        <a:srgbClr val="DBABFB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167</Words>
  <Application>Microsoft Office PowerPoint</Application>
  <PresentationFormat>Presentación en pantalla (16:9)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Montserrat Medium</vt:lpstr>
      <vt:lpstr>Montserrat</vt:lpstr>
      <vt:lpstr>AGFoodMood</vt:lpstr>
      <vt:lpstr>Shrikhand</vt:lpstr>
      <vt:lpstr>Arial</vt:lpstr>
      <vt:lpstr>Showcard Gothic</vt:lpstr>
      <vt:lpstr>Montserrat SemiBold</vt:lpstr>
      <vt:lpstr>Korean Characters Notebook Personal Organizer by Slidesgo</vt:lpstr>
      <vt:lpstr>Rendición de Cuentas</vt:lpstr>
      <vt:lpstr>Bienvenidos</vt:lpstr>
      <vt:lpstr>Proposito</vt:lpstr>
      <vt:lpstr>Campos Formativos  que se evaluan</vt:lpstr>
      <vt:lpstr>Resultados de Grupo</vt:lpstr>
      <vt:lpstr>Areas de Oportunidad</vt:lpstr>
      <vt:lpstr>Como podemos ayudar  desde casa</vt:lpstr>
      <vt:lpstr>01.</vt:lpstr>
      <vt:lpstr>Compromisos</vt:lpstr>
      <vt:lpstr>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</dc:title>
  <dc:creator>Organ Vaipe</dc:creator>
  <cp:lastModifiedBy>Organ Vaipe</cp:lastModifiedBy>
  <cp:revision>7</cp:revision>
  <dcterms:modified xsi:type="dcterms:W3CDTF">2025-03-18T00:56:58Z</dcterms:modified>
</cp:coreProperties>
</file>