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3" r:id="rId3"/>
    <p:sldId id="266" r:id="rId4"/>
    <p:sldId id="267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C82"/>
    <a:srgbClr val="83BDE9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>
        <p:scale>
          <a:sx n="59" d="100"/>
          <a:sy n="59" d="100"/>
        </p:scale>
        <p:origin x="19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DBBC-02A2-4616-9A5E-D5853F235CA9}" type="datetimeFigureOut">
              <a:rPr lang="es-MX" smtClean="0"/>
              <a:t>24/08/2024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142-E1D6-4DCA-BDC5-B11B6D69FF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07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DBBC-02A2-4616-9A5E-D5853F235CA9}" type="datetimeFigureOut">
              <a:rPr lang="es-MX" smtClean="0"/>
              <a:t>24/08/2024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142-E1D6-4DCA-BDC5-B11B6D69FF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9312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DBBC-02A2-4616-9A5E-D5853F235CA9}" type="datetimeFigureOut">
              <a:rPr lang="es-MX" smtClean="0"/>
              <a:t>24/08/2024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142-E1D6-4DCA-BDC5-B11B6D69FF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607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DBBC-02A2-4616-9A5E-D5853F235CA9}" type="datetimeFigureOut">
              <a:rPr lang="es-MX" smtClean="0"/>
              <a:t>24/08/2024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142-E1D6-4DCA-BDC5-B11B6D69FF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53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DBBC-02A2-4616-9A5E-D5853F235CA9}" type="datetimeFigureOut">
              <a:rPr lang="es-MX" smtClean="0"/>
              <a:t>24/08/2024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142-E1D6-4DCA-BDC5-B11B6D69FF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339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DBBC-02A2-4616-9A5E-D5853F235CA9}" type="datetimeFigureOut">
              <a:rPr lang="es-MX" smtClean="0"/>
              <a:t>24/08/2024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142-E1D6-4DCA-BDC5-B11B6D69FF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536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DBBC-02A2-4616-9A5E-D5853F235CA9}" type="datetimeFigureOut">
              <a:rPr lang="es-MX" smtClean="0"/>
              <a:t>24/08/2024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142-E1D6-4DCA-BDC5-B11B6D69FF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996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DBBC-02A2-4616-9A5E-D5853F235CA9}" type="datetimeFigureOut">
              <a:rPr lang="es-MX" smtClean="0"/>
              <a:t>24/08/2024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142-E1D6-4DCA-BDC5-B11B6D69FF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023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DBBC-02A2-4616-9A5E-D5853F235CA9}" type="datetimeFigureOut">
              <a:rPr lang="es-MX" smtClean="0"/>
              <a:t>24/08/2024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142-E1D6-4DCA-BDC5-B11B6D69FF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26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DBBC-02A2-4616-9A5E-D5853F235CA9}" type="datetimeFigureOut">
              <a:rPr lang="es-MX" smtClean="0"/>
              <a:t>24/08/2024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142-E1D6-4DCA-BDC5-B11B6D69FF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497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DBBC-02A2-4616-9A5E-D5853F235CA9}" type="datetimeFigureOut">
              <a:rPr lang="es-MX" smtClean="0"/>
              <a:t>24/08/2024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142-E1D6-4DCA-BDC5-B11B6D69FF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8282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CDBBC-02A2-4616-9A5E-D5853F235CA9}" type="datetimeFigureOut">
              <a:rPr lang="es-MX" smtClean="0"/>
              <a:t>24/08/2024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9F142-E1D6-4DCA-BDC5-B11B6D69FF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170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CD7CF-C6A9-48E1-9069-955FFCE4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68A9F29-861E-4174-853B-30D099F6B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144001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E208B99-83CE-42DC-B26B-65B6E22D165F}"/>
              </a:ext>
            </a:extLst>
          </p:cNvPr>
          <p:cNvSpPr/>
          <p:nvPr/>
        </p:nvSpPr>
        <p:spPr>
          <a:xfrm>
            <a:off x="1273629" y="3526971"/>
            <a:ext cx="4800600" cy="620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3A1237-FC5B-433F-99A8-0F413731BB41}"/>
              </a:ext>
            </a:extLst>
          </p:cNvPr>
          <p:cNvSpPr txBox="1"/>
          <p:nvPr/>
        </p:nvSpPr>
        <p:spPr>
          <a:xfrm>
            <a:off x="212271" y="3575956"/>
            <a:ext cx="643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HelloMissThang" panose="02000603000000000000" pitchFamily="2" charset="0"/>
                <a:ea typeface="HelloMissThang" panose="02000603000000000000" pitchFamily="2" charset="0"/>
              </a:rPr>
              <a:t>Ciclo Escolar 2024-2025</a:t>
            </a:r>
          </a:p>
        </p:txBody>
      </p:sp>
    </p:spTree>
    <p:extLst>
      <p:ext uri="{BB962C8B-B14F-4D97-AF65-F5344CB8AC3E}">
        <p14:creationId xmlns:p14="http://schemas.microsoft.com/office/powerpoint/2010/main" val="365876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081DEB-6A0F-48B3-8291-57BC1D5DE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1" t="-85161" r="3781" b="86269"/>
          <a:stretch/>
        </p:blipFill>
        <p:spPr>
          <a:xfrm>
            <a:off x="-306651" y="-8557194"/>
            <a:ext cx="7117307" cy="9589562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81BD3B8-CE26-456E-A6C2-487270AEC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E9D9"/>
              </a:clrFrom>
              <a:clrTo>
                <a:srgbClr val="FBE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3" t="92617" r="3643" b="-4410"/>
          <a:stretch/>
        </p:blipFill>
        <p:spPr>
          <a:xfrm>
            <a:off x="-259308" y="8429613"/>
            <a:ext cx="7117307" cy="111911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5899589-551F-4FAE-A0DB-B0780A2FA715}"/>
              </a:ext>
            </a:extLst>
          </p:cNvPr>
          <p:cNvGraphicFramePr>
            <a:graphicFrameLocks noGrp="1"/>
          </p:cNvGraphicFramePr>
          <p:nvPr/>
        </p:nvGraphicFramePr>
        <p:xfrm>
          <a:off x="126413" y="1410818"/>
          <a:ext cx="2125467" cy="7058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2125467">
                  <a:extLst>
                    <a:ext uri="{9D8B030D-6E8A-4147-A177-3AD203B41FA5}">
                      <a16:colId xmlns:a16="http://schemas.microsoft.com/office/drawing/2014/main" val="1371289731"/>
                    </a:ext>
                  </a:extLst>
                </a:gridCol>
              </a:tblGrid>
              <a:tr h="336104">
                <a:tc>
                  <a:txBody>
                    <a:bodyPr/>
                    <a:lstStyle/>
                    <a:p>
                      <a:pPr marL="7493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Trebuchet MS" panose="020B0603020202020204" pitchFamily="34" charset="0"/>
                        </a:rPr>
                        <a:t>Nombre del alumno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8052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2.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15.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39.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CE200CA-5034-4F09-8889-0C314A4F2795}"/>
              </a:ext>
            </a:extLst>
          </p:cNvPr>
          <p:cNvGraphicFramePr>
            <a:graphicFrameLocks noGrp="1"/>
          </p:cNvGraphicFramePr>
          <p:nvPr/>
        </p:nvGraphicFramePr>
        <p:xfrm>
          <a:off x="2368738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1B49ED0-4C19-4439-846A-48CB1F0B5E35}"/>
              </a:ext>
            </a:extLst>
          </p:cNvPr>
          <p:cNvGraphicFramePr>
            <a:graphicFrameLocks noGrp="1"/>
          </p:cNvGraphicFramePr>
          <p:nvPr/>
        </p:nvGraphicFramePr>
        <p:xfrm>
          <a:off x="3515156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B8D6CAD-E9ED-4C1E-9EA1-FCFE4BD45640}"/>
              </a:ext>
            </a:extLst>
          </p:cNvPr>
          <p:cNvGraphicFramePr>
            <a:graphicFrameLocks noGrp="1"/>
          </p:cNvGraphicFramePr>
          <p:nvPr/>
        </p:nvGraphicFramePr>
        <p:xfrm>
          <a:off x="4634678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35F516-54DF-4AA5-884B-E593CE012E17}"/>
              </a:ext>
            </a:extLst>
          </p:cNvPr>
          <p:cNvGraphicFramePr>
            <a:graphicFrameLocks noGrp="1"/>
          </p:cNvGraphicFramePr>
          <p:nvPr/>
        </p:nvGraphicFramePr>
        <p:xfrm>
          <a:off x="5781096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C8100F42-2476-4F9A-B061-D0FFAF684E0C}"/>
              </a:ext>
            </a:extLst>
          </p:cNvPr>
          <p:cNvSpPr/>
          <p:nvPr/>
        </p:nvSpPr>
        <p:spPr>
          <a:xfrm>
            <a:off x="4883508" y="826043"/>
            <a:ext cx="2475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2025</a:t>
            </a:r>
          </a:p>
        </p:txBody>
      </p:sp>
      <p:pic>
        <p:nvPicPr>
          <p:cNvPr id="3074" name="Picture 2" descr="Intensamente 2 | 23 de agosto, 2024">
            <a:extLst>
              <a:ext uri="{FF2B5EF4-FFF2-40B4-BE49-F238E27FC236}">
                <a16:creationId xmlns:a16="http://schemas.microsoft.com/office/drawing/2014/main" id="{38BF3D67-F06B-4C11-96B6-F2280135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702" y="-170186"/>
            <a:ext cx="4999858" cy="15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DED0F32-9BBE-490D-8270-DD2B54683897}"/>
              </a:ext>
            </a:extLst>
          </p:cNvPr>
          <p:cNvSpPr txBox="1"/>
          <p:nvPr/>
        </p:nvSpPr>
        <p:spPr>
          <a:xfrm>
            <a:off x="1471501" y="509148"/>
            <a:ext cx="4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HelloMissThang" panose="02000603000000000000" pitchFamily="2" charset="0"/>
                <a:ea typeface="HelloMissThang" panose="02000603000000000000" pitchFamily="2" charset="0"/>
              </a:rPr>
              <a:t>Registro de Asistencia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6021189-933F-470B-9757-0F513B5082DC}"/>
              </a:ext>
            </a:extLst>
          </p:cNvPr>
          <p:cNvSpPr/>
          <p:nvPr/>
        </p:nvSpPr>
        <p:spPr>
          <a:xfrm>
            <a:off x="3695909" y="826043"/>
            <a:ext cx="1691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abril</a:t>
            </a:r>
          </a:p>
        </p:txBody>
      </p:sp>
    </p:spTree>
    <p:extLst>
      <p:ext uri="{BB962C8B-B14F-4D97-AF65-F5344CB8AC3E}">
        <p14:creationId xmlns:p14="http://schemas.microsoft.com/office/powerpoint/2010/main" val="177963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081DEB-6A0F-48B3-8291-57BC1D5DE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1" t="-85161" r="3781" b="86269"/>
          <a:stretch/>
        </p:blipFill>
        <p:spPr>
          <a:xfrm>
            <a:off x="-306651" y="-8557194"/>
            <a:ext cx="7117307" cy="9589562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81BD3B8-CE26-456E-A6C2-487270AEC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E9D9"/>
              </a:clrFrom>
              <a:clrTo>
                <a:srgbClr val="FBE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3" t="92617" r="3643" b="-4410"/>
          <a:stretch/>
        </p:blipFill>
        <p:spPr>
          <a:xfrm>
            <a:off x="-259308" y="8429613"/>
            <a:ext cx="7117307" cy="111911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5899589-551F-4FAE-A0DB-B0780A2FA715}"/>
              </a:ext>
            </a:extLst>
          </p:cNvPr>
          <p:cNvGraphicFramePr>
            <a:graphicFrameLocks noGrp="1"/>
          </p:cNvGraphicFramePr>
          <p:nvPr/>
        </p:nvGraphicFramePr>
        <p:xfrm>
          <a:off x="126413" y="1410818"/>
          <a:ext cx="2125467" cy="7058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2125467">
                  <a:extLst>
                    <a:ext uri="{9D8B030D-6E8A-4147-A177-3AD203B41FA5}">
                      <a16:colId xmlns:a16="http://schemas.microsoft.com/office/drawing/2014/main" val="1371289731"/>
                    </a:ext>
                  </a:extLst>
                </a:gridCol>
              </a:tblGrid>
              <a:tr h="336104">
                <a:tc>
                  <a:txBody>
                    <a:bodyPr/>
                    <a:lstStyle/>
                    <a:p>
                      <a:pPr marL="7493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Trebuchet MS" panose="020B0603020202020204" pitchFamily="34" charset="0"/>
                        </a:rPr>
                        <a:t>Nombre del alumno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8052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2.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15.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39.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CE200CA-5034-4F09-8889-0C314A4F2795}"/>
              </a:ext>
            </a:extLst>
          </p:cNvPr>
          <p:cNvGraphicFramePr>
            <a:graphicFrameLocks noGrp="1"/>
          </p:cNvGraphicFramePr>
          <p:nvPr/>
        </p:nvGraphicFramePr>
        <p:xfrm>
          <a:off x="2368738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1B49ED0-4C19-4439-846A-48CB1F0B5E35}"/>
              </a:ext>
            </a:extLst>
          </p:cNvPr>
          <p:cNvGraphicFramePr>
            <a:graphicFrameLocks noGrp="1"/>
          </p:cNvGraphicFramePr>
          <p:nvPr/>
        </p:nvGraphicFramePr>
        <p:xfrm>
          <a:off x="3515156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B8D6CAD-E9ED-4C1E-9EA1-FCFE4BD45640}"/>
              </a:ext>
            </a:extLst>
          </p:cNvPr>
          <p:cNvGraphicFramePr>
            <a:graphicFrameLocks noGrp="1"/>
          </p:cNvGraphicFramePr>
          <p:nvPr/>
        </p:nvGraphicFramePr>
        <p:xfrm>
          <a:off x="4634678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35F516-54DF-4AA5-884B-E593CE012E17}"/>
              </a:ext>
            </a:extLst>
          </p:cNvPr>
          <p:cNvGraphicFramePr>
            <a:graphicFrameLocks noGrp="1"/>
          </p:cNvGraphicFramePr>
          <p:nvPr/>
        </p:nvGraphicFramePr>
        <p:xfrm>
          <a:off x="5781096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C8100F42-2476-4F9A-B061-D0FFAF684E0C}"/>
              </a:ext>
            </a:extLst>
          </p:cNvPr>
          <p:cNvSpPr/>
          <p:nvPr/>
        </p:nvSpPr>
        <p:spPr>
          <a:xfrm>
            <a:off x="4883508" y="826043"/>
            <a:ext cx="2475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2025</a:t>
            </a:r>
          </a:p>
        </p:txBody>
      </p:sp>
      <p:pic>
        <p:nvPicPr>
          <p:cNvPr id="3074" name="Picture 2" descr="Intensamente 2 | 23 de agosto, 2024">
            <a:extLst>
              <a:ext uri="{FF2B5EF4-FFF2-40B4-BE49-F238E27FC236}">
                <a16:creationId xmlns:a16="http://schemas.microsoft.com/office/drawing/2014/main" id="{38BF3D67-F06B-4C11-96B6-F2280135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702" y="-170186"/>
            <a:ext cx="4999858" cy="15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DED0F32-9BBE-490D-8270-DD2B54683897}"/>
              </a:ext>
            </a:extLst>
          </p:cNvPr>
          <p:cNvSpPr txBox="1"/>
          <p:nvPr/>
        </p:nvSpPr>
        <p:spPr>
          <a:xfrm>
            <a:off x="1471501" y="509148"/>
            <a:ext cx="4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HelloMissThang" panose="02000603000000000000" pitchFamily="2" charset="0"/>
                <a:ea typeface="HelloMissThang" panose="02000603000000000000" pitchFamily="2" charset="0"/>
              </a:rPr>
              <a:t>Registro de Asistencia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6021189-933F-470B-9757-0F513B5082DC}"/>
              </a:ext>
            </a:extLst>
          </p:cNvPr>
          <p:cNvSpPr/>
          <p:nvPr/>
        </p:nvSpPr>
        <p:spPr>
          <a:xfrm>
            <a:off x="3846591" y="826043"/>
            <a:ext cx="13901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mayo</a:t>
            </a:r>
          </a:p>
        </p:txBody>
      </p:sp>
    </p:spTree>
    <p:extLst>
      <p:ext uri="{BB962C8B-B14F-4D97-AF65-F5344CB8AC3E}">
        <p14:creationId xmlns:p14="http://schemas.microsoft.com/office/powerpoint/2010/main" val="2375150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081DEB-6A0F-48B3-8291-57BC1D5DE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1" t="-85161" r="3781" b="86269"/>
          <a:stretch/>
        </p:blipFill>
        <p:spPr>
          <a:xfrm>
            <a:off x="-306651" y="-8557194"/>
            <a:ext cx="7117307" cy="9589562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81BD3B8-CE26-456E-A6C2-487270AEC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E9D9"/>
              </a:clrFrom>
              <a:clrTo>
                <a:srgbClr val="FBE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3" t="92617" r="3643" b="-4410"/>
          <a:stretch/>
        </p:blipFill>
        <p:spPr>
          <a:xfrm>
            <a:off x="-259308" y="8429613"/>
            <a:ext cx="7117307" cy="111911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5899589-551F-4FAE-A0DB-B0780A2FA715}"/>
              </a:ext>
            </a:extLst>
          </p:cNvPr>
          <p:cNvGraphicFramePr>
            <a:graphicFrameLocks noGrp="1"/>
          </p:cNvGraphicFramePr>
          <p:nvPr/>
        </p:nvGraphicFramePr>
        <p:xfrm>
          <a:off x="126413" y="1410818"/>
          <a:ext cx="2125467" cy="7058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2125467">
                  <a:extLst>
                    <a:ext uri="{9D8B030D-6E8A-4147-A177-3AD203B41FA5}">
                      <a16:colId xmlns:a16="http://schemas.microsoft.com/office/drawing/2014/main" val="1371289731"/>
                    </a:ext>
                  </a:extLst>
                </a:gridCol>
              </a:tblGrid>
              <a:tr h="336104">
                <a:tc>
                  <a:txBody>
                    <a:bodyPr/>
                    <a:lstStyle/>
                    <a:p>
                      <a:pPr marL="7493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Trebuchet MS" panose="020B0603020202020204" pitchFamily="34" charset="0"/>
                        </a:rPr>
                        <a:t>Nombre del alumno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8052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2.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15.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39.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CE200CA-5034-4F09-8889-0C314A4F2795}"/>
              </a:ext>
            </a:extLst>
          </p:cNvPr>
          <p:cNvGraphicFramePr>
            <a:graphicFrameLocks noGrp="1"/>
          </p:cNvGraphicFramePr>
          <p:nvPr/>
        </p:nvGraphicFramePr>
        <p:xfrm>
          <a:off x="2368738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1B49ED0-4C19-4439-846A-48CB1F0B5E35}"/>
              </a:ext>
            </a:extLst>
          </p:cNvPr>
          <p:cNvGraphicFramePr>
            <a:graphicFrameLocks noGrp="1"/>
          </p:cNvGraphicFramePr>
          <p:nvPr/>
        </p:nvGraphicFramePr>
        <p:xfrm>
          <a:off x="3515156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B8D6CAD-E9ED-4C1E-9EA1-FCFE4BD45640}"/>
              </a:ext>
            </a:extLst>
          </p:cNvPr>
          <p:cNvGraphicFramePr>
            <a:graphicFrameLocks noGrp="1"/>
          </p:cNvGraphicFramePr>
          <p:nvPr/>
        </p:nvGraphicFramePr>
        <p:xfrm>
          <a:off x="4634678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35F516-54DF-4AA5-884B-E593CE012E17}"/>
              </a:ext>
            </a:extLst>
          </p:cNvPr>
          <p:cNvGraphicFramePr>
            <a:graphicFrameLocks noGrp="1"/>
          </p:cNvGraphicFramePr>
          <p:nvPr/>
        </p:nvGraphicFramePr>
        <p:xfrm>
          <a:off x="5781096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C8100F42-2476-4F9A-B061-D0FFAF684E0C}"/>
              </a:ext>
            </a:extLst>
          </p:cNvPr>
          <p:cNvSpPr/>
          <p:nvPr/>
        </p:nvSpPr>
        <p:spPr>
          <a:xfrm>
            <a:off x="4883508" y="826043"/>
            <a:ext cx="2475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2025</a:t>
            </a:r>
          </a:p>
        </p:txBody>
      </p:sp>
      <p:pic>
        <p:nvPicPr>
          <p:cNvPr id="3074" name="Picture 2" descr="Intensamente 2 | 23 de agosto, 2024">
            <a:extLst>
              <a:ext uri="{FF2B5EF4-FFF2-40B4-BE49-F238E27FC236}">
                <a16:creationId xmlns:a16="http://schemas.microsoft.com/office/drawing/2014/main" id="{38BF3D67-F06B-4C11-96B6-F2280135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702" y="-170186"/>
            <a:ext cx="4999858" cy="15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DED0F32-9BBE-490D-8270-DD2B54683897}"/>
              </a:ext>
            </a:extLst>
          </p:cNvPr>
          <p:cNvSpPr txBox="1"/>
          <p:nvPr/>
        </p:nvSpPr>
        <p:spPr>
          <a:xfrm>
            <a:off x="1471501" y="509148"/>
            <a:ext cx="4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HelloMissThang" panose="02000603000000000000" pitchFamily="2" charset="0"/>
                <a:ea typeface="HelloMissThang" panose="02000603000000000000" pitchFamily="2" charset="0"/>
              </a:rPr>
              <a:t>Registro de Asistencia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6021189-933F-470B-9757-0F513B5082DC}"/>
              </a:ext>
            </a:extLst>
          </p:cNvPr>
          <p:cNvSpPr/>
          <p:nvPr/>
        </p:nvSpPr>
        <p:spPr>
          <a:xfrm>
            <a:off x="3695909" y="826043"/>
            <a:ext cx="1691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junio</a:t>
            </a:r>
          </a:p>
        </p:txBody>
      </p:sp>
    </p:spTree>
    <p:extLst>
      <p:ext uri="{BB962C8B-B14F-4D97-AF65-F5344CB8AC3E}">
        <p14:creationId xmlns:p14="http://schemas.microsoft.com/office/powerpoint/2010/main" val="418344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081DEB-6A0F-48B3-8291-57BC1D5DE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1" t="-85161" r="3781" b="86269"/>
          <a:stretch/>
        </p:blipFill>
        <p:spPr>
          <a:xfrm>
            <a:off x="-306651" y="-8557194"/>
            <a:ext cx="7117307" cy="9589562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81BD3B8-CE26-456E-A6C2-487270AEC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E9D9"/>
              </a:clrFrom>
              <a:clrTo>
                <a:srgbClr val="FBE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3" t="92617" r="3643" b="-4410"/>
          <a:stretch/>
        </p:blipFill>
        <p:spPr>
          <a:xfrm>
            <a:off x="-259308" y="8429613"/>
            <a:ext cx="7117307" cy="111911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5899589-551F-4FAE-A0DB-B0780A2FA715}"/>
              </a:ext>
            </a:extLst>
          </p:cNvPr>
          <p:cNvGraphicFramePr>
            <a:graphicFrameLocks noGrp="1"/>
          </p:cNvGraphicFramePr>
          <p:nvPr/>
        </p:nvGraphicFramePr>
        <p:xfrm>
          <a:off x="126413" y="1410818"/>
          <a:ext cx="2125467" cy="7058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2125467">
                  <a:extLst>
                    <a:ext uri="{9D8B030D-6E8A-4147-A177-3AD203B41FA5}">
                      <a16:colId xmlns:a16="http://schemas.microsoft.com/office/drawing/2014/main" val="1371289731"/>
                    </a:ext>
                  </a:extLst>
                </a:gridCol>
              </a:tblGrid>
              <a:tr h="336104">
                <a:tc>
                  <a:txBody>
                    <a:bodyPr/>
                    <a:lstStyle/>
                    <a:p>
                      <a:pPr marL="7493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Trebuchet MS" panose="020B0603020202020204" pitchFamily="34" charset="0"/>
                        </a:rPr>
                        <a:t>Nombre del alumno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8052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2.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15.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39.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CE200CA-5034-4F09-8889-0C314A4F2795}"/>
              </a:ext>
            </a:extLst>
          </p:cNvPr>
          <p:cNvGraphicFramePr>
            <a:graphicFrameLocks noGrp="1"/>
          </p:cNvGraphicFramePr>
          <p:nvPr/>
        </p:nvGraphicFramePr>
        <p:xfrm>
          <a:off x="2368738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1B49ED0-4C19-4439-846A-48CB1F0B5E35}"/>
              </a:ext>
            </a:extLst>
          </p:cNvPr>
          <p:cNvGraphicFramePr>
            <a:graphicFrameLocks noGrp="1"/>
          </p:cNvGraphicFramePr>
          <p:nvPr/>
        </p:nvGraphicFramePr>
        <p:xfrm>
          <a:off x="3515156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B8D6CAD-E9ED-4C1E-9EA1-FCFE4BD45640}"/>
              </a:ext>
            </a:extLst>
          </p:cNvPr>
          <p:cNvGraphicFramePr>
            <a:graphicFrameLocks noGrp="1"/>
          </p:cNvGraphicFramePr>
          <p:nvPr/>
        </p:nvGraphicFramePr>
        <p:xfrm>
          <a:off x="4634678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35F516-54DF-4AA5-884B-E593CE012E17}"/>
              </a:ext>
            </a:extLst>
          </p:cNvPr>
          <p:cNvGraphicFramePr>
            <a:graphicFrameLocks noGrp="1"/>
          </p:cNvGraphicFramePr>
          <p:nvPr/>
        </p:nvGraphicFramePr>
        <p:xfrm>
          <a:off x="5781096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C8100F42-2476-4F9A-B061-D0FFAF684E0C}"/>
              </a:ext>
            </a:extLst>
          </p:cNvPr>
          <p:cNvSpPr/>
          <p:nvPr/>
        </p:nvSpPr>
        <p:spPr>
          <a:xfrm>
            <a:off x="4883508" y="826043"/>
            <a:ext cx="2475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2025</a:t>
            </a:r>
          </a:p>
        </p:txBody>
      </p:sp>
      <p:pic>
        <p:nvPicPr>
          <p:cNvPr id="3074" name="Picture 2" descr="Intensamente 2 | 23 de agosto, 2024">
            <a:extLst>
              <a:ext uri="{FF2B5EF4-FFF2-40B4-BE49-F238E27FC236}">
                <a16:creationId xmlns:a16="http://schemas.microsoft.com/office/drawing/2014/main" id="{38BF3D67-F06B-4C11-96B6-F2280135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702" y="-170186"/>
            <a:ext cx="4999858" cy="15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DED0F32-9BBE-490D-8270-DD2B54683897}"/>
              </a:ext>
            </a:extLst>
          </p:cNvPr>
          <p:cNvSpPr txBox="1"/>
          <p:nvPr/>
        </p:nvSpPr>
        <p:spPr>
          <a:xfrm>
            <a:off x="1471501" y="509148"/>
            <a:ext cx="4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HelloMissThang" panose="02000603000000000000" pitchFamily="2" charset="0"/>
                <a:ea typeface="HelloMissThang" panose="02000603000000000000" pitchFamily="2" charset="0"/>
              </a:rPr>
              <a:t>Registro de Asistencia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6021189-933F-470B-9757-0F513B5082DC}"/>
              </a:ext>
            </a:extLst>
          </p:cNvPr>
          <p:cNvSpPr/>
          <p:nvPr/>
        </p:nvSpPr>
        <p:spPr>
          <a:xfrm>
            <a:off x="3695909" y="826043"/>
            <a:ext cx="1691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julio</a:t>
            </a:r>
          </a:p>
        </p:txBody>
      </p:sp>
    </p:spTree>
    <p:extLst>
      <p:ext uri="{BB962C8B-B14F-4D97-AF65-F5344CB8AC3E}">
        <p14:creationId xmlns:p14="http://schemas.microsoft.com/office/powerpoint/2010/main" val="318191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0BED6-A2F8-4A87-B74B-955CB076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CC1BFB2-CDDA-4331-BF0A-E6A0AEEDC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</p:spPr>
      </p:pic>
    </p:spTree>
    <p:extLst>
      <p:ext uri="{BB962C8B-B14F-4D97-AF65-F5344CB8AC3E}">
        <p14:creationId xmlns:p14="http://schemas.microsoft.com/office/powerpoint/2010/main" val="311358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081DEB-6A0F-48B3-8291-57BC1D5DE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1" t="-85161" r="3781" b="86269"/>
          <a:stretch/>
        </p:blipFill>
        <p:spPr>
          <a:xfrm>
            <a:off x="-306651" y="-8557194"/>
            <a:ext cx="7117307" cy="9589562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81BD3B8-CE26-456E-A6C2-487270AEC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E9D9"/>
              </a:clrFrom>
              <a:clrTo>
                <a:srgbClr val="FBE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3" t="92617" r="3643" b="-4410"/>
          <a:stretch/>
        </p:blipFill>
        <p:spPr>
          <a:xfrm>
            <a:off x="-259308" y="8429613"/>
            <a:ext cx="7117307" cy="111911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5899589-551F-4FAE-A0DB-B0780A2FA715}"/>
              </a:ext>
            </a:extLst>
          </p:cNvPr>
          <p:cNvGraphicFramePr>
            <a:graphicFrameLocks noGrp="1"/>
          </p:cNvGraphicFramePr>
          <p:nvPr/>
        </p:nvGraphicFramePr>
        <p:xfrm>
          <a:off x="126413" y="1410818"/>
          <a:ext cx="2125467" cy="7058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2125467">
                  <a:extLst>
                    <a:ext uri="{9D8B030D-6E8A-4147-A177-3AD203B41FA5}">
                      <a16:colId xmlns:a16="http://schemas.microsoft.com/office/drawing/2014/main" val="1371289731"/>
                    </a:ext>
                  </a:extLst>
                </a:gridCol>
              </a:tblGrid>
              <a:tr h="336104">
                <a:tc>
                  <a:txBody>
                    <a:bodyPr/>
                    <a:lstStyle/>
                    <a:p>
                      <a:pPr marL="7493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Trebuchet MS" panose="020B0603020202020204" pitchFamily="34" charset="0"/>
                        </a:rPr>
                        <a:t>Nombre del alumno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8052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2.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15.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39.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CE200CA-5034-4F09-8889-0C314A4F2795}"/>
              </a:ext>
            </a:extLst>
          </p:cNvPr>
          <p:cNvGraphicFramePr>
            <a:graphicFrameLocks noGrp="1"/>
          </p:cNvGraphicFramePr>
          <p:nvPr/>
        </p:nvGraphicFramePr>
        <p:xfrm>
          <a:off x="2368738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1B49ED0-4C19-4439-846A-48CB1F0B5E35}"/>
              </a:ext>
            </a:extLst>
          </p:cNvPr>
          <p:cNvGraphicFramePr>
            <a:graphicFrameLocks noGrp="1"/>
          </p:cNvGraphicFramePr>
          <p:nvPr/>
        </p:nvGraphicFramePr>
        <p:xfrm>
          <a:off x="3515156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B8D6CAD-E9ED-4C1E-9EA1-FCFE4BD45640}"/>
              </a:ext>
            </a:extLst>
          </p:cNvPr>
          <p:cNvGraphicFramePr>
            <a:graphicFrameLocks noGrp="1"/>
          </p:cNvGraphicFramePr>
          <p:nvPr/>
        </p:nvGraphicFramePr>
        <p:xfrm>
          <a:off x="4634678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35F516-54DF-4AA5-884B-E593CE012E17}"/>
              </a:ext>
            </a:extLst>
          </p:cNvPr>
          <p:cNvGraphicFramePr>
            <a:graphicFrameLocks noGrp="1"/>
          </p:cNvGraphicFramePr>
          <p:nvPr/>
        </p:nvGraphicFramePr>
        <p:xfrm>
          <a:off x="5781096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A19E1A4E-97C8-48DB-AE23-997776624929}"/>
              </a:ext>
            </a:extLst>
          </p:cNvPr>
          <p:cNvSpPr/>
          <p:nvPr/>
        </p:nvSpPr>
        <p:spPr>
          <a:xfrm>
            <a:off x="3495822" y="859459"/>
            <a:ext cx="19928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Agosto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8100F42-2476-4F9A-B061-D0FFAF684E0C}"/>
              </a:ext>
            </a:extLst>
          </p:cNvPr>
          <p:cNvSpPr/>
          <p:nvPr/>
        </p:nvSpPr>
        <p:spPr>
          <a:xfrm>
            <a:off x="4883508" y="859459"/>
            <a:ext cx="2475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2024</a:t>
            </a:r>
          </a:p>
        </p:txBody>
      </p:sp>
      <p:pic>
        <p:nvPicPr>
          <p:cNvPr id="3074" name="Picture 2" descr="Intensamente 2 | 23 de agosto, 2024">
            <a:extLst>
              <a:ext uri="{FF2B5EF4-FFF2-40B4-BE49-F238E27FC236}">
                <a16:creationId xmlns:a16="http://schemas.microsoft.com/office/drawing/2014/main" id="{38BF3D67-F06B-4C11-96B6-F2280135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702" y="-170186"/>
            <a:ext cx="4999858" cy="15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DED0F32-9BBE-490D-8270-DD2B54683897}"/>
              </a:ext>
            </a:extLst>
          </p:cNvPr>
          <p:cNvSpPr txBox="1"/>
          <p:nvPr/>
        </p:nvSpPr>
        <p:spPr>
          <a:xfrm>
            <a:off x="1471501" y="509148"/>
            <a:ext cx="4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HelloMissThang" panose="02000603000000000000" pitchFamily="2" charset="0"/>
                <a:ea typeface="HelloMissThang" panose="02000603000000000000" pitchFamily="2" charset="0"/>
              </a:rPr>
              <a:t>Registro de Asistencia </a:t>
            </a:r>
          </a:p>
        </p:txBody>
      </p:sp>
    </p:spTree>
    <p:extLst>
      <p:ext uri="{BB962C8B-B14F-4D97-AF65-F5344CB8AC3E}">
        <p14:creationId xmlns:p14="http://schemas.microsoft.com/office/powerpoint/2010/main" val="299419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081DEB-6A0F-48B3-8291-57BC1D5DE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1" t="-85161" r="3781" b="86269"/>
          <a:stretch/>
        </p:blipFill>
        <p:spPr>
          <a:xfrm>
            <a:off x="-306651" y="-8557194"/>
            <a:ext cx="7117307" cy="9589562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81BD3B8-CE26-456E-A6C2-487270AEC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E9D9"/>
              </a:clrFrom>
              <a:clrTo>
                <a:srgbClr val="FBE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3" t="92617" r="3643" b="-4410"/>
          <a:stretch/>
        </p:blipFill>
        <p:spPr>
          <a:xfrm>
            <a:off x="-259308" y="8429613"/>
            <a:ext cx="7117307" cy="111911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5899589-551F-4FAE-A0DB-B0780A2FA715}"/>
              </a:ext>
            </a:extLst>
          </p:cNvPr>
          <p:cNvGraphicFramePr>
            <a:graphicFrameLocks noGrp="1"/>
          </p:cNvGraphicFramePr>
          <p:nvPr/>
        </p:nvGraphicFramePr>
        <p:xfrm>
          <a:off x="126413" y="1410818"/>
          <a:ext cx="2125467" cy="7058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2125467">
                  <a:extLst>
                    <a:ext uri="{9D8B030D-6E8A-4147-A177-3AD203B41FA5}">
                      <a16:colId xmlns:a16="http://schemas.microsoft.com/office/drawing/2014/main" val="1371289731"/>
                    </a:ext>
                  </a:extLst>
                </a:gridCol>
              </a:tblGrid>
              <a:tr h="336104">
                <a:tc>
                  <a:txBody>
                    <a:bodyPr/>
                    <a:lstStyle/>
                    <a:p>
                      <a:pPr marL="7493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Trebuchet MS" panose="020B0603020202020204" pitchFamily="34" charset="0"/>
                        </a:rPr>
                        <a:t>Nombre del alumno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8052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2.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15.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39.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CE200CA-5034-4F09-8889-0C314A4F2795}"/>
              </a:ext>
            </a:extLst>
          </p:cNvPr>
          <p:cNvGraphicFramePr>
            <a:graphicFrameLocks noGrp="1"/>
          </p:cNvGraphicFramePr>
          <p:nvPr/>
        </p:nvGraphicFramePr>
        <p:xfrm>
          <a:off x="2368738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1B49ED0-4C19-4439-846A-48CB1F0B5E35}"/>
              </a:ext>
            </a:extLst>
          </p:cNvPr>
          <p:cNvGraphicFramePr>
            <a:graphicFrameLocks noGrp="1"/>
          </p:cNvGraphicFramePr>
          <p:nvPr/>
        </p:nvGraphicFramePr>
        <p:xfrm>
          <a:off x="3515156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B8D6CAD-E9ED-4C1E-9EA1-FCFE4BD45640}"/>
              </a:ext>
            </a:extLst>
          </p:cNvPr>
          <p:cNvGraphicFramePr>
            <a:graphicFrameLocks noGrp="1"/>
          </p:cNvGraphicFramePr>
          <p:nvPr/>
        </p:nvGraphicFramePr>
        <p:xfrm>
          <a:off x="4634678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35F516-54DF-4AA5-884B-E593CE012E17}"/>
              </a:ext>
            </a:extLst>
          </p:cNvPr>
          <p:cNvGraphicFramePr>
            <a:graphicFrameLocks noGrp="1"/>
          </p:cNvGraphicFramePr>
          <p:nvPr/>
        </p:nvGraphicFramePr>
        <p:xfrm>
          <a:off x="5781096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A19E1A4E-97C8-48DB-AE23-997776624929}"/>
              </a:ext>
            </a:extLst>
          </p:cNvPr>
          <p:cNvSpPr/>
          <p:nvPr/>
        </p:nvSpPr>
        <p:spPr>
          <a:xfrm>
            <a:off x="2190309" y="834929"/>
            <a:ext cx="31983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sep</a:t>
            </a:r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tiem</a:t>
            </a:r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bre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8100F42-2476-4F9A-B061-D0FFAF684E0C}"/>
              </a:ext>
            </a:extLst>
          </p:cNvPr>
          <p:cNvSpPr/>
          <p:nvPr/>
        </p:nvSpPr>
        <p:spPr>
          <a:xfrm>
            <a:off x="4883508" y="859459"/>
            <a:ext cx="2475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2</a:t>
            </a:r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02</a:t>
            </a:r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4</a:t>
            </a:r>
          </a:p>
        </p:txBody>
      </p:sp>
      <p:pic>
        <p:nvPicPr>
          <p:cNvPr id="3074" name="Picture 2" descr="Intensamente 2 | 23 de agosto, 2024">
            <a:extLst>
              <a:ext uri="{FF2B5EF4-FFF2-40B4-BE49-F238E27FC236}">
                <a16:creationId xmlns:a16="http://schemas.microsoft.com/office/drawing/2014/main" id="{38BF3D67-F06B-4C11-96B6-F2280135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8385" y="-805015"/>
            <a:ext cx="4999858" cy="15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DED0F32-9BBE-490D-8270-DD2B54683897}"/>
              </a:ext>
            </a:extLst>
          </p:cNvPr>
          <p:cNvSpPr txBox="1"/>
          <p:nvPr/>
        </p:nvSpPr>
        <p:spPr>
          <a:xfrm>
            <a:off x="1471501" y="509148"/>
            <a:ext cx="4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HelloMissThang" panose="02000603000000000000" pitchFamily="2" charset="0"/>
                <a:ea typeface="HelloMissThang" panose="02000603000000000000" pitchFamily="2" charset="0"/>
              </a:rPr>
              <a:t>Registro de Asistencia </a:t>
            </a:r>
          </a:p>
        </p:txBody>
      </p:sp>
    </p:spTree>
    <p:extLst>
      <p:ext uri="{BB962C8B-B14F-4D97-AF65-F5344CB8AC3E}">
        <p14:creationId xmlns:p14="http://schemas.microsoft.com/office/powerpoint/2010/main" val="396090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081DEB-6A0F-48B3-8291-57BC1D5DE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1" t="-85161" r="3781" b="86269"/>
          <a:stretch/>
        </p:blipFill>
        <p:spPr>
          <a:xfrm>
            <a:off x="-306651" y="-8557194"/>
            <a:ext cx="7117307" cy="9589562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81BD3B8-CE26-456E-A6C2-487270AEC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E9D9"/>
              </a:clrFrom>
              <a:clrTo>
                <a:srgbClr val="FBE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3" t="92617" r="3643" b="-4410"/>
          <a:stretch/>
        </p:blipFill>
        <p:spPr>
          <a:xfrm>
            <a:off x="-259308" y="8429613"/>
            <a:ext cx="7117307" cy="111911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5899589-551F-4FAE-A0DB-B0780A2FA715}"/>
              </a:ext>
            </a:extLst>
          </p:cNvPr>
          <p:cNvGraphicFramePr>
            <a:graphicFrameLocks noGrp="1"/>
          </p:cNvGraphicFramePr>
          <p:nvPr/>
        </p:nvGraphicFramePr>
        <p:xfrm>
          <a:off x="126413" y="1410818"/>
          <a:ext cx="2125467" cy="7058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2125467">
                  <a:extLst>
                    <a:ext uri="{9D8B030D-6E8A-4147-A177-3AD203B41FA5}">
                      <a16:colId xmlns:a16="http://schemas.microsoft.com/office/drawing/2014/main" val="1371289731"/>
                    </a:ext>
                  </a:extLst>
                </a:gridCol>
              </a:tblGrid>
              <a:tr h="336104">
                <a:tc>
                  <a:txBody>
                    <a:bodyPr/>
                    <a:lstStyle/>
                    <a:p>
                      <a:pPr marL="7493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Trebuchet MS" panose="020B0603020202020204" pitchFamily="34" charset="0"/>
                        </a:rPr>
                        <a:t>Nombre del alumno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8052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2.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15.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39.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CE200CA-5034-4F09-8889-0C314A4F2795}"/>
              </a:ext>
            </a:extLst>
          </p:cNvPr>
          <p:cNvGraphicFramePr>
            <a:graphicFrameLocks noGrp="1"/>
          </p:cNvGraphicFramePr>
          <p:nvPr/>
        </p:nvGraphicFramePr>
        <p:xfrm>
          <a:off x="2368738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1B49ED0-4C19-4439-846A-48CB1F0B5E35}"/>
              </a:ext>
            </a:extLst>
          </p:cNvPr>
          <p:cNvGraphicFramePr>
            <a:graphicFrameLocks noGrp="1"/>
          </p:cNvGraphicFramePr>
          <p:nvPr/>
        </p:nvGraphicFramePr>
        <p:xfrm>
          <a:off x="3515156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B8D6CAD-E9ED-4C1E-9EA1-FCFE4BD45640}"/>
              </a:ext>
            </a:extLst>
          </p:cNvPr>
          <p:cNvGraphicFramePr>
            <a:graphicFrameLocks noGrp="1"/>
          </p:cNvGraphicFramePr>
          <p:nvPr/>
        </p:nvGraphicFramePr>
        <p:xfrm>
          <a:off x="4634678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35F516-54DF-4AA5-884B-E593CE012E17}"/>
              </a:ext>
            </a:extLst>
          </p:cNvPr>
          <p:cNvGraphicFramePr>
            <a:graphicFrameLocks noGrp="1"/>
          </p:cNvGraphicFramePr>
          <p:nvPr/>
        </p:nvGraphicFramePr>
        <p:xfrm>
          <a:off x="5781096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A19E1A4E-97C8-48DB-AE23-997776624929}"/>
              </a:ext>
            </a:extLst>
          </p:cNvPr>
          <p:cNvSpPr/>
          <p:nvPr/>
        </p:nvSpPr>
        <p:spPr>
          <a:xfrm>
            <a:off x="3092055" y="834929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octubre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8100F42-2476-4F9A-B061-D0FFAF684E0C}"/>
              </a:ext>
            </a:extLst>
          </p:cNvPr>
          <p:cNvSpPr/>
          <p:nvPr/>
        </p:nvSpPr>
        <p:spPr>
          <a:xfrm>
            <a:off x="4883508" y="859459"/>
            <a:ext cx="2475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2024</a:t>
            </a:r>
          </a:p>
        </p:txBody>
      </p:sp>
      <p:pic>
        <p:nvPicPr>
          <p:cNvPr id="3074" name="Picture 2" descr="Intensamente 2 | 23 de agosto, 2024">
            <a:extLst>
              <a:ext uri="{FF2B5EF4-FFF2-40B4-BE49-F238E27FC236}">
                <a16:creationId xmlns:a16="http://schemas.microsoft.com/office/drawing/2014/main" id="{38BF3D67-F06B-4C11-96B6-F2280135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702" y="-170186"/>
            <a:ext cx="4999858" cy="15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DED0F32-9BBE-490D-8270-DD2B54683897}"/>
              </a:ext>
            </a:extLst>
          </p:cNvPr>
          <p:cNvSpPr txBox="1"/>
          <p:nvPr/>
        </p:nvSpPr>
        <p:spPr>
          <a:xfrm>
            <a:off x="1471501" y="509148"/>
            <a:ext cx="4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HelloMissThang" panose="02000603000000000000" pitchFamily="2" charset="0"/>
                <a:ea typeface="HelloMissThang" panose="02000603000000000000" pitchFamily="2" charset="0"/>
              </a:rPr>
              <a:t>Registro de Asistencia </a:t>
            </a:r>
          </a:p>
        </p:txBody>
      </p:sp>
    </p:spTree>
    <p:extLst>
      <p:ext uri="{BB962C8B-B14F-4D97-AF65-F5344CB8AC3E}">
        <p14:creationId xmlns:p14="http://schemas.microsoft.com/office/powerpoint/2010/main" val="134191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081DEB-6A0F-48B3-8291-57BC1D5DE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1" t="-85161" r="3781" b="86269"/>
          <a:stretch/>
        </p:blipFill>
        <p:spPr>
          <a:xfrm>
            <a:off x="-306651" y="-8557194"/>
            <a:ext cx="7117307" cy="9589562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81BD3B8-CE26-456E-A6C2-487270AEC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E9D9"/>
              </a:clrFrom>
              <a:clrTo>
                <a:srgbClr val="FBE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3" t="92617" r="3643" b="-4410"/>
          <a:stretch/>
        </p:blipFill>
        <p:spPr>
          <a:xfrm>
            <a:off x="-259308" y="8429613"/>
            <a:ext cx="7117307" cy="111911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5899589-551F-4FAE-A0DB-B0780A2FA715}"/>
              </a:ext>
            </a:extLst>
          </p:cNvPr>
          <p:cNvGraphicFramePr>
            <a:graphicFrameLocks noGrp="1"/>
          </p:cNvGraphicFramePr>
          <p:nvPr/>
        </p:nvGraphicFramePr>
        <p:xfrm>
          <a:off x="126413" y="1410818"/>
          <a:ext cx="2125467" cy="7058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2125467">
                  <a:extLst>
                    <a:ext uri="{9D8B030D-6E8A-4147-A177-3AD203B41FA5}">
                      <a16:colId xmlns:a16="http://schemas.microsoft.com/office/drawing/2014/main" val="1371289731"/>
                    </a:ext>
                  </a:extLst>
                </a:gridCol>
              </a:tblGrid>
              <a:tr h="336104">
                <a:tc>
                  <a:txBody>
                    <a:bodyPr/>
                    <a:lstStyle/>
                    <a:p>
                      <a:pPr marL="7493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Trebuchet MS" panose="020B0603020202020204" pitchFamily="34" charset="0"/>
                        </a:rPr>
                        <a:t>Nombre del alumno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8052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2.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15.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39.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CE200CA-5034-4F09-8889-0C314A4F2795}"/>
              </a:ext>
            </a:extLst>
          </p:cNvPr>
          <p:cNvGraphicFramePr>
            <a:graphicFrameLocks noGrp="1"/>
          </p:cNvGraphicFramePr>
          <p:nvPr/>
        </p:nvGraphicFramePr>
        <p:xfrm>
          <a:off x="2368738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1B49ED0-4C19-4439-846A-48CB1F0B5E35}"/>
              </a:ext>
            </a:extLst>
          </p:cNvPr>
          <p:cNvGraphicFramePr>
            <a:graphicFrameLocks noGrp="1"/>
          </p:cNvGraphicFramePr>
          <p:nvPr/>
        </p:nvGraphicFramePr>
        <p:xfrm>
          <a:off x="3515156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B8D6CAD-E9ED-4C1E-9EA1-FCFE4BD45640}"/>
              </a:ext>
            </a:extLst>
          </p:cNvPr>
          <p:cNvGraphicFramePr>
            <a:graphicFrameLocks noGrp="1"/>
          </p:cNvGraphicFramePr>
          <p:nvPr/>
        </p:nvGraphicFramePr>
        <p:xfrm>
          <a:off x="4634678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35F516-54DF-4AA5-884B-E593CE012E17}"/>
              </a:ext>
            </a:extLst>
          </p:cNvPr>
          <p:cNvGraphicFramePr>
            <a:graphicFrameLocks noGrp="1"/>
          </p:cNvGraphicFramePr>
          <p:nvPr/>
        </p:nvGraphicFramePr>
        <p:xfrm>
          <a:off x="5781096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A19E1A4E-97C8-48DB-AE23-997776624929}"/>
              </a:ext>
            </a:extLst>
          </p:cNvPr>
          <p:cNvSpPr/>
          <p:nvPr/>
        </p:nvSpPr>
        <p:spPr>
          <a:xfrm>
            <a:off x="2497818" y="826043"/>
            <a:ext cx="2896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FF2C8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noviembre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8100F42-2476-4F9A-B061-D0FFAF684E0C}"/>
              </a:ext>
            </a:extLst>
          </p:cNvPr>
          <p:cNvSpPr/>
          <p:nvPr/>
        </p:nvSpPr>
        <p:spPr>
          <a:xfrm>
            <a:off x="4763588" y="826043"/>
            <a:ext cx="2475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FF2C8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2024</a:t>
            </a:r>
          </a:p>
        </p:txBody>
      </p:sp>
      <p:pic>
        <p:nvPicPr>
          <p:cNvPr id="3074" name="Picture 2" descr="Intensamente 2 | 23 de agosto, 2024">
            <a:extLst>
              <a:ext uri="{FF2B5EF4-FFF2-40B4-BE49-F238E27FC236}">
                <a16:creationId xmlns:a16="http://schemas.microsoft.com/office/drawing/2014/main" id="{38BF3D67-F06B-4C11-96B6-F2280135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702" y="-170186"/>
            <a:ext cx="4999858" cy="15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DED0F32-9BBE-490D-8270-DD2B54683897}"/>
              </a:ext>
            </a:extLst>
          </p:cNvPr>
          <p:cNvSpPr txBox="1"/>
          <p:nvPr/>
        </p:nvSpPr>
        <p:spPr>
          <a:xfrm>
            <a:off x="1955032" y="509148"/>
            <a:ext cx="4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HelloMissThang" panose="02000603000000000000" pitchFamily="2" charset="0"/>
                <a:ea typeface="HelloMissThang" panose="02000603000000000000" pitchFamily="2" charset="0"/>
              </a:rPr>
              <a:t>Registro de Asistencia </a:t>
            </a:r>
          </a:p>
        </p:txBody>
      </p:sp>
    </p:spTree>
    <p:extLst>
      <p:ext uri="{BB962C8B-B14F-4D97-AF65-F5344CB8AC3E}">
        <p14:creationId xmlns:p14="http://schemas.microsoft.com/office/powerpoint/2010/main" val="100434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081DEB-6A0F-48B3-8291-57BC1D5DE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1" t="-85161" r="3781" b="86269"/>
          <a:stretch/>
        </p:blipFill>
        <p:spPr>
          <a:xfrm>
            <a:off x="-306651" y="-8557194"/>
            <a:ext cx="7117307" cy="9589562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81BD3B8-CE26-456E-A6C2-487270AEC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E9D9"/>
              </a:clrFrom>
              <a:clrTo>
                <a:srgbClr val="FBE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3" t="92617" r="3643" b="-4410"/>
          <a:stretch/>
        </p:blipFill>
        <p:spPr>
          <a:xfrm>
            <a:off x="-259308" y="8429613"/>
            <a:ext cx="7117307" cy="111911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5899589-551F-4FAE-A0DB-B0780A2FA715}"/>
              </a:ext>
            </a:extLst>
          </p:cNvPr>
          <p:cNvGraphicFramePr>
            <a:graphicFrameLocks noGrp="1"/>
          </p:cNvGraphicFramePr>
          <p:nvPr/>
        </p:nvGraphicFramePr>
        <p:xfrm>
          <a:off x="126413" y="1410818"/>
          <a:ext cx="2125467" cy="7058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2125467">
                  <a:extLst>
                    <a:ext uri="{9D8B030D-6E8A-4147-A177-3AD203B41FA5}">
                      <a16:colId xmlns:a16="http://schemas.microsoft.com/office/drawing/2014/main" val="1371289731"/>
                    </a:ext>
                  </a:extLst>
                </a:gridCol>
              </a:tblGrid>
              <a:tr h="336104">
                <a:tc>
                  <a:txBody>
                    <a:bodyPr/>
                    <a:lstStyle/>
                    <a:p>
                      <a:pPr marL="7493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Trebuchet MS" panose="020B0603020202020204" pitchFamily="34" charset="0"/>
                        </a:rPr>
                        <a:t>Nombre del alumno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8052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2.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15.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39.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CE200CA-5034-4F09-8889-0C314A4F2795}"/>
              </a:ext>
            </a:extLst>
          </p:cNvPr>
          <p:cNvGraphicFramePr>
            <a:graphicFrameLocks noGrp="1"/>
          </p:cNvGraphicFramePr>
          <p:nvPr/>
        </p:nvGraphicFramePr>
        <p:xfrm>
          <a:off x="2368738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1B49ED0-4C19-4439-846A-48CB1F0B5E35}"/>
              </a:ext>
            </a:extLst>
          </p:cNvPr>
          <p:cNvGraphicFramePr>
            <a:graphicFrameLocks noGrp="1"/>
          </p:cNvGraphicFramePr>
          <p:nvPr/>
        </p:nvGraphicFramePr>
        <p:xfrm>
          <a:off x="3515156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B8D6CAD-E9ED-4C1E-9EA1-FCFE4BD45640}"/>
              </a:ext>
            </a:extLst>
          </p:cNvPr>
          <p:cNvGraphicFramePr>
            <a:graphicFrameLocks noGrp="1"/>
          </p:cNvGraphicFramePr>
          <p:nvPr/>
        </p:nvGraphicFramePr>
        <p:xfrm>
          <a:off x="4634678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35F516-54DF-4AA5-884B-E593CE012E17}"/>
              </a:ext>
            </a:extLst>
          </p:cNvPr>
          <p:cNvGraphicFramePr>
            <a:graphicFrameLocks noGrp="1"/>
          </p:cNvGraphicFramePr>
          <p:nvPr/>
        </p:nvGraphicFramePr>
        <p:xfrm>
          <a:off x="5781096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sp>
        <p:nvSpPr>
          <p:cNvPr id="20" name="Rectángulo 19">
            <a:extLst>
              <a:ext uri="{FF2B5EF4-FFF2-40B4-BE49-F238E27FC236}">
                <a16:creationId xmlns:a16="http://schemas.microsoft.com/office/drawing/2014/main" id="{A19E1A4E-97C8-48DB-AE23-997776624929}"/>
              </a:ext>
            </a:extLst>
          </p:cNvPr>
          <p:cNvSpPr/>
          <p:nvPr/>
        </p:nvSpPr>
        <p:spPr>
          <a:xfrm>
            <a:off x="2580831" y="859459"/>
            <a:ext cx="2896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diciembre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8100F42-2476-4F9A-B061-D0FFAF684E0C}"/>
              </a:ext>
            </a:extLst>
          </p:cNvPr>
          <p:cNvSpPr/>
          <p:nvPr/>
        </p:nvSpPr>
        <p:spPr>
          <a:xfrm>
            <a:off x="4883508" y="859459"/>
            <a:ext cx="2475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2024</a:t>
            </a:r>
          </a:p>
        </p:txBody>
      </p:sp>
      <p:pic>
        <p:nvPicPr>
          <p:cNvPr id="3074" name="Picture 2" descr="Intensamente 2 | 23 de agosto, 2024">
            <a:extLst>
              <a:ext uri="{FF2B5EF4-FFF2-40B4-BE49-F238E27FC236}">
                <a16:creationId xmlns:a16="http://schemas.microsoft.com/office/drawing/2014/main" id="{38BF3D67-F06B-4C11-96B6-F2280135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702" y="-170186"/>
            <a:ext cx="4999858" cy="15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DED0F32-9BBE-490D-8270-DD2B54683897}"/>
              </a:ext>
            </a:extLst>
          </p:cNvPr>
          <p:cNvSpPr txBox="1"/>
          <p:nvPr/>
        </p:nvSpPr>
        <p:spPr>
          <a:xfrm>
            <a:off x="1471501" y="509148"/>
            <a:ext cx="4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HelloMissThang" panose="02000603000000000000" pitchFamily="2" charset="0"/>
                <a:ea typeface="HelloMissThang" panose="02000603000000000000" pitchFamily="2" charset="0"/>
              </a:rPr>
              <a:t>Registro de Asistencia </a:t>
            </a:r>
          </a:p>
        </p:txBody>
      </p:sp>
    </p:spTree>
    <p:extLst>
      <p:ext uri="{BB962C8B-B14F-4D97-AF65-F5344CB8AC3E}">
        <p14:creationId xmlns:p14="http://schemas.microsoft.com/office/powerpoint/2010/main" val="68432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081DEB-6A0F-48B3-8291-57BC1D5DE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1" t="-85161" r="3781" b="86269"/>
          <a:stretch/>
        </p:blipFill>
        <p:spPr>
          <a:xfrm>
            <a:off x="-306651" y="-8557194"/>
            <a:ext cx="7117307" cy="9589562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81BD3B8-CE26-456E-A6C2-487270AEC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E9D9"/>
              </a:clrFrom>
              <a:clrTo>
                <a:srgbClr val="FBE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3" t="92617" r="3643" b="-4410"/>
          <a:stretch/>
        </p:blipFill>
        <p:spPr>
          <a:xfrm>
            <a:off x="-259308" y="8429613"/>
            <a:ext cx="7117307" cy="111911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5899589-551F-4FAE-A0DB-B0780A2FA715}"/>
              </a:ext>
            </a:extLst>
          </p:cNvPr>
          <p:cNvGraphicFramePr>
            <a:graphicFrameLocks noGrp="1"/>
          </p:cNvGraphicFramePr>
          <p:nvPr/>
        </p:nvGraphicFramePr>
        <p:xfrm>
          <a:off x="126413" y="1410818"/>
          <a:ext cx="2125467" cy="7058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2125467">
                  <a:extLst>
                    <a:ext uri="{9D8B030D-6E8A-4147-A177-3AD203B41FA5}">
                      <a16:colId xmlns:a16="http://schemas.microsoft.com/office/drawing/2014/main" val="1371289731"/>
                    </a:ext>
                  </a:extLst>
                </a:gridCol>
              </a:tblGrid>
              <a:tr h="336104">
                <a:tc>
                  <a:txBody>
                    <a:bodyPr/>
                    <a:lstStyle/>
                    <a:p>
                      <a:pPr marL="7493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Trebuchet MS" panose="020B0603020202020204" pitchFamily="34" charset="0"/>
                        </a:rPr>
                        <a:t>Nombre del alumno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8052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2.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15.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39.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CE200CA-5034-4F09-8889-0C314A4F2795}"/>
              </a:ext>
            </a:extLst>
          </p:cNvPr>
          <p:cNvGraphicFramePr>
            <a:graphicFrameLocks noGrp="1"/>
          </p:cNvGraphicFramePr>
          <p:nvPr/>
        </p:nvGraphicFramePr>
        <p:xfrm>
          <a:off x="2368738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1B49ED0-4C19-4439-846A-48CB1F0B5E35}"/>
              </a:ext>
            </a:extLst>
          </p:cNvPr>
          <p:cNvGraphicFramePr>
            <a:graphicFrameLocks noGrp="1"/>
          </p:cNvGraphicFramePr>
          <p:nvPr/>
        </p:nvGraphicFramePr>
        <p:xfrm>
          <a:off x="3515156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B8D6CAD-E9ED-4C1E-9EA1-FCFE4BD45640}"/>
              </a:ext>
            </a:extLst>
          </p:cNvPr>
          <p:cNvGraphicFramePr>
            <a:graphicFrameLocks noGrp="1"/>
          </p:cNvGraphicFramePr>
          <p:nvPr/>
        </p:nvGraphicFramePr>
        <p:xfrm>
          <a:off x="4634678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35F516-54DF-4AA5-884B-E593CE012E17}"/>
              </a:ext>
            </a:extLst>
          </p:cNvPr>
          <p:cNvGraphicFramePr>
            <a:graphicFrameLocks noGrp="1"/>
          </p:cNvGraphicFramePr>
          <p:nvPr/>
        </p:nvGraphicFramePr>
        <p:xfrm>
          <a:off x="5781096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C8100F42-2476-4F9A-B061-D0FFAF684E0C}"/>
              </a:ext>
            </a:extLst>
          </p:cNvPr>
          <p:cNvSpPr/>
          <p:nvPr/>
        </p:nvSpPr>
        <p:spPr>
          <a:xfrm>
            <a:off x="4883508" y="826043"/>
            <a:ext cx="2475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2025</a:t>
            </a:r>
          </a:p>
        </p:txBody>
      </p:sp>
      <p:pic>
        <p:nvPicPr>
          <p:cNvPr id="3074" name="Picture 2" descr="Intensamente 2 | 23 de agosto, 2024">
            <a:extLst>
              <a:ext uri="{FF2B5EF4-FFF2-40B4-BE49-F238E27FC236}">
                <a16:creationId xmlns:a16="http://schemas.microsoft.com/office/drawing/2014/main" id="{38BF3D67-F06B-4C11-96B6-F2280135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702" y="-170186"/>
            <a:ext cx="4999858" cy="15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DED0F32-9BBE-490D-8270-DD2B54683897}"/>
              </a:ext>
            </a:extLst>
          </p:cNvPr>
          <p:cNvSpPr txBox="1"/>
          <p:nvPr/>
        </p:nvSpPr>
        <p:spPr>
          <a:xfrm>
            <a:off x="1471501" y="509148"/>
            <a:ext cx="4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HelloMissThang" panose="02000603000000000000" pitchFamily="2" charset="0"/>
                <a:ea typeface="HelloMissThang" panose="02000603000000000000" pitchFamily="2" charset="0"/>
              </a:rPr>
              <a:t>Registro de Asistencia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6021189-933F-470B-9757-0F513B5082DC}"/>
              </a:ext>
            </a:extLst>
          </p:cNvPr>
          <p:cNvSpPr/>
          <p:nvPr/>
        </p:nvSpPr>
        <p:spPr>
          <a:xfrm>
            <a:off x="3815829" y="826043"/>
            <a:ext cx="1691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enero</a:t>
            </a:r>
          </a:p>
        </p:txBody>
      </p:sp>
    </p:spTree>
    <p:extLst>
      <p:ext uri="{BB962C8B-B14F-4D97-AF65-F5344CB8AC3E}">
        <p14:creationId xmlns:p14="http://schemas.microsoft.com/office/powerpoint/2010/main" val="401824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081DEB-6A0F-48B3-8291-57BC1D5DE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1" t="-85161" r="3781" b="86269"/>
          <a:stretch/>
        </p:blipFill>
        <p:spPr>
          <a:xfrm>
            <a:off x="-306651" y="-8557194"/>
            <a:ext cx="7117307" cy="9589562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81BD3B8-CE26-456E-A6C2-487270AEC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E9D9"/>
              </a:clrFrom>
              <a:clrTo>
                <a:srgbClr val="FBE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3" t="92617" r="3643" b="-4410"/>
          <a:stretch/>
        </p:blipFill>
        <p:spPr>
          <a:xfrm>
            <a:off x="-259308" y="8429613"/>
            <a:ext cx="7117307" cy="111911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5899589-551F-4FAE-A0DB-B0780A2FA715}"/>
              </a:ext>
            </a:extLst>
          </p:cNvPr>
          <p:cNvGraphicFramePr>
            <a:graphicFrameLocks noGrp="1"/>
          </p:cNvGraphicFramePr>
          <p:nvPr/>
        </p:nvGraphicFramePr>
        <p:xfrm>
          <a:off x="126413" y="1410818"/>
          <a:ext cx="2125467" cy="7058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2125467">
                  <a:extLst>
                    <a:ext uri="{9D8B030D-6E8A-4147-A177-3AD203B41FA5}">
                      <a16:colId xmlns:a16="http://schemas.microsoft.com/office/drawing/2014/main" val="1371289731"/>
                    </a:ext>
                  </a:extLst>
                </a:gridCol>
              </a:tblGrid>
              <a:tr h="336104">
                <a:tc>
                  <a:txBody>
                    <a:bodyPr/>
                    <a:lstStyle/>
                    <a:p>
                      <a:pPr marL="7493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Trebuchet MS" panose="020B0603020202020204" pitchFamily="34" charset="0"/>
                        </a:rPr>
                        <a:t>Nombre del alumno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8052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2.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15.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39.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CE200CA-5034-4F09-8889-0C314A4F2795}"/>
              </a:ext>
            </a:extLst>
          </p:cNvPr>
          <p:cNvGraphicFramePr>
            <a:graphicFrameLocks noGrp="1"/>
          </p:cNvGraphicFramePr>
          <p:nvPr/>
        </p:nvGraphicFramePr>
        <p:xfrm>
          <a:off x="2368738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1B49ED0-4C19-4439-846A-48CB1F0B5E35}"/>
              </a:ext>
            </a:extLst>
          </p:cNvPr>
          <p:cNvGraphicFramePr>
            <a:graphicFrameLocks noGrp="1"/>
          </p:cNvGraphicFramePr>
          <p:nvPr/>
        </p:nvGraphicFramePr>
        <p:xfrm>
          <a:off x="3515156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B8D6CAD-E9ED-4C1E-9EA1-FCFE4BD45640}"/>
              </a:ext>
            </a:extLst>
          </p:cNvPr>
          <p:cNvGraphicFramePr>
            <a:graphicFrameLocks noGrp="1"/>
          </p:cNvGraphicFramePr>
          <p:nvPr/>
        </p:nvGraphicFramePr>
        <p:xfrm>
          <a:off x="4634678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35F516-54DF-4AA5-884B-E593CE012E17}"/>
              </a:ext>
            </a:extLst>
          </p:cNvPr>
          <p:cNvGraphicFramePr>
            <a:graphicFrameLocks noGrp="1"/>
          </p:cNvGraphicFramePr>
          <p:nvPr/>
        </p:nvGraphicFramePr>
        <p:xfrm>
          <a:off x="5781096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C8100F42-2476-4F9A-B061-D0FFAF684E0C}"/>
              </a:ext>
            </a:extLst>
          </p:cNvPr>
          <p:cNvSpPr/>
          <p:nvPr/>
        </p:nvSpPr>
        <p:spPr>
          <a:xfrm>
            <a:off x="4883508" y="826043"/>
            <a:ext cx="2475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2025</a:t>
            </a:r>
          </a:p>
        </p:txBody>
      </p:sp>
      <p:pic>
        <p:nvPicPr>
          <p:cNvPr id="3074" name="Picture 2" descr="Intensamente 2 | 23 de agosto, 2024">
            <a:extLst>
              <a:ext uri="{FF2B5EF4-FFF2-40B4-BE49-F238E27FC236}">
                <a16:creationId xmlns:a16="http://schemas.microsoft.com/office/drawing/2014/main" id="{38BF3D67-F06B-4C11-96B6-F2280135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702" y="-170186"/>
            <a:ext cx="4999858" cy="15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DED0F32-9BBE-490D-8270-DD2B54683897}"/>
              </a:ext>
            </a:extLst>
          </p:cNvPr>
          <p:cNvSpPr txBox="1"/>
          <p:nvPr/>
        </p:nvSpPr>
        <p:spPr>
          <a:xfrm>
            <a:off x="1471501" y="509148"/>
            <a:ext cx="4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HelloMissThang" panose="02000603000000000000" pitchFamily="2" charset="0"/>
                <a:ea typeface="HelloMissThang" panose="02000603000000000000" pitchFamily="2" charset="0"/>
              </a:rPr>
              <a:t>Registro de Asistencia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6021189-933F-470B-9757-0F513B5082DC}"/>
              </a:ext>
            </a:extLst>
          </p:cNvPr>
          <p:cNvSpPr/>
          <p:nvPr/>
        </p:nvSpPr>
        <p:spPr>
          <a:xfrm>
            <a:off x="3169695" y="826043"/>
            <a:ext cx="2294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febrero</a:t>
            </a:r>
          </a:p>
        </p:txBody>
      </p:sp>
    </p:spTree>
    <p:extLst>
      <p:ext uri="{BB962C8B-B14F-4D97-AF65-F5344CB8AC3E}">
        <p14:creationId xmlns:p14="http://schemas.microsoft.com/office/powerpoint/2010/main" val="151817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2081DEB-6A0F-48B3-8291-57BC1D5DE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1" t="-85161" r="3781" b="86269"/>
          <a:stretch/>
        </p:blipFill>
        <p:spPr>
          <a:xfrm>
            <a:off x="-306651" y="-8557194"/>
            <a:ext cx="7117307" cy="9589562"/>
          </a:xfr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981BD3B8-CE26-456E-A6C2-487270AEC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E9D9"/>
              </a:clrFrom>
              <a:clrTo>
                <a:srgbClr val="FBE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3" t="92617" r="3643" b="-4410"/>
          <a:stretch/>
        </p:blipFill>
        <p:spPr>
          <a:xfrm>
            <a:off x="-259308" y="8429613"/>
            <a:ext cx="7117307" cy="1119116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5899589-551F-4FAE-A0DB-B0780A2FA715}"/>
              </a:ext>
            </a:extLst>
          </p:cNvPr>
          <p:cNvGraphicFramePr>
            <a:graphicFrameLocks noGrp="1"/>
          </p:cNvGraphicFramePr>
          <p:nvPr/>
        </p:nvGraphicFramePr>
        <p:xfrm>
          <a:off x="126413" y="1410818"/>
          <a:ext cx="2125467" cy="7058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2125467">
                  <a:extLst>
                    <a:ext uri="{9D8B030D-6E8A-4147-A177-3AD203B41FA5}">
                      <a16:colId xmlns:a16="http://schemas.microsoft.com/office/drawing/2014/main" val="1371289731"/>
                    </a:ext>
                  </a:extLst>
                </a:gridCol>
              </a:tblGrid>
              <a:tr h="336104">
                <a:tc>
                  <a:txBody>
                    <a:bodyPr/>
                    <a:lstStyle/>
                    <a:p>
                      <a:pPr marL="74930" algn="ctr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Trebuchet MS" panose="020B0603020202020204" pitchFamily="34" charset="0"/>
                        </a:rPr>
                        <a:t>Nombre del alumno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8052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2.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15.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19.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29.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30.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31.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32.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33.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34.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35.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36.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37.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38.</a:t>
                      </a: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r>
                        <a:rPr lang="pt-PT" sz="700" dirty="0">
                          <a:effectLst/>
                        </a:rPr>
                        <a:t>39.</a:t>
                      </a: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CE200CA-5034-4F09-8889-0C314A4F2795}"/>
              </a:ext>
            </a:extLst>
          </p:cNvPr>
          <p:cNvGraphicFramePr>
            <a:graphicFrameLocks noGrp="1"/>
          </p:cNvGraphicFramePr>
          <p:nvPr/>
        </p:nvGraphicFramePr>
        <p:xfrm>
          <a:off x="2368738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1B49ED0-4C19-4439-846A-48CB1F0B5E35}"/>
              </a:ext>
            </a:extLst>
          </p:cNvPr>
          <p:cNvGraphicFramePr>
            <a:graphicFrameLocks noGrp="1"/>
          </p:cNvGraphicFramePr>
          <p:nvPr/>
        </p:nvGraphicFramePr>
        <p:xfrm>
          <a:off x="3515156" y="1402971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FB8D6CAD-E9ED-4C1E-9EA1-FCFE4BD45640}"/>
              </a:ext>
            </a:extLst>
          </p:cNvPr>
          <p:cNvGraphicFramePr>
            <a:graphicFrameLocks noGrp="1"/>
          </p:cNvGraphicFramePr>
          <p:nvPr/>
        </p:nvGraphicFramePr>
        <p:xfrm>
          <a:off x="4634678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35F516-54DF-4AA5-884B-E593CE012E17}"/>
              </a:ext>
            </a:extLst>
          </p:cNvPr>
          <p:cNvGraphicFramePr>
            <a:graphicFrameLocks noGrp="1"/>
          </p:cNvGraphicFramePr>
          <p:nvPr/>
        </p:nvGraphicFramePr>
        <p:xfrm>
          <a:off x="5781096" y="1384274"/>
          <a:ext cx="1029560" cy="70453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205912">
                  <a:extLst>
                    <a:ext uri="{9D8B030D-6E8A-4147-A177-3AD203B41FA5}">
                      <a16:colId xmlns:a16="http://schemas.microsoft.com/office/drawing/2014/main" val="1337859777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984848404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23097581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1397089281"/>
                    </a:ext>
                  </a:extLst>
                </a:gridCol>
                <a:gridCol w="205912">
                  <a:extLst>
                    <a:ext uri="{9D8B030D-6E8A-4147-A177-3AD203B41FA5}">
                      <a16:colId xmlns:a16="http://schemas.microsoft.com/office/drawing/2014/main" val="2405982977"/>
                    </a:ext>
                  </a:extLst>
                </a:gridCol>
              </a:tblGrid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s-MX" sz="600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598210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275620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332688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7388415"/>
                  </a:ext>
                </a:extLst>
              </a:tr>
              <a:tr h="155207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595759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7792490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38298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189026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56781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9475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295706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048092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317851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982418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570473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486712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5518853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3711029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013224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3274915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2381570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506666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810987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4268188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96419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282880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970315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436679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8739562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70506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41829507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5789822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6622088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426482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76997216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566013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459063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9752799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8784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7229511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9982493"/>
                  </a:ext>
                </a:extLst>
              </a:tr>
              <a:tr h="168052"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930" algn="l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658319"/>
                  </a:ext>
                </a:extLst>
              </a:tr>
            </a:tbl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C8100F42-2476-4F9A-B061-D0FFAF684E0C}"/>
              </a:ext>
            </a:extLst>
          </p:cNvPr>
          <p:cNvSpPr/>
          <p:nvPr/>
        </p:nvSpPr>
        <p:spPr>
          <a:xfrm>
            <a:off x="4883508" y="826043"/>
            <a:ext cx="2475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2025</a:t>
            </a:r>
          </a:p>
        </p:txBody>
      </p:sp>
      <p:pic>
        <p:nvPicPr>
          <p:cNvPr id="3074" name="Picture 2" descr="Intensamente 2 | 23 de agosto, 2024">
            <a:extLst>
              <a:ext uri="{FF2B5EF4-FFF2-40B4-BE49-F238E27FC236}">
                <a16:creationId xmlns:a16="http://schemas.microsoft.com/office/drawing/2014/main" id="{38BF3D67-F06B-4C11-96B6-F22801351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4702" y="-170186"/>
            <a:ext cx="4999858" cy="15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DED0F32-9BBE-490D-8270-DD2B54683897}"/>
              </a:ext>
            </a:extLst>
          </p:cNvPr>
          <p:cNvSpPr txBox="1"/>
          <p:nvPr/>
        </p:nvSpPr>
        <p:spPr>
          <a:xfrm>
            <a:off x="1471501" y="509148"/>
            <a:ext cx="499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HelloMissThang" panose="02000603000000000000" pitchFamily="2" charset="0"/>
                <a:ea typeface="HelloMissThang" panose="02000603000000000000" pitchFamily="2" charset="0"/>
              </a:rPr>
              <a:t>Registro de Asistencia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6021189-933F-470B-9757-0F513B5082DC}"/>
              </a:ext>
            </a:extLst>
          </p:cNvPr>
          <p:cNvSpPr/>
          <p:nvPr/>
        </p:nvSpPr>
        <p:spPr>
          <a:xfrm>
            <a:off x="3695909" y="826043"/>
            <a:ext cx="16914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Counting Stars" panose="02000000000000000000" pitchFamily="2" charset="0"/>
                <a:ea typeface="HelloMissThang" panose="02000603000000000000" pitchFamily="2" charset="0"/>
              </a:rPr>
              <a:t>marzo</a:t>
            </a:r>
          </a:p>
        </p:txBody>
      </p:sp>
    </p:spTree>
    <p:extLst>
      <p:ext uri="{BB962C8B-B14F-4D97-AF65-F5344CB8AC3E}">
        <p14:creationId xmlns:p14="http://schemas.microsoft.com/office/powerpoint/2010/main" val="358357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1263</Words>
  <Application>Microsoft Office PowerPoint</Application>
  <PresentationFormat>Carta (216 x 279 mm)</PresentationFormat>
  <Paragraphs>757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HelloMissThang</vt:lpstr>
      <vt:lpstr>KG Counting Stars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Editor</dc:creator>
  <cp:lastModifiedBy>Editor</cp:lastModifiedBy>
  <cp:revision>10</cp:revision>
  <dcterms:created xsi:type="dcterms:W3CDTF">2024-08-25T01:29:45Z</dcterms:created>
  <dcterms:modified xsi:type="dcterms:W3CDTF">2024-08-25T02:57:37Z</dcterms:modified>
</cp:coreProperties>
</file>