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grandir Narrow" panose="020B0604020202020204" charset="0"/>
      <p:regular r:id="rId3"/>
    </p:embeddedFont>
    <p:embeddedFont>
      <p:font typeface="Dynapuff Bold" panose="020B0604020202020204" charset="0"/>
      <p:regular r:id="rId4"/>
    </p:embeddedFont>
    <p:embeddedFont>
      <p:font typeface="Lumios Marker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4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930" y="6111986"/>
            <a:ext cx="11025114" cy="2265160"/>
          </a:xfrm>
          <a:custGeom>
            <a:avLst/>
            <a:gdLst/>
            <a:ahLst/>
            <a:cxnLst/>
            <a:rect l="l" t="t" r="r" b="b"/>
            <a:pathLst>
              <a:path w="11025114" h="2265160">
                <a:moveTo>
                  <a:pt x="0" y="0"/>
                </a:moveTo>
                <a:lnTo>
                  <a:pt x="11025113" y="0"/>
                </a:lnTo>
                <a:lnTo>
                  <a:pt x="11025113" y="2265160"/>
                </a:lnTo>
                <a:lnTo>
                  <a:pt x="0" y="2265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6556563">
            <a:off x="7791571" y="256800"/>
            <a:ext cx="1271994" cy="6112870"/>
            <a:chOff x="0" y="0"/>
            <a:chExt cx="549941" cy="26428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41" cy="2642873"/>
            </a:xfrm>
            <a:custGeom>
              <a:avLst/>
              <a:gdLst/>
              <a:ahLst/>
              <a:cxnLst/>
              <a:rect l="l" t="t" r="r" b="b"/>
              <a:pathLst>
                <a:path w="549941" h="2642873">
                  <a:moveTo>
                    <a:pt x="203200" y="0"/>
                  </a:moveTo>
                  <a:lnTo>
                    <a:pt x="346741" y="0"/>
                  </a:lnTo>
                  <a:lnTo>
                    <a:pt x="549941" y="2642873"/>
                  </a:lnTo>
                  <a:lnTo>
                    <a:pt x="0" y="26428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2F0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-28575"/>
              <a:ext cx="295941" cy="2671448"/>
            </a:xfrm>
            <a:prstGeom prst="rect">
              <a:avLst/>
            </a:prstGeom>
          </p:spPr>
          <p:txBody>
            <a:bodyPr lIns="17500" tIns="17500" rIns="17500" bIns="17500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6703274">
            <a:off x="1304099" y="144135"/>
            <a:ext cx="1271994" cy="6112870"/>
            <a:chOff x="0" y="0"/>
            <a:chExt cx="549941" cy="26428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941" cy="2642873"/>
            </a:xfrm>
            <a:custGeom>
              <a:avLst/>
              <a:gdLst/>
              <a:ahLst/>
              <a:cxnLst/>
              <a:rect l="l" t="t" r="r" b="b"/>
              <a:pathLst>
                <a:path w="549941" h="2642873">
                  <a:moveTo>
                    <a:pt x="203200" y="0"/>
                  </a:moveTo>
                  <a:lnTo>
                    <a:pt x="346741" y="0"/>
                  </a:lnTo>
                  <a:lnTo>
                    <a:pt x="549941" y="2642873"/>
                  </a:lnTo>
                  <a:lnTo>
                    <a:pt x="0" y="26428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2F0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-28575"/>
              <a:ext cx="295941" cy="2671448"/>
            </a:xfrm>
            <a:prstGeom prst="rect">
              <a:avLst/>
            </a:prstGeom>
          </p:spPr>
          <p:txBody>
            <a:bodyPr lIns="17500" tIns="17500" rIns="17500" bIns="17500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8003637">
            <a:off x="1933866" y="-1925216"/>
            <a:ext cx="1271994" cy="6112870"/>
            <a:chOff x="0" y="0"/>
            <a:chExt cx="549941" cy="26428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941" cy="2642873"/>
            </a:xfrm>
            <a:custGeom>
              <a:avLst/>
              <a:gdLst/>
              <a:ahLst/>
              <a:cxnLst/>
              <a:rect l="l" t="t" r="r" b="b"/>
              <a:pathLst>
                <a:path w="549941" h="2642873">
                  <a:moveTo>
                    <a:pt x="203200" y="0"/>
                  </a:moveTo>
                  <a:lnTo>
                    <a:pt x="346741" y="0"/>
                  </a:lnTo>
                  <a:lnTo>
                    <a:pt x="549941" y="2642873"/>
                  </a:lnTo>
                  <a:lnTo>
                    <a:pt x="0" y="26428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2F0F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-28575"/>
              <a:ext cx="295941" cy="2671448"/>
            </a:xfrm>
            <a:prstGeom prst="rect">
              <a:avLst/>
            </a:prstGeom>
          </p:spPr>
          <p:txBody>
            <a:bodyPr lIns="17500" tIns="17500" rIns="17500" bIns="17500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8100000">
            <a:off x="6790326" y="-1403934"/>
            <a:ext cx="1271994" cy="6112870"/>
            <a:chOff x="0" y="0"/>
            <a:chExt cx="549941" cy="26428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9941" cy="2642873"/>
            </a:xfrm>
            <a:custGeom>
              <a:avLst/>
              <a:gdLst/>
              <a:ahLst/>
              <a:cxnLst/>
              <a:rect l="l" t="t" r="r" b="b"/>
              <a:pathLst>
                <a:path w="549941" h="2642873">
                  <a:moveTo>
                    <a:pt x="203200" y="0"/>
                  </a:moveTo>
                  <a:lnTo>
                    <a:pt x="346741" y="0"/>
                  </a:lnTo>
                  <a:lnTo>
                    <a:pt x="549941" y="2642873"/>
                  </a:lnTo>
                  <a:lnTo>
                    <a:pt x="0" y="26428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2F0F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-28575"/>
              <a:ext cx="295941" cy="2671448"/>
            </a:xfrm>
            <a:prstGeom prst="rect">
              <a:avLst/>
            </a:prstGeom>
          </p:spPr>
          <p:txBody>
            <a:bodyPr lIns="17500" tIns="17500" rIns="17500" bIns="17500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9661433">
            <a:off x="3670831" y="-2491062"/>
            <a:ext cx="1271994" cy="6112870"/>
            <a:chOff x="0" y="0"/>
            <a:chExt cx="549941" cy="26428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9941" cy="2642873"/>
            </a:xfrm>
            <a:custGeom>
              <a:avLst/>
              <a:gdLst/>
              <a:ahLst/>
              <a:cxnLst/>
              <a:rect l="l" t="t" r="r" b="b"/>
              <a:pathLst>
                <a:path w="549941" h="2642873">
                  <a:moveTo>
                    <a:pt x="203200" y="0"/>
                  </a:moveTo>
                  <a:lnTo>
                    <a:pt x="346741" y="0"/>
                  </a:lnTo>
                  <a:lnTo>
                    <a:pt x="549941" y="2642873"/>
                  </a:lnTo>
                  <a:lnTo>
                    <a:pt x="0" y="26428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2F0F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-28575"/>
              <a:ext cx="295941" cy="2671448"/>
            </a:xfrm>
            <a:prstGeom prst="rect">
              <a:avLst/>
            </a:prstGeom>
          </p:spPr>
          <p:txBody>
            <a:bodyPr lIns="17500" tIns="17500" rIns="17500" bIns="17500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9858285">
            <a:off x="5618494" y="-2493030"/>
            <a:ext cx="1271994" cy="6112870"/>
            <a:chOff x="0" y="0"/>
            <a:chExt cx="549941" cy="26428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9941" cy="2642873"/>
            </a:xfrm>
            <a:custGeom>
              <a:avLst/>
              <a:gdLst/>
              <a:ahLst/>
              <a:cxnLst/>
              <a:rect l="l" t="t" r="r" b="b"/>
              <a:pathLst>
                <a:path w="549941" h="2642873">
                  <a:moveTo>
                    <a:pt x="203200" y="0"/>
                  </a:moveTo>
                  <a:lnTo>
                    <a:pt x="346741" y="0"/>
                  </a:lnTo>
                  <a:lnTo>
                    <a:pt x="549941" y="2642873"/>
                  </a:lnTo>
                  <a:lnTo>
                    <a:pt x="0" y="264287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2F0F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-28575"/>
              <a:ext cx="295941" cy="2671448"/>
            </a:xfrm>
            <a:prstGeom prst="rect">
              <a:avLst/>
            </a:prstGeom>
          </p:spPr>
          <p:txBody>
            <a:bodyPr lIns="17500" tIns="17500" rIns="17500" bIns="17500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61910" y="1172804"/>
            <a:ext cx="9568180" cy="6071762"/>
            <a:chOff x="0" y="0"/>
            <a:chExt cx="1640558" cy="10410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40558" cy="1041063"/>
            </a:xfrm>
            <a:custGeom>
              <a:avLst/>
              <a:gdLst/>
              <a:ahLst/>
              <a:cxnLst/>
              <a:rect l="l" t="t" r="r" b="b"/>
              <a:pathLst>
                <a:path w="1640558" h="1041063">
                  <a:moveTo>
                    <a:pt x="820279" y="0"/>
                  </a:moveTo>
                  <a:cubicBezTo>
                    <a:pt x="367251" y="0"/>
                    <a:pt x="0" y="233050"/>
                    <a:pt x="0" y="520532"/>
                  </a:cubicBezTo>
                  <a:cubicBezTo>
                    <a:pt x="0" y="808013"/>
                    <a:pt x="367251" y="1041063"/>
                    <a:pt x="820279" y="1041063"/>
                  </a:cubicBezTo>
                  <a:cubicBezTo>
                    <a:pt x="1273307" y="1041063"/>
                    <a:pt x="1640558" y="808013"/>
                    <a:pt x="1640558" y="520532"/>
                  </a:cubicBezTo>
                  <a:cubicBezTo>
                    <a:pt x="1640558" y="233050"/>
                    <a:pt x="1273307" y="0"/>
                    <a:pt x="8202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53802" y="69025"/>
              <a:ext cx="1332954" cy="874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676535">
            <a:off x="7631480" y="5763495"/>
            <a:ext cx="999559" cy="1784927"/>
          </a:xfrm>
          <a:custGeom>
            <a:avLst/>
            <a:gdLst/>
            <a:ahLst/>
            <a:cxnLst/>
            <a:rect l="l" t="t" r="r" b="b"/>
            <a:pathLst>
              <a:path w="999559" h="1784927">
                <a:moveTo>
                  <a:pt x="0" y="0"/>
                </a:moveTo>
                <a:lnTo>
                  <a:pt x="999559" y="0"/>
                </a:lnTo>
                <a:lnTo>
                  <a:pt x="999559" y="1784928"/>
                </a:lnTo>
                <a:lnTo>
                  <a:pt x="0" y="178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405450">
            <a:off x="1927614" y="6059499"/>
            <a:ext cx="994329" cy="1775588"/>
          </a:xfrm>
          <a:custGeom>
            <a:avLst/>
            <a:gdLst/>
            <a:ahLst/>
            <a:cxnLst/>
            <a:rect l="l" t="t" r="r" b="b"/>
            <a:pathLst>
              <a:path w="994329" h="1775588">
                <a:moveTo>
                  <a:pt x="0" y="0"/>
                </a:moveTo>
                <a:lnTo>
                  <a:pt x="994329" y="0"/>
                </a:lnTo>
                <a:lnTo>
                  <a:pt x="994329" y="1775587"/>
                </a:lnTo>
                <a:lnTo>
                  <a:pt x="0" y="1775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405450">
            <a:off x="-349345" y="4463944"/>
            <a:ext cx="1107052" cy="1976879"/>
          </a:xfrm>
          <a:custGeom>
            <a:avLst/>
            <a:gdLst/>
            <a:ahLst/>
            <a:cxnLst/>
            <a:rect l="l" t="t" r="r" b="b"/>
            <a:pathLst>
              <a:path w="1107052" h="1976879">
                <a:moveTo>
                  <a:pt x="0" y="0"/>
                </a:moveTo>
                <a:lnTo>
                  <a:pt x="1107052" y="0"/>
                </a:lnTo>
                <a:lnTo>
                  <a:pt x="1107052" y="1976878"/>
                </a:lnTo>
                <a:lnTo>
                  <a:pt x="0" y="1976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885999">
            <a:off x="-3558751" y="5715010"/>
            <a:ext cx="3985685" cy="1968791"/>
          </a:xfrm>
          <a:custGeom>
            <a:avLst/>
            <a:gdLst/>
            <a:ahLst/>
            <a:cxnLst/>
            <a:rect l="l" t="t" r="r" b="b"/>
            <a:pathLst>
              <a:path w="3985685" h="1968791">
                <a:moveTo>
                  <a:pt x="0" y="0"/>
                </a:moveTo>
                <a:lnTo>
                  <a:pt x="3985685" y="0"/>
                </a:lnTo>
                <a:lnTo>
                  <a:pt x="3985685" y="1968791"/>
                </a:lnTo>
                <a:lnTo>
                  <a:pt x="0" y="1968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2457900" y="6499088"/>
            <a:ext cx="1197656" cy="896410"/>
          </a:xfrm>
          <a:custGeom>
            <a:avLst/>
            <a:gdLst/>
            <a:ahLst/>
            <a:cxnLst/>
            <a:rect l="l" t="t" r="r" b="b"/>
            <a:pathLst>
              <a:path w="1197656" h="896410">
                <a:moveTo>
                  <a:pt x="1197656" y="0"/>
                </a:moveTo>
                <a:lnTo>
                  <a:pt x="0" y="0"/>
                </a:lnTo>
                <a:lnTo>
                  <a:pt x="0" y="896409"/>
                </a:lnTo>
                <a:lnTo>
                  <a:pt x="1197656" y="896409"/>
                </a:lnTo>
                <a:lnTo>
                  <a:pt x="11976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139213">
            <a:off x="732706" y="4530291"/>
            <a:ext cx="280840" cy="238164"/>
          </a:xfrm>
          <a:custGeom>
            <a:avLst/>
            <a:gdLst/>
            <a:ahLst/>
            <a:cxnLst/>
            <a:rect l="l" t="t" r="r" b="b"/>
            <a:pathLst>
              <a:path w="280840" h="238164">
                <a:moveTo>
                  <a:pt x="0" y="0"/>
                </a:moveTo>
                <a:lnTo>
                  <a:pt x="280840" y="0"/>
                </a:lnTo>
                <a:lnTo>
                  <a:pt x="280840" y="238164"/>
                </a:lnTo>
                <a:lnTo>
                  <a:pt x="0" y="2381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290479" y="3490784"/>
            <a:ext cx="5874542" cy="75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2538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al/la  señor(a):</a:t>
            </a:r>
          </a:p>
          <a:p>
            <a:pPr algn="ctr">
              <a:lnSpc>
                <a:spcPts val="2690"/>
              </a:lnSpc>
            </a:pPr>
            <a:endParaRPr lang="en-US" sz="2538">
              <a:solidFill>
                <a:srgbClr val="000000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989532" y="3873106"/>
            <a:ext cx="4413423" cy="65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5048" dirty="0">
                <a:solidFill>
                  <a:srgbClr val="F6AC42"/>
                </a:solidFill>
                <a:latin typeface="Lumios Marker"/>
                <a:ea typeface="Lumios Marker"/>
                <a:cs typeface="Lumios Marker"/>
                <a:sym typeface="Lumios Marker"/>
              </a:rPr>
              <a:t>Maestra Judith</a:t>
            </a:r>
          </a:p>
        </p:txBody>
      </p:sp>
      <p:sp>
        <p:nvSpPr>
          <p:cNvPr id="32" name="AutoShape 32"/>
          <p:cNvSpPr/>
          <p:nvPr/>
        </p:nvSpPr>
        <p:spPr>
          <a:xfrm>
            <a:off x="2904704" y="4491084"/>
            <a:ext cx="4646092" cy="0"/>
          </a:xfrm>
          <a:prstGeom prst="line">
            <a:avLst/>
          </a:prstGeom>
          <a:ln w="28575" cap="rnd">
            <a:solidFill>
              <a:srgbClr val="C7DA4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Freeform 33"/>
          <p:cNvSpPr/>
          <p:nvPr/>
        </p:nvSpPr>
        <p:spPr>
          <a:xfrm flipH="1">
            <a:off x="7466624" y="6655959"/>
            <a:ext cx="1197656" cy="896410"/>
          </a:xfrm>
          <a:custGeom>
            <a:avLst/>
            <a:gdLst/>
            <a:ahLst/>
            <a:cxnLst/>
            <a:rect l="l" t="t" r="r" b="b"/>
            <a:pathLst>
              <a:path w="1197656" h="896410">
                <a:moveTo>
                  <a:pt x="1197657" y="0"/>
                </a:moveTo>
                <a:lnTo>
                  <a:pt x="0" y="0"/>
                </a:lnTo>
                <a:lnTo>
                  <a:pt x="0" y="896410"/>
                </a:lnTo>
                <a:lnTo>
                  <a:pt x="1197657" y="896410"/>
                </a:lnTo>
                <a:lnTo>
                  <a:pt x="11976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536287">
            <a:off x="7267559" y="5296013"/>
            <a:ext cx="3985685" cy="1968791"/>
          </a:xfrm>
          <a:custGeom>
            <a:avLst/>
            <a:gdLst/>
            <a:ahLst/>
            <a:cxnLst/>
            <a:rect l="l" t="t" r="r" b="b"/>
            <a:pathLst>
              <a:path w="3985685" h="1968791">
                <a:moveTo>
                  <a:pt x="0" y="0"/>
                </a:moveTo>
                <a:lnTo>
                  <a:pt x="3985686" y="0"/>
                </a:lnTo>
                <a:lnTo>
                  <a:pt x="3985686" y="1968791"/>
                </a:lnTo>
                <a:lnTo>
                  <a:pt x="0" y="1968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122921" y="7018939"/>
            <a:ext cx="1006209" cy="753117"/>
          </a:xfrm>
          <a:custGeom>
            <a:avLst/>
            <a:gdLst/>
            <a:ahLst/>
            <a:cxnLst/>
            <a:rect l="l" t="t" r="r" b="b"/>
            <a:pathLst>
              <a:path w="1006209" h="753117">
                <a:moveTo>
                  <a:pt x="0" y="0"/>
                </a:moveTo>
                <a:lnTo>
                  <a:pt x="1006209" y="0"/>
                </a:lnTo>
                <a:lnTo>
                  <a:pt x="1006209" y="753117"/>
                </a:lnTo>
                <a:lnTo>
                  <a:pt x="0" y="753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flipH="1">
            <a:off x="9810248" y="6831223"/>
            <a:ext cx="1197656" cy="896410"/>
          </a:xfrm>
          <a:custGeom>
            <a:avLst/>
            <a:gdLst/>
            <a:ahLst/>
            <a:cxnLst/>
            <a:rect l="l" t="t" r="r" b="b"/>
            <a:pathLst>
              <a:path w="1197656" h="896410">
                <a:moveTo>
                  <a:pt x="1197656" y="0"/>
                </a:moveTo>
                <a:lnTo>
                  <a:pt x="0" y="0"/>
                </a:lnTo>
                <a:lnTo>
                  <a:pt x="0" y="896410"/>
                </a:lnTo>
                <a:lnTo>
                  <a:pt x="1197656" y="896410"/>
                </a:lnTo>
                <a:lnTo>
                  <a:pt x="11976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381312" y="965590"/>
            <a:ext cx="421511" cy="433541"/>
          </a:xfrm>
          <a:custGeom>
            <a:avLst/>
            <a:gdLst/>
            <a:ahLst/>
            <a:cxnLst/>
            <a:rect l="l" t="t" r="r" b="b"/>
            <a:pathLst>
              <a:path w="421511" h="433541">
                <a:moveTo>
                  <a:pt x="0" y="0"/>
                </a:moveTo>
                <a:lnTo>
                  <a:pt x="421511" y="0"/>
                </a:lnTo>
                <a:lnTo>
                  <a:pt x="421511" y="433541"/>
                </a:lnTo>
                <a:lnTo>
                  <a:pt x="0" y="4335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3112" t="-21176" r="-12332" b="-12453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173167" y="982780"/>
            <a:ext cx="396696" cy="380049"/>
          </a:xfrm>
          <a:custGeom>
            <a:avLst/>
            <a:gdLst/>
            <a:ahLst/>
            <a:cxnLst/>
            <a:rect l="l" t="t" r="r" b="b"/>
            <a:pathLst>
              <a:path w="396696" h="380049">
                <a:moveTo>
                  <a:pt x="0" y="0"/>
                </a:moveTo>
                <a:lnTo>
                  <a:pt x="396696" y="0"/>
                </a:lnTo>
                <a:lnTo>
                  <a:pt x="396696" y="380049"/>
                </a:lnTo>
                <a:lnTo>
                  <a:pt x="0" y="3800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1111" t="-17541" r="-8149" b="-8781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9737652" y="375951"/>
            <a:ext cx="396696" cy="380049"/>
          </a:xfrm>
          <a:custGeom>
            <a:avLst/>
            <a:gdLst/>
            <a:ahLst/>
            <a:cxnLst/>
            <a:rect l="l" t="t" r="r" b="b"/>
            <a:pathLst>
              <a:path w="396696" h="380049">
                <a:moveTo>
                  <a:pt x="0" y="0"/>
                </a:moveTo>
                <a:lnTo>
                  <a:pt x="396696" y="0"/>
                </a:lnTo>
                <a:lnTo>
                  <a:pt x="396696" y="380049"/>
                </a:lnTo>
                <a:lnTo>
                  <a:pt x="0" y="3800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1111" t="-17541" r="-8149" b="-8781"/>
            </a:stretch>
          </a:blipFill>
        </p:spPr>
      </p:sp>
      <p:sp>
        <p:nvSpPr>
          <p:cNvPr id="40" name="Freeform 40"/>
          <p:cNvSpPr/>
          <p:nvPr/>
        </p:nvSpPr>
        <p:spPr>
          <a:xfrm rot="490687">
            <a:off x="9441300" y="4982653"/>
            <a:ext cx="280840" cy="238164"/>
          </a:xfrm>
          <a:custGeom>
            <a:avLst/>
            <a:gdLst/>
            <a:ahLst/>
            <a:cxnLst/>
            <a:rect l="l" t="t" r="r" b="b"/>
            <a:pathLst>
              <a:path w="280840" h="238164">
                <a:moveTo>
                  <a:pt x="0" y="0"/>
                </a:moveTo>
                <a:lnTo>
                  <a:pt x="280840" y="0"/>
                </a:lnTo>
                <a:lnTo>
                  <a:pt x="280840" y="238164"/>
                </a:lnTo>
                <a:lnTo>
                  <a:pt x="0" y="2381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7194810">
            <a:off x="-655095" y="2870079"/>
            <a:ext cx="1018330" cy="980342"/>
          </a:xfrm>
          <a:custGeom>
            <a:avLst/>
            <a:gdLst/>
            <a:ahLst/>
            <a:cxnLst/>
            <a:rect l="l" t="t" r="r" b="b"/>
            <a:pathLst>
              <a:path w="1018330" h="980342">
                <a:moveTo>
                  <a:pt x="0" y="0"/>
                </a:moveTo>
                <a:lnTo>
                  <a:pt x="1018329" y="0"/>
                </a:lnTo>
                <a:lnTo>
                  <a:pt x="1018329" y="980342"/>
                </a:lnTo>
                <a:lnTo>
                  <a:pt x="0" y="9803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5939" t="-13107" r="-15101" b="-10871"/>
            </a:stretch>
          </a:blipFill>
        </p:spPr>
      </p:sp>
      <p:sp>
        <p:nvSpPr>
          <p:cNvPr id="42" name="Freeform 42"/>
          <p:cNvSpPr/>
          <p:nvPr/>
        </p:nvSpPr>
        <p:spPr>
          <a:xfrm rot="6536464">
            <a:off x="6685670" y="42297"/>
            <a:ext cx="1018330" cy="980342"/>
          </a:xfrm>
          <a:custGeom>
            <a:avLst/>
            <a:gdLst/>
            <a:ahLst/>
            <a:cxnLst/>
            <a:rect l="l" t="t" r="r" b="b"/>
            <a:pathLst>
              <a:path w="1018330" h="980342">
                <a:moveTo>
                  <a:pt x="0" y="0"/>
                </a:moveTo>
                <a:lnTo>
                  <a:pt x="1018330" y="0"/>
                </a:lnTo>
                <a:lnTo>
                  <a:pt x="1018330" y="980343"/>
                </a:lnTo>
                <a:lnTo>
                  <a:pt x="0" y="9803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5939" t="-13107" r="-15101" b="-10871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034019" y="5373127"/>
            <a:ext cx="1338454" cy="2012713"/>
          </a:xfrm>
          <a:custGeom>
            <a:avLst/>
            <a:gdLst/>
            <a:ahLst/>
            <a:cxnLst/>
            <a:rect l="l" t="t" r="r" b="b"/>
            <a:pathLst>
              <a:path w="1338454" h="2012713">
                <a:moveTo>
                  <a:pt x="0" y="0"/>
                </a:moveTo>
                <a:lnTo>
                  <a:pt x="1338454" y="0"/>
                </a:lnTo>
                <a:lnTo>
                  <a:pt x="1338454" y="2012713"/>
                </a:lnTo>
                <a:lnTo>
                  <a:pt x="0" y="20127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252802" y="5619367"/>
            <a:ext cx="1834697" cy="1825524"/>
          </a:xfrm>
          <a:custGeom>
            <a:avLst/>
            <a:gdLst/>
            <a:ahLst/>
            <a:cxnLst/>
            <a:rect l="l" t="t" r="r" b="b"/>
            <a:pathLst>
              <a:path w="1834697" h="1825524">
                <a:moveTo>
                  <a:pt x="0" y="0"/>
                </a:moveTo>
                <a:lnTo>
                  <a:pt x="1834697" y="0"/>
                </a:lnTo>
                <a:lnTo>
                  <a:pt x="1834697" y="1825524"/>
                </a:lnTo>
                <a:lnTo>
                  <a:pt x="0" y="18255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255878" y="134931"/>
            <a:ext cx="914272" cy="867416"/>
          </a:xfrm>
          <a:custGeom>
            <a:avLst/>
            <a:gdLst/>
            <a:ahLst/>
            <a:cxnLst/>
            <a:rect l="l" t="t" r="r" b="b"/>
            <a:pathLst>
              <a:path w="914272" h="867416">
                <a:moveTo>
                  <a:pt x="0" y="0"/>
                </a:moveTo>
                <a:lnTo>
                  <a:pt x="914273" y="0"/>
                </a:lnTo>
                <a:lnTo>
                  <a:pt x="914273" y="867416"/>
                </a:lnTo>
                <a:lnTo>
                  <a:pt x="0" y="8674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810497" y="2693049"/>
            <a:ext cx="722352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3"/>
              </a:lnSpc>
            </a:pPr>
            <a:r>
              <a:rPr lang="en-US" sz="6600" b="1" dirty="0" err="1">
                <a:solidFill>
                  <a:srgbClr val="F6AC42"/>
                </a:solidFill>
                <a:latin typeface="Dynapuff Bold"/>
                <a:ea typeface="Dynapuff Bold"/>
                <a:cs typeface="Dynapuff Bold"/>
                <a:sym typeface="Dynapuff Bold"/>
              </a:rPr>
              <a:t>Reconocimiento</a:t>
            </a:r>
            <a:endParaRPr lang="en-US" sz="6600" b="1" dirty="0">
              <a:solidFill>
                <a:srgbClr val="F6AC42"/>
              </a:solidFill>
              <a:latin typeface="Dynapuff Bold"/>
              <a:ea typeface="Dynapuff Bold"/>
              <a:cs typeface="Dynapuff Bold"/>
              <a:sym typeface="Dynapuff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2197298" y="4733108"/>
            <a:ext cx="6338656" cy="147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1"/>
              </a:lnSpc>
            </a:pP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Por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su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gran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compromiso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 y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apoyo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incondicional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en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las actividades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escolares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demostrando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siempre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un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interes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genuino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por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el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bienestar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su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hijo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(a).</a:t>
            </a:r>
          </a:p>
          <a:p>
            <a:pPr algn="ctr">
              <a:lnSpc>
                <a:spcPts val="2331"/>
              </a:lnSpc>
            </a:pP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¡Gracias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por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su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dedicación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y </a:t>
            </a:r>
            <a:r>
              <a:rPr lang="en-US" sz="2199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apoyo</a:t>
            </a:r>
            <a:r>
              <a:rPr lang="en-US" sz="2199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!</a:t>
            </a:r>
          </a:p>
          <a:p>
            <a:pPr algn="ctr">
              <a:lnSpc>
                <a:spcPts val="2331"/>
              </a:lnSpc>
            </a:pPr>
            <a:endParaRPr lang="en-US" sz="2199" dirty="0">
              <a:solidFill>
                <a:srgbClr val="000000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342025" y="1304743"/>
            <a:ext cx="5874542" cy="1093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2538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Escuela Primaria </a:t>
            </a:r>
          </a:p>
          <a:p>
            <a:pPr algn="ctr">
              <a:lnSpc>
                <a:spcPts val="2690"/>
              </a:lnSpc>
            </a:pPr>
            <a:r>
              <a:rPr lang="en-US" sz="2538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¨Josefa Ortiz De Domínguez¨</a:t>
            </a:r>
          </a:p>
          <a:p>
            <a:pPr algn="ctr">
              <a:lnSpc>
                <a:spcPts val="2690"/>
              </a:lnSpc>
            </a:pPr>
            <a:endParaRPr lang="en-US" sz="2538">
              <a:solidFill>
                <a:srgbClr val="000000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342025" y="6350909"/>
            <a:ext cx="5874542" cy="598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38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Maestra Judith </a:t>
            </a:r>
          </a:p>
          <a:p>
            <a:pPr algn="ctr">
              <a:lnSpc>
                <a:spcPts val="2160"/>
              </a:lnSpc>
            </a:pPr>
            <a:endParaRPr lang="en-US" sz="2038">
              <a:solidFill>
                <a:srgbClr val="000000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2484987" y="2220067"/>
            <a:ext cx="5874542" cy="41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2538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Otorga el siguiente: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Dynapuff Bold</vt:lpstr>
      <vt:lpstr>Agrandir Narrow</vt:lpstr>
      <vt:lpstr>Lumios Marker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Certificado de Reconocimiento Taller de Pascua Primavera Infantil Rosa y Azul</dc:title>
  <dc:creator>Acer</dc:creator>
  <cp:lastModifiedBy>Nancy Judith Chaparro Carrazco</cp:lastModifiedBy>
  <cp:revision>3</cp:revision>
  <dcterms:created xsi:type="dcterms:W3CDTF">2006-08-16T00:00:00Z</dcterms:created>
  <dcterms:modified xsi:type="dcterms:W3CDTF">2025-03-18T01:51:11Z</dcterms:modified>
  <dc:identifier>DAGh9MmfRxk</dc:identifier>
</cp:coreProperties>
</file>