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rykate" panose="020B0604020202020204" charset="0"/>
      <p:regular r:id="rId7"/>
    </p:embeddedFont>
    <p:embeddedFont>
      <p:font typeface="Tufuli Arabic" panose="020B0604020202020204" charset="-78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39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900" y="650112"/>
            <a:ext cx="9534201" cy="6259775"/>
            <a:chOff x="0" y="0"/>
            <a:chExt cx="3416842" cy="22433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16842" cy="2243362"/>
            </a:xfrm>
            <a:custGeom>
              <a:avLst/>
              <a:gdLst/>
              <a:ahLst/>
              <a:cxnLst/>
              <a:rect l="l" t="t" r="r" b="b"/>
              <a:pathLst>
                <a:path w="3416842" h="2243362">
                  <a:moveTo>
                    <a:pt x="30045" y="0"/>
                  </a:moveTo>
                  <a:lnTo>
                    <a:pt x="3386798" y="0"/>
                  </a:lnTo>
                  <a:cubicBezTo>
                    <a:pt x="3403391" y="0"/>
                    <a:pt x="3416842" y="13451"/>
                    <a:pt x="3416842" y="30045"/>
                  </a:cubicBezTo>
                  <a:lnTo>
                    <a:pt x="3416842" y="2213318"/>
                  </a:lnTo>
                  <a:cubicBezTo>
                    <a:pt x="3416842" y="2229911"/>
                    <a:pt x="3403391" y="2243362"/>
                    <a:pt x="3386798" y="2243362"/>
                  </a:cubicBezTo>
                  <a:lnTo>
                    <a:pt x="30045" y="2243362"/>
                  </a:lnTo>
                  <a:cubicBezTo>
                    <a:pt x="13451" y="2243362"/>
                    <a:pt x="0" y="2229911"/>
                    <a:pt x="0" y="2213318"/>
                  </a:cubicBezTo>
                  <a:lnTo>
                    <a:pt x="0" y="30045"/>
                  </a:lnTo>
                  <a:cubicBezTo>
                    <a:pt x="0" y="13451"/>
                    <a:pt x="13451" y="0"/>
                    <a:pt x="3004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416842" cy="2290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3546" y="290784"/>
            <a:ext cx="10304908" cy="6978433"/>
            <a:chOff x="0" y="0"/>
            <a:chExt cx="13739877" cy="9304577"/>
          </a:xfrm>
        </p:grpSpPr>
        <p:sp>
          <p:nvSpPr>
            <p:cNvPr id="6" name="Freeform 6"/>
            <p:cNvSpPr/>
            <p:nvPr/>
          </p:nvSpPr>
          <p:spPr>
            <a:xfrm rot="-5400000">
              <a:off x="1200806" y="-1200806"/>
              <a:ext cx="9304577" cy="11706188"/>
            </a:xfrm>
            <a:custGeom>
              <a:avLst/>
              <a:gdLst/>
              <a:ahLst/>
              <a:cxnLst/>
              <a:rect l="l" t="t" r="r" b="b"/>
              <a:pathLst>
                <a:path w="9304577" h="11706188">
                  <a:moveTo>
                    <a:pt x="0" y="0"/>
                  </a:moveTo>
                  <a:lnTo>
                    <a:pt x="9304576" y="0"/>
                  </a:lnTo>
                  <a:lnTo>
                    <a:pt x="9304576" y="11706188"/>
                  </a:lnTo>
                  <a:lnTo>
                    <a:pt x="0" y="11706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43551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5400000">
              <a:off x="8066603" y="3631303"/>
              <a:ext cx="9304577" cy="2041971"/>
            </a:xfrm>
            <a:custGeom>
              <a:avLst/>
              <a:gdLst/>
              <a:ahLst/>
              <a:cxnLst/>
              <a:rect l="l" t="t" r="r" b="b"/>
              <a:pathLst>
                <a:path w="9304577" h="2041971">
                  <a:moveTo>
                    <a:pt x="0" y="0"/>
                  </a:moveTo>
                  <a:lnTo>
                    <a:pt x="9304577" y="0"/>
                  </a:lnTo>
                  <a:lnTo>
                    <a:pt x="9304577" y="2041971"/>
                  </a:lnTo>
                  <a:lnTo>
                    <a:pt x="0" y="2041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722950"/>
              </a:stretch>
            </a:blipFill>
          </p:spPr>
        </p:sp>
      </p:grpSp>
      <p:sp>
        <p:nvSpPr>
          <p:cNvPr id="8" name="AutoShape 8"/>
          <p:cNvSpPr/>
          <p:nvPr/>
        </p:nvSpPr>
        <p:spPr>
          <a:xfrm>
            <a:off x="3996562" y="5919073"/>
            <a:ext cx="2463326" cy="0"/>
          </a:xfrm>
          <a:prstGeom prst="line">
            <a:avLst/>
          </a:prstGeom>
          <a:ln w="9525" cap="rnd">
            <a:solidFill>
              <a:srgbClr val="88503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56399" flipH="1">
            <a:off x="1732328" y="6423646"/>
            <a:ext cx="307532" cy="294113"/>
          </a:xfrm>
          <a:custGeom>
            <a:avLst/>
            <a:gdLst/>
            <a:ahLst/>
            <a:cxnLst/>
            <a:rect l="l" t="t" r="r" b="b"/>
            <a:pathLst>
              <a:path w="307532" h="294113">
                <a:moveTo>
                  <a:pt x="307532" y="0"/>
                </a:moveTo>
                <a:lnTo>
                  <a:pt x="0" y="0"/>
                </a:lnTo>
                <a:lnTo>
                  <a:pt x="0" y="294112"/>
                </a:lnTo>
                <a:lnTo>
                  <a:pt x="307532" y="294112"/>
                </a:lnTo>
                <a:lnTo>
                  <a:pt x="307532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1603603" y="7269216"/>
            <a:ext cx="810728" cy="828811"/>
          </a:xfrm>
          <a:custGeom>
            <a:avLst/>
            <a:gdLst/>
            <a:ahLst/>
            <a:cxnLst/>
            <a:rect l="l" t="t" r="r" b="b"/>
            <a:pathLst>
              <a:path w="810728" h="828811">
                <a:moveTo>
                  <a:pt x="0" y="0"/>
                </a:moveTo>
                <a:lnTo>
                  <a:pt x="810728" y="0"/>
                </a:lnTo>
                <a:lnTo>
                  <a:pt x="810728" y="828811"/>
                </a:lnTo>
                <a:lnTo>
                  <a:pt x="0" y="828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7391593">
            <a:off x="-2062869" y="3397423"/>
            <a:ext cx="1948692" cy="1789254"/>
          </a:xfrm>
          <a:custGeom>
            <a:avLst/>
            <a:gdLst/>
            <a:ahLst/>
            <a:cxnLst/>
            <a:rect l="l" t="t" r="r" b="b"/>
            <a:pathLst>
              <a:path w="1948692" h="1789254">
                <a:moveTo>
                  <a:pt x="0" y="0"/>
                </a:moveTo>
                <a:lnTo>
                  <a:pt x="1948692" y="0"/>
                </a:lnTo>
                <a:lnTo>
                  <a:pt x="1948692" y="1789254"/>
                </a:lnTo>
                <a:lnTo>
                  <a:pt x="0" y="17892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943600" flipH="1">
            <a:off x="3031272" y="7067773"/>
            <a:ext cx="645605" cy="617433"/>
          </a:xfrm>
          <a:custGeom>
            <a:avLst/>
            <a:gdLst/>
            <a:ahLst/>
            <a:cxnLst/>
            <a:rect l="l" t="t" r="r" b="b"/>
            <a:pathLst>
              <a:path w="645605" h="617433">
                <a:moveTo>
                  <a:pt x="645605" y="0"/>
                </a:moveTo>
                <a:lnTo>
                  <a:pt x="0" y="0"/>
                </a:lnTo>
                <a:lnTo>
                  <a:pt x="0" y="617433"/>
                </a:lnTo>
                <a:lnTo>
                  <a:pt x="645605" y="617433"/>
                </a:lnTo>
                <a:lnTo>
                  <a:pt x="645605" y="0"/>
                </a:lnTo>
                <a:close/>
              </a:path>
            </a:pathLst>
          </a:custGeom>
          <a:blipFill>
            <a:blip r:embed="rId10">
              <a:alphaModFix amt="4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502222" flipH="1">
            <a:off x="-304136" y="3638510"/>
            <a:ext cx="608272" cy="581729"/>
          </a:xfrm>
          <a:custGeom>
            <a:avLst/>
            <a:gdLst/>
            <a:ahLst/>
            <a:cxnLst/>
            <a:rect l="l" t="t" r="r" b="b"/>
            <a:pathLst>
              <a:path w="608272" h="581729">
                <a:moveTo>
                  <a:pt x="608272" y="0"/>
                </a:moveTo>
                <a:lnTo>
                  <a:pt x="0" y="0"/>
                </a:lnTo>
                <a:lnTo>
                  <a:pt x="0" y="581729"/>
                </a:lnTo>
                <a:lnTo>
                  <a:pt x="608272" y="581729"/>
                </a:lnTo>
                <a:lnTo>
                  <a:pt x="608272" y="0"/>
                </a:lnTo>
                <a:close/>
              </a:path>
            </a:pathLst>
          </a:custGeom>
          <a:blipFill>
            <a:blip r:embed="rId12">
              <a:alphaModFix amt="48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9451809" y="5954997"/>
            <a:ext cx="130163" cy="123773"/>
          </a:xfrm>
          <a:custGeom>
            <a:avLst/>
            <a:gdLst/>
            <a:ahLst/>
            <a:cxnLst/>
            <a:rect l="l" t="t" r="r" b="b"/>
            <a:pathLst>
              <a:path w="130163" h="123773">
                <a:moveTo>
                  <a:pt x="0" y="0"/>
                </a:moveTo>
                <a:lnTo>
                  <a:pt x="130163" y="0"/>
                </a:lnTo>
                <a:lnTo>
                  <a:pt x="130163" y="123773"/>
                </a:lnTo>
                <a:lnTo>
                  <a:pt x="0" y="1237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48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35159" y="5615000"/>
            <a:ext cx="1468444" cy="1799013"/>
          </a:xfrm>
          <a:custGeom>
            <a:avLst/>
            <a:gdLst/>
            <a:ahLst/>
            <a:cxnLst/>
            <a:rect l="l" t="t" r="r" b="b"/>
            <a:pathLst>
              <a:path w="1468444" h="1799013">
                <a:moveTo>
                  <a:pt x="1468444" y="0"/>
                </a:moveTo>
                <a:lnTo>
                  <a:pt x="0" y="0"/>
                </a:lnTo>
                <a:lnTo>
                  <a:pt x="0" y="1799013"/>
                </a:lnTo>
                <a:lnTo>
                  <a:pt x="1468444" y="1799013"/>
                </a:lnTo>
                <a:lnTo>
                  <a:pt x="1468444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326640" y="2672623"/>
            <a:ext cx="1255332" cy="966606"/>
          </a:xfrm>
          <a:custGeom>
            <a:avLst/>
            <a:gdLst/>
            <a:ahLst/>
            <a:cxnLst/>
            <a:rect l="l" t="t" r="r" b="b"/>
            <a:pathLst>
              <a:path w="1255332" h="966606">
                <a:moveTo>
                  <a:pt x="0" y="0"/>
                </a:moveTo>
                <a:lnTo>
                  <a:pt x="1255332" y="0"/>
                </a:lnTo>
                <a:lnTo>
                  <a:pt x="1255332" y="966606"/>
                </a:lnTo>
                <a:lnTo>
                  <a:pt x="0" y="96660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03603" y="3753529"/>
            <a:ext cx="7669954" cy="205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4"/>
              </a:lnSpc>
            </a:pPr>
            <a:r>
              <a:rPr lang="en-US" sz="249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Por haber obtenido PRIMER LUGAR de aprovechamiento, en  tercer grado del ciclo escolar 2024-2025.</a:t>
            </a:r>
          </a:p>
          <a:p>
            <a:pPr algn="ctr">
              <a:lnSpc>
                <a:spcPts val="3274"/>
              </a:lnSpc>
            </a:pPr>
            <a:r>
              <a:rPr lang="en-US" sz="249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¡Felicidades por el excelente trabajo realizado durante el segundo trimestre!</a:t>
            </a:r>
          </a:p>
          <a:p>
            <a:pPr marL="0" lvl="0" indent="0" algn="ctr">
              <a:lnSpc>
                <a:spcPts val="3274"/>
              </a:lnSpc>
              <a:spcBef>
                <a:spcPct val="0"/>
              </a:spcBef>
            </a:pPr>
            <a:endParaRPr lang="en-US" sz="2499">
              <a:solidFill>
                <a:srgbClr val="000000"/>
              </a:solidFill>
              <a:latin typeface="Marykate"/>
              <a:ea typeface="Marykate"/>
              <a:cs typeface="Marykate"/>
              <a:sym typeface="Marykat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21568" y="6206278"/>
            <a:ext cx="2463326" cy="30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58"/>
              </a:lnSpc>
              <a:spcBef>
                <a:spcPct val="0"/>
              </a:spcBef>
            </a:pPr>
            <a:r>
              <a:rPr lang="en-US" sz="1800" u="none" strike="noStrike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Profesora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41470" y="5884587"/>
            <a:ext cx="2463326" cy="359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81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Judith Cardona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86094" y="1852509"/>
            <a:ext cx="6692165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74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Otorga el siguiente: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12580" y="939125"/>
            <a:ext cx="4481303" cy="951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67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Tufuli Arabic"/>
                <a:ea typeface="Tufuli Arabic"/>
                <a:cs typeface="Tufuli Arabic"/>
                <a:sym typeface="Tufuli Arabic"/>
              </a:rPr>
              <a:t>Escuela Primaria ¨Belisario Domínguez¨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82523" y="2183828"/>
            <a:ext cx="7024783" cy="1043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  <a:spcBef>
                <a:spcPct val="0"/>
              </a:spcBef>
            </a:pPr>
            <a:r>
              <a:rPr lang="en-US" sz="6500" spc="1092" dirty="0">
                <a:solidFill>
                  <a:srgbClr val="65DACF"/>
                </a:solidFill>
                <a:latin typeface="Marykate"/>
                <a:ea typeface="Marykate"/>
                <a:cs typeface="Marykate"/>
                <a:sym typeface="Marykate"/>
              </a:rPr>
              <a:t>RECONOCIMIENTO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15281" y="3323644"/>
            <a:ext cx="767590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74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Al alumno(a):_______________________________ </a:t>
            </a:r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215333" flipH="1">
            <a:off x="1621060" y="-179813"/>
            <a:ext cx="608272" cy="581729"/>
          </a:xfrm>
          <a:custGeom>
            <a:avLst/>
            <a:gdLst/>
            <a:ahLst/>
            <a:cxnLst/>
            <a:rect l="l" t="t" r="r" b="b"/>
            <a:pathLst>
              <a:path w="608272" h="581729">
                <a:moveTo>
                  <a:pt x="608271" y="0"/>
                </a:moveTo>
                <a:lnTo>
                  <a:pt x="0" y="0"/>
                </a:lnTo>
                <a:lnTo>
                  <a:pt x="0" y="581729"/>
                </a:lnTo>
                <a:lnTo>
                  <a:pt x="608271" y="581729"/>
                </a:lnTo>
                <a:lnTo>
                  <a:pt x="608271" y="0"/>
                </a:lnTo>
                <a:close/>
              </a:path>
            </a:pathLst>
          </a:custGeom>
          <a:blipFill>
            <a:blip r:embed="rId12">
              <a:alphaModFix amt="48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908410" flipH="1">
            <a:off x="10351019" y="3601880"/>
            <a:ext cx="608272" cy="581729"/>
          </a:xfrm>
          <a:custGeom>
            <a:avLst/>
            <a:gdLst/>
            <a:ahLst/>
            <a:cxnLst/>
            <a:rect l="l" t="t" r="r" b="b"/>
            <a:pathLst>
              <a:path w="608272" h="581729">
                <a:moveTo>
                  <a:pt x="608271" y="0"/>
                </a:moveTo>
                <a:lnTo>
                  <a:pt x="0" y="0"/>
                </a:lnTo>
                <a:lnTo>
                  <a:pt x="0" y="581729"/>
                </a:lnTo>
                <a:lnTo>
                  <a:pt x="608271" y="581729"/>
                </a:lnTo>
                <a:lnTo>
                  <a:pt x="608271" y="0"/>
                </a:lnTo>
                <a:close/>
              </a:path>
            </a:pathLst>
          </a:custGeom>
          <a:blipFill>
            <a:blip r:embed="rId19">
              <a:alphaModFix amt="48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215333" flipH="1">
            <a:off x="7109649" y="-290864"/>
            <a:ext cx="608272" cy="581729"/>
          </a:xfrm>
          <a:custGeom>
            <a:avLst/>
            <a:gdLst/>
            <a:ahLst/>
            <a:cxnLst/>
            <a:rect l="l" t="t" r="r" b="b"/>
            <a:pathLst>
              <a:path w="608272" h="581729">
                <a:moveTo>
                  <a:pt x="608271" y="0"/>
                </a:moveTo>
                <a:lnTo>
                  <a:pt x="0" y="0"/>
                </a:lnTo>
                <a:lnTo>
                  <a:pt x="0" y="581728"/>
                </a:lnTo>
                <a:lnTo>
                  <a:pt x="608271" y="581728"/>
                </a:lnTo>
                <a:lnTo>
                  <a:pt x="608271" y="0"/>
                </a:lnTo>
                <a:close/>
              </a:path>
            </a:pathLst>
          </a:custGeom>
          <a:blipFill>
            <a:blip r:embed="rId12">
              <a:alphaModFix amt="48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Tufuli Arabic</vt:lpstr>
      <vt:lpstr>Arial</vt:lpstr>
      <vt:lpstr>Marykate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Certificado de participación ilustrado colorido amarillo y beige</dc:title>
  <cp:lastModifiedBy>Organ Vaipe</cp:lastModifiedBy>
  <cp:revision>2</cp:revision>
  <dcterms:created xsi:type="dcterms:W3CDTF">2006-08-16T00:00:00Z</dcterms:created>
  <dcterms:modified xsi:type="dcterms:W3CDTF">2025-03-20T02:11:12Z</dcterms:modified>
  <dc:identifier>DAGh9DfM_UM</dc:identifier>
</cp:coreProperties>
</file>