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ompiere" charset="1" panose="02000000000000000000"/>
      <p:regular r:id="rId17"/>
    </p:embeddedFont>
    <p:embeddedFont>
      <p:font typeface="Lobster Two" charset="1" panose="02000506000000020003"/>
      <p:regular r:id="rId18"/>
    </p:embeddedFont>
    <p:embeddedFont>
      <p:font typeface="Dekko" charset="1" panose="00000500000000000000"/>
      <p:regular r:id="rId19"/>
    </p:embeddedFont>
    <p:embeddedFont>
      <p:font typeface="Open Sans" charset="1" panose="020B0606030504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VAGEFv91b1c.mp4" Type="http://schemas.openxmlformats.org/officeDocument/2006/relationships/video"/><Relationship Id="rId6" Target="../media/VAGEFv91b1c.mp4" Type="http://schemas.microsoft.com/office/2007/relationships/media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.png" Type="http://schemas.openxmlformats.org/officeDocument/2006/relationships/image"/><Relationship Id="rId5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57185" y="1028700"/>
            <a:ext cx="876386" cy="983322"/>
          </a:xfrm>
          <a:custGeom>
            <a:avLst/>
            <a:gdLst/>
            <a:ahLst/>
            <a:cxnLst/>
            <a:rect r="r" b="b" t="t" l="l"/>
            <a:pathLst>
              <a:path h="983322" w="876386">
                <a:moveTo>
                  <a:pt x="0" y="0"/>
                </a:moveTo>
                <a:lnTo>
                  <a:pt x="876386" y="0"/>
                </a:lnTo>
                <a:lnTo>
                  <a:pt x="876386" y="983322"/>
                </a:lnTo>
                <a:lnTo>
                  <a:pt x="0" y="98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956072">
            <a:off x="16574879" y="2196146"/>
            <a:ext cx="832351" cy="984303"/>
          </a:xfrm>
          <a:custGeom>
            <a:avLst/>
            <a:gdLst/>
            <a:ahLst/>
            <a:cxnLst/>
            <a:rect r="r" b="b" t="t" l="l"/>
            <a:pathLst>
              <a:path h="984303" w="832351">
                <a:moveTo>
                  <a:pt x="0" y="0"/>
                </a:moveTo>
                <a:lnTo>
                  <a:pt x="832351" y="0"/>
                </a:lnTo>
                <a:lnTo>
                  <a:pt x="832351" y="984303"/>
                </a:lnTo>
                <a:lnTo>
                  <a:pt x="0" y="984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1876" r="1504" b="1876"/>
          <a:stretch>
            <a:fillRect/>
          </a:stretch>
        </p:blipFill>
        <p:spPr>
          <a:xfrm flipH="false" flipV="false" rot="0">
            <a:off x="0" y="100882"/>
            <a:ext cx="18288000" cy="1018611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-209406" y="6431398"/>
            <a:ext cx="10022677" cy="136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9600">
                <a:solidFill>
                  <a:srgbClr val="E94475"/>
                </a:solidFill>
                <a:latin typeface="Pompiere"/>
                <a:ea typeface="Pompiere"/>
                <a:cs typeface="Pompiere"/>
                <a:sym typeface="Pompiere"/>
              </a:rPr>
              <a:t>Segundo Trimestre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36406" y="1583204"/>
            <a:ext cx="14515807" cy="361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824"/>
              </a:lnSpc>
            </a:pPr>
            <a:r>
              <a:rPr lang="en-US" sz="14400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 Rendición </a:t>
            </a:r>
          </a:p>
          <a:p>
            <a:pPr algn="ctr" marL="0" indent="0" lvl="0">
              <a:lnSpc>
                <a:spcPts val="13824"/>
              </a:lnSpc>
            </a:pPr>
            <a:r>
              <a:rPr lang="en-US" sz="14400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de cuentas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81393" y="7905008"/>
            <a:ext cx="16230600" cy="4422838"/>
          </a:xfrm>
          <a:custGeom>
            <a:avLst/>
            <a:gdLst/>
            <a:ahLst/>
            <a:cxnLst/>
            <a:rect r="r" b="b" t="t" l="l"/>
            <a:pathLst>
              <a:path h="4422838" w="16230600">
                <a:moveTo>
                  <a:pt x="0" y="0"/>
                </a:moveTo>
                <a:lnTo>
                  <a:pt x="16230600" y="0"/>
                </a:lnTo>
                <a:lnTo>
                  <a:pt x="16230600" y="4422838"/>
                </a:lnTo>
                <a:lnTo>
                  <a:pt x="0" y="4422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29128" y="2124068"/>
            <a:ext cx="9935131" cy="8229600"/>
          </a:xfrm>
          <a:custGeom>
            <a:avLst/>
            <a:gdLst/>
            <a:ahLst/>
            <a:cxnLst/>
            <a:rect r="r" b="b" t="t" l="l"/>
            <a:pathLst>
              <a:path h="8229600" w="9935131">
                <a:moveTo>
                  <a:pt x="0" y="0"/>
                </a:moveTo>
                <a:lnTo>
                  <a:pt x="9935131" y="0"/>
                </a:lnTo>
                <a:lnTo>
                  <a:pt x="99351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532757"/>
            <a:ext cx="18288000" cy="2583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743"/>
              </a:lnSpc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Sugerencias/Recomendaciones para el tercer trimestre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415543">
            <a:off x="15126289" y="747725"/>
            <a:ext cx="4266021" cy="7177915"/>
          </a:xfrm>
          <a:custGeom>
            <a:avLst/>
            <a:gdLst/>
            <a:ahLst/>
            <a:cxnLst/>
            <a:rect r="r" b="b" t="t" l="l"/>
            <a:pathLst>
              <a:path h="7177915" w="4266021">
                <a:moveTo>
                  <a:pt x="0" y="0"/>
                </a:moveTo>
                <a:lnTo>
                  <a:pt x="4266022" y="0"/>
                </a:lnTo>
                <a:lnTo>
                  <a:pt x="4266022" y="7177915"/>
                </a:lnTo>
                <a:lnTo>
                  <a:pt x="0" y="71779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222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479078">
            <a:off x="-1191568" y="-1479272"/>
            <a:ext cx="5257409" cy="5926624"/>
          </a:xfrm>
          <a:custGeom>
            <a:avLst/>
            <a:gdLst/>
            <a:ahLst/>
            <a:cxnLst/>
            <a:rect r="r" b="b" t="t" l="l"/>
            <a:pathLst>
              <a:path h="5926624" w="5257409">
                <a:moveTo>
                  <a:pt x="0" y="0"/>
                </a:moveTo>
                <a:lnTo>
                  <a:pt x="5257409" y="0"/>
                </a:lnTo>
                <a:lnTo>
                  <a:pt x="5257409" y="5926624"/>
                </a:lnTo>
                <a:lnTo>
                  <a:pt x="0" y="592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08702" y="5516927"/>
            <a:ext cx="18893953" cy="5006898"/>
          </a:xfrm>
          <a:custGeom>
            <a:avLst/>
            <a:gdLst/>
            <a:ahLst/>
            <a:cxnLst/>
            <a:rect r="r" b="b" t="t" l="l"/>
            <a:pathLst>
              <a:path h="5006898" w="18893953">
                <a:moveTo>
                  <a:pt x="0" y="0"/>
                </a:moveTo>
                <a:lnTo>
                  <a:pt x="18893954" y="0"/>
                </a:lnTo>
                <a:lnTo>
                  <a:pt x="18893954" y="5006898"/>
                </a:lnTo>
                <a:lnTo>
                  <a:pt x="0" y="5006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2293252"/>
            <a:ext cx="18288000" cy="468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0"/>
              </a:lnSpc>
              <a:spcBef>
                <a:spcPct val="0"/>
              </a:spcBef>
            </a:pPr>
            <a:r>
              <a:rPr lang="en-US" sz="15000" spc="-150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Muchas </a:t>
            </a:r>
          </a:p>
          <a:p>
            <a:pPr algn="ctr" marL="0" indent="0" lvl="0">
              <a:lnSpc>
                <a:spcPts val="12299"/>
              </a:lnSpc>
            </a:pPr>
            <a:r>
              <a:rPr lang="en-US" sz="15000" spc="-150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Gracias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72145" y="5057775"/>
            <a:ext cx="10732260" cy="832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89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76043" y="3818222"/>
            <a:ext cx="899275" cy="936701"/>
            <a:chOff x="0" y="0"/>
            <a:chExt cx="78032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 strike="noStrike" u="none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01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152402" y="3818222"/>
            <a:ext cx="899275" cy="936701"/>
            <a:chOff x="0" y="0"/>
            <a:chExt cx="78032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02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927076" y="3818222"/>
            <a:ext cx="899275" cy="936701"/>
            <a:chOff x="0" y="0"/>
            <a:chExt cx="780324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03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703435" y="3818222"/>
            <a:ext cx="899275" cy="936701"/>
            <a:chOff x="0" y="0"/>
            <a:chExt cx="780324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04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376043" y="5916096"/>
            <a:ext cx="899275" cy="936701"/>
            <a:chOff x="0" y="0"/>
            <a:chExt cx="780324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05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146488" y="6384446"/>
            <a:ext cx="899275" cy="936701"/>
            <a:chOff x="0" y="0"/>
            <a:chExt cx="780324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06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930546" y="6508271"/>
            <a:ext cx="899275" cy="936701"/>
            <a:chOff x="0" y="0"/>
            <a:chExt cx="780324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07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703435" y="6253599"/>
            <a:ext cx="899275" cy="936701"/>
            <a:chOff x="0" y="0"/>
            <a:chExt cx="780324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80324" cy="812800"/>
            </a:xfrm>
            <a:custGeom>
              <a:avLst/>
              <a:gdLst/>
              <a:ahLst/>
              <a:cxnLst/>
              <a:rect r="r" b="b" t="t" l="l"/>
              <a:pathLst>
                <a:path h="812800" w="780324">
                  <a:moveTo>
                    <a:pt x="390162" y="0"/>
                  </a:moveTo>
                  <a:cubicBezTo>
                    <a:pt x="174681" y="0"/>
                    <a:pt x="0" y="181951"/>
                    <a:pt x="0" y="406400"/>
                  </a:cubicBezTo>
                  <a:cubicBezTo>
                    <a:pt x="0" y="630849"/>
                    <a:pt x="174681" y="812800"/>
                    <a:pt x="390162" y="812800"/>
                  </a:cubicBezTo>
                  <a:cubicBezTo>
                    <a:pt x="605642" y="812800"/>
                    <a:pt x="780324" y="630849"/>
                    <a:pt x="780324" y="406400"/>
                  </a:cubicBezTo>
                  <a:cubicBezTo>
                    <a:pt x="780324" y="181951"/>
                    <a:pt x="605642" y="0"/>
                    <a:pt x="390162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3155" y="9525"/>
              <a:ext cx="63401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204"/>
                </a:lnSpc>
                <a:spcBef>
                  <a:spcPct val="0"/>
                </a:spcBef>
              </a:pPr>
              <a:r>
                <a:rPr lang="en-US" sz="3717" spc="-37">
                  <a:solidFill>
                    <a:srgbClr val="F8F7F2"/>
                  </a:solidFill>
                  <a:latin typeface="Lobster Two"/>
                  <a:ea typeface="Lobster Two"/>
                  <a:cs typeface="Lobster Two"/>
                  <a:sym typeface="Lobster Two"/>
                </a:rPr>
                <a:t>08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637861" y="8122896"/>
            <a:ext cx="9014575" cy="2400130"/>
          </a:xfrm>
          <a:custGeom>
            <a:avLst/>
            <a:gdLst/>
            <a:ahLst/>
            <a:cxnLst/>
            <a:rect r="r" b="b" t="t" l="l"/>
            <a:pathLst>
              <a:path h="2400130" w="9014575">
                <a:moveTo>
                  <a:pt x="0" y="0"/>
                </a:moveTo>
                <a:lnTo>
                  <a:pt x="9014575" y="0"/>
                </a:lnTo>
                <a:lnTo>
                  <a:pt x="9014575" y="2400131"/>
                </a:lnTo>
                <a:lnTo>
                  <a:pt x="0" y="240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847970" y="7206542"/>
            <a:ext cx="2618663" cy="183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Asuntos generales/</a:t>
            </a:r>
          </a:p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Acuerdos y compromisos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8147004" y="8246721"/>
            <a:ext cx="2797770" cy="2400130"/>
          </a:xfrm>
          <a:custGeom>
            <a:avLst/>
            <a:gdLst/>
            <a:ahLst/>
            <a:cxnLst/>
            <a:rect r="r" b="b" t="t" l="l"/>
            <a:pathLst>
              <a:path h="2400130" w="2797770">
                <a:moveTo>
                  <a:pt x="0" y="0"/>
                </a:moveTo>
                <a:lnTo>
                  <a:pt x="2797770" y="0"/>
                </a:lnTo>
                <a:lnTo>
                  <a:pt x="2797770" y="2400131"/>
                </a:lnTo>
                <a:lnTo>
                  <a:pt x="0" y="240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2205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703435" y="8297468"/>
            <a:ext cx="2797770" cy="2400130"/>
          </a:xfrm>
          <a:custGeom>
            <a:avLst/>
            <a:gdLst/>
            <a:ahLst/>
            <a:cxnLst/>
            <a:rect r="r" b="b" t="t" l="l"/>
            <a:pathLst>
              <a:path h="2400130" w="2797770">
                <a:moveTo>
                  <a:pt x="0" y="0"/>
                </a:moveTo>
                <a:lnTo>
                  <a:pt x="2797770" y="0"/>
                </a:lnTo>
                <a:lnTo>
                  <a:pt x="2797770" y="2400130"/>
                </a:lnTo>
                <a:lnTo>
                  <a:pt x="0" y="240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2205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259866" y="8122896"/>
            <a:ext cx="2797770" cy="2400130"/>
          </a:xfrm>
          <a:custGeom>
            <a:avLst/>
            <a:gdLst/>
            <a:ahLst/>
            <a:cxnLst/>
            <a:rect r="r" b="b" t="t" l="l"/>
            <a:pathLst>
              <a:path h="2400130" w="2797770">
                <a:moveTo>
                  <a:pt x="0" y="0"/>
                </a:moveTo>
                <a:lnTo>
                  <a:pt x="2797770" y="0"/>
                </a:lnTo>
                <a:lnTo>
                  <a:pt x="2797770" y="2400131"/>
                </a:lnTo>
                <a:lnTo>
                  <a:pt x="0" y="240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2205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816298" y="8398961"/>
            <a:ext cx="2797770" cy="2400130"/>
          </a:xfrm>
          <a:custGeom>
            <a:avLst/>
            <a:gdLst/>
            <a:ahLst/>
            <a:cxnLst/>
            <a:rect r="r" b="b" t="t" l="l"/>
            <a:pathLst>
              <a:path h="2400130" w="2797770">
                <a:moveTo>
                  <a:pt x="0" y="0"/>
                </a:moveTo>
                <a:lnTo>
                  <a:pt x="2797769" y="0"/>
                </a:lnTo>
                <a:lnTo>
                  <a:pt x="2797769" y="2400131"/>
                </a:lnTo>
                <a:lnTo>
                  <a:pt x="0" y="2400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2205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105875" y="4760196"/>
            <a:ext cx="4791074" cy="5579125"/>
          </a:xfrm>
          <a:custGeom>
            <a:avLst/>
            <a:gdLst/>
            <a:ahLst/>
            <a:cxnLst/>
            <a:rect r="r" b="b" t="t" l="l"/>
            <a:pathLst>
              <a:path h="5579125" w="4791074">
                <a:moveTo>
                  <a:pt x="0" y="0"/>
                </a:moveTo>
                <a:lnTo>
                  <a:pt x="4791074" y="0"/>
                </a:lnTo>
                <a:lnTo>
                  <a:pt x="4791074" y="5579126"/>
                </a:lnTo>
                <a:lnTo>
                  <a:pt x="0" y="557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466633" y="-219235"/>
            <a:ext cx="6001639" cy="2085570"/>
          </a:xfrm>
          <a:custGeom>
            <a:avLst/>
            <a:gdLst/>
            <a:ahLst/>
            <a:cxnLst/>
            <a:rect r="r" b="b" t="t" l="l"/>
            <a:pathLst>
              <a:path h="2085570" w="6001639">
                <a:moveTo>
                  <a:pt x="0" y="0"/>
                </a:moveTo>
                <a:lnTo>
                  <a:pt x="6001640" y="0"/>
                </a:lnTo>
                <a:lnTo>
                  <a:pt x="6001640" y="2085570"/>
                </a:lnTo>
                <a:lnTo>
                  <a:pt x="0" y="208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0" y="1540477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Orden del día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16349" y="4875035"/>
            <a:ext cx="2618663" cy="461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Bienvenida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292708" y="4875035"/>
            <a:ext cx="2618663" cy="91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Firma de asistencia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067382" y="4878090"/>
            <a:ext cx="2776359" cy="137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Entrega de reportes 2° Trimestre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286794" y="7444973"/>
            <a:ext cx="2618663" cy="91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Aspectos a evaluar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067382" y="7549759"/>
            <a:ext cx="2618663" cy="461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Tareas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005666" y="4875035"/>
            <a:ext cx="2776359" cy="91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Anlisis de resultados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512120" y="6975964"/>
            <a:ext cx="2618663" cy="91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077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Modalidad de trabajo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6145747" y="-134247"/>
            <a:ext cx="6001639" cy="2085570"/>
          </a:xfrm>
          <a:custGeom>
            <a:avLst/>
            <a:gdLst/>
            <a:ahLst/>
            <a:cxnLst/>
            <a:rect r="r" b="b" t="t" l="l"/>
            <a:pathLst>
              <a:path h="2085570" w="6001639">
                <a:moveTo>
                  <a:pt x="0" y="0"/>
                </a:moveTo>
                <a:lnTo>
                  <a:pt x="6001639" y="0"/>
                </a:lnTo>
                <a:lnTo>
                  <a:pt x="6001639" y="2085569"/>
                </a:lnTo>
                <a:lnTo>
                  <a:pt x="0" y="20855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-175139" y="-134247"/>
            <a:ext cx="6001639" cy="2085570"/>
          </a:xfrm>
          <a:custGeom>
            <a:avLst/>
            <a:gdLst/>
            <a:ahLst/>
            <a:cxnLst/>
            <a:rect r="r" b="b" t="t" l="l"/>
            <a:pathLst>
              <a:path h="2085570" w="6001639">
                <a:moveTo>
                  <a:pt x="0" y="0"/>
                </a:moveTo>
                <a:lnTo>
                  <a:pt x="6001639" y="0"/>
                </a:lnTo>
                <a:lnTo>
                  <a:pt x="6001639" y="2085569"/>
                </a:lnTo>
                <a:lnTo>
                  <a:pt x="0" y="20855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61826" y="487947"/>
            <a:ext cx="13364347" cy="8770353"/>
            <a:chOff x="0" y="0"/>
            <a:chExt cx="812800" cy="533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7989" cy="537638"/>
            </a:xfrm>
            <a:custGeom>
              <a:avLst/>
              <a:gdLst/>
              <a:ahLst/>
              <a:cxnLst/>
              <a:rect r="r" b="b" t="t" l="l"/>
              <a:pathLst>
                <a:path h="537638" w="827989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38100" y="88900"/>
              <a:ext cx="7366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219838" y="3011963"/>
            <a:ext cx="9848323" cy="4989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3"/>
              </a:lnSpc>
            </a:pPr>
            <a:r>
              <a:rPr lang="en-US" sz="4131" spc="123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Informar sobre el desempeño de sus hijos en el segundo trimestre del ciclo actual, identificar fortalezas y áreas de oportunidad, así como reforzar el trabajo entre familias y escuelas para la mente del alumno.</a:t>
            </a:r>
          </a:p>
          <a:p>
            <a:pPr algn="ctr" marL="0" indent="0" lvl="1">
              <a:lnSpc>
                <a:spcPts val="5743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827210" y="-262470"/>
            <a:ext cx="4667070" cy="4114800"/>
          </a:xfrm>
          <a:custGeom>
            <a:avLst/>
            <a:gdLst/>
            <a:ahLst/>
            <a:cxnLst/>
            <a:rect r="r" b="b" t="t" l="l"/>
            <a:pathLst>
              <a:path h="4114800" w="4667070">
                <a:moveTo>
                  <a:pt x="0" y="0"/>
                </a:moveTo>
                <a:lnTo>
                  <a:pt x="4667070" y="0"/>
                </a:lnTo>
                <a:lnTo>
                  <a:pt x="4667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7861792"/>
            <a:ext cx="17259300" cy="2793016"/>
          </a:xfrm>
          <a:custGeom>
            <a:avLst/>
            <a:gdLst/>
            <a:ahLst/>
            <a:cxnLst/>
            <a:rect r="r" b="b" t="t" l="l"/>
            <a:pathLst>
              <a:path h="2793016" w="17259300">
                <a:moveTo>
                  <a:pt x="0" y="0"/>
                </a:moveTo>
                <a:lnTo>
                  <a:pt x="17259300" y="0"/>
                </a:lnTo>
                <a:lnTo>
                  <a:pt x="17259300" y="2793016"/>
                </a:lnTo>
                <a:lnTo>
                  <a:pt x="0" y="2793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69" r="0" b="-316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722732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Propósito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50994" y="7519556"/>
            <a:ext cx="19065544" cy="3550957"/>
          </a:xfrm>
          <a:custGeom>
            <a:avLst/>
            <a:gdLst/>
            <a:ahLst/>
            <a:cxnLst/>
            <a:rect r="r" b="b" t="t" l="l"/>
            <a:pathLst>
              <a:path h="3550957" w="19065544">
                <a:moveTo>
                  <a:pt x="0" y="0"/>
                </a:moveTo>
                <a:lnTo>
                  <a:pt x="19065543" y="0"/>
                </a:lnTo>
                <a:lnTo>
                  <a:pt x="19065543" y="3550958"/>
                </a:lnTo>
                <a:lnTo>
                  <a:pt x="0" y="355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698260"/>
            <a:ext cx="3618810" cy="4268677"/>
            <a:chOff x="0" y="0"/>
            <a:chExt cx="1217709" cy="143638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17709" cy="1436385"/>
            </a:xfrm>
            <a:custGeom>
              <a:avLst/>
              <a:gdLst/>
              <a:ahLst/>
              <a:cxnLst/>
              <a:rect r="r" b="b" t="t" l="l"/>
              <a:pathLst>
                <a:path h="1436385" w="1217709">
                  <a:moveTo>
                    <a:pt x="51345" y="0"/>
                  </a:moveTo>
                  <a:lnTo>
                    <a:pt x="1166364" y="0"/>
                  </a:lnTo>
                  <a:cubicBezTo>
                    <a:pt x="1194721" y="0"/>
                    <a:pt x="1217709" y="22988"/>
                    <a:pt x="1217709" y="51345"/>
                  </a:cubicBezTo>
                  <a:lnTo>
                    <a:pt x="1217709" y="1385041"/>
                  </a:lnTo>
                  <a:cubicBezTo>
                    <a:pt x="1217709" y="1413397"/>
                    <a:pt x="1194721" y="1436385"/>
                    <a:pt x="1166364" y="1436385"/>
                  </a:cubicBezTo>
                  <a:lnTo>
                    <a:pt x="51345" y="1436385"/>
                  </a:lnTo>
                  <a:cubicBezTo>
                    <a:pt x="22988" y="1436385"/>
                    <a:pt x="0" y="1413397"/>
                    <a:pt x="0" y="1385041"/>
                  </a:cubicBezTo>
                  <a:lnTo>
                    <a:pt x="0" y="51345"/>
                  </a:lnTo>
                  <a:cubicBezTo>
                    <a:pt x="0" y="22988"/>
                    <a:pt x="22988" y="0"/>
                    <a:pt x="51345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217709" cy="1436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66791" y="3817588"/>
            <a:ext cx="3342628" cy="993697"/>
            <a:chOff x="0" y="0"/>
            <a:chExt cx="972974" cy="2892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72974" cy="289246"/>
            </a:xfrm>
            <a:custGeom>
              <a:avLst/>
              <a:gdLst/>
              <a:ahLst/>
              <a:cxnLst/>
              <a:rect r="r" b="b" t="t" l="l"/>
              <a:pathLst>
                <a:path h="289246" w="972974">
                  <a:moveTo>
                    <a:pt x="55587" y="0"/>
                  </a:moveTo>
                  <a:lnTo>
                    <a:pt x="917387" y="0"/>
                  </a:lnTo>
                  <a:cubicBezTo>
                    <a:pt x="948087" y="0"/>
                    <a:pt x="972974" y="24887"/>
                    <a:pt x="972974" y="55587"/>
                  </a:cubicBezTo>
                  <a:lnTo>
                    <a:pt x="972974" y="233659"/>
                  </a:lnTo>
                  <a:cubicBezTo>
                    <a:pt x="972974" y="264359"/>
                    <a:pt x="948087" y="289246"/>
                    <a:pt x="917387" y="289246"/>
                  </a:cubicBezTo>
                  <a:lnTo>
                    <a:pt x="55587" y="289246"/>
                  </a:lnTo>
                  <a:cubicBezTo>
                    <a:pt x="24887" y="289246"/>
                    <a:pt x="0" y="264359"/>
                    <a:pt x="0" y="233659"/>
                  </a:cubicBezTo>
                  <a:lnTo>
                    <a:pt x="0" y="55587"/>
                  </a:lnTo>
                  <a:cubicBezTo>
                    <a:pt x="0" y="24887"/>
                    <a:pt x="24887" y="0"/>
                    <a:pt x="55587" y="0"/>
                  </a:cubicBezTo>
                  <a:close/>
                </a:path>
              </a:pathLst>
            </a:custGeom>
            <a:solidFill>
              <a:srgbClr val="F8F7F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972974" cy="3463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735"/>
                </a:lnSpc>
                <a:spcBef>
                  <a:spcPct val="0"/>
                </a:spcBef>
              </a:pPr>
              <a:r>
                <a:rPr lang="en-US" sz="3406" spc="13">
                  <a:solidFill>
                    <a:srgbClr val="903F98"/>
                  </a:solidFill>
                  <a:latin typeface="Dekko"/>
                  <a:ea typeface="Dekko"/>
                  <a:cs typeface="Dekko"/>
                  <a:sym typeface="Dekko"/>
                </a:rPr>
                <a:t>Proyectos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014321" y="3698260"/>
            <a:ext cx="3618810" cy="4268677"/>
            <a:chOff x="0" y="0"/>
            <a:chExt cx="1217709" cy="143638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17709" cy="1436385"/>
            </a:xfrm>
            <a:custGeom>
              <a:avLst/>
              <a:gdLst/>
              <a:ahLst/>
              <a:cxnLst/>
              <a:rect r="r" b="b" t="t" l="l"/>
              <a:pathLst>
                <a:path h="1436385" w="1217709">
                  <a:moveTo>
                    <a:pt x="51345" y="0"/>
                  </a:moveTo>
                  <a:lnTo>
                    <a:pt x="1166364" y="0"/>
                  </a:lnTo>
                  <a:cubicBezTo>
                    <a:pt x="1194721" y="0"/>
                    <a:pt x="1217709" y="22988"/>
                    <a:pt x="1217709" y="51345"/>
                  </a:cubicBezTo>
                  <a:lnTo>
                    <a:pt x="1217709" y="1385041"/>
                  </a:lnTo>
                  <a:cubicBezTo>
                    <a:pt x="1217709" y="1413397"/>
                    <a:pt x="1194721" y="1436385"/>
                    <a:pt x="1166364" y="1436385"/>
                  </a:cubicBezTo>
                  <a:lnTo>
                    <a:pt x="51345" y="1436385"/>
                  </a:lnTo>
                  <a:cubicBezTo>
                    <a:pt x="22988" y="1436385"/>
                    <a:pt x="0" y="1413397"/>
                    <a:pt x="0" y="1385041"/>
                  </a:cubicBezTo>
                  <a:lnTo>
                    <a:pt x="0" y="51345"/>
                  </a:lnTo>
                  <a:cubicBezTo>
                    <a:pt x="0" y="22988"/>
                    <a:pt x="22988" y="0"/>
                    <a:pt x="51345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1217709" cy="1436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152412" y="3817588"/>
            <a:ext cx="3342628" cy="993697"/>
            <a:chOff x="0" y="0"/>
            <a:chExt cx="972974" cy="28924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72974" cy="289246"/>
            </a:xfrm>
            <a:custGeom>
              <a:avLst/>
              <a:gdLst/>
              <a:ahLst/>
              <a:cxnLst/>
              <a:rect r="r" b="b" t="t" l="l"/>
              <a:pathLst>
                <a:path h="289246" w="972974">
                  <a:moveTo>
                    <a:pt x="55587" y="0"/>
                  </a:moveTo>
                  <a:lnTo>
                    <a:pt x="917387" y="0"/>
                  </a:lnTo>
                  <a:cubicBezTo>
                    <a:pt x="948087" y="0"/>
                    <a:pt x="972974" y="24887"/>
                    <a:pt x="972974" y="55587"/>
                  </a:cubicBezTo>
                  <a:lnTo>
                    <a:pt x="972974" y="233659"/>
                  </a:lnTo>
                  <a:cubicBezTo>
                    <a:pt x="972974" y="264359"/>
                    <a:pt x="948087" y="289246"/>
                    <a:pt x="917387" y="289246"/>
                  </a:cubicBezTo>
                  <a:lnTo>
                    <a:pt x="55587" y="289246"/>
                  </a:lnTo>
                  <a:cubicBezTo>
                    <a:pt x="24887" y="289246"/>
                    <a:pt x="0" y="264359"/>
                    <a:pt x="0" y="233659"/>
                  </a:cubicBezTo>
                  <a:lnTo>
                    <a:pt x="0" y="55587"/>
                  </a:lnTo>
                  <a:cubicBezTo>
                    <a:pt x="0" y="24887"/>
                    <a:pt x="24887" y="0"/>
                    <a:pt x="55587" y="0"/>
                  </a:cubicBezTo>
                  <a:close/>
                </a:path>
              </a:pathLst>
            </a:custGeom>
            <a:solidFill>
              <a:srgbClr val="F8F7F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972974" cy="3463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4735"/>
                </a:lnSpc>
                <a:spcBef>
                  <a:spcPct val="0"/>
                </a:spcBef>
              </a:pPr>
              <a:r>
                <a:rPr lang="en-US" sz="3406" spc="13">
                  <a:solidFill>
                    <a:srgbClr val="903F98"/>
                  </a:solidFill>
                  <a:latin typeface="Dekko"/>
                  <a:ea typeface="Dekko"/>
                  <a:cs typeface="Dekko"/>
                  <a:sym typeface="Dekko"/>
                </a:rPr>
                <a:t>Tareas/Trabajos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004606" y="3698260"/>
            <a:ext cx="3618810" cy="4268677"/>
            <a:chOff x="0" y="0"/>
            <a:chExt cx="1217709" cy="143638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17709" cy="1436385"/>
            </a:xfrm>
            <a:custGeom>
              <a:avLst/>
              <a:gdLst/>
              <a:ahLst/>
              <a:cxnLst/>
              <a:rect r="r" b="b" t="t" l="l"/>
              <a:pathLst>
                <a:path h="1436385" w="1217709">
                  <a:moveTo>
                    <a:pt x="51345" y="0"/>
                  </a:moveTo>
                  <a:lnTo>
                    <a:pt x="1166364" y="0"/>
                  </a:lnTo>
                  <a:cubicBezTo>
                    <a:pt x="1194721" y="0"/>
                    <a:pt x="1217709" y="22988"/>
                    <a:pt x="1217709" y="51345"/>
                  </a:cubicBezTo>
                  <a:lnTo>
                    <a:pt x="1217709" y="1385041"/>
                  </a:lnTo>
                  <a:cubicBezTo>
                    <a:pt x="1217709" y="1413397"/>
                    <a:pt x="1194721" y="1436385"/>
                    <a:pt x="1166364" y="1436385"/>
                  </a:cubicBezTo>
                  <a:lnTo>
                    <a:pt x="51345" y="1436385"/>
                  </a:lnTo>
                  <a:cubicBezTo>
                    <a:pt x="22988" y="1436385"/>
                    <a:pt x="0" y="1413397"/>
                    <a:pt x="0" y="1385041"/>
                  </a:cubicBezTo>
                  <a:lnTo>
                    <a:pt x="0" y="51345"/>
                  </a:lnTo>
                  <a:cubicBezTo>
                    <a:pt x="0" y="22988"/>
                    <a:pt x="22988" y="0"/>
                    <a:pt x="51345" y="0"/>
                  </a:cubicBezTo>
                  <a:close/>
                </a:path>
              </a:pathLst>
            </a:custGeom>
            <a:solidFill>
              <a:srgbClr val="903F98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0"/>
              <a:ext cx="1217709" cy="1436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142697" y="3817588"/>
            <a:ext cx="3342628" cy="993697"/>
            <a:chOff x="0" y="0"/>
            <a:chExt cx="972974" cy="28924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72974" cy="289246"/>
            </a:xfrm>
            <a:custGeom>
              <a:avLst/>
              <a:gdLst/>
              <a:ahLst/>
              <a:cxnLst/>
              <a:rect r="r" b="b" t="t" l="l"/>
              <a:pathLst>
                <a:path h="289246" w="972974">
                  <a:moveTo>
                    <a:pt x="55587" y="0"/>
                  </a:moveTo>
                  <a:lnTo>
                    <a:pt x="917387" y="0"/>
                  </a:lnTo>
                  <a:cubicBezTo>
                    <a:pt x="948087" y="0"/>
                    <a:pt x="972974" y="24887"/>
                    <a:pt x="972974" y="55587"/>
                  </a:cubicBezTo>
                  <a:lnTo>
                    <a:pt x="972974" y="233659"/>
                  </a:lnTo>
                  <a:cubicBezTo>
                    <a:pt x="972974" y="264359"/>
                    <a:pt x="948087" y="289246"/>
                    <a:pt x="917387" y="289246"/>
                  </a:cubicBezTo>
                  <a:lnTo>
                    <a:pt x="55587" y="289246"/>
                  </a:lnTo>
                  <a:cubicBezTo>
                    <a:pt x="24887" y="289246"/>
                    <a:pt x="0" y="264359"/>
                    <a:pt x="0" y="233659"/>
                  </a:cubicBezTo>
                  <a:lnTo>
                    <a:pt x="0" y="55587"/>
                  </a:lnTo>
                  <a:cubicBezTo>
                    <a:pt x="0" y="24887"/>
                    <a:pt x="24887" y="0"/>
                    <a:pt x="55587" y="0"/>
                  </a:cubicBezTo>
                  <a:close/>
                </a:path>
              </a:pathLst>
            </a:custGeom>
            <a:solidFill>
              <a:srgbClr val="F8F7F2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972974" cy="3368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3762"/>
                </a:lnSpc>
                <a:spcBef>
                  <a:spcPct val="0"/>
                </a:spcBef>
              </a:pPr>
              <a:r>
                <a:rPr lang="en-US" sz="2706" spc="10">
                  <a:solidFill>
                    <a:srgbClr val="903F98"/>
                  </a:solidFill>
                  <a:latin typeface="Dekko"/>
                  <a:ea typeface="Dekko"/>
                  <a:cs typeface="Dekko"/>
                  <a:sym typeface="Dekko"/>
                </a:rPr>
                <a:t>Participación/Disciplina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3008703">
            <a:off x="11118287" y="851317"/>
            <a:ext cx="839071" cy="941454"/>
          </a:xfrm>
          <a:custGeom>
            <a:avLst/>
            <a:gdLst/>
            <a:ahLst/>
            <a:cxnLst/>
            <a:rect r="r" b="b" t="t" l="l"/>
            <a:pathLst>
              <a:path h="941454" w="839071">
                <a:moveTo>
                  <a:pt x="0" y="0"/>
                </a:moveTo>
                <a:lnTo>
                  <a:pt x="839071" y="0"/>
                </a:lnTo>
                <a:lnTo>
                  <a:pt x="839071" y="941454"/>
                </a:lnTo>
                <a:lnTo>
                  <a:pt x="0" y="941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04466" y="1464353"/>
            <a:ext cx="3449079" cy="6502584"/>
          </a:xfrm>
          <a:custGeom>
            <a:avLst/>
            <a:gdLst/>
            <a:ahLst/>
            <a:cxnLst/>
            <a:rect r="r" b="b" t="t" l="l"/>
            <a:pathLst>
              <a:path h="6502584" w="3449079">
                <a:moveTo>
                  <a:pt x="0" y="0"/>
                </a:moveTo>
                <a:lnTo>
                  <a:pt x="3449079" y="0"/>
                </a:lnTo>
                <a:lnTo>
                  <a:pt x="3449079" y="6502584"/>
                </a:lnTo>
                <a:lnTo>
                  <a:pt x="0" y="650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0" y="809625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Aspectos que se evaluarón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8702" y="5516927"/>
            <a:ext cx="18893953" cy="5006898"/>
          </a:xfrm>
          <a:custGeom>
            <a:avLst/>
            <a:gdLst/>
            <a:ahLst/>
            <a:cxnLst/>
            <a:rect r="r" b="b" t="t" l="l"/>
            <a:pathLst>
              <a:path h="5006898" w="18893953">
                <a:moveTo>
                  <a:pt x="0" y="0"/>
                </a:moveTo>
                <a:lnTo>
                  <a:pt x="18893954" y="0"/>
                </a:lnTo>
                <a:lnTo>
                  <a:pt x="18893954" y="5006898"/>
                </a:lnTo>
                <a:lnTo>
                  <a:pt x="0" y="5006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915222"/>
            <a:ext cx="4878590" cy="4896954"/>
          </a:xfrm>
          <a:custGeom>
            <a:avLst/>
            <a:gdLst/>
            <a:ahLst/>
            <a:cxnLst/>
            <a:rect r="r" b="b" t="t" l="l"/>
            <a:pathLst>
              <a:path h="4896954" w="4878590">
                <a:moveTo>
                  <a:pt x="0" y="0"/>
                </a:moveTo>
                <a:lnTo>
                  <a:pt x="4878590" y="0"/>
                </a:lnTo>
                <a:lnTo>
                  <a:pt x="4878590" y="4896954"/>
                </a:lnTo>
                <a:lnTo>
                  <a:pt x="0" y="489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-62548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Cuadro de honor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896100" y="4361346"/>
            <a:ext cx="4878590" cy="4896954"/>
          </a:xfrm>
          <a:custGeom>
            <a:avLst/>
            <a:gdLst/>
            <a:ahLst/>
            <a:cxnLst/>
            <a:rect r="r" b="b" t="t" l="l"/>
            <a:pathLst>
              <a:path h="4896954" w="4878590">
                <a:moveTo>
                  <a:pt x="0" y="0"/>
                </a:moveTo>
                <a:lnTo>
                  <a:pt x="4878590" y="0"/>
                </a:lnTo>
                <a:lnTo>
                  <a:pt x="4878590" y="4896954"/>
                </a:lnTo>
                <a:lnTo>
                  <a:pt x="0" y="489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68354" y="1915222"/>
            <a:ext cx="4878590" cy="4896954"/>
          </a:xfrm>
          <a:custGeom>
            <a:avLst/>
            <a:gdLst/>
            <a:ahLst/>
            <a:cxnLst/>
            <a:rect r="r" b="b" t="t" l="l"/>
            <a:pathLst>
              <a:path h="4896954" w="4878590">
                <a:moveTo>
                  <a:pt x="0" y="0"/>
                </a:moveTo>
                <a:lnTo>
                  <a:pt x="4878590" y="0"/>
                </a:lnTo>
                <a:lnTo>
                  <a:pt x="4878590" y="4896954"/>
                </a:lnTo>
                <a:lnTo>
                  <a:pt x="0" y="489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58084" y="5076825"/>
            <a:ext cx="261982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Primer Lugar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22706" y="7598859"/>
            <a:ext cx="302537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Segundo Lugar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739856" y="5076825"/>
            <a:ext cx="253558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Tercer Lugar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08947" y="3309382"/>
            <a:ext cx="1918097" cy="127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Nombre del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alumno(a)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76347" y="5942928"/>
            <a:ext cx="1918097" cy="127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Nombre del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alumno(a)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48600" y="3689198"/>
            <a:ext cx="1918097" cy="127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Nombre del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obster Two"/>
                <a:ea typeface="Lobster Two"/>
                <a:cs typeface="Lobster Two"/>
                <a:sym typeface="Lobster Two"/>
              </a:rPr>
              <a:t>alumno(a)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06600">
            <a:off x="-3129204" y="8277870"/>
            <a:ext cx="16780408" cy="3698565"/>
          </a:xfrm>
          <a:custGeom>
            <a:avLst/>
            <a:gdLst/>
            <a:ahLst/>
            <a:cxnLst/>
            <a:rect r="r" b="b" t="t" l="l"/>
            <a:pathLst>
              <a:path h="3698565" w="16780408">
                <a:moveTo>
                  <a:pt x="0" y="0"/>
                </a:moveTo>
                <a:lnTo>
                  <a:pt x="16780408" y="0"/>
                </a:lnTo>
                <a:lnTo>
                  <a:pt x="16780408" y="3698565"/>
                </a:lnTo>
                <a:lnTo>
                  <a:pt x="0" y="369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26" t="0" r="-24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33401" y="2669822"/>
            <a:ext cx="4900589" cy="3498476"/>
          </a:xfrm>
          <a:custGeom>
            <a:avLst/>
            <a:gdLst/>
            <a:ahLst/>
            <a:cxnLst/>
            <a:rect r="r" b="b" t="t" l="l"/>
            <a:pathLst>
              <a:path h="3498476" w="4900589">
                <a:moveTo>
                  <a:pt x="0" y="0"/>
                </a:moveTo>
                <a:lnTo>
                  <a:pt x="4900589" y="0"/>
                </a:lnTo>
                <a:lnTo>
                  <a:pt x="4900589" y="3498476"/>
                </a:lnTo>
                <a:lnTo>
                  <a:pt x="0" y="349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14014" y="4669962"/>
            <a:ext cx="4900589" cy="3498476"/>
          </a:xfrm>
          <a:custGeom>
            <a:avLst/>
            <a:gdLst/>
            <a:ahLst/>
            <a:cxnLst/>
            <a:rect r="r" b="b" t="t" l="l"/>
            <a:pathLst>
              <a:path h="3498476" w="4900589">
                <a:moveTo>
                  <a:pt x="0" y="0"/>
                </a:moveTo>
                <a:lnTo>
                  <a:pt x="4900589" y="0"/>
                </a:lnTo>
                <a:lnTo>
                  <a:pt x="4900589" y="3498476"/>
                </a:lnTo>
                <a:lnTo>
                  <a:pt x="0" y="349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83431" y="2920724"/>
            <a:ext cx="4900589" cy="3498476"/>
          </a:xfrm>
          <a:custGeom>
            <a:avLst/>
            <a:gdLst/>
            <a:ahLst/>
            <a:cxnLst/>
            <a:rect r="r" b="b" t="t" l="l"/>
            <a:pathLst>
              <a:path h="3498476" w="4900589">
                <a:moveTo>
                  <a:pt x="0" y="0"/>
                </a:moveTo>
                <a:lnTo>
                  <a:pt x="4900589" y="0"/>
                </a:lnTo>
                <a:lnTo>
                  <a:pt x="4900589" y="3498476"/>
                </a:lnTo>
                <a:lnTo>
                  <a:pt x="0" y="349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46637" y="5824064"/>
            <a:ext cx="4241363" cy="4688748"/>
          </a:xfrm>
          <a:custGeom>
            <a:avLst/>
            <a:gdLst/>
            <a:ahLst/>
            <a:cxnLst/>
            <a:rect r="r" b="b" t="t" l="l"/>
            <a:pathLst>
              <a:path h="4688748" w="4241363">
                <a:moveTo>
                  <a:pt x="0" y="0"/>
                </a:moveTo>
                <a:lnTo>
                  <a:pt x="4241363" y="0"/>
                </a:lnTo>
                <a:lnTo>
                  <a:pt x="4241363" y="4688748"/>
                </a:lnTo>
                <a:lnTo>
                  <a:pt x="0" y="4688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30400" y="-372858"/>
            <a:ext cx="7315200" cy="2447544"/>
          </a:xfrm>
          <a:custGeom>
            <a:avLst/>
            <a:gdLst/>
            <a:ahLst/>
            <a:cxnLst/>
            <a:rect r="r" b="b" t="t" l="l"/>
            <a:pathLst>
              <a:path h="2447544" w="7315200">
                <a:moveTo>
                  <a:pt x="0" y="0"/>
                </a:moveTo>
                <a:lnTo>
                  <a:pt x="7315200" y="0"/>
                </a:lnTo>
                <a:lnTo>
                  <a:pt x="7315200" y="2447544"/>
                </a:lnTo>
                <a:lnTo>
                  <a:pt x="0" y="2447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81536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Entrega de reconocimientos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8702" y="5516927"/>
            <a:ext cx="18893953" cy="5006898"/>
          </a:xfrm>
          <a:custGeom>
            <a:avLst/>
            <a:gdLst/>
            <a:ahLst/>
            <a:cxnLst/>
            <a:rect r="r" b="b" t="t" l="l"/>
            <a:pathLst>
              <a:path h="5006898" w="18893953">
                <a:moveTo>
                  <a:pt x="0" y="0"/>
                </a:moveTo>
                <a:lnTo>
                  <a:pt x="18893954" y="0"/>
                </a:lnTo>
                <a:lnTo>
                  <a:pt x="18893954" y="5006898"/>
                </a:lnTo>
                <a:lnTo>
                  <a:pt x="0" y="5006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70887" y="3631180"/>
            <a:ext cx="7733263" cy="7733263"/>
          </a:xfrm>
          <a:custGeom>
            <a:avLst/>
            <a:gdLst/>
            <a:ahLst/>
            <a:cxnLst/>
            <a:rect r="r" b="b" t="t" l="l"/>
            <a:pathLst>
              <a:path h="7733263" w="7733263">
                <a:moveTo>
                  <a:pt x="0" y="0"/>
                </a:moveTo>
                <a:lnTo>
                  <a:pt x="7733263" y="0"/>
                </a:lnTo>
                <a:lnTo>
                  <a:pt x="7733263" y="7733263"/>
                </a:lnTo>
                <a:lnTo>
                  <a:pt x="0" y="7733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683179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Dificultades que se Presentaron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989579" y="4426270"/>
            <a:ext cx="9848323" cy="3586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2027" indent="-446014" lvl="1">
              <a:lnSpc>
                <a:spcPts val="5743"/>
              </a:lnSpc>
              <a:buFont typeface="Arial"/>
              <a:buChar char="•"/>
            </a:pPr>
            <a:r>
              <a:rPr lang="en-US" sz="4131" spc="123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Mala comunicación</a:t>
            </a:r>
          </a:p>
          <a:p>
            <a:pPr algn="l" marL="892027" indent="-446014" lvl="1">
              <a:lnSpc>
                <a:spcPts val="5743"/>
              </a:lnSpc>
              <a:buFont typeface="Arial"/>
              <a:buChar char="•"/>
            </a:pPr>
            <a:r>
              <a:rPr lang="en-US" sz="4131" spc="123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Inasistencias Constantes</a:t>
            </a:r>
          </a:p>
          <a:p>
            <a:pPr algn="l" marL="892027" indent="-446014" lvl="1">
              <a:lnSpc>
                <a:spcPts val="5743"/>
              </a:lnSpc>
              <a:buFont typeface="Arial"/>
              <a:buChar char="•"/>
            </a:pPr>
            <a:r>
              <a:rPr lang="en-US" sz="4131" spc="123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Actividades entregadas a destiempo</a:t>
            </a:r>
          </a:p>
          <a:p>
            <a:pPr algn="l" marL="892027" indent="-446014" lvl="1">
              <a:lnSpc>
                <a:spcPts val="5743"/>
              </a:lnSpc>
              <a:buFont typeface="Arial"/>
              <a:buChar char="•"/>
            </a:pPr>
            <a:r>
              <a:rPr lang="en-US" sz="4131" spc="123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Tareas Incompletas</a:t>
            </a:r>
          </a:p>
          <a:p>
            <a:pPr algn="l" marL="892027" indent="-446014" lvl="1">
              <a:lnSpc>
                <a:spcPts val="5743"/>
              </a:lnSpc>
              <a:buFont typeface="Arial"/>
              <a:buChar char="•"/>
            </a:pPr>
            <a:r>
              <a:rPr lang="en-US" sz="4131" spc="123">
                <a:solidFill>
                  <a:srgbClr val="423F3F"/>
                </a:solidFill>
                <a:latin typeface="Dekko"/>
                <a:ea typeface="Dekko"/>
                <a:cs typeface="Dekko"/>
                <a:sym typeface="Dekko"/>
              </a:rPr>
              <a:t>Falta de Repaso en casa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0" y="7101714"/>
            <a:ext cx="2834904" cy="3185286"/>
          </a:xfrm>
          <a:custGeom>
            <a:avLst/>
            <a:gdLst/>
            <a:ahLst/>
            <a:cxnLst/>
            <a:rect r="r" b="b" t="t" l="l"/>
            <a:pathLst>
              <a:path h="3185286" w="2834904">
                <a:moveTo>
                  <a:pt x="2834904" y="0"/>
                </a:moveTo>
                <a:lnTo>
                  <a:pt x="0" y="0"/>
                </a:lnTo>
                <a:lnTo>
                  <a:pt x="0" y="3185286"/>
                </a:lnTo>
                <a:lnTo>
                  <a:pt x="2834904" y="3185286"/>
                </a:lnTo>
                <a:lnTo>
                  <a:pt x="283490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884359">
            <a:off x="1082714" y="3802791"/>
            <a:ext cx="986693" cy="1166821"/>
          </a:xfrm>
          <a:custGeom>
            <a:avLst/>
            <a:gdLst/>
            <a:ahLst/>
            <a:cxnLst/>
            <a:rect r="r" b="b" t="t" l="l"/>
            <a:pathLst>
              <a:path h="1166821" w="986693">
                <a:moveTo>
                  <a:pt x="0" y="0"/>
                </a:moveTo>
                <a:lnTo>
                  <a:pt x="986693" y="0"/>
                </a:lnTo>
                <a:lnTo>
                  <a:pt x="986693" y="1166821"/>
                </a:lnTo>
                <a:lnTo>
                  <a:pt x="0" y="1166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884359">
            <a:off x="2245817" y="4597701"/>
            <a:ext cx="602304" cy="712259"/>
          </a:xfrm>
          <a:custGeom>
            <a:avLst/>
            <a:gdLst/>
            <a:ahLst/>
            <a:cxnLst/>
            <a:rect r="r" b="b" t="t" l="l"/>
            <a:pathLst>
              <a:path h="712259" w="602304">
                <a:moveTo>
                  <a:pt x="0" y="0"/>
                </a:moveTo>
                <a:lnTo>
                  <a:pt x="602304" y="0"/>
                </a:lnTo>
                <a:lnTo>
                  <a:pt x="602304" y="712258"/>
                </a:lnTo>
                <a:lnTo>
                  <a:pt x="0" y="71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-228600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Dinamica: Canasta de los deseos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890646"/>
            <a:ext cx="6926580" cy="8229600"/>
          </a:xfrm>
          <a:custGeom>
            <a:avLst/>
            <a:gdLst/>
            <a:ahLst/>
            <a:cxnLst/>
            <a:rect r="r" b="b" t="t" l="l"/>
            <a:pathLst>
              <a:path h="8229600" w="6926580">
                <a:moveTo>
                  <a:pt x="0" y="0"/>
                </a:moveTo>
                <a:lnTo>
                  <a:pt x="6926580" y="0"/>
                </a:lnTo>
                <a:lnTo>
                  <a:pt x="69265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27850" y="1661639"/>
            <a:ext cx="9017997" cy="8625361"/>
          </a:xfrm>
          <a:custGeom>
            <a:avLst/>
            <a:gdLst/>
            <a:ahLst/>
            <a:cxnLst/>
            <a:rect r="r" b="b" t="t" l="l"/>
            <a:pathLst>
              <a:path h="8625361" w="9017997">
                <a:moveTo>
                  <a:pt x="0" y="0"/>
                </a:moveTo>
                <a:lnTo>
                  <a:pt x="9017997" y="0"/>
                </a:lnTo>
                <a:lnTo>
                  <a:pt x="9017997" y="8625361"/>
                </a:lnTo>
                <a:lnTo>
                  <a:pt x="0" y="8625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552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18925" y="6911866"/>
            <a:ext cx="20125850" cy="4251586"/>
          </a:xfrm>
          <a:custGeom>
            <a:avLst/>
            <a:gdLst/>
            <a:ahLst/>
            <a:cxnLst/>
            <a:rect r="r" b="b" t="t" l="l"/>
            <a:pathLst>
              <a:path h="4251586" w="20125850">
                <a:moveTo>
                  <a:pt x="0" y="0"/>
                </a:moveTo>
                <a:lnTo>
                  <a:pt x="20125850" y="0"/>
                </a:lnTo>
                <a:lnTo>
                  <a:pt x="20125850" y="4251585"/>
                </a:lnTo>
                <a:lnTo>
                  <a:pt x="0" y="4251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489526" y="2422553"/>
            <a:ext cx="7441733" cy="7864447"/>
          </a:xfrm>
          <a:custGeom>
            <a:avLst/>
            <a:gdLst/>
            <a:ahLst/>
            <a:cxnLst/>
            <a:rect r="r" b="b" t="t" l="l"/>
            <a:pathLst>
              <a:path h="7864447" w="7441733">
                <a:moveTo>
                  <a:pt x="7441733" y="0"/>
                </a:moveTo>
                <a:lnTo>
                  <a:pt x="0" y="0"/>
                </a:lnTo>
                <a:lnTo>
                  <a:pt x="0" y="7864447"/>
                </a:lnTo>
                <a:lnTo>
                  <a:pt x="7441733" y="7864447"/>
                </a:lnTo>
                <a:lnTo>
                  <a:pt x="7441733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497232"/>
            <a:ext cx="18288000" cy="19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79"/>
              </a:lnSpc>
              <a:spcBef>
                <a:spcPct val="0"/>
              </a:spcBef>
            </a:pPr>
            <a:r>
              <a:rPr lang="en-US" sz="11199" spc="-111" strike="noStrike" u="none">
                <a:solidFill>
                  <a:srgbClr val="903F98"/>
                </a:solidFill>
                <a:latin typeface="Lobster Two"/>
                <a:ea typeface="Lobster Two"/>
                <a:cs typeface="Lobster Two"/>
                <a:sym typeface="Lobster Two"/>
              </a:rPr>
              <a:t>Evidencias de trabajo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956072">
            <a:off x="15050925" y="1339482"/>
            <a:ext cx="986693" cy="1166821"/>
          </a:xfrm>
          <a:custGeom>
            <a:avLst/>
            <a:gdLst/>
            <a:ahLst/>
            <a:cxnLst/>
            <a:rect r="r" b="b" t="t" l="l"/>
            <a:pathLst>
              <a:path h="1166821" w="986693">
                <a:moveTo>
                  <a:pt x="0" y="0"/>
                </a:moveTo>
                <a:lnTo>
                  <a:pt x="986693" y="0"/>
                </a:lnTo>
                <a:lnTo>
                  <a:pt x="986693" y="1166821"/>
                </a:lnTo>
                <a:lnTo>
                  <a:pt x="0" y="1166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8605" y="7779334"/>
            <a:ext cx="1908187" cy="2174572"/>
          </a:xfrm>
          <a:custGeom>
            <a:avLst/>
            <a:gdLst/>
            <a:ahLst/>
            <a:cxnLst/>
            <a:rect r="r" b="b" t="t" l="l"/>
            <a:pathLst>
              <a:path h="2174572" w="1908187">
                <a:moveTo>
                  <a:pt x="0" y="0"/>
                </a:moveTo>
                <a:lnTo>
                  <a:pt x="1908187" y="0"/>
                </a:lnTo>
                <a:lnTo>
                  <a:pt x="1908187" y="2174572"/>
                </a:lnTo>
                <a:lnTo>
                  <a:pt x="0" y="2174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DAGimgV1AVc</dc:identifier>
  <dcterms:modified xsi:type="dcterms:W3CDTF">2011-08-01T06:04:30Z</dcterms:modified>
  <cp:revision>1</cp:revision>
  <dc:title>Presentación huevos de pascua ilustrativo  acuarela beis</dc:title>
</cp:coreProperties>
</file>