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Lilita One" charset="1" panose="02000000000000000000"/>
      <p:regular r:id="rId13"/>
    </p:embeddedFont>
    <p:embeddedFont>
      <p:font typeface="Scripter" charset="1" panose="00000000000000000000"/>
      <p:regular r:id="rId14"/>
    </p:embeddedFont>
    <p:embeddedFont>
      <p:font typeface="Marykate" charset="1" panose="00000000000000000000"/>
      <p:regular r:id="rId15"/>
    </p:embeddedFont>
    <p:embeddedFont>
      <p:font typeface="More Sugar" charset="1" panose="00000000000000000000"/>
      <p:regular r:id="rId16"/>
    </p:embeddedFont>
    <p:embeddedFont>
      <p:font typeface="More Sugar Thin" charset="1" panose="000000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28" Target="../media/image27.png" Type="http://schemas.openxmlformats.org/officeDocument/2006/relationships/image"/><Relationship Id="rId29" Target="../media/image28.sv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png" Type="http://schemas.openxmlformats.org/officeDocument/2006/relationships/image"/><Relationship Id="rId11" Target="../media/image30.svg" Type="http://schemas.openxmlformats.org/officeDocument/2006/relationships/image"/><Relationship Id="rId12" Target="../media/image31.png" Type="http://schemas.openxmlformats.org/officeDocument/2006/relationships/image"/><Relationship Id="rId13" Target="../media/image32.svg" Type="http://schemas.openxmlformats.org/officeDocument/2006/relationships/image"/><Relationship Id="rId14" Target="../media/image33.png" Type="http://schemas.openxmlformats.org/officeDocument/2006/relationships/image"/><Relationship Id="rId15" Target="../media/image34.svg" Type="http://schemas.openxmlformats.org/officeDocument/2006/relationships/image"/><Relationship Id="rId16" Target="../media/image35.png" Type="http://schemas.openxmlformats.org/officeDocument/2006/relationships/image"/><Relationship Id="rId17" Target="../media/image36.svg" Type="http://schemas.openxmlformats.org/officeDocument/2006/relationships/image"/><Relationship Id="rId18" Target="../media/image37.png" Type="http://schemas.openxmlformats.org/officeDocument/2006/relationships/image"/><Relationship Id="rId19" Target="../media/image38.svg" Type="http://schemas.openxmlformats.org/officeDocument/2006/relationships/image"/><Relationship Id="rId2" Target="../media/image3.png" Type="http://schemas.openxmlformats.org/officeDocument/2006/relationships/image"/><Relationship Id="rId20" Target="../media/image39.png" Type="http://schemas.openxmlformats.org/officeDocument/2006/relationships/image"/><Relationship Id="rId21" Target="../media/image40.svg" Type="http://schemas.openxmlformats.org/officeDocument/2006/relationships/image"/><Relationship Id="rId22" Target="../media/image41.png" Type="http://schemas.openxmlformats.org/officeDocument/2006/relationships/image"/><Relationship Id="rId23" Target="../media/image42.svg" Type="http://schemas.openxmlformats.org/officeDocument/2006/relationships/image"/><Relationship Id="rId3" Target="../media/image4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svg" Type="http://schemas.openxmlformats.org/officeDocument/2006/relationships/image"/><Relationship Id="rId11" Target="../media/image43.png" Type="http://schemas.openxmlformats.org/officeDocument/2006/relationships/image"/><Relationship Id="rId12" Target="../media/image44.svg" Type="http://schemas.openxmlformats.org/officeDocument/2006/relationships/image"/><Relationship Id="rId13" Target="../media/image7.png" Type="http://schemas.openxmlformats.org/officeDocument/2006/relationships/image"/><Relationship Id="rId14" Target="../media/image8.svg" Type="http://schemas.openxmlformats.org/officeDocument/2006/relationships/image"/><Relationship Id="rId15" Target="../media/image45.png" Type="http://schemas.openxmlformats.org/officeDocument/2006/relationships/image"/><Relationship Id="rId16" Target="../media/image46.svg" Type="http://schemas.openxmlformats.org/officeDocument/2006/relationships/image"/><Relationship Id="rId17" Target="../media/image47.png" Type="http://schemas.openxmlformats.org/officeDocument/2006/relationships/image"/><Relationship Id="rId18" Target="../media/image48.svg" Type="http://schemas.openxmlformats.org/officeDocument/2006/relationships/image"/><Relationship Id="rId19" Target="../media/image49.png" Type="http://schemas.openxmlformats.org/officeDocument/2006/relationships/image"/><Relationship Id="rId2" Target="../media/image1.png" Type="http://schemas.openxmlformats.org/officeDocument/2006/relationships/image"/><Relationship Id="rId20" Target="../media/image50.sv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19.png" Type="http://schemas.openxmlformats.org/officeDocument/2006/relationships/image"/><Relationship Id="rId6" Target="../media/image20.sv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6.svg" Type="http://schemas.openxmlformats.org/officeDocument/2006/relationships/image"/><Relationship Id="rId11" Target="../media/image3.png" Type="http://schemas.openxmlformats.org/officeDocument/2006/relationships/image"/><Relationship Id="rId12" Target="../media/image4.svg" Type="http://schemas.openxmlformats.org/officeDocument/2006/relationships/image"/><Relationship Id="rId13" Target="../media/image19.png" Type="http://schemas.openxmlformats.org/officeDocument/2006/relationships/image"/><Relationship Id="rId14" Target="../media/image20.svg" Type="http://schemas.openxmlformats.org/officeDocument/2006/relationships/image"/><Relationship Id="rId15" Target="../media/image21.png" Type="http://schemas.openxmlformats.org/officeDocument/2006/relationships/image"/><Relationship Id="rId16" Target="../media/image22.svg" Type="http://schemas.openxmlformats.org/officeDocument/2006/relationships/image"/><Relationship Id="rId17" Target="../media/image23.png" Type="http://schemas.openxmlformats.org/officeDocument/2006/relationships/image"/><Relationship Id="rId18" Target="../media/image24.svg" Type="http://schemas.openxmlformats.org/officeDocument/2006/relationships/image"/><Relationship Id="rId19" Target="../media/image43.png" Type="http://schemas.openxmlformats.org/officeDocument/2006/relationships/image"/><Relationship Id="rId2" Target="../media/image1.png" Type="http://schemas.openxmlformats.org/officeDocument/2006/relationships/image"/><Relationship Id="rId20" Target="../media/image44.svg" Type="http://schemas.openxmlformats.org/officeDocument/2006/relationships/image"/><Relationship Id="rId21" Target="../media/image57.png" Type="http://schemas.openxmlformats.org/officeDocument/2006/relationships/image"/><Relationship Id="rId22" Target="../media/image58.svg" Type="http://schemas.openxmlformats.org/officeDocument/2006/relationships/image"/><Relationship Id="rId23" Target="../media/image59.png" Type="http://schemas.openxmlformats.org/officeDocument/2006/relationships/image"/><Relationship Id="rId24" Target="../media/image60.svg" Type="http://schemas.openxmlformats.org/officeDocument/2006/relationships/image"/><Relationship Id="rId25" Target="../media/image61.png" Type="http://schemas.openxmlformats.org/officeDocument/2006/relationships/image"/><Relationship Id="rId26" Target="../media/image62.svg" Type="http://schemas.openxmlformats.org/officeDocument/2006/relationships/image"/><Relationship Id="rId27" Target="../media/image63.png" Type="http://schemas.openxmlformats.org/officeDocument/2006/relationships/image"/><Relationship Id="rId28" Target="../media/image64.svg" Type="http://schemas.openxmlformats.org/officeDocument/2006/relationships/image"/><Relationship Id="rId29" Target="../media/image65.png" Type="http://schemas.openxmlformats.org/officeDocument/2006/relationships/image"/><Relationship Id="rId3" Target="../media/image45.png" Type="http://schemas.openxmlformats.org/officeDocument/2006/relationships/image"/><Relationship Id="rId30" Target="../media/image66.svg" Type="http://schemas.openxmlformats.org/officeDocument/2006/relationships/image"/><Relationship Id="rId4" Target="../media/image46.svg" Type="http://schemas.openxmlformats.org/officeDocument/2006/relationships/image"/><Relationship Id="rId5" Target="../media/image51.png" Type="http://schemas.openxmlformats.org/officeDocument/2006/relationships/image"/><Relationship Id="rId6" Target="../media/image52.svg" Type="http://schemas.openxmlformats.org/officeDocument/2006/relationships/image"/><Relationship Id="rId7" Target="../media/image53.png" Type="http://schemas.openxmlformats.org/officeDocument/2006/relationships/image"/><Relationship Id="rId8" Target="../media/image54.svg" Type="http://schemas.openxmlformats.org/officeDocument/2006/relationships/image"/><Relationship Id="rId9" Target="../media/image5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svg" Type="http://schemas.openxmlformats.org/officeDocument/2006/relationships/image"/><Relationship Id="rId11" Target="../media/image67.png" Type="http://schemas.openxmlformats.org/officeDocument/2006/relationships/image"/><Relationship Id="rId12" Target="../media/image68.svg" Type="http://schemas.openxmlformats.org/officeDocument/2006/relationships/image"/><Relationship Id="rId13" Target="../media/image69.png" Type="http://schemas.openxmlformats.org/officeDocument/2006/relationships/image"/><Relationship Id="rId14" Target="../media/image70.svg" Type="http://schemas.openxmlformats.org/officeDocument/2006/relationships/image"/><Relationship Id="rId15" Target="../media/image43.png" Type="http://schemas.openxmlformats.org/officeDocument/2006/relationships/image"/><Relationship Id="rId16" Target="../media/image44.svg" Type="http://schemas.openxmlformats.org/officeDocument/2006/relationships/image"/><Relationship Id="rId17" Target="../media/image71.png" Type="http://schemas.openxmlformats.org/officeDocument/2006/relationships/image"/><Relationship Id="rId18" Target="../media/image72.svg" Type="http://schemas.openxmlformats.org/officeDocument/2006/relationships/image"/><Relationship Id="rId19" Target="../media/image73.png" Type="http://schemas.openxmlformats.org/officeDocument/2006/relationships/image"/><Relationship Id="rId2" Target="../media/image1.png" Type="http://schemas.openxmlformats.org/officeDocument/2006/relationships/image"/><Relationship Id="rId20" Target="../media/image74.sv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19.png" Type="http://schemas.openxmlformats.org/officeDocument/2006/relationships/image"/><Relationship Id="rId6" Target="../media/image20.sv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svg" Type="http://schemas.openxmlformats.org/officeDocument/2006/relationships/image"/><Relationship Id="rId11" Target="../media/image43.png" Type="http://schemas.openxmlformats.org/officeDocument/2006/relationships/image"/><Relationship Id="rId12" Target="../media/image44.svg" Type="http://schemas.openxmlformats.org/officeDocument/2006/relationships/image"/><Relationship Id="rId13" Target="../media/image7.png" Type="http://schemas.openxmlformats.org/officeDocument/2006/relationships/image"/><Relationship Id="rId14" Target="../media/image8.svg" Type="http://schemas.openxmlformats.org/officeDocument/2006/relationships/image"/><Relationship Id="rId15" Target="../media/image45.png" Type="http://schemas.openxmlformats.org/officeDocument/2006/relationships/image"/><Relationship Id="rId16" Target="../media/image46.svg" Type="http://schemas.openxmlformats.org/officeDocument/2006/relationships/image"/><Relationship Id="rId17" Target="../media/image49.png" Type="http://schemas.openxmlformats.org/officeDocument/2006/relationships/image"/><Relationship Id="rId18" Target="../media/image50.svg" Type="http://schemas.openxmlformats.org/officeDocument/2006/relationships/image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19.png" Type="http://schemas.openxmlformats.org/officeDocument/2006/relationships/image"/><Relationship Id="rId6" Target="../media/image20.sv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0.svg" Type="http://schemas.openxmlformats.org/officeDocument/2006/relationships/image"/><Relationship Id="rId11" Target="../media/image27.png" Type="http://schemas.openxmlformats.org/officeDocument/2006/relationships/image"/><Relationship Id="rId12" Target="../media/image28.svg" Type="http://schemas.openxmlformats.org/officeDocument/2006/relationships/image"/><Relationship Id="rId13" Target="../media/image43.png" Type="http://schemas.openxmlformats.org/officeDocument/2006/relationships/image"/><Relationship Id="rId14" Target="../media/image44.svg" Type="http://schemas.openxmlformats.org/officeDocument/2006/relationships/image"/><Relationship Id="rId15" Target="../media/image81.png" Type="http://schemas.openxmlformats.org/officeDocument/2006/relationships/image"/><Relationship Id="rId16" Target="../media/image82.svg" Type="http://schemas.openxmlformats.org/officeDocument/2006/relationships/image"/><Relationship Id="rId2" Target="../media/image1.png" Type="http://schemas.openxmlformats.org/officeDocument/2006/relationships/image"/><Relationship Id="rId3" Target="../media/image75.png" Type="http://schemas.openxmlformats.org/officeDocument/2006/relationships/image"/><Relationship Id="rId4" Target="../media/image76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7.png" Type="http://schemas.openxmlformats.org/officeDocument/2006/relationships/image"/><Relationship Id="rId8" Target="../media/image78.svg" Type="http://schemas.openxmlformats.org/officeDocument/2006/relationships/image"/><Relationship Id="rId9" Target="../media/image7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57" t="-81810" r="-4046" b="-8755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673142">
            <a:off x="706854" y="2833454"/>
            <a:ext cx="4763775" cy="6306155"/>
          </a:xfrm>
          <a:custGeom>
            <a:avLst/>
            <a:gdLst/>
            <a:ahLst/>
            <a:cxnLst/>
            <a:rect r="r" b="b" t="t" l="l"/>
            <a:pathLst>
              <a:path h="6306155" w="4763775">
                <a:moveTo>
                  <a:pt x="4763774" y="0"/>
                </a:moveTo>
                <a:lnTo>
                  <a:pt x="0" y="0"/>
                </a:lnTo>
                <a:lnTo>
                  <a:pt x="0" y="6306155"/>
                </a:lnTo>
                <a:lnTo>
                  <a:pt x="4763774" y="6306155"/>
                </a:lnTo>
                <a:lnTo>
                  <a:pt x="4763774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-10800000">
            <a:off x="-146794" y="6664175"/>
            <a:ext cx="6529550" cy="3886099"/>
          </a:xfrm>
          <a:custGeom>
            <a:avLst/>
            <a:gdLst/>
            <a:ahLst/>
            <a:cxnLst/>
            <a:rect r="r" b="b" t="t" l="l"/>
            <a:pathLst>
              <a:path h="3886099" w="6529550">
                <a:moveTo>
                  <a:pt x="6529551" y="0"/>
                </a:moveTo>
                <a:lnTo>
                  <a:pt x="0" y="0"/>
                </a:lnTo>
                <a:lnTo>
                  <a:pt x="0" y="3886100"/>
                </a:lnTo>
                <a:lnTo>
                  <a:pt x="6529551" y="3886100"/>
                </a:lnTo>
                <a:lnTo>
                  <a:pt x="652955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1834333" y="-257134"/>
            <a:ext cx="6654154" cy="3960257"/>
          </a:xfrm>
          <a:custGeom>
            <a:avLst/>
            <a:gdLst/>
            <a:ahLst/>
            <a:cxnLst/>
            <a:rect r="r" b="b" t="t" l="l"/>
            <a:pathLst>
              <a:path h="3960257" w="6654154">
                <a:moveTo>
                  <a:pt x="6654153" y="0"/>
                </a:moveTo>
                <a:lnTo>
                  <a:pt x="0" y="0"/>
                </a:lnTo>
                <a:lnTo>
                  <a:pt x="0" y="3960257"/>
                </a:lnTo>
                <a:lnTo>
                  <a:pt x="6654153" y="3960257"/>
                </a:lnTo>
                <a:lnTo>
                  <a:pt x="66541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150072" y="3204787"/>
            <a:ext cx="10050584" cy="1426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63"/>
              </a:lnSpc>
            </a:pPr>
            <a:r>
              <a:rPr lang="en-US" sz="11956">
                <a:solidFill>
                  <a:srgbClr val="FFA6BF"/>
                </a:solidFill>
                <a:latin typeface="Lilita One"/>
                <a:ea typeface="Lilita One"/>
                <a:cs typeface="Lilita One"/>
                <a:sym typeface="Lilita One"/>
              </a:rPr>
              <a:t>1° TRIMESTRE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127967">
            <a:off x="13425610" y="8689412"/>
            <a:ext cx="3471599" cy="2594231"/>
          </a:xfrm>
          <a:custGeom>
            <a:avLst/>
            <a:gdLst/>
            <a:ahLst/>
            <a:cxnLst/>
            <a:rect r="r" b="b" t="t" l="l"/>
            <a:pathLst>
              <a:path h="2594231" w="3471599">
                <a:moveTo>
                  <a:pt x="0" y="0"/>
                </a:moveTo>
                <a:lnTo>
                  <a:pt x="3471599" y="0"/>
                </a:lnTo>
                <a:lnTo>
                  <a:pt x="3471599" y="2594232"/>
                </a:lnTo>
                <a:lnTo>
                  <a:pt x="0" y="25942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6297845">
            <a:off x="-341169" y="-1436322"/>
            <a:ext cx="3926034" cy="3404942"/>
          </a:xfrm>
          <a:custGeom>
            <a:avLst/>
            <a:gdLst/>
            <a:ahLst/>
            <a:cxnLst/>
            <a:rect r="r" b="b" t="t" l="l"/>
            <a:pathLst>
              <a:path h="3404942" w="3926034">
                <a:moveTo>
                  <a:pt x="0" y="0"/>
                </a:moveTo>
                <a:lnTo>
                  <a:pt x="3926033" y="0"/>
                </a:lnTo>
                <a:lnTo>
                  <a:pt x="3926033" y="3404942"/>
                </a:lnTo>
                <a:lnTo>
                  <a:pt x="0" y="34049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880242">
            <a:off x="3822240" y="584786"/>
            <a:ext cx="1633640" cy="1544533"/>
          </a:xfrm>
          <a:custGeom>
            <a:avLst/>
            <a:gdLst/>
            <a:ahLst/>
            <a:cxnLst/>
            <a:rect r="r" b="b" t="t" l="l"/>
            <a:pathLst>
              <a:path h="1544533" w="1633640">
                <a:moveTo>
                  <a:pt x="0" y="0"/>
                </a:moveTo>
                <a:lnTo>
                  <a:pt x="1633640" y="0"/>
                </a:lnTo>
                <a:lnTo>
                  <a:pt x="1633640" y="1544533"/>
                </a:lnTo>
                <a:lnTo>
                  <a:pt x="0" y="15445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572791" y="7633947"/>
            <a:ext cx="5282724" cy="747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6"/>
              </a:lnSpc>
            </a:pPr>
            <a:r>
              <a:rPr lang="en-US" sz="4811">
                <a:solidFill>
                  <a:srgbClr val="7E7E7E"/>
                </a:solidFill>
                <a:latin typeface="Scripter"/>
                <a:ea typeface="Scripter"/>
                <a:cs typeface="Scripter"/>
                <a:sym typeface="Scripter"/>
              </a:rPr>
              <a:t>mAESTRO(A):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7119188" y="9311451"/>
            <a:ext cx="4243213" cy="111384"/>
          </a:xfrm>
          <a:custGeom>
            <a:avLst/>
            <a:gdLst/>
            <a:ahLst/>
            <a:cxnLst/>
            <a:rect r="r" b="b" t="t" l="l"/>
            <a:pathLst>
              <a:path h="111384" w="4243213">
                <a:moveTo>
                  <a:pt x="0" y="0"/>
                </a:moveTo>
                <a:lnTo>
                  <a:pt x="4243214" y="0"/>
                </a:lnTo>
                <a:lnTo>
                  <a:pt x="4243214" y="111385"/>
                </a:lnTo>
                <a:lnTo>
                  <a:pt x="0" y="11138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325245">
            <a:off x="13272527" y="4644731"/>
            <a:ext cx="7036514" cy="4221908"/>
          </a:xfrm>
          <a:custGeom>
            <a:avLst/>
            <a:gdLst/>
            <a:ahLst/>
            <a:cxnLst/>
            <a:rect r="r" b="b" t="t" l="l"/>
            <a:pathLst>
              <a:path h="4221908" w="7036514">
                <a:moveTo>
                  <a:pt x="0" y="0"/>
                </a:moveTo>
                <a:lnTo>
                  <a:pt x="7036513" y="0"/>
                </a:lnTo>
                <a:lnTo>
                  <a:pt x="7036513" y="4221908"/>
                </a:lnTo>
                <a:lnTo>
                  <a:pt x="0" y="422190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715691">
            <a:off x="16944995" y="8321905"/>
            <a:ext cx="1774386" cy="1677601"/>
          </a:xfrm>
          <a:custGeom>
            <a:avLst/>
            <a:gdLst/>
            <a:ahLst/>
            <a:cxnLst/>
            <a:rect r="r" b="b" t="t" l="l"/>
            <a:pathLst>
              <a:path h="1677601" w="1774386">
                <a:moveTo>
                  <a:pt x="0" y="0"/>
                </a:moveTo>
                <a:lnTo>
                  <a:pt x="1774386" y="0"/>
                </a:lnTo>
                <a:lnTo>
                  <a:pt x="1774386" y="1677602"/>
                </a:lnTo>
                <a:lnTo>
                  <a:pt x="0" y="167760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51324">
            <a:off x="12666983" y="3205743"/>
            <a:ext cx="3955655" cy="2145943"/>
          </a:xfrm>
          <a:custGeom>
            <a:avLst/>
            <a:gdLst/>
            <a:ahLst/>
            <a:cxnLst/>
            <a:rect r="r" b="b" t="t" l="l"/>
            <a:pathLst>
              <a:path h="2145943" w="3955655">
                <a:moveTo>
                  <a:pt x="0" y="0"/>
                </a:moveTo>
                <a:lnTo>
                  <a:pt x="3955654" y="0"/>
                </a:lnTo>
                <a:lnTo>
                  <a:pt x="3955654" y="2145942"/>
                </a:lnTo>
                <a:lnTo>
                  <a:pt x="0" y="214594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589698">
            <a:off x="2692515" y="9318860"/>
            <a:ext cx="204927" cy="207952"/>
          </a:xfrm>
          <a:custGeom>
            <a:avLst/>
            <a:gdLst/>
            <a:ahLst/>
            <a:cxnLst/>
            <a:rect r="r" b="b" t="t" l="l"/>
            <a:pathLst>
              <a:path h="207952" w="204927">
                <a:moveTo>
                  <a:pt x="0" y="0"/>
                </a:moveTo>
                <a:lnTo>
                  <a:pt x="204927" y="0"/>
                </a:lnTo>
                <a:lnTo>
                  <a:pt x="204927" y="207951"/>
                </a:lnTo>
                <a:lnTo>
                  <a:pt x="0" y="2079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589698">
            <a:off x="991485" y="7674382"/>
            <a:ext cx="274502" cy="278554"/>
          </a:xfrm>
          <a:custGeom>
            <a:avLst/>
            <a:gdLst/>
            <a:ahLst/>
            <a:cxnLst/>
            <a:rect r="r" b="b" t="t" l="l"/>
            <a:pathLst>
              <a:path h="278554" w="274502">
                <a:moveTo>
                  <a:pt x="0" y="0"/>
                </a:moveTo>
                <a:lnTo>
                  <a:pt x="274502" y="0"/>
                </a:lnTo>
                <a:lnTo>
                  <a:pt x="274502" y="278553"/>
                </a:lnTo>
                <a:lnTo>
                  <a:pt x="0" y="27855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589698">
            <a:off x="6879462" y="9743827"/>
            <a:ext cx="222119" cy="225398"/>
          </a:xfrm>
          <a:custGeom>
            <a:avLst/>
            <a:gdLst/>
            <a:ahLst/>
            <a:cxnLst/>
            <a:rect r="r" b="b" t="t" l="l"/>
            <a:pathLst>
              <a:path h="225398" w="222119">
                <a:moveTo>
                  <a:pt x="0" y="0"/>
                </a:moveTo>
                <a:lnTo>
                  <a:pt x="222119" y="0"/>
                </a:lnTo>
                <a:lnTo>
                  <a:pt x="222119" y="225397"/>
                </a:lnTo>
                <a:lnTo>
                  <a:pt x="0" y="22539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589698">
            <a:off x="14635715" y="798237"/>
            <a:ext cx="275123" cy="279184"/>
          </a:xfrm>
          <a:custGeom>
            <a:avLst/>
            <a:gdLst/>
            <a:ahLst/>
            <a:cxnLst/>
            <a:rect r="r" b="b" t="t" l="l"/>
            <a:pathLst>
              <a:path h="279184" w="275123">
                <a:moveTo>
                  <a:pt x="0" y="0"/>
                </a:moveTo>
                <a:lnTo>
                  <a:pt x="275123" y="0"/>
                </a:lnTo>
                <a:lnTo>
                  <a:pt x="275123" y="279183"/>
                </a:lnTo>
                <a:lnTo>
                  <a:pt x="0" y="27918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589698">
            <a:off x="10800860" y="572341"/>
            <a:ext cx="187124" cy="189886"/>
          </a:xfrm>
          <a:custGeom>
            <a:avLst/>
            <a:gdLst/>
            <a:ahLst/>
            <a:cxnLst/>
            <a:rect r="r" b="b" t="t" l="l"/>
            <a:pathLst>
              <a:path h="189886" w="187124">
                <a:moveTo>
                  <a:pt x="0" y="0"/>
                </a:moveTo>
                <a:lnTo>
                  <a:pt x="187123" y="0"/>
                </a:lnTo>
                <a:lnTo>
                  <a:pt x="187123" y="189886"/>
                </a:lnTo>
                <a:lnTo>
                  <a:pt x="0" y="18988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589698">
            <a:off x="16033030" y="2103040"/>
            <a:ext cx="223372" cy="226669"/>
          </a:xfrm>
          <a:custGeom>
            <a:avLst/>
            <a:gdLst/>
            <a:ahLst/>
            <a:cxnLst/>
            <a:rect r="r" b="b" t="t" l="l"/>
            <a:pathLst>
              <a:path h="226669" w="223372">
                <a:moveTo>
                  <a:pt x="0" y="0"/>
                </a:moveTo>
                <a:lnTo>
                  <a:pt x="223373" y="0"/>
                </a:lnTo>
                <a:lnTo>
                  <a:pt x="223373" y="226670"/>
                </a:lnTo>
                <a:lnTo>
                  <a:pt x="0" y="22667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589698">
            <a:off x="2104879" y="2328315"/>
            <a:ext cx="222119" cy="225398"/>
          </a:xfrm>
          <a:custGeom>
            <a:avLst/>
            <a:gdLst/>
            <a:ahLst/>
            <a:cxnLst/>
            <a:rect r="r" b="b" t="t" l="l"/>
            <a:pathLst>
              <a:path h="225398" w="222119">
                <a:moveTo>
                  <a:pt x="0" y="0"/>
                </a:moveTo>
                <a:lnTo>
                  <a:pt x="222119" y="0"/>
                </a:lnTo>
                <a:lnTo>
                  <a:pt x="222119" y="225398"/>
                </a:lnTo>
                <a:lnTo>
                  <a:pt x="0" y="22539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-2333317">
            <a:off x="8270890" y="1733834"/>
            <a:ext cx="1704739" cy="1428881"/>
          </a:xfrm>
          <a:custGeom>
            <a:avLst/>
            <a:gdLst/>
            <a:ahLst/>
            <a:cxnLst/>
            <a:rect r="r" b="b" t="t" l="l"/>
            <a:pathLst>
              <a:path h="1428881" w="1704739">
                <a:moveTo>
                  <a:pt x="0" y="0"/>
                </a:moveTo>
                <a:lnTo>
                  <a:pt x="1704739" y="0"/>
                </a:lnTo>
                <a:lnTo>
                  <a:pt x="1704739" y="1428881"/>
                </a:lnTo>
                <a:lnTo>
                  <a:pt x="0" y="142888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3925508" y="4777111"/>
            <a:ext cx="1046268" cy="2289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60"/>
              </a:lnSpc>
            </a:pPr>
            <a:r>
              <a:rPr lang="en-US" sz="19247">
                <a:solidFill>
                  <a:srgbClr val="FF8BAC"/>
                </a:solidFill>
                <a:latin typeface="Marykate"/>
                <a:ea typeface="Marykate"/>
                <a:cs typeface="Marykate"/>
                <a:sym typeface="Marykate"/>
              </a:rPr>
              <a:t>B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056887" y="4777111"/>
            <a:ext cx="1234108" cy="2289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60"/>
              </a:lnSpc>
            </a:pPr>
            <a:r>
              <a:rPr lang="en-US" sz="19247">
                <a:solidFill>
                  <a:srgbClr val="95E2E5"/>
                </a:solidFill>
                <a:latin typeface="Marykate"/>
                <a:ea typeface="Marykate"/>
                <a:cs typeface="Marykate"/>
                <a:sym typeface="Marykate"/>
              </a:rPr>
              <a:t>I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791074" y="4777177"/>
            <a:ext cx="1234108" cy="2289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60"/>
              </a:lnSpc>
            </a:pPr>
            <a:r>
              <a:rPr lang="en-US" sz="19247">
                <a:solidFill>
                  <a:srgbClr val="FFD54D"/>
                </a:solidFill>
                <a:latin typeface="Marykate"/>
                <a:ea typeface="Marykate"/>
                <a:cs typeface="Marykate"/>
                <a:sym typeface="Marykate"/>
              </a:rPr>
              <a:t>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572791" y="4830350"/>
            <a:ext cx="1092794" cy="2289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60"/>
              </a:lnSpc>
            </a:pPr>
            <a:r>
              <a:rPr lang="en-US" sz="19247">
                <a:solidFill>
                  <a:srgbClr val="95E2E5"/>
                </a:solidFill>
                <a:latin typeface="Marykate"/>
                <a:ea typeface="Marykate"/>
                <a:cs typeface="Marykate"/>
                <a:sym typeface="Marykate"/>
              </a:rPr>
              <a:t>N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572521" y="4830350"/>
            <a:ext cx="1234108" cy="2289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60"/>
              </a:lnSpc>
            </a:pPr>
            <a:r>
              <a:rPr lang="en-US" sz="19247">
                <a:solidFill>
                  <a:srgbClr val="FF8BAC"/>
                </a:solidFill>
                <a:latin typeface="Marykate"/>
                <a:ea typeface="Marykate"/>
                <a:cs typeface="Marykate"/>
                <a:sym typeface="Marykate"/>
              </a:rPr>
              <a:t>V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8929594" y="4777177"/>
            <a:ext cx="789633" cy="2289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60"/>
              </a:lnSpc>
            </a:pPr>
            <a:r>
              <a:rPr lang="en-US" sz="19247">
                <a:solidFill>
                  <a:srgbClr val="95E2E5"/>
                </a:solidFill>
                <a:latin typeface="Marykate"/>
                <a:ea typeface="Marykate"/>
                <a:cs typeface="Marykate"/>
                <a:sym typeface="Marykate"/>
              </a:rPr>
              <a:t>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843051" y="4830350"/>
            <a:ext cx="1234108" cy="2289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60"/>
              </a:lnSpc>
            </a:pPr>
            <a:r>
              <a:rPr lang="en-US" sz="19247">
                <a:solidFill>
                  <a:srgbClr val="FFD54D"/>
                </a:solidFill>
                <a:latin typeface="Marykate"/>
                <a:ea typeface="Marykate"/>
                <a:cs typeface="Marykate"/>
                <a:sym typeface="Marykate"/>
              </a:rPr>
              <a:t>N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1077159" y="4830350"/>
            <a:ext cx="1234108" cy="2289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60"/>
              </a:lnSpc>
            </a:pPr>
            <a:r>
              <a:rPr lang="en-US" sz="19247">
                <a:solidFill>
                  <a:srgbClr val="95E2E5"/>
                </a:solidFill>
                <a:latin typeface="Marykate"/>
                <a:ea typeface="Marykate"/>
                <a:cs typeface="Marykate"/>
                <a:sym typeface="Marykate"/>
              </a:rPr>
              <a:t>I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1971715" y="4777177"/>
            <a:ext cx="1117126" cy="2289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60"/>
              </a:lnSpc>
            </a:pPr>
            <a:r>
              <a:rPr lang="en-US" sz="19247">
                <a:solidFill>
                  <a:srgbClr val="FF8BAC"/>
                </a:solidFill>
                <a:latin typeface="Marykate"/>
                <a:ea typeface="Marykate"/>
                <a:cs typeface="Marykate"/>
                <a:sym typeface="Marykate"/>
              </a:rPr>
              <a:t>D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2966548" y="4830350"/>
            <a:ext cx="1234108" cy="2289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60"/>
              </a:lnSpc>
            </a:pPr>
            <a:r>
              <a:rPr lang="en-US" sz="19247">
                <a:solidFill>
                  <a:srgbClr val="95E2E5"/>
                </a:solidFill>
                <a:latin typeface="Marykate"/>
                <a:ea typeface="Marykate"/>
                <a:cs typeface="Marykate"/>
                <a:sym typeface="Marykate"/>
              </a:rPr>
              <a:t>O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4200656" y="4777177"/>
            <a:ext cx="1234108" cy="2289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60"/>
              </a:lnSpc>
            </a:pPr>
            <a:r>
              <a:rPr lang="en-US" sz="19247">
                <a:solidFill>
                  <a:srgbClr val="FFD54D"/>
                </a:solidFill>
                <a:latin typeface="Marykate"/>
                <a:ea typeface="Marykate"/>
                <a:cs typeface="Marykate"/>
                <a:sym typeface="Marykate"/>
              </a:rPr>
              <a:t>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10800000">
            <a:off x="-146794" y="6664175"/>
            <a:ext cx="6529550" cy="3886099"/>
          </a:xfrm>
          <a:custGeom>
            <a:avLst/>
            <a:gdLst/>
            <a:ahLst/>
            <a:cxnLst/>
            <a:rect r="r" b="b" t="t" l="l"/>
            <a:pathLst>
              <a:path h="3886099" w="6529550">
                <a:moveTo>
                  <a:pt x="6529551" y="0"/>
                </a:moveTo>
                <a:lnTo>
                  <a:pt x="0" y="0"/>
                </a:lnTo>
                <a:lnTo>
                  <a:pt x="0" y="3886100"/>
                </a:lnTo>
                <a:lnTo>
                  <a:pt x="6529551" y="3886100"/>
                </a:lnTo>
                <a:lnTo>
                  <a:pt x="652955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1834333" y="-257134"/>
            <a:ext cx="6654154" cy="3960257"/>
          </a:xfrm>
          <a:custGeom>
            <a:avLst/>
            <a:gdLst/>
            <a:ahLst/>
            <a:cxnLst/>
            <a:rect r="r" b="b" t="t" l="l"/>
            <a:pathLst>
              <a:path h="3960257" w="6654154">
                <a:moveTo>
                  <a:pt x="6654153" y="0"/>
                </a:moveTo>
                <a:lnTo>
                  <a:pt x="0" y="0"/>
                </a:lnTo>
                <a:lnTo>
                  <a:pt x="0" y="3960257"/>
                </a:lnTo>
                <a:lnTo>
                  <a:pt x="6654153" y="3960257"/>
                </a:lnTo>
                <a:lnTo>
                  <a:pt x="665415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89698">
            <a:off x="2692515" y="9318860"/>
            <a:ext cx="204927" cy="207952"/>
          </a:xfrm>
          <a:custGeom>
            <a:avLst/>
            <a:gdLst/>
            <a:ahLst/>
            <a:cxnLst/>
            <a:rect r="r" b="b" t="t" l="l"/>
            <a:pathLst>
              <a:path h="207952" w="204927">
                <a:moveTo>
                  <a:pt x="0" y="0"/>
                </a:moveTo>
                <a:lnTo>
                  <a:pt x="204927" y="0"/>
                </a:lnTo>
                <a:lnTo>
                  <a:pt x="204927" y="207951"/>
                </a:lnTo>
                <a:lnTo>
                  <a:pt x="0" y="2079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89698">
            <a:off x="991485" y="7674382"/>
            <a:ext cx="274502" cy="278554"/>
          </a:xfrm>
          <a:custGeom>
            <a:avLst/>
            <a:gdLst/>
            <a:ahLst/>
            <a:cxnLst/>
            <a:rect r="r" b="b" t="t" l="l"/>
            <a:pathLst>
              <a:path h="278554" w="274502">
                <a:moveTo>
                  <a:pt x="0" y="0"/>
                </a:moveTo>
                <a:lnTo>
                  <a:pt x="274502" y="0"/>
                </a:lnTo>
                <a:lnTo>
                  <a:pt x="274502" y="278553"/>
                </a:lnTo>
                <a:lnTo>
                  <a:pt x="0" y="2785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89698">
            <a:off x="6879462" y="9743827"/>
            <a:ext cx="222119" cy="225398"/>
          </a:xfrm>
          <a:custGeom>
            <a:avLst/>
            <a:gdLst/>
            <a:ahLst/>
            <a:cxnLst/>
            <a:rect r="r" b="b" t="t" l="l"/>
            <a:pathLst>
              <a:path h="225398" w="222119">
                <a:moveTo>
                  <a:pt x="0" y="0"/>
                </a:moveTo>
                <a:lnTo>
                  <a:pt x="222119" y="0"/>
                </a:lnTo>
                <a:lnTo>
                  <a:pt x="222119" y="225397"/>
                </a:lnTo>
                <a:lnTo>
                  <a:pt x="0" y="2253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89698">
            <a:off x="14635715" y="798237"/>
            <a:ext cx="275123" cy="279184"/>
          </a:xfrm>
          <a:custGeom>
            <a:avLst/>
            <a:gdLst/>
            <a:ahLst/>
            <a:cxnLst/>
            <a:rect r="r" b="b" t="t" l="l"/>
            <a:pathLst>
              <a:path h="279184" w="275123">
                <a:moveTo>
                  <a:pt x="0" y="0"/>
                </a:moveTo>
                <a:lnTo>
                  <a:pt x="275123" y="0"/>
                </a:lnTo>
                <a:lnTo>
                  <a:pt x="275123" y="279183"/>
                </a:lnTo>
                <a:lnTo>
                  <a:pt x="0" y="2791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589698">
            <a:off x="16033030" y="2103040"/>
            <a:ext cx="223372" cy="226669"/>
          </a:xfrm>
          <a:custGeom>
            <a:avLst/>
            <a:gdLst/>
            <a:ahLst/>
            <a:cxnLst/>
            <a:rect r="r" b="b" t="t" l="l"/>
            <a:pathLst>
              <a:path h="226669" w="223372">
                <a:moveTo>
                  <a:pt x="0" y="0"/>
                </a:moveTo>
                <a:lnTo>
                  <a:pt x="223373" y="0"/>
                </a:lnTo>
                <a:lnTo>
                  <a:pt x="223373" y="226670"/>
                </a:lnTo>
                <a:lnTo>
                  <a:pt x="0" y="226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3022769" y="3779323"/>
            <a:ext cx="1398351" cy="1352107"/>
            <a:chOff x="0" y="0"/>
            <a:chExt cx="674902" cy="65258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74902" cy="652582"/>
            </a:xfrm>
            <a:custGeom>
              <a:avLst/>
              <a:gdLst/>
              <a:ahLst/>
              <a:cxnLst/>
              <a:rect r="r" b="b" t="t" l="l"/>
              <a:pathLst>
                <a:path h="652582" w="674902">
                  <a:moveTo>
                    <a:pt x="110729" y="0"/>
                  </a:moveTo>
                  <a:lnTo>
                    <a:pt x="564173" y="0"/>
                  </a:lnTo>
                  <a:cubicBezTo>
                    <a:pt x="625327" y="0"/>
                    <a:pt x="674902" y="49575"/>
                    <a:pt x="674902" y="110729"/>
                  </a:cubicBezTo>
                  <a:lnTo>
                    <a:pt x="674902" y="541853"/>
                  </a:lnTo>
                  <a:cubicBezTo>
                    <a:pt x="674902" y="603007"/>
                    <a:pt x="625327" y="652582"/>
                    <a:pt x="564173" y="652582"/>
                  </a:cubicBezTo>
                  <a:lnTo>
                    <a:pt x="110729" y="652582"/>
                  </a:lnTo>
                  <a:cubicBezTo>
                    <a:pt x="49575" y="652582"/>
                    <a:pt x="0" y="603007"/>
                    <a:pt x="0" y="541853"/>
                  </a:cubicBezTo>
                  <a:lnTo>
                    <a:pt x="0" y="110729"/>
                  </a:lnTo>
                  <a:cubicBezTo>
                    <a:pt x="0" y="49575"/>
                    <a:pt x="49575" y="0"/>
                    <a:pt x="110729" y="0"/>
                  </a:cubicBezTo>
                  <a:close/>
                </a:path>
              </a:pathLst>
            </a:custGeom>
            <a:solidFill>
              <a:srgbClr val="FFF1C5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674902" cy="6906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3164054" y="4093753"/>
            <a:ext cx="1115783" cy="863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92"/>
              </a:lnSpc>
            </a:pPr>
            <a:r>
              <a:rPr lang="en-US" sz="7200" spc="-230">
                <a:solidFill>
                  <a:srgbClr val="FF8BAC"/>
                </a:solidFill>
                <a:latin typeface="Lilita One"/>
                <a:ea typeface="Lilita One"/>
                <a:cs typeface="Lilita One"/>
                <a:sym typeface="Lilita One"/>
              </a:rPr>
              <a:t>1</a:t>
            </a:r>
          </a:p>
        </p:txBody>
      </p:sp>
      <p:grpSp>
        <p:nvGrpSpPr>
          <p:cNvPr name="Group 13" id="13"/>
          <p:cNvGrpSpPr/>
          <p:nvPr/>
        </p:nvGrpSpPr>
        <p:grpSpPr>
          <a:xfrm rot="184847">
            <a:off x="3132111" y="7617349"/>
            <a:ext cx="1398351" cy="1352107"/>
            <a:chOff x="0" y="0"/>
            <a:chExt cx="674902" cy="65258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74902" cy="652582"/>
            </a:xfrm>
            <a:custGeom>
              <a:avLst/>
              <a:gdLst/>
              <a:ahLst/>
              <a:cxnLst/>
              <a:rect r="r" b="b" t="t" l="l"/>
              <a:pathLst>
                <a:path h="652582" w="674902">
                  <a:moveTo>
                    <a:pt x="110729" y="0"/>
                  </a:moveTo>
                  <a:lnTo>
                    <a:pt x="564173" y="0"/>
                  </a:lnTo>
                  <a:cubicBezTo>
                    <a:pt x="625327" y="0"/>
                    <a:pt x="674902" y="49575"/>
                    <a:pt x="674902" y="110729"/>
                  </a:cubicBezTo>
                  <a:lnTo>
                    <a:pt x="674902" y="541853"/>
                  </a:lnTo>
                  <a:cubicBezTo>
                    <a:pt x="674902" y="603007"/>
                    <a:pt x="625327" y="652582"/>
                    <a:pt x="564173" y="652582"/>
                  </a:cubicBezTo>
                  <a:lnTo>
                    <a:pt x="110729" y="652582"/>
                  </a:lnTo>
                  <a:cubicBezTo>
                    <a:pt x="49575" y="652582"/>
                    <a:pt x="0" y="603007"/>
                    <a:pt x="0" y="541853"/>
                  </a:cubicBezTo>
                  <a:lnTo>
                    <a:pt x="0" y="110729"/>
                  </a:lnTo>
                  <a:cubicBezTo>
                    <a:pt x="0" y="49575"/>
                    <a:pt x="49575" y="0"/>
                    <a:pt x="110729" y="0"/>
                  </a:cubicBezTo>
                  <a:close/>
                </a:path>
              </a:pathLst>
            </a:custGeom>
            <a:solidFill>
              <a:srgbClr val="FFF1C5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674902" cy="6906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3019518" y="6352654"/>
            <a:ext cx="1398351" cy="1352107"/>
            <a:chOff x="0" y="0"/>
            <a:chExt cx="674902" cy="65258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74902" cy="652582"/>
            </a:xfrm>
            <a:custGeom>
              <a:avLst/>
              <a:gdLst/>
              <a:ahLst/>
              <a:cxnLst/>
              <a:rect r="r" b="b" t="t" l="l"/>
              <a:pathLst>
                <a:path h="652582" w="674902">
                  <a:moveTo>
                    <a:pt x="110729" y="0"/>
                  </a:moveTo>
                  <a:lnTo>
                    <a:pt x="564173" y="0"/>
                  </a:lnTo>
                  <a:cubicBezTo>
                    <a:pt x="625327" y="0"/>
                    <a:pt x="674902" y="49575"/>
                    <a:pt x="674902" y="110729"/>
                  </a:cubicBezTo>
                  <a:lnTo>
                    <a:pt x="674902" y="541853"/>
                  </a:lnTo>
                  <a:cubicBezTo>
                    <a:pt x="674902" y="603007"/>
                    <a:pt x="625327" y="652582"/>
                    <a:pt x="564173" y="652582"/>
                  </a:cubicBezTo>
                  <a:lnTo>
                    <a:pt x="110729" y="652582"/>
                  </a:lnTo>
                  <a:cubicBezTo>
                    <a:pt x="49575" y="652582"/>
                    <a:pt x="0" y="603007"/>
                    <a:pt x="0" y="541853"/>
                  </a:cubicBezTo>
                  <a:lnTo>
                    <a:pt x="0" y="110729"/>
                  </a:lnTo>
                  <a:cubicBezTo>
                    <a:pt x="0" y="49575"/>
                    <a:pt x="49575" y="0"/>
                    <a:pt x="110729" y="0"/>
                  </a:cubicBezTo>
                  <a:close/>
                </a:path>
              </a:pathLst>
            </a:custGeom>
            <a:solidFill>
              <a:srgbClr val="CFF6F4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674902" cy="6906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3160802" y="6717403"/>
            <a:ext cx="1115783" cy="863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92"/>
              </a:lnSpc>
            </a:pPr>
            <a:r>
              <a:rPr lang="en-US" sz="7200" spc="-230">
                <a:solidFill>
                  <a:srgbClr val="FF8BAC"/>
                </a:solidFill>
                <a:latin typeface="Lilita One"/>
                <a:ea typeface="Lilita One"/>
                <a:cs typeface="Lilita One"/>
                <a:sym typeface="Lilita One"/>
              </a:rPr>
              <a:t>3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4722164">
            <a:off x="15465960" y="1697432"/>
            <a:ext cx="4509594" cy="3911048"/>
          </a:xfrm>
          <a:custGeom>
            <a:avLst/>
            <a:gdLst/>
            <a:ahLst/>
            <a:cxnLst/>
            <a:rect r="r" b="b" t="t" l="l"/>
            <a:pathLst>
              <a:path h="3911048" w="4509594">
                <a:moveTo>
                  <a:pt x="0" y="0"/>
                </a:moveTo>
                <a:lnTo>
                  <a:pt x="4509594" y="0"/>
                </a:lnTo>
                <a:lnTo>
                  <a:pt x="4509594" y="3911048"/>
                </a:lnTo>
                <a:lnTo>
                  <a:pt x="0" y="39110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72072">
            <a:off x="6804905" y="2543543"/>
            <a:ext cx="2708440" cy="566310"/>
          </a:xfrm>
          <a:custGeom>
            <a:avLst/>
            <a:gdLst/>
            <a:ahLst/>
            <a:cxnLst/>
            <a:rect r="r" b="b" t="t" l="l"/>
            <a:pathLst>
              <a:path h="566310" w="2708440">
                <a:moveTo>
                  <a:pt x="0" y="0"/>
                </a:moveTo>
                <a:lnTo>
                  <a:pt x="2708441" y="0"/>
                </a:lnTo>
                <a:lnTo>
                  <a:pt x="2708441" y="566310"/>
                </a:lnTo>
                <a:lnTo>
                  <a:pt x="0" y="5663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true" flipV="false" rot="2891511">
            <a:off x="16027842" y="958442"/>
            <a:ext cx="620351" cy="781846"/>
          </a:xfrm>
          <a:custGeom>
            <a:avLst/>
            <a:gdLst/>
            <a:ahLst/>
            <a:cxnLst/>
            <a:rect r="r" b="b" t="t" l="l"/>
            <a:pathLst>
              <a:path h="781846" w="620351">
                <a:moveTo>
                  <a:pt x="620351" y="0"/>
                </a:moveTo>
                <a:lnTo>
                  <a:pt x="0" y="0"/>
                </a:lnTo>
                <a:lnTo>
                  <a:pt x="0" y="781845"/>
                </a:lnTo>
                <a:lnTo>
                  <a:pt x="620351" y="781845"/>
                </a:lnTo>
                <a:lnTo>
                  <a:pt x="620351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-69086" r="-309815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880242">
            <a:off x="15698890" y="7562930"/>
            <a:ext cx="2896215" cy="2738239"/>
          </a:xfrm>
          <a:custGeom>
            <a:avLst/>
            <a:gdLst/>
            <a:ahLst/>
            <a:cxnLst/>
            <a:rect r="r" b="b" t="t" l="l"/>
            <a:pathLst>
              <a:path h="2738239" w="2896215">
                <a:moveTo>
                  <a:pt x="0" y="0"/>
                </a:moveTo>
                <a:lnTo>
                  <a:pt x="2896214" y="0"/>
                </a:lnTo>
                <a:lnTo>
                  <a:pt x="2896214" y="2738239"/>
                </a:lnTo>
                <a:lnTo>
                  <a:pt x="0" y="273823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-191431">
            <a:off x="2906188" y="4783018"/>
            <a:ext cx="1840913" cy="1747193"/>
          </a:xfrm>
          <a:custGeom>
            <a:avLst/>
            <a:gdLst/>
            <a:ahLst/>
            <a:cxnLst/>
            <a:rect r="r" b="b" t="t" l="l"/>
            <a:pathLst>
              <a:path h="1747193" w="1840913">
                <a:moveTo>
                  <a:pt x="0" y="0"/>
                </a:moveTo>
                <a:lnTo>
                  <a:pt x="1840913" y="0"/>
                </a:lnTo>
                <a:lnTo>
                  <a:pt x="1840913" y="1747193"/>
                </a:lnTo>
                <a:lnTo>
                  <a:pt x="0" y="174719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-941572">
            <a:off x="10905183" y="956162"/>
            <a:ext cx="2364600" cy="2551020"/>
          </a:xfrm>
          <a:custGeom>
            <a:avLst/>
            <a:gdLst/>
            <a:ahLst/>
            <a:cxnLst/>
            <a:rect r="r" b="b" t="t" l="l"/>
            <a:pathLst>
              <a:path h="2551020" w="2364600">
                <a:moveTo>
                  <a:pt x="0" y="0"/>
                </a:moveTo>
                <a:lnTo>
                  <a:pt x="2364600" y="0"/>
                </a:lnTo>
                <a:lnTo>
                  <a:pt x="2364600" y="2551020"/>
                </a:lnTo>
                <a:lnTo>
                  <a:pt x="0" y="255102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5400000">
            <a:off x="-1505166" y="2711180"/>
            <a:ext cx="4070854" cy="3042038"/>
          </a:xfrm>
          <a:custGeom>
            <a:avLst/>
            <a:gdLst/>
            <a:ahLst/>
            <a:cxnLst/>
            <a:rect r="r" b="b" t="t" l="l"/>
            <a:pathLst>
              <a:path h="3042038" w="4070854">
                <a:moveTo>
                  <a:pt x="0" y="0"/>
                </a:moveTo>
                <a:lnTo>
                  <a:pt x="4070853" y="0"/>
                </a:lnTo>
                <a:lnTo>
                  <a:pt x="4070853" y="3042038"/>
                </a:lnTo>
                <a:lnTo>
                  <a:pt x="0" y="304203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4936995" y="4185490"/>
            <a:ext cx="4186464" cy="600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61"/>
              </a:lnSpc>
            </a:pPr>
            <a:r>
              <a:rPr lang="en-US" sz="3760">
                <a:solidFill>
                  <a:srgbClr val="7E7E7E"/>
                </a:solidFill>
                <a:latin typeface="Scripter"/>
                <a:ea typeface="Scripter"/>
                <a:cs typeface="Scripter"/>
                <a:sym typeface="Scripter"/>
              </a:rPr>
              <a:t>BIENVENIDA</a:t>
            </a:r>
          </a:p>
        </p:txBody>
      </p:sp>
      <p:sp>
        <p:nvSpPr>
          <p:cNvPr name="TextBox 28" id="28"/>
          <p:cNvSpPr txBox="true"/>
          <p:nvPr/>
        </p:nvSpPr>
        <p:spPr>
          <a:xfrm rot="-275836">
            <a:off x="3307464" y="5448985"/>
            <a:ext cx="1000045" cy="7855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0"/>
              </a:lnSpc>
            </a:pPr>
            <a:r>
              <a:rPr lang="en-US" sz="6500" spc="-37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2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025956" y="5410545"/>
            <a:ext cx="4186464" cy="600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61"/>
              </a:lnSpc>
            </a:pPr>
            <a:r>
              <a:rPr lang="en-US" sz="3760">
                <a:solidFill>
                  <a:srgbClr val="7E7E7E"/>
                </a:solidFill>
                <a:latin typeface="Scripter"/>
                <a:ea typeface="Scripter"/>
                <a:cs typeface="Scripter"/>
                <a:sym typeface="Scripter"/>
              </a:rPr>
              <a:t>DINAMICA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4936995" y="6814288"/>
            <a:ext cx="5667257" cy="600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61"/>
              </a:lnSpc>
            </a:pPr>
            <a:r>
              <a:rPr lang="en-US" sz="3760">
                <a:solidFill>
                  <a:srgbClr val="7E7E7E"/>
                </a:solidFill>
                <a:latin typeface="Scripter"/>
                <a:ea typeface="Scripter"/>
                <a:cs typeface="Scripter"/>
                <a:sym typeface="Scripter"/>
              </a:rPr>
              <a:t>criterios de EVALUACIÓN</a:t>
            </a:r>
          </a:p>
        </p:txBody>
      </p:sp>
      <p:sp>
        <p:nvSpPr>
          <p:cNvPr name="TextBox 31" id="31"/>
          <p:cNvSpPr txBox="true"/>
          <p:nvPr/>
        </p:nvSpPr>
        <p:spPr>
          <a:xfrm rot="184847">
            <a:off x="3274242" y="7985389"/>
            <a:ext cx="1115783" cy="863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92"/>
              </a:lnSpc>
            </a:pPr>
            <a:r>
              <a:rPr lang="en-US" sz="7200" spc="-230">
                <a:solidFill>
                  <a:srgbClr val="FFB2C8"/>
                </a:solidFill>
                <a:latin typeface="Lilita One"/>
                <a:ea typeface="Lilita One"/>
                <a:cs typeface="Lilita One"/>
                <a:sym typeface="Lilita One"/>
              </a:rPr>
              <a:t>4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4936995" y="7919688"/>
            <a:ext cx="6897338" cy="600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61"/>
              </a:lnSpc>
            </a:pPr>
            <a:r>
              <a:rPr lang="en-US" sz="3760">
                <a:solidFill>
                  <a:srgbClr val="7E7E7E"/>
                </a:solidFill>
                <a:latin typeface="Scripter"/>
                <a:ea typeface="Scripter"/>
                <a:cs typeface="Scripter"/>
                <a:sym typeface="Scripter"/>
              </a:rPr>
              <a:t>acuerdos y compromisos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087272" y="1405356"/>
            <a:ext cx="7746971" cy="984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5"/>
              </a:lnSpc>
            </a:pPr>
            <a:r>
              <a:rPr lang="en-US" sz="8230">
                <a:solidFill>
                  <a:srgbClr val="FF8BAC"/>
                </a:solidFill>
                <a:latin typeface="Lilita One"/>
                <a:ea typeface="Lilita One"/>
                <a:cs typeface="Lilita One"/>
                <a:sym typeface="Lilita One"/>
              </a:rPr>
              <a:t>ORDEN DEL DIA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57" t="-81810" r="-4046" b="-8755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10800000">
            <a:off x="-146794" y="6664175"/>
            <a:ext cx="6529550" cy="3886099"/>
          </a:xfrm>
          <a:custGeom>
            <a:avLst/>
            <a:gdLst/>
            <a:ahLst/>
            <a:cxnLst/>
            <a:rect r="r" b="b" t="t" l="l"/>
            <a:pathLst>
              <a:path h="3886099" w="6529550">
                <a:moveTo>
                  <a:pt x="6529551" y="0"/>
                </a:moveTo>
                <a:lnTo>
                  <a:pt x="0" y="0"/>
                </a:lnTo>
                <a:lnTo>
                  <a:pt x="0" y="3886100"/>
                </a:lnTo>
                <a:lnTo>
                  <a:pt x="6529551" y="3886100"/>
                </a:lnTo>
                <a:lnTo>
                  <a:pt x="652955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1834333" y="-257134"/>
            <a:ext cx="6654154" cy="3960257"/>
          </a:xfrm>
          <a:custGeom>
            <a:avLst/>
            <a:gdLst/>
            <a:ahLst/>
            <a:cxnLst/>
            <a:rect r="r" b="b" t="t" l="l"/>
            <a:pathLst>
              <a:path h="3960257" w="6654154">
                <a:moveTo>
                  <a:pt x="6654153" y="0"/>
                </a:moveTo>
                <a:lnTo>
                  <a:pt x="0" y="0"/>
                </a:lnTo>
                <a:lnTo>
                  <a:pt x="0" y="3960257"/>
                </a:lnTo>
                <a:lnTo>
                  <a:pt x="6654153" y="3960257"/>
                </a:lnTo>
                <a:lnTo>
                  <a:pt x="6654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89698">
            <a:off x="2692515" y="9318860"/>
            <a:ext cx="204927" cy="207952"/>
          </a:xfrm>
          <a:custGeom>
            <a:avLst/>
            <a:gdLst/>
            <a:ahLst/>
            <a:cxnLst/>
            <a:rect r="r" b="b" t="t" l="l"/>
            <a:pathLst>
              <a:path h="207952" w="204927">
                <a:moveTo>
                  <a:pt x="0" y="0"/>
                </a:moveTo>
                <a:lnTo>
                  <a:pt x="204927" y="0"/>
                </a:lnTo>
                <a:lnTo>
                  <a:pt x="204927" y="207951"/>
                </a:lnTo>
                <a:lnTo>
                  <a:pt x="0" y="2079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89698">
            <a:off x="991485" y="7674382"/>
            <a:ext cx="274502" cy="278554"/>
          </a:xfrm>
          <a:custGeom>
            <a:avLst/>
            <a:gdLst/>
            <a:ahLst/>
            <a:cxnLst/>
            <a:rect r="r" b="b" t="t" l="l"/>
            <a:pathLst>
              <a:path h="278554" w="274502">
                <a:moveTo>
                  <a:pt x="0" y="0"/>
                </a:moveTo>
                <a:lnTo>
                  <a:pt x="274502" y="0"/>
                </a:lnTo>
                <a:lnTo>
                  <a:pt x="274502" y="278553"/>
                </a:lnTo>
                <a:lnTo>
                  <a:pt x="0" y="2785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89698">
            <a:off x="6879462" y="9743827"/>
            <a:ext cx="222119" cy="225398"/>
          </a:xfrm>
          <a:custGeom>
            <a:avLst/>
            <a:gdLst/>
            <a:ahLst/>
            <a:cxnLst/>
            <a:rect r="r" b="b" t="t" l="l"/>
            <a:pathLst>
              <a:path h="225398" w="222119">
                <a:moveTo>
                  <a:pt x="0" y="0"/>
                </a:moveTo>
                <a:lnTo>
                  <a:pt x="222119" y="0"/>
                </a:lnTo>
                <a:lnTo>
                  <a:pt x="222119" y="225397"/>
                </a:lnTo>
                <a:lnTo>
                  <a:pt x="0" y="2253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589698">
            <a:off x="14635715" y="798237"/>
            <a:ext cx="275123" cy="279184"/>
          </a:xfrm>
          <a:custGeom>
            <a:avLst/>
            <a:gdLst/>
            <a:ahLst/>
            <a:cxnLst/>
            <a:rect r="r" b="b" t="t" l="l"/>
            <a:pathLst>
              <a:path h="279184" w="275123">
                <a:moveTo>
                  <a:pt x="0" y="0"/>
                </a:moveTo>
                <a:lnTo>
                  <a:pt x="275123" y="0"/>
                </a:lnTo>
                <a:lnTo>
                  <a:pt x="275123" y="279183"/>
                </a:lnTo>
                <a:lnTo>
                  <a:pt x="0" y="2791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89698">
            <a:off x="16033030" y="2103040"/>
            <a:ext cx="223372" cy="226669"/>
          </a:xfrm>
          <a:custGeom>
            <a:avLst/>
            <a:gdLst/>
            <a:ahLst/>
            <a:cxnLst/>
            <a:rect r="r" b="b" t="t" l="l"/>
            <a:pathLst>
              <a:path h="226669" w="223372">
                <a:moveTo>
                  <a:pt x="0" y="0"/>
                </a:moveTo>
                <a:lnTo>
                  <a:pt x="223373" y="0"/>
                </a:lnTo>
                <a:lnTo>
                  <a:pt x="223373" y="226670"/>
                </a:lnTo>
                <a:lnTo>
                  <a:pt x="0" y="2266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253186">
            <a:off x="14115827" y="1574844"/>
            <a:ext cx="1633640" cy="1544533"/>
          </a:xfrm>
          <a:custGeom>
            <a:avLst/>
            <a:gdLst/>
            <a:ahLst/>
            <a:cxnLst/>
            <a:rect r="r" b="b" t="t" l="l"/>
            <a:pathLst>
              <a:path h="1544533" w="1633640">
                <a:moveTo>
                  <a:pt x="0" y="0"/>
                </a:moveTo>
                <a:lnTo>
                  <a:pt x="1633640" y="0"/>
                </a:lnTo>
                <a:lnTo>
                  <a:pt x="1633640" y="1544533"/>
                </a:lnTo>
                <a:lnTo>
                  <a:pt x="0" y="154453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4841108">
            <a:off x="9173642" y="8834297"/>
            <a:ext cx="3350048" cy="2905406"/>
          </a:xfrm>
          <a:custGeom>
            <a:avLst/>
            <a:gdLst/>
            <a:ahLst/>
            <a:cxnLst/>
            <a:rect r="r" b="b" t="t" l="l"/>
            <a:pathLst>
              <a:path h="2905406" w="3350048">
                <a:moveTo>
                  <a:pt x="0" y="0"/>
                </a:moveTo>
                <a:lnTo>
                  <a:pt x="3350048" y="0"/>
                </a:lnTo>
                <a:lnTo>
                  <a:pt x="3350048" y="2905406"/>
                </a:lnTo>
                <a:lnTo>
                  <a:pt x="0" y="290540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198026">
            <a:off x="-1648309" y="790395"/>
            <a:ext cx="4166393" cy="3113432"/>
          </a:xfrm>
          <a:custGeom>
            <a:avLst/>
            <a:gdLst/>
            <a:ahLst/>
            <a:cxnLst/>
            <a:rect r="r" b="b" t="t" l="l"/>
            <a:pathLst>
              <a:path h="3113432" w="4166393">
                <a:moveTo>
                  <a:pt x="4166393" y="0"/>
                </a:moveTo>
                <a:lnTo>
                  <a:pt x="0" y="0"/>
                </a:lnTo>
                <a:lnTo>
                  <a:pt x="0" y="3113432"/>
                </a:lnTo>
                <a:lnTo>
                  <a:pt x="4166393" y="3113432"/>
                </a:lnTo>
                <a:lnTo>
                  <a:pt x="4166393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70087">
            <a:off x="4222937" y="7634406"/>
            <a:ext cx="2187158" cy="719774"/>
          </a:xfrm>
          <a:custGeom>
            <a:avLst/>
            <a:gdLst/>
            <a:ahLst/>
            <a:cxnLst/>
            <a:rect r="r" b="b" t="t" l="l"/>
            <a:pathLst>
              <a:path h="719774" w="2187158">
                <a:moveTo>
                  <a:pt x="0" y="0"/>
                </a:moveTo>
                <a:lnTo>
                  <a:pt x="2187158" y="0"/>
                </a:lnTo>
                <a:lnTo>
                  <a:pt x="2187158" y="719774"/>
                </a:lnTo>
                <a:lnTo>
                  <a:pt x="0" y="71977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402377" y="422940"/>
            <a:ext cx="3072330" cy="1351825"/>
          </a:xfrm>
          <a:custGeom>
            <a:avLst/>
            <a:gdLst/>
            <a:ahLst/>
            <a:cxnLst/>
            <a:rect r="r" b="b" t="t" l="l"/>
            <a:pathLst>
              <a:path h="1351825" w="3072330">
                <a:moveTo>
                  <a:pt x="0" y="0"/>
                </a:moveTo>
                <a:lnTo>
                  <a:pt x="3072330" y="0"/>
                </a:lnTo>
                <a:lnTo>
                  <a:pt x="3072330" y="1351825"/>
                </a:lnTo>
                <a:lnTo>
                  <a:pt x="0" y="135182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913687" y="3503462"/>
            <a:ext cx="13848957" cy="4469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7"/>
              </a:lnSpc>
            </a:pPr>
            <a:r>
              <a:rPr lang="en-US" sz="4688">
                <a:solidFill>
                  <a:srgbClr val="7E7E7E"/>
                </a:solidFill>
                <a:latin typeface="More Sugar"/>
                <a:ea typeface="More Sugar"/>
                <a:cs typeface="More Sugar"/>
                <a:sym typeface="More Sugar"/>
              </a:rPr>
              <a:t>El propósito de la reunión de rendición de cuentas para padres de familia es brindar información clara y transparente sobre los logros, desafíos y acciones realizadas en beneficio de la comunidad educativa. Este espacio busca fortalecer la confianza, fomentar la participación activa de las familias y garantizar un compromiso conjunto hacia el desarrollo integral de los estudiantes.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874126" y="2149666"/>
            <a:ext cx="6539749" cy="1102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89"/>
              </a:lnSpc>
            </a:pPr>
            <a:r>
              <a:rPr lang="en-US" sz="9281">
                <a:solidFill>
                  <a:srgbClr val="FFA6BF"/>
                </a:solidFill>
                <a:latin typeface="Lilita One"/>
                <a:ea typeface="Lilita One"/>
                <a:cs typeface="Lilita One"/>
                <a:sym typeface="Lilita One"/>
              </a:rPr>
              <a:t>PROPOSITO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682" t="-62925" r="-1820" b="-10643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6590393">
            <a:off x="-2259104" y="2070758"/>
            <a:ext cx="4833979" cy="3612301"/>
          </a:xfrm>
          <a:custGeom>
            <a:avLst/>
            <a:gdLst/>
            <a:ahLst/>
            <a:cxnLst/>
            <a:rect r="r" b="b" t="t" l="l"/>
            <a:pathLst>
              <a:path h="3612301" w="4833979">
                <a:moveTo>
                  <a:pt x="0" y="0"/>
                </a:moveTo>
                <a:lnTo>
                  <a:pt x="4833979" y="0"/>
                </a:lnTo>
                <a:lnTo>
                  <a:pt x="4833979" y="3612301"/>
                </a:lnTo>
                <a:lnTo>
                  <a:pt x="0" y="36123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429631" y="4750072"/>
            <a:ext cx="3972652" cy="4114800"/>
          </a:xfrm>
          <a:custGeom>
            <a:avLst/>
            <a:gdLst/>
            <a:ahLst/>
            <a:cxnLst/>
            <a:rect r="r" b="b" t="t" l="l"/>
            <a:pathLst>
              <a:path h="4114800" w="3972652">
                <a:moveTo>
                  <a:pt x="0" y="0"/>
                </a:moveTo>
                <a:lnTo>
                  <a:pt x="3972653" y="0"/>
                </a:lnTo>
                <a:lnTo>
                  <a:pt x="39726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2982438">
            <a:off x="6428963" y="5905983"/>
            <a:ext cx="2176502" cy="1887621"/>
          </a:xfrm>
          <a:custGeom>
            <a:avLst/>
            <a:gdLst/>
            <a:ahLst/>
            <a:cxnLst/>
            <a:rect r="r" b="b" t="t" l="l"/>
            <a:pathLst>
              <a:path h="1887621" w="2176502">
                <a:moveTo>
                  <a:pt x="2176502" y="0"/>
                </a:moveTo>
                <a:lnTo>
                  <a:pt x="0" y="0"/>
                </a:lnTo>
                <a:lnTo>
                  <a:pt x="0" y="1887620"/>
                </a:lnTo>
                <a:lnTo>
                  <a:pt x="2176502" y="1887620"/>
                </a:lnTo>
                <a:lnTo>
                  <a:pt x="217650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753213" y="4707751"/>
            <a:ext cx="3972652" cy="4114800"/>
          </a:xfrm>
          <a:custGeom>
            <a:avLst/>
            <a:gdLst/>
            <a:ahLst/>
            <a:cxnLst/>
            <a:rect r="r" b="b" t="t" l="l"/>
            <a:pathLst>
              <a:path h="4114800" w="3972652">
                <a:moveTo>
                  <a:pt x="0" y="0"/>
                </a:moveTo>
                <a:lnTo>
                  <a:pt x="3972652" y="0"/>
                </a:lnTo>
                <a:lnTo>
                  <a:pt x="3972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-10800000">
            <a:off x="-146794" y="6664175"/>
            <a:ext cx="6529550" cy="3886099"/>
          </a:xfrm>
          <a:custGeom>
            <a:avLst/>
            <a:gdLst/>
            <a:ahLst/>
            <a:cxnLst/>
            <a:rect r="r" b="b" t="t" l="l"/>
            <a:pathLst>
              <a:path h="3886099" w="6529550">
                <a:moveTo>
                  <a:pt x="6529551" y="0"/>
                </a:moveTo>
                <a:lnTo>
                  <a:pt x="0" y="0"/>
                </a:lnTo>
                <a:lnTo>
                  <a:pt x="0" y="3886100"/>
                </a:lnTo>
                <a:lnTo>
                  <a:pt x="6529551" y="3886100"/>
                </a:lnTo>
                <a:lnTo>
                  <a:pt x="652955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1834333" y="-257134"/>
            <a:ext cx="6654154" cy="3960257"/>
          </a:xfrm>
          <a:custGeom>
            <a:avLst/>
            <a:gdLst/>
            <a:ahLst/>
            <a:cxnLst/>
            <a:rect r="r" b="b" t="t" l="l"/>
            <a:pathLst>
              <a:path h="3960257" w="6654154">
                <a:moveTo>
                  <a:pt x="6654153" y="0"/>
                </a:moveTo>
                <a:lnTo>
                  <a:pt x="0" y="0"/>
                </a:lnTo>
                <a:lnTo>
                  <a:pt x="0" y="3960257"/>
                </a:lnTo>
                <a:lnTo>
                  <a:pt x="6654153" y="3960257"/>
                </a:lnTo>
                <a:lnTo>
                  <a:pt x="6654153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89698">
            <a:off x="2692515" y="9318860"/>
            <a:ext cx="204927" cy="207952"/>
          </a:xfrm>
          <a:custGeom>
            <a:avLst/>
            <a:gdLst/>
            <a:ahLst/>
            <a:cxnLst/>
            <a:rect r="r" b="b" t="t" l="l"/>
            <a:pathLst>
              <a:path h="207952" w="204927">
                <a:moveTo>
                  <a:pt x="0" y="0"/>
                </a:moveTo>
                <a:lnTo>
                  <a:pt x="204927" y="0"/>
                </a:lnTo>
                <a:lnTo>
                  <a:pt x="204927" y="207951"/>
                </a:lnTo>
                <a:lnTo>
                  <a:pt x="0" y="20795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89698">
            <a:off x="991485" y="7674382"/>
            <a:ext cx="274502" cy="278554"/>
          </a:xfrm>
          <a:custGeom>
            <a:avLst/>
            <a:gdLst/>
            <a:ahLst/>
            <a:cxnLst/>
            <a:rect r="r" b="b" t="t" l="l"/>
            <a:pathLst>
              <a:path h="278554" w="274502">
                <a:moveTo>
                  <a:pt x="0" y="0"/>
                </a:moveTo>
                <a:lnTo>
                  <a:pt x="274502" y="0"/>
                </a:lnTo>
                <a:lnTo>
                  <a:pt x="274502" y="278553"/>
                </a:lnTo>
                <a:lnTo>
                  <a:pt x="0" y="27855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589698">
            <a:off x="6879462" y="9743827"/>
            <a:ext cx="222119" cy="225398"/>
          </a:xfrm>
          <a:custGeom>
            <a:avLst/>
            <a:gdLst/>
            <a:ahLst/>
            <a:cxnLst/>
            <a:rect r="r" b="b" t="t" l="l"/>
            <a:pathLst>
              <a:path h="225398" w="222119">
                <a:moveTo>
                  <a:pt x="0" y="0"/>
                </a:moveTo>
                <a:lnTo>
                  <a:pt x="222119" y="0"/>
                </a:lnTo>
                <a:lnTo>
                  <a:pt x="222119" y="225397"/>
                </a:lnTo>
                <a:lnTo>
                  <a:pt x="0" y="22539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589698">
            <a:off x="14635715" y="798237"/>
            <a:ext cx="275123" cy="279184"/>
          </a:xfrm>
          <a:custGeom>
            <a:avLst/>
            <a:gdLst/>
            <a:ahLst/>
            <a:cxnLst/>
            <a:rect r="r" b="b" t="t" l="l"/>
            <a:pathLst>
              <a:path h="279184" w="275123">
                <a:moveTo>
                  <a:pt x="0" y="0"/>
                </a:moveTo>
                <a:lnTo>
                  <a:pt x="275123" y="0"/>
                </a:lnTo>
                <a:lnTo>
                  <a:pt x="275123" y="279183"/>
                </a:lnTo>
                <a:lnTo>
                  <a:pt x="0" y="27918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589698">
            <a:off x="16033030" y="2103040"/>
            <a:ext cx="223372" cy="226669"/>
          </a:xfrm>
          <a:custGeom>
            <a:avLst/>
            <a:gdLst/>
            <a:ahLst/>
            <a:cxnLst/>
            <a:rect r="r" b="b" t="t" l="l"/>
            <a:pathLst>
              <a:path h="226669" w="223372">
                <a:moveTo>
                  <a:pt x="0" y="0"/>
                </a:moveTo>
                <a:lnTo>
                  <a:pt x="223373" y="0"/>
                </a:lnTo>
                <a:lnTo>
                  <a:pt x="223373" y="226670"/>
                </a:lnTo>
                <a:lnTo>
                  <a:pt x="0" y="2266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253186">
            <a:off x="1847469" y="1435902"/>
            <a:ext cx="2043931" cy="1932444"/>
          </a:xfrm>
          <a:custGeom>
            <a:avLst/>
            <a:gdLst/>
            <a:ahLst/>
            <a:cxnLst/>
            <a:rect r="r" b="b" t="t" l="l"/>
            <a:pathLst>
              <a:path h="1932444" w="2043931">
                <a:moveTo>
                  <a:pt x="0" y="0"/>
                </a:moveTo>
                <a:lnTo>
                  <a:pt x="2043932" y="0"/>
                </a:lnTo>
                <a:lnTo>
                  <a:pt x="2043932" y="1932444"/>
                </a:lnTo>
                <a:lnTo>
                  <a:pt x="0" y="193244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172064" y="4707751"/>
            <a:ext cx="3972652" cy="4114800"/>
          </a:xfrm>
          <a:custGeom>
            <a:avLst/>
            <a:gdLst/>
            <a:ahLst/>
            <a:cxnLst/>
            <a:rect r="r" b="b" t="t" l="l"/>
            <a:pathLst>
              <a:path h="4114800" w="3972652">
                <a:moveTo>
                  <a:pt x="0" y="0"/>
                </a:moveTo>
                <a:lnTo>
                  <a:pt x="3972652" y="0"/>
                </a:lnTo>
                <a:lnTo>
                  <a:pt x="3972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6539303">
            <a:off x="16246289" y="4893455"/>
            <a:ext cx="4083423" cy="3541441"/>
          </a:xfrm>
          <a:custGeom>
            <a:avLst/>
            <a:gdLst/>
            <a:ahLst/>
            <a:cxnLst/>
            <a:rect r="r" b="b" t="t" l="l"/>
            <a:pathLst>
              <a:path h="3541441" w="4083423">
                <a:moveTo>
                  <a:pt x="0" y="0"/>
                </a:moveTo>
                <a:lnTo>
                  <a:pt x="4083422" y="0"/>
                </a:lnTo>
                <a:lnTo>
                  <a:pt x="4083422" y="3541441"/>
                </a:lnTo>
                <a:lnTo>
                  <a:pt x="0" y="354144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2564676">
            <a:off x="12379438" y="2528875"/>
            <a:ext cx="1296966" cy="1082377"/>
          </a:xfrm>
          <a:custGeom>
            <a:avLst/>
            <a:gdLst/>
            <a:ahLst/>
            <a:cxnLst/>
            <a:rect r="r" b="b" t="t" l="l"/>
            <a:pathLst>
              <a:path h="1082377" w="1296966">
                <a:moveTo>
                  <a:pt x="0" y="0"/>
                </a:moveTo>
                <a:lnTo>
                  <a:pt x="1296965" y="0"/>
                </a:lnTo>
                <a:lnTo>
                  <a:pt x="1296965" y="1082377"/>
                </a:lnTo>
                <a:lnTo>
                  <a:pt x="0" y="1082377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3117982" y="5443253"/>
            <a:ext cx="3077545" cy="848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2"/>
              </a:lnSpc>
            </a:pPr>
            <a:r>
              <a:rPr lang="en-US" sz="3300">
                <a:solidFill>
                  <a:srgbClr val="7E7E7E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Primer </a:t>
            </a:r>
          </a:p>
          <a:p>
            <a:pPr algn="ctr">
              <a:lnSpc>
                <a:spcPts val="3102"/>
              </a:lnSpc>
            </a:pPr>
            <a:r>
              <a:rPr lang="en-US" sz="3300">
                <a:solidFill>
                  <a:srgbClr val="7E7E7E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Trimestre</a:t>
            </a:r>
          </a:p>
        </p:txBody>
      </p:sp>
      <p:sp>
        <p:nvSpPr>
          <p:cNvPr name="Freeform 19" id="19"/>
          <p:cNvSpPr/>
          <p:nvPr/>
        </p:nvSpPr>
        <p:spPr>
          <a:xfrm flipH="true" flipV="false" rot="2982438">
            <a:off x="1752545" y="5863662"/>
            <a:ext cx="2176502" cy="1887621"/>
          </a:xfrm>
          <a:custGeom>
            <a:avLst/>
            <a:gdLst/>
            <a:ahLst/>
            <a:cxnLst/>
            <a:rect r="r" b="b" t="t" l="l"/>
            <a:pathLst>
              <a:path h="1887621" w="2176502">
                <a:moveTo>
                  <a:pt x="2176501" y="0"/>
                </a:moveTo>
                <a:lnTo>
                  <a:pt x="0" y="0"/>
                </a:lnTo>
                <a:lnTo>
                  <a:pt x="0" y="1887620"/>
                </a:lnTo>
                <a:lnTo>
                  <a:pt x="2176501" y="1887620"/>
                </a:lnTo>
                <a:lnTo>
                  <a:pt x="2176501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3419106" y="2891414"/>
            <a:ext cx="12059717" cy="7646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33"/>
              </a:lnSpc>
            </a:pPr>
            <a:r>
              <a:rPr lang="en-US" sz="6274">
                <a:solidFill>
                  <a:srgbClr val="FFA6BF"/>
                </a:solidFill>
                <a:latin typeface="Lilita One"/>
                <a:ea typeface="Lilita One"/>
                <a:cs typeface="Lilita One"/>
                <a:sym typeface="Lilita One"/>
              </a:rPr>
              <a:t>MOMENTOS DE LA EVALUACIÓN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777344" y="5461471"/>
            <a:ext cx="3058647" cy="848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2"/>
              </a:lnSpc>
            </a:pPr>
            <a:r>
              <a:rPr lang="en-US" sz="3300">
                <a:solidFill>
                  <a:srgbClr val="7E7E7E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Segundo Trimestre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592909" y="5334288"/>
            <a:ext cx="3324340" cy="848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2"/>
              </a:lnSpc>
            </a:pPr>
            <a:r>
              <a:rPr lang="en-US" sz="3300">
                <a:solidFill>
                  <a:srgbClr val="7E7E7E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Tercer </a:t>
            </a:r>
          </a:p>
          <a:p>
            <a:pPr algn="ctr">
              <a:lnSpc>
                <a:spcPts val="3102"/>
              </a:lnSpc>
            </a:pPr>
            <a:r>
              <a:rPr lang="en-US" sz="3300">
                <a:solidFill>
                  <a:srgbClr val="7E7E7E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Trimestre</a:t>
            </a:r>
          </a:p>
        </p:txBody>
      </p:sp>
      <p:sp>
        <p:nvSpPr>
          <p:cNvPr name="Freeform 23" id="23"/>
          <p:cNvSpPr/>
          <p:nvPr/>
        </p:nvSpPr>
        <p:spPr>
          <a:xfrm flipH="true" flipV="false" rot="2982438">
            <a:off x="11171396" y="5863662"/>
            <a:ext cx="2176502" cy="1887621"/>
          </a:xfrm>
          <a:custGeom>
            <a:avLst/>
            <a:gdLst/>
            <a:ahLst/>
            <a:cxnLst/>
            <a:rect r="r" b="b" t="t" l="l"/>
            <a:pathLst>
              <a:path h="1887621" w="2176502">
                <a:moveTo>
                  <a:pt x="2176501" y="0"/>
                </a:moveTo>
                <a:lnTo>
                  <a:pt x="0" y="0"/>
                </a:lnTo>
                <a:lnTo>
                  <a:pt x="0" y="1887620"/>
                </a:lnTo>
                <a:lnTo>
                  <a:pt x="2176501" y="1887620"/>
                </a:lnTo>
                <a:lnTo>
                  <a:pt x="2176501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3016013" y="6740375"/>
            <a:ext cx="3077545" cy="848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2"/>
              </a:lnSpc>
            </a:pPr>
            <a:r>
              <a:rPr lang="en-US" sz="3300">
                <a:solidFill>
                  <a:srgbClr val="7E7E7E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Septiembre-Noviembre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758446" y="6804624"/>
            <a:ext cx="3077545" cy="848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2"/>
              </a:lnSpc>
            </a:pPr>
            <a:r>
              <a:rPr lang="en-US" sz="3300">
                <a:solidFill>
                  <a:srgbClr val="7E7E7E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Diciembre- </a:t>
            </a:r>
          </a:p>
          <a:p>
            <a:pPr algn="ctr">
              <a:lnSpc>
                <a:spcPts val="3102"/>
              </a:lnSpc>
            </a:pPr>
            <a:r>
              <a:rPr lang="en-US" sz="3300">
                <a:solidFill>
                  <a:srgbClr val="7E7E7E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Marzo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716306" y="6841351"/>
            <a:ext cx="3077545" cy="848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2"/>
              </a:lnSpc>
            </a:pPr>
            <a:r>
              <a:rPr lang="en-US" sz="3300">
                <a:solidFill>
                  <a:srgbClr val="7E7E7E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Abril-</a:t>
            </a:r>
          </a:p>
          <a:p>
            <a:pPr algn="ctr">
              <a:lnSpc>
                <a:spcPts val="3102"/>
              </a:lnSpc>
            </a:pPr>
            <a:r>
              <a:rPr lang="en-US" sz="3300">
                <a:solidFill>
                  <a:srgbClr val="7E7E7E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julio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57" t="-81810" r="-4046" b="-8755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10800000">
            <a:off x="-146794" y="6664175"/>
            <a:ext cx="6529550" cy="3886099"/>
          </a:xfrm>
          <a:custGeom>
            <a:avLst/>
            <a:gdLst/>
            <a:ahLst/>
            <a:cxnLst/>
            <a:rect r="r" b="b" t="t" l="l"/>
            <a:pathLst>
              <a:path h="3886099" w="6529550">
                <a:moveTo>
                  <a:pt x="6529551" y="0"/>
                </a:moveTo>
                <a:lnTo>
                  <a:pt x="0" y="0"/>
                </a:lnTo>
                <a:lnTo>
                  <a:pt x="0" y="3886100"/>
                </a:lnTo>
                <a:lnTo>
                  <a:pt x="6529551" y="3886100"/>
                </a:lnTo>
                <a:lnTo>
                  <a:pt x="652955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1834333" y="-257134"/>
            <a:ext cx="6654154" cy="3960257"/>
          </a:xfrm>
          <a:custGeom>
            <a:avLst/>
            <a:gdLst/>
            <a:ahLst/>
            <a:cxnLst/>
            <a:rect r="r" b="b" t="t" l="l"/>
            <a:pathLst>
              <a:path h="3960257" w="6654154">
                <a:moveTo>
                  <a:pt x="6654153" y="0"/>
                </a:moveTo>
                <a:lnTo>
                  <a:pt x="0" y="0"/>
                </a:lnTo>
                <a:lnTo>
                  <a:pt x="0" y="3960257"/>
                </a:lnTo>
                <a:lnTo>
                  <a:pt x="6654153" y="3960257"/>
                </a:lnTo>
                <a:lnTo>
                  <a:pt x="6654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89698">
            <a:off x="2692515" y="9318860"/>
            <a:ext cx="204927" cy="207952"/>
          </a:xfrm>
          <a:custGeom>
            <a:avLst/>
            <a:gdLst/>
            <a:ahLst/>
            <a:cxnLst/>
            <a:rect r="r" b="b" t="t" l="l"/>
            <a:pathLst>
              <a:path h="207952" w="204927">
                <a:moveTo>
                  <a:pt x="0" y="0"/>
                </a:moveTo>
                <a:lnTo>
                  <a:pt x="204927" y="0"/>
                </a:lnTo>
                <a:lnTo>
                  <a:pt x="204927" y="207951"/>
                </a:lnTo>
                <a:lnTo>
                  <a:pt x="0" y="2079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89698">
            <a:off x="991485" y="7674382"/>
            <a:ext cx="274502" cy="278554"/>
          </a:xfrm>
          <a:custGeom>
            <a:avLst/>
            <a:gdLst/>
            <a:ahLst/>
            <a:cxnLst/>
            <a:rect r="r" b="b" t="t" l="l"/>
            <a:pathLst>
              <a:path h="278554" w="274502">
                <a:moveTo>
                  <a:pt x="0" y="0"/>
                </a:moveTo>
                <a:lnTo>
                  <a:pt x="274502" y="0"/>
                </a:lnTo>
                <a:lnTo>
                  <a:pt x="274502" y="278553"/>
                </a:lnTo>
                <a:lnTo>
                  <a:pt x="0" y="2785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89698">
            <a:off x="6879462" y="9743827"/>
            <a:ext cx="222119" cy="225398"/>
          </a:xfrm>
          <a:custGeom>
            <a:avLst/>
            <a:gdLst/>
            <a:ahLst/>
            <a:cxnLst/>
            <a:rect r="r" b="b" t="t" l="l"/>
            <a:pathLst>
              <a:path h="225398" w="222119">
                <a:moveTo>
                  <a:pt x="0" y="0"/>
                </a:moveTo>
                <a:lnTo>
                  <a:pt x="222119" y="0"/>
                </a:lnTo>
                <a:lnTo>
                  <a:pt x="222119" y="225397"/>
                </a:lnTo>
                <a:lnTo>
                  <a:pt x="0" y="2253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589698">
            <a:off x="14635715" y="798237"/>
            <a:ext cx="275123" cy="279184"/>
          </a:xfrm>
          <a:custGeom>
            <a:avLst/>
            <a:gdLst/>
            <a:ahLst/>
            <a:cxnLst/>
            <a:rect r="r" b="b" t="t" l="l"/>
            <a:pathLst>
              <a:path h="279184" w="275123">
                <a:moveTo>
                  <a:pt x="0" y="0"/>
                </a:moveTo>
                <a:lnTo>
                  <a:pt x="275123" y="0"/>
                </a:lnTo>
                <a:lnTo>
                  <a:pt x="275123" y="279183"/>
                </a:lnTo>
                <a:lnTo>
                  <a:pt x="0" y="2791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89698">
            <a:off x="16033030" y="2103040"/>
            <a:ext cx="223372" cy="226669"/>
          </a:xfrm>
          <a:custGeom>
            <a:avLst/>
            <a:gdLst/>
            <a:ahLst/>
            <a:cxnLst/>
            <a:rect r="r" b="b" t="t" l="l"/>
            <a:pathLst>
              <a:path h="226669" w="223372">
                <a:moveTo>
                  <a:pt x="0" y="0"/>
                </a:moveTo>
                <a:lnTo>
                  <a:pt x="223373" y="0"/>
                </a:lnTo>
                <a:lnTo>
                  <a:pt x="223373" y="226670"/>
                </a:lnTo>
                <a:lnTo>
                  <a:pt x="0" y="2266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9259598">
            <a:off x="16063223" y="210558"/>
            <a:ext cx="860731" cy="2816339"/>
          </a:xfrm>
          <a:custGeom>
            <a:avLst/>
            <a:gdLst/>
            <a:ahLst/>
            <a:cxnLst/>
            <a:rect r="r" b="b" t="t" l="l"/>
            <a:pathLst>
              <a:path h="2816339" w="860731">
                <a:moveTo>
                  <a:pt x="0" y="0"/>
                </a:moveTo>
                <a:lnTo>
                  <a:pt x="860732" y="0"/>
                </a:lnTo>
                <a:lnTo>
                  <a:pt x="860732" y="2816339"/>
                </a:lnTo>
                <a:lnTo>
                  <a:pt x="0" y="281633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727707" y="1909580"/>
            <a:ext cx="8417636" cy="851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88"/>
              </a:lnSpc>
            </a:pPr>
            <a:r>
              <a:rPr lang="en-US" sz="7162">
                <a:solidFill>
                  <a:srgbClr val="FF8BAC"/>
                </a:solidFill>
                <a:latin typeface="Lilita One"/>
                <a:ea typeface="Lilita One"/>
                <a:cs typeface="Lilita One"/>
                <a:sym typeface="Lilita One"/>
              </a:rPr>
              <a:t>¿QUÉ EVALUAMOS?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-1369390">
            <a:off x="1930572" y="216949"/>
            <a:ext cx="3010319" cy="2803557"/>
          </a:xfrm>
          <a:custGeom>
            <a:avLst/>
            <a:gdLst/>
            <a:ahLst/>
            <a:cxnLst/>
            <a:rect r="r" b="b" t="t" l="l"/>
            <a:pathLst>
              <a:path h="2803557" w="3010319">
                <a:moveTo>
                  <a:pt x="0" y="0"/>
                </a:moveTo>
                <a:lnTo>
                  <a:pt x="3010319" y="0"/>
                </a:lnTo>
                <a:lnTo>
                  <a:pt x="3010319" y="2803557"/>
                </a:lnTo>
                <a:lnTo>
                  <a:pt x="0" y="280355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253186">
            <a:off x="-466846" y="1257155"/>
            <a:ext cx="2088323" cy="1974414"/>
          </a:xfrm>
          <a:custGeom>
            <a:avLst/>
            <a:gdLst/>
            <a:ahLst/>
            <a:cxnLst/>
            <a:rect r="r" b="b" t="t" l="l"/>
            <a:pathLst>
              <a:path h="1974414" w="2088323">
                <a:moveTo>
                  <a:pt x="0" y="0"/>
                </a:moveTo>
                <a:lnTo>
                  <a:pt x="2088323" y="0"/>
                </a:lnTo>
                <a:lnTo>
                  <a:pt x="2088323" y="1974415"/>
                </a:lnTo>
                <a:lnTo>
                  <a:pt x="0" y="197441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1509573">
            <a:off x="12419464" y="8900797"/>
            <a:ext cx="1746730" cy="1651453"/>
          </a:xfrm>
          <a:custGeom>
            <a:avLst/>
            <a:gdLst/>
            <a:ahLst/>
            <a:cxnLst/>
            <a:rect r="r" b="b" t="t" l="l"/>
            <a:pathLst>
              <a:path h="1651453" w="1746730">
                <a:moveTo>
                  <a:pt x="0" y="0"/>
                </a:moveTo>
                <a:lnTo>
                  <a:pt x="1746729" y="0"/>
                </a:lnTo>
                <a:lnTo>
                  <a:pt x="1746729" y="1651453"/>
                </a:lnTo>
                <a:lnTo>
                  <a:pt x="0" y="165145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5400000">
            <a:off x="9130860" y="-281313"/>
            <a:ext cx="1018606" cy="2106140"/>
          </a:xfrm>
          <a:custGeom>
            <a:avLst/>
            <a:gdLst/>
            <a:ahLst/>
            <a:cxnLst/>
            <a:rect r="r" b="b" t="t" l="l"/>
            <a:pathLst>
              <a:path h="2106140" w="1018606">
                <a:moveTo>
                  <a:pt x="0" y="0"/>
                </a:moveTo>
                <a:lnTo>
                  <a:pt x="1018605" y="0"/>
                </a:lnTo>
                <a:lnTo>
                  <a:pt x="1018605" y="2106140"/>
                </a:lnTo>
                <a:lnTo>
                  <a:pt x="0" y="210614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880260" y="1456998"/>
            <a:ext cx="1703760" cy="1257283"/>
          </a:xfrm>
          <a:custGeom>
            <a:avLst/>
            <a:gdLst/>
            <a:ahLst/>
            <a:cxnLst/>
            <a:rect r="r" b="b" t="t" l="l"/>
            <a:pathLst>
              <a:path h="1257283" w="1703760">
                <a:moveTo>
                  <a:pt x="0" y="0"/>
                </a:moveTo>
                <a:lnTo>
                  <a:pt x="1703760" y="0"/>
                </a:lnTo>
                <a:lnTo>
                  <a:pt x="1703760" y="1257282"/>
                </a:lnTo>
                <a:lnTo>
                  <a:pt x="0" y="125728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-191992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0">
            <a:off x="4514900" y="1456998"/>
            <a:ext cx="1703760" cy="1257283"/>
          </a:xfrm>
          <a:custGeom>
            <a:avLst/>
            <a:gdLst/>
            <a:ahLst/>
            <a:cxnLst/>
            <a:rect r="r" b="b" t="t" l="l"/>
            <a:pathLst>
              <a:path h="1257283" w="1703760">
                <a:moveTo>
                  <a:pt x="1703760" y="0"/>
                </a:moveTo>
                <a:lnTo>
                  <a:pt x="0" y="0"/>
                </a:lnTo>
                <a:lnTo>
                  <a:pt x="0" y="1257282"/>
                </a:lnTo>
                <a:lnTo>
                  <a:pt x="1703760" y="1257282"/>
                </a:lnTo>
                <a:lnTo>
                  <a:pt x="170376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-191992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744349" y="3288111"/>
            <a:ext cx="4747264" cy="5965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1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1. Trabajo en equipo:</a:t>
            </a:r>
          </a:p>
          <a:p>
            <a:pPr algn="ctr">
              <a:lnSpc>
                <a:spcPts val="4621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Participa activamente en las actividades grupales.</a:t>
            </a:r>
          </a:p>
          <a:p>
            <a:pPr algn="ctr">
              <a:lnSpc>
                <a:spcPts val="4621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Respeta las ideas y aportaciones de sus compañeros.</a:t>
            </a:r>
          </a:p>
          <a:p>
            <a:pPr algn="ctr">
              <a:lnSpc>
                <a:spcPts val="4621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Cumple con las responsabilidades asignadas dentro del equipo.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848400" y="3239050"/>
            <a:ext cx="4164087" cy="5965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1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2. Entrega de tareas:</a:t>
            </a:r>
          </a:p>
          <a:p>
            <a:pPr algn="ctr">
              <a:lnSpc>
                <a:spcPts val="4621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Entrega las actividades en el tiempo establecido.</a:t>
            </a:r>
          </a:p>
          <a:p>
            <a:pPr algn="ctr">
              <a:lnSpc>
                <a:spcPts val="4621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Cumple con los requisitos solicitados (estructura, calidad, creatividad).</a:t>
            </a:r>
          </a:p>
          <a:p>
            <a:pPr algn="ctr">
              <a:lnSpc>
                <a:spcPts val="4621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Refleja esfuerzo y comprensión del tema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936525" y="3007657"/>
            <a:ext cx="3795615" cy="5965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1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3. Desempeño académico:</a:t>
            </a:r>
          </a:p>
          <a:p>
            <a:pPr algn="ctr">
              <a:lnSpc>
                <a:spcPts val="4621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Demuestra comprensión de los conceptos aprendidos en clase.</a:t>
            </a:r>
          </a:p>
          <a:p>
            <a:pPr algn="ctr">
              <a:lnSpc>
                <a:spcPts val="4621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Resuelve problemas o ejercicios aplicando correctamente lo aprendido.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951215" y="3288111"/>
            <a:ext cx="3939167" cy="5965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1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4. Conducta y actitud:</a:t>
            </a:r>
          </a:p>
          <a:p>
            <a:pPr algn="ctr">
              <a:lnSpc>
                <a:spcPts val="4621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Muestra respeto hacia sus compañeros y docentes.</a:t>
            </a:r>
          </a:p>
          <a:p>
            <a:pPr algn="ctr">
              <a:lnSpc>
                <a:spcPts val="4621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Mantiene una actitud positiva y disposición para aprender.</a:t>
            </a:r>
          </a:p>
          <a:p>
            <a:pPr algn="ctr">
              <a:lnSpc>
                <a:spcPts val="4621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Sigue las normas de convivencia en el aula.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57" t="-81810" r="-4046" b="-8755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10800000">
            <a:off x="-146794" y="6664175"/>
            <a:ext cx="6529550" cy="3886099"/>
          </a:xfrm>
          <a:custGeom>
            <a:avLst/>
            <a:gdLst/>
            <a:ahLst/>
            <a:cxnLst/>
            <a:rect r="r" b="b" t="t" l="l"/>
            <a:pathLst>
              <a:path h="3886099" w="6529550">
                <a:moveTo>
                  <a:pt x="6529551" y="0"/>
                </a:moveTo>
                <a:lnTo>
                  <a:pt x="0" y="0"/>
                </a:lnTo>
                <a:lnTo>
                  <a:pt x="0" y="3886100"/>
                </a:lnTo>
                <a:lnTo>
                  <a:pt x="6529551" y="3886100"/>
                </a:lnTo>
                <a:lnTo>
                  <a:pt x="652955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1834333" y="-257134"/>
            <a:ext cx="6654154" cy="3960257"/>
          </a:xfrm>
          <a:custGeom>
            <a:avLst/>
            <a:gdLst/>
            <a:ahLst/>
            <a:cxnLst/>
            <a:rect r="r" b="b" t="t" l="l"/>
            <a:pathLst>
              <a:path h="3960257" w="6654154">
                <a:moveTo>
                  <a:pt x="6654153" y="0"/>
                </a:moveTo>
                <a:lnTo>
                  <a:pt x="0" y="0"/>
                </a:lnTo>
                <a:lnTo>
                  <a:pt x="0" y="3960257"/>
                </a:lnTo>
                <a:lnTo>
                  <a:pt x="6654153" y="3960257"/>
                </a:lnTo>
                <a:lnTo>
                  <a:pt x="6654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89698">
            <a:off x="2692515" y="9318860"/>
            <a:ext cx="204927" cy="207952"/>
          </a:xfrm>
          <a:custGeom>
            <a:avLst/>
            <a:gdLst/>
            <a:ahLst/>
            <a:cxnLst/>
            <a:rect r="r" b="b" t="t" l="l"/>
            <a:pathLst>
              <a:path h="207952" w="204927">
                <a:moveTo>
                  <a:pt x="0" y="0"/>
                </a:moveTo>
                <a:lnTo>
                  <a:pt x="204927" y="0"/>
                </a:lnTo>
                <a:lnTo>
                  <a:pt x="204927" y="207951"/>
                </a:lnTo>
                <a:lnTo>
                  <a:pt x="0" y="2079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89698">
            <a:off x="991485" y="7674382"/>
            <a:ext cx="274502" cy="278554"/>
          </a:xfrm>
          <a:custGeom>
            <a:avLst/>
            <a:gdLst/>
            <a:ahLst/>
            <a:cxnLst/>
            <a:rect r="r" b="b" t="t" l="l"/>
            <a:pathLst>
              <a:path h="278554" w="274502">
                <a:moveTo>
                  <a:pt x="0" y="0"/>
                </a:moveTo>
                <a:lnTo>
                  <a:pt x="274502" y="0"/>
                </a:lnTo>
                <a:lnTo>
                  <a:pt x="274502" y="278553"/>
                </a:lnTo>
                <a:lnTo>
                  <a:pt x="0" y="2785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89698">
            <a:off x="6879462" y="9743827"/>
            <a:ext cx="222119" cy="225398"/>
          </a:xfrm>
          <a:custGeom>
            <a:avLst/>
            <a:gdLst/>
            <a:ahLst/>
            <a:cxnLst/>
            <a:rect r="r" b="b" t="t" l="l"/>
            <a:pathLst>
              <a:path h="225398" w="222119">
                <a:moveTo>
                  <a:pt x="0" y="0"/>
                </a:moveTo>
                <a:lnTo>
                  <a:pt x="222119" y="0"/>
                </a:lnTo>
                <a:lnTo>
                  <a:pt x="222119" y="225397"/>
                </a:lnTo>
                <a:lnTo>
                  <a:pt x="0" y="2253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589698">
            <a:off x="14635715" y="798237"/>
            <a:ext cx="275123" cy="279184"/>
          </a:xfrm>
          <a:custGeom>
            <a:avLst/>
            <a:gdLst/>
            <a:ahLst/>
            <a:cxnLst/>
            <a:rect r="r" b="b" t="t" l="l"/>
            <a:pathLst>
              <a:path h="279184" w="275123">
                <a:moveTo>
                  <a:pt x="0" y="0"/>
                </a:moveTo>
                <a:lnTo>
                  <a:pt x="275123" y="0"/>
                </a:lnTo>
                <a:lnTo>
                  <a:pt x="275123" y="279183"/>
                </a:lnTo>
                <a:lnTo>
                  <a:pt x="0" y="2791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89698">
            <a:off x="16033030" y="2103040"/>
            <a:ext cx="223372" cy="226669"/>
          </a:xfrm>
          <a:custGeom>
            <a:avLst/>
            <a:gdLst/>
            <a:ahLst/>
            <a:cxnLst/>
            <a:rect r="r" b="b" t="t" l="l"/>
            <a:pathLst>
              <a:path h="226669" w="223372">
                <a:moveTo>
                  <a:pt x="0" y="0"/>
                </a:moveTo>
                <a:lnTo>
                  <a:pt x="223373" y="0"/>
                </a:lnTo>
                <a:lnTo>
                  <a:pt x="223373" y="226670"/>
                </a:lnTo>
                <a:lnTo>
                  <a:pt x="0" y="2266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253186">
            <a:off x="14115827" y="1574844"/>
            <a:ext cx="1633640" cy="1544533"/>
          </a:xfrm>
          <a:custGeom>
            <a:avLst/>
            <a:gdLst/>
            <a:ahLst/>
            <a:cxnLst/>
            <a:rect r="r" b="b" t="t" l="l"/>
            <a:pathLst>
              <a:path h="1544533" w="1633640">
                <a:moveTo>
                  <a:pt x="0" y="0"/>
                </a:moveTo>
                <a:lnTo>
                  <a:pt x="1633640" y="0"/>
                </a:lnTo>
                <a:lnTo>
                  <a:pt x="1633640" y="1544533"/>
                </a:lnTo>
                <a:lnTo>
                  <a:pt x="0" y="154453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4841108">
            <a:off x="9173642" y="8834297"/>
            <a:ext cx="3350048" cy="2905406"/>
          </a:xfrm>
          <a:custGeom>
            <a:avLst/>
            <a:gdLst/>
            <a:ahLst/>
            <a:cxnLst/>
            <a:rect r="r" b="b" t="t" l="l"/>
            <a:pathLst>
              <a:path h="2905406" w="3350048">
                <a:moveTo>
                  <a:pt x="0" y="0"/>
                </a:moveTo>
                <a:lnTo>
                  <a:pt x="3350048" y="0"/>
                </a:lnTo>
                <a:lnTo>
                  <a:pt x="3350048" y="2905406"/>
                </a:lnTo>
                <a:lnTo>
                  <a:pt x="0" y="290540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198026">
            <a:off x="-1648309" y="790395"/>
            <a:ext cx="4166393" cy="3113432"/>
          </a:xfrm>
          <a:custGeom>
            <a:avLst/>
            <a:gdLst/>
            <a:ahLst/>
            <a:cxnLst/>
            <a:rect r="r" b="b" t="t" l="l"/>
            <a:pathLst>
              <a:path h="3113432" w="4166393">
                <a:moveTo>
                  <a:pt x="4166393" y="0"/>
                </a:moveTo>
                <a:lnTo>
                  <a:pt x="0" y="0"/>
                </a:lnTo>
                <a:lnTo>
                  <a:pt x="0" y="3113432"/>
                </a:lnTo>
                <a:lnTo>
                  <a:pt x="4166393" y="3113432"/>
                </a:lnTo>
                <a:lnTo>
                  <a:pt x="4166393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7402377" y="422940"/>
            <a:ext cx="3072330" cy="1351825"/>
          </a:xfrm>
          <a:custGeom>
            <a:avLst/>
            <a:gdLst/>
            <a:ahLst/>
            <a:cxnLst/>
            <a:rect r="r" b="b" t="t" l="l"/>
            <a:pathLst>
              <a:path h="1351825" w="3072330">
                <a:moveTo>
                  <a:pt x="0" y="0"/>
                </a:moveTo>
                <a:lnTo>
                  <a:pt x="3072330" y="0"/>
                </a:lnTo>
                <a:lnTo>
                  <a:pt x="3072330" y="1351825"/>
                </a:lnTo>
                <a:lnTo>
                  <a:pt x="0" y="135182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769453" y="3561017"/>
            <a:ext cx="17518547" cy="2898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7"/>
              </a:lnSpc>
            </a:pPr>
            <a:r>
              <a:rPr lang="en-US" sz="4688">
                <a:solidFill>
                  <a:srgbClr val="FF8BAC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Avances:</a:t>
            </a:r>
            <a:r>
              <a:rPr lang="en-US" sz="4688">
                <a:solidFill>
                  <a:srgbClr val="7E7E7E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 Los estudiantes han demostrado un progreso significativo en la comprensión lectora, identificando ideas principales y detalles clave en diversos tipos de textos. Asimismo, han mejorado su habilidad para estructurar oraciones y párrafos, aplicando reglas gramaticales de manera más consistente.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874126" y="2149666"/>
            <a:ext cx="6539749" cy="1102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89"/>
              </a:lnSpc>
            </a:pPr>
            <a:r>
              <a:rPr lang="en-US" sz="9281">
                <a:solidFill>
                  <a:srgbClr val="FFA6BF"/>
                </a:solidFill>
                <a:latin typeface="Lilita One"/>
                <a:ea typeface="Lilita One"/>
                <a:cs typeface="Lilita One"/>
                <a:sym typeface="Lilita One"/>
              </a:rPr>
              <a:t>LENGUAJES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69453" y="6878856"/>
            <a:ext cx="17518547" cy="23289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7"/>
              </a:lnSpc>
            </a:pPr>
            <a:r>
              <a:rPr lang="en-US" sz="4688">
                <a:solidFill>
                  <a:srgbClr val="FF8BAC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Áreas de oportunidad:</a:t>
            </a:r>
            <a:r>
              <a:rPr lang="en-US" sz="4688">
                <a:solidFill>
                  <a:srgbClr val="7E7E7E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 Es necesario reforzar la ortografía y el uso adecuado de signos de puntuación, ya que algunos estudiantes presentan dificultades para aplicarlos correctamente en sus producciones escritas.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57" t="-81810" r="-4046" b="-8755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193478" y="-1478933"/>
            <a:ext cx="11684971" cy="14740216"/>
          </a:xfrm>
          <a:custGeom>
            <a:avLst/>
            <a:gdLst/>
            <a:ahLst/>
            <a:cxnLst/>
            <a:rect r="r" b="b" t="t" l="l"/>
            <a:pathLst>
              <a:path h="14740216" w="11684971">
                <a:moveTo>
                  <a:pt x="0" y="0"/>
                </a:moveTo>
                <a:lnTo>
                  <a:pt x="11684971" y="0"/>
                </a:lnTo>
                <a:lnTo>
                  <a:pt x="11684971" y="14740216"/>
                </a:lnTo>
                <a:lnTo>
                  <a:pt x="0" y="147402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1095" y="8081239"/>
            <a:ext cx="4627366" cy="3457904"/>
          </a:xfrm>
          <a:custGeom>
            <a:avLst/>
            <a:gdLst/>
            <a:ahLst/>
            <a:cxnLst/>
            <a:rect r="r" b="b" t="t" l="l"/>
            <a:pathLst>
              <a:path h="3457904" w="4627366">
                <a:moveTo>
                  <a:pt x="0" y="0"/>
                </a:moveTo>
                <a:lnTo>
                  <a:pt x="4627366" y="0"/>
                </a:lnTo>
                <a:lnTo>
                  <a:pt x="4627366" y="3457904"/>
                </a:lnTo>
                <a:lnTo>
                  <a:pt x="0" y="34579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425683" y="2738390"/>
            <a:ext cx="4966499" cy="2324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940"/>
              </a:lnSpc>
              <a:spcBef>
                <a:spcPct val="0"/>
              </a:spcBef>
            </a:pPr>
            <a:r>
              <a:rPr lang="en-US" sz="13529" spc="-514">
                <a:solidFill>
                  <a:srgbClr val="FFF1C5"/>
                </a:solidFill>
                <a:latin typeface="Marykate"/>
                <a:ea typeface="Marykate"/>
                <a:cs typeface="Marykate"/>
                <a:sym typeface="Marykate"/>
              </a:rPr>
              <a:t>¡Gracias!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355552">
            <a:off x="7241870" y="-1291369"/>
            <a:ext cx="3804261" cy="3299332"/>
          </a:xfrm>
          <a:custGeom>
            <a:avLst/>
            <a:gdLst/>
            <a:ahLst/>
            <a:cxnLst/>
            <a:rect r="r" b="b" t="t" l="l"/>
            <a:pathLst>
              <a:path h="3299332" w="3804261">
                <a:moveTo>
                  <a:pt x="0" y="0"/>
                </a:moveTo>
                <a:lnTo>
                  <a:pt x="3804260" y="0"/>
                </a:lnTo>
                <a:lnTo>
                  <a:pt x="3804260" y="3299332"/>
                </a:lnTo>
                <a:lnTo>
                  <a:pt x="0" y="32993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-2135407">
            <a:off x="1268538" y="1889125"/>
            <a:ext cx="2868791" cy="1491771"/>
          </a:xfrm>
          <a:custGeom>
            <a:avLst/>
            <a:gdLst/>
            <a:ahLst/>
            <a:cxnLst/>
            <a:rect r="r" b="b" t="t" l="l"/>
            <a:pathLst>
              <a:path h="1491771" w="2868791">
                <a:moveTo>
                  <a:pt x="2868791" y="0"/>
                </a:moveTo>
                <a:lnTo>
                  <a:pt x="0" y="0"/>
                </a:lnTo>
                <a:lnTo>
                  <a:pt x="0" y="1491772"/>
                </a:lnTo>
                <a:lnTo>
                  <a:pt x="2868791" y="1491772"/>
                </a:lnTo>
                <a:lnTo>
                  <a:pt x="2868791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916325">
            <a:off x="15967455" y="2824815"/>
            <a:ext cx="1328317" cy="1113371"/>
          </a:xfrm>
          <a:custGeom>
            <a:avLst/>
            <a:gdLst/>
            <a:ahLst/>
            <a:cxnLst/>
            <a:rect r="r" b="b" t="t" l="l"/>
            <a:pathLst>
              <a:path h="1113371" w="1328317">
                <a:moveTo>
                  <a:pt x="0" y="0"/>
                </a:moveTo>
                <a:lnTo>
                  <a:pt x="1328317" y="0"/>
                </a:lnTo>
                <a:lnTo>
                  <a:pt x="1328317" y="1113371"/>
                </a:lnTo>
                <a:lnTo>
                  <a:pt x="0" y="11133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253186">
            <a:off x="16322953" y="4935746"/>
            <a:ext cx="2483878" cy="2348394"/>
          </a:xfrm>
          <a:custGeom>
            <a:avLst/>
            <a:gdLst/>
            <a:ahLst/>
            <a:cxnLst/>
            <a:rect r="r" b="b" t="t" l="l"/>
            <a:pathLst>
              <a:path h="2348394" w="2483878">
                <a:moveTo>
                  <a:pt x="0" y="0"/>
                </a:moveTo>
                <a:lnTo>
                  <a:pt x="2483878" y="0"/>
                </a:lnTo>
                <a:lnTo>
                  <a:pt x="2483878" y="2348394"/>
                </a:lnTo>
                <a:lnTo>
                  <a:pt x="0" y="234839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654920" y="6987262"/>
            <a:ext cx="4509621" cy="2312206"/>
          </a:xfrm>
          <a:custGeom>
            <a:avLst/>
            <a:gdLst/>
            <a:ahLst/>
            <a:cxnLst/>
            <a:rect r="r" b="b" t="t" l="l"/>
            <a:pathLst>
              <a:path h="2312206" w="4509621">
                <a:moveTo>
                  <a:pt x="0" y="0"/>
                </a:moveTo>
                <a:lnTo>
                  <a:pt x="4509622" y="0"/>
                </a:lnTo>
                <a:lnTo>
                  <a:pt x="4509622" y="2312206"/>
                </a:lnTo>
                <a:lnTo>
                  <a:pt x="0" y="231220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DAG34W1NK3s</dc:identifier>
  <dcterms:modified xsi:type="dcterms:W3CDTF">2011-08-01T06:04:30Z</dcterms:modified>
  <cp:revision>1</cp:revision>
  <dc:title>Presentación Proyecto Creativo Taller de Arte Infantil Rosa y Azul</dc:title>
</cp:coreProperties>
</file>