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771900" cy="5321300"/>
  <p:notesSz cx="6858000" cy="9144000"/>
  <p:embeddedFontLst>
    <p:embeddedFont>
      <p:font typeface="Cosmopolitan Bold" panose="020B0604020202020204" charset="0"/>
      <p:regular r:id="rId3"/>
    </p:embeddedFont>
    <p:embeddedFont>
      <p:font typeface="Garet" panose="020B0604020202020204" charset="0"/>
      <p:regular r:id="rId4"/>
    </p:embeddedFont>
    <p:embeddedFont>
      <p:font typeface="Garet Bold" panose="020B0604020202020204" charset="0"/>
      <p:regular r:id="rId5"/>
    </p:embeddedFont>
    <p:embeddedFont>
      <p:font typeface="Sailors Condense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5" d="100"/>
          <a:sy n="95" d="100"/>
        </p:scale>
        <p:origin x="2726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346491" y="3612829"/>
            <a:ext cx="1352996" cy="1319171"/>
          </a:xfrm>
          <a:custGeom>
            <a:avLst/>
            <a:gdLst/>
            <a:ahLst/>
            <a:cxnLst/>
            <a:rect l="l" t="t" r="r" b="b"/>
            <a:pathLst>
              <a:path w="1352996" h="1319171">
                <a:moveTo>
                  <a:pt x="0" y="1319171"/>
                </a:moveTo>
                <a:lnTo>
                  <a:pt x="1352996" y="1319171"/>
                </a:lnTo>
                <a:lnTo>
                  <a:pt x="1352996" y="0"/>
                </a:lnTo>
                <a:lnTo>
                  <a:pt x="0" y="0"/>
                </a:lnTo>
                <a:lnTo>
                  <a:pt x="0" y="131917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383100" flipH="1">
            <a:off x="-85686" y="3820054"/>
            <a:ext cx="1233699" cy="1543302"/>
          </a:xfrm>
          <a:custGeom>
            <a:avLst/>
            <a:gdLst/>
            <a:ahLst/>
            <a:cxnLst/>
            <a:rect l="l" t="t" r="r" b="b"/>
            <a:pathLst>
              <a:path w="1233699" h="1543302">
                <a:moveTo>
                  <a:pt x="1233699" y="0"/>
                </a:moveTo>
                <a:lnTo>
                  <a:pt x="0" y="0"/>
                </a:lnTo>
                <a:lnTo>
                  <a:pt x="0" y="1543302"/>
                </a:lnTo>
                <a:lnTo>
                  <a:pt x="1233699" y="1543302"/>
                </a:lnTo>
                <a:lnTo>
                  <a:pt x="1233699" y="0"/>
                </a:lnTo>
                <a:close/>
              </a:path>
            </a:pathLst>
          </a:custGeom>
          <a:blipFill>
            <a:blip r:embed="rId3"/>
            <a:stretch>
              <a:fillRect r="-46168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2056102" y="396000"/>
            <a:ext cx="1352996" cy="1319171"/>
          </a:xfrm>
          <a:custGeom>
            <a:avLst/>
            <a:gdLst/>
            <a:ahLst/>
            <a:cxnLst/>
            <a:rect l="l" t="t" r="r" b="b"/>
            <a:pathLst>
              <a:path w="1352996" h="1319171">
                <a:moveTo>
                  <a:pt x="1352996" y="0"/>
                </a:moveTo>
                <a:lnTo>
                  <a:pt x="0" y="0"/>
                </a:lnTo>
                <a:lnTo>
                  <a:pt x="0" y="1319171"/>
                </a:lnTo>
                <a:lnTo>
                  <a:pt x="1352996" y="1319171"/>
                </a:lnTo>
                <a:lnTo>
                  <a:pt x="135299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22676">
            <a:off x="1962741" y="1813708"/>
            <a:ext cx="2506037" cy="3414131"/>
          </a:xfrm>
          <a:custGeom>
            <a:avLst/>
            <a:gdLst/>
            <a:ahLst/>
            <a:cxnLst/>
            <a:rect l="l" t="t" r="r" b="b"/>
            <a:pathLst>
              <a:path w="2506037" h="3414131">
                <a:moveTo>
                  <a:pt x="0" y="0"/>
                </a:moveTo>
                <a:lnTo>
                  <a:pt x="2506036" y="0"/>
                </a:lnTo>
                <a:lnTo>
                  <a:pt x="2506036" y="3414131"/>
                </a:lnTo>
                <a:lnTo>
                  <a:pt x="0" y="3414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409"/>
            </a:stretch>
          </a:blipFill>
        </p:spPr>
      </p:sp>
      <p:sp>
        <p:nvSpPr>
          <p:cNvPr id="6" name="Freeform 6"/>
          <p:cNvSpPr/>
          <p:nvPr/>
        </p:nvSpPr>
        <p:spPr>
          <a:xfrm rot="1077638">
            <a:off x="1996442" y="520469"/>
            <a:ext cx="1777184" cy="3124720"/>
          </a:xfrm>
          <a:custGeom>
            <a:avLst/>
            <a:gdLst/>
            <a:ahLst/>
            <a:cxnLst/>
            <a:rect l="l" t="t" r="r" b="b"/>
            <a:pathLst>
              <a:path w="1777184" h="3124720">
                <a:moveTo>
                  <a:pt x="0" y="0"/>
                </a:moveTo>
                <a:lnTo>
                  <a:pt x="1777184" y="0"/>
                </a:lnTo>
                <a:lnTo>
                  <a:pt x="1777184" y="3124720"/>
                </a:lnTo>
                <a:lnTo>
                  <a:pt x="0" y="3124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9003" y="2034510"/>
            <a:ext cx="1328041" cy="33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2"/>
              </a:lnSpc>
            </a:pPr>
            <a:r>
              <a:rPr lang="en-US" sz="826" u="none" strike="noStrike">
                <a:solidFill>
                  <a:srgbClr val="B7843C"/>
                </a:solidFill>
                <a:latin typeface="Garet"/>
                <a:ea typeface="Garet"/>
                <a:cs typeface="Garet"/>
                <a:sym typeface="Garet"/>
              </a:rPr>
              <a:t>¡Lo logramos! </a:t>
            </a:r>
          </a:p>
          <a:p>
            <a:pPr marL="0" lvl="0" indent="0" algn="ctr">
              <a:lnSpc>
                <a:spcPts val="892"/>
              </a:lnSpc>
            </a:pPr>
            <a:r>
              <a:rPr lang="en-US" sz="826" u="none" strike="noStrike">
                <a:solidFill>
                  <a:srgbClr val="B7843C"/>
                </a:solidFill>
                <a:latin typeface="Garet"/>
                <a:ea typeface="Garet"/>
                <a:cs typeface="Garet"/>
                <a:sym typeface="Garet"/>
              </a:rPr>
              <a:t>Y queremos compartirlo contigo</a:t>
            </a:r>
          </a:p>
        </p:txBody>
      </p:sp>
      <p:sp>
        <p:nvSpPr>
          <p:cNvPr id="8" name="TextBox 8"/>
          <p:cNvSpPr txBox="1"/>
          <p:nvPr/>
        </p:nvSpPr>
        <p:spPr>
          <a:xfrm rot="-88428">
            <a:off x="187792" y="985129"/>
            <a:ext cx="2171196" cy="862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31"/>
              </a:lnSpc>
              <a:spcBef>
                <a:spcPct val="0"/>
              </a:spcBef>
            </a:pPr>
            <a:r>
              <a:rPr lang="en-US" sz="5920" b="1">
                <a:solidFill>
                  <a:srgbClr val="B5842F"/>
                </a:solidFill>
                <a:latin typeface="Cosmopolitan Bold"/>
                <a:ea typeface="Cosmopolitan Bold"/>
                <a:cs typeface="Cosmopolitan Bold"/>
                <a:sym typeface="Cosmopolitan Bold"/>
              </a:rPr>
              <a:t>Generación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504" y="894284"/>
            <a:ext cx="1179191" cy="1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"/>
              </a:lnSpc>
            </a:pPr>
            <a:r>
              <a:rPr lang="en-US" sz="826" b="1" spc="148">
                <a:solidFill>
                  <a:srgbClr val="B5842F"/>
                </a:solidFill>
                <a:latin typeface="Garet Bold"/>
                <a:ea typeface="Garet Bold"/>
                <a:cs typeface="Garet Bold"/>
                <a:sym typeface="Garet Bold"/>
              </a:rPr>
              <a:t> NUESTRA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3796" y="1096859"/>
            <a:ext cx="1418454" cy="229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9"/>
              </a:lnSpc>
            </a:pPr>
            <a:r>
              <a:rPr lang="en-US" sz="1490">
                <a:solidFill>
                  <a:srgbClr val="B5842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graduación</a:t>
            </a:r>
          </a:p>
        </p:txBody>
      </p:sp>
      <p:sp>
        <p:nvSpPr>
          <p:cNvPr id="11" name="Freeform 11"/>
          <p:cNvSpPr/>
          <p:nvPr/>
        </p:nvSpPr>
        <p:spPr>
          <a:xfrm rot="2625085" flipH="1">
            <a:off x="198290" y="-449055"/>
            <a:ext cx="1233699" cy="1543302"/>
          </a:xfrm>
          <a:custGeom>
            <a:avLst/>
            <a:gdLst/>
            <a:ahLst/>
            <a:cxnLst/>
            <a:rect l="l" t="t" r="r" b="b"/>
            <a:pathLst>
              <a:path w="1233699" h="1543302">
                <a:moveTo>
                  <a:pt x="1233699" y="0"/>
                </a:moveTo>
                <a:lnTo>
                  <a:pt x="0" y="0"/>
                </a:lnTo>
                <a:lnTo>
                  <a:pt x="0" y="1543301"/>
                </a:lnTo>
                <a:lnTo>
                  <a:pt x="1233699" y="1543301"/>
                </a:lnTo>
                <a:lnTo>
                  <a:pt x="1233699" y="0"/>
                </a:lnTo>
                <a:close/>
              </a:path>
            </a:pathLst>
          </a:custGeom>
          <a:blipFill>
            <a:blip r:embed="rId3"/>
            <a:stretch>
              <a:fillRect r="-46168"/>
            </a:stretch>
          </a:blipFill>
        </p:spPr>
      </p:sp>
      <p:sp>
        <p:nvSpPr>
          <p:cNvPr id="12" name="Freeform 12"/>
          <p:cNvSpPr/>
          <p:nvPr/>
        </p:nvSpPr>
        <p:spPr>
          <a:xfrm rot="5655497" flipH="1">
            <a:off x="-190644" y="1903689"/>
            <a:ext cx="1233699" cy="894514"/>
          </a:xfrm>
          <a:custGeom>
            <a:avLst/>
            <a:gdLst/>
            <a:ahLst/>
            <a:cxnLst/>
            <a:rect l="l" t="t" r="r" b="b"/>
            <a:pathLst>
              <a:path w="1233699" h="894514">
                <a:moveTo>
                  <a:pt x="1233699" y="0"/>
                </a:moveTo>
                <a:lnTo>
                  <a:pt x="0" y="0"/>
                </a:lnTo>
                <a:lnTo>
                  <a:pt x="0" y="894514"/>
                </a:lnTo>
                <a:lnTo>
                  <a:pt x="1233699" y="894514"/>
                </a:lnTo>
                <a:lnTo>
                  <a:pt x="1233699" y="0"/>
                </a:lnTo>
                <a:close/>
              </a:path>
            </a:pathLst>
          </a:custGeom>
          <a:blipFill>
            <a:blip r:embed="rId3"/>
            <a:stretch>
              <a:fillRect r="-46168" b="-72529"/>
            </a:stretch>
          </a:blipFill>
        </p:spPr>
      </p:sp>
      <p:sp>
        <p:nvSpPr>
          <p:cNvPr id="13" name="Freeform 13"/>
          <p:cNvSpPr/>
          <p:nvPr/>
        </p:nvSpPr>
        <p:spPr>
          <a:xfrm rot="-10595377" flipH="1">
            <a:off x="2731802" y="-51257"/>
            <a:ext cx="1233699" cy="894514"/>
          </a:xfrm>
          <a:custGeom>
            <a:avLst/>
            <a:gdLst/>
            <a:ahLst/>
            <a:cxnLst/>
            <a:rect l="l" t="t" r="r" b="b"/>
            <a:pathLst>
              <a:path w="1233699" h="894514">
                <a:moveTo>
                  <a:pt x="1233699" y="0"/>
                </a:moveTo>
                <a:lnTo>
                  <a:pt x="0" y="0"/>
                </a:lnTo>
                <a:lnTo>
                  <a:pt x="0" y="894514"/>
                </a:lnTo>
                <a:lnTo>
                  <a:pt x="1233699" y="894514"/>
                </a:lnTo>
                <a:lnTo>
                  <a:pt x="1233699" y="0"/>
                </a:lnTo>
                <a:close/>
              </a:path>
            </a:pathLst>
          </a:custGeom>
          <a:blipFill>
            <a:blip r:embed="rId3"/>
            <a:stretch>
              <a:fillRect r="-46168" b="-72529"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405915" y="4503057"/>
            <a:ext cx="1300373" cy="942857"/>
          </a:xfrm>
          <a:custGeom>
            <a:avLst/>
            <a:gdLst/>
            <a:ahLst/>
            <a:cxnLst/>
            <a:rect l="l" t="t" r="r" b="b"/>
            <a:pathLst>
              <a:path w="1300373" h="942857">
                <a:moveTo>
                  <a:pt x="1300373" y="0"/>
                </a:moveTo>
                <a:lnTo>
                  <a:pt x="0" y="0"/>
                </a:lnTo>
                <a:lnTo>
                  <a:pt x="0" y="942857"/>
                </a:lnTo>
                <a:lnTo>
                  <a:pt x="1300373" y="942857"/>
                </a:lnTo>
                <a:lnTo>
                  <a:pt x="1300373" y="0"/>
                </a:lnTo>
                <a:close/>
              </a:path>
            </a:pathLst>
          </a:custGeom>
          <a:blipFill>
            <a:blip r:embed="rId3"/>
            <a:stretch>
              <a:fillRect r="-46168" b="-72529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18031" y="2546676"/>
            <a:ext cx="664137" cy="421425"/>
          </a:xfrm>
          <a:custGeom>
            <a:avLst/>
            <a:gdLst/>
            <a:ahLst/>
            <a:cxnLst/>
            <a:rect l="l" t="t" r="r" b="b"/>
            <a:pathLst>
              <a:path w="664137" h="421425">
                <a:moveTo>
                  <a:pt x="0" y="0"/>
                </a:moveTo>
                <a:lnTo>
                  <a:pt x="664136" y="0"/>
                </a:lnTo>
                <a:lnTo>
                  <a:pt x="664136" y="421425"/>
                </a:lnTo>
                <a:lnTo>
                  <a:pt x="0" y="4214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05859" y="3062577"/>
            <a:ext cx="1088480" cy="292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B5842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26 DE JUNIO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0116" y="3308561"/>
            <a:ext cx="1299966" cy="387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114">
                <a:solidFill>
                  <a:srgbClr val="B5842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09:00PM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0911" y="1645139"/>
            <a:ext cx="1084225" cy="23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lang="en-US" sz="1456">
                <a:solidFill>
                  <a:srgbClr val="B5842F"/>
                </a:solidFill>
                <a:latin typeface="Sailors Condensed"/>
                <a:ea typeface="Sailors Condensed"/>
                <a:cs typeface="Sailors Condensed"/>
                <a:sym typeface="Sailors Condensed"/>
              </a:rPr>
              <a:t>2019-2025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0116" y="4309132"/>
            <a:ext cx="1299966" cy="277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6"/>
              </a:lnSpc>
              <a:spcBef>
                <a:spcPct val="0"/>
              </a:spcBef>
            </a:pPr>
            <a:r>
              <a:rPr lang="en-US" sz="600">
                <a:solidFill>
                  <a:srgbClr val="B7843C"/>
                </a:solidFill>
                <a:latin typeface="Garet"/>
                <a:ea typeface="Garet"/>
                <a:cs typeface="Garet"/>
                <a:sym typeface="Garet"/>
              </a:rPr>
              <a:t>¡No te pierdas esta oportunidad de compartir este momento especial con nosotros!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87630" y="3772707"/>
            <a:ext cx="1524938" cy="26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3"/>
              </a:lnSpc>
            </a:pPr>
            <a:r>
              <a:rPr lang="en-US" sz="826">
                <a:solidFill>
                  <a:srgbClr val="B7843C"/>
                </a:solidFill>
                <a:latin typeface="Garet"/>
                <a:ea typeface="Garet"/>
                <a:cs typeface="Garet"/>
                <a:sym typeface="Garet"/>
              </a:rPr>
              <a:t>Salón de usos múltiples de</a:t>
            </a:r>
          </a:p>
          <a:p>
            <a:pPr marL="0" lvl="0" indent="0" algn="ctr">
              <a:lnSpc>
                <a:spcPts val="1083"/>
              </a:lnSpc>
              <a:spcBef>
                <a:spcPct val="0"/>
              </a:spcBef>
            </a:pPr>
            <a:r>
              <a:rPr lang="en-US" sz="826">
                <a:solidFill>
                  <a:srgbClr val="B7843C"/>
                </a:solidFill>
                <a:latin typeface="Garet"/>
                <a:ea typeface="Garet"/>
                <a:cs typeface="Garet"/>
                <a:sym typeface="Garet"/>
              </a:rPr>
              <a:t>la escuela.</a:t>
            </a:r>
          </a:p>
        </p:txBody>
      </p:sp>
      <p:pic>
        <p:nvPicPr>
          <p:cNvPr id="21" name="Imagen 20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ED30AF13-7862-2FF6-AE4B-E04F8D4BCD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" y="5022850"/>
            <a:ext cx="225955" cy="2259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39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Garet</vt:lpstr>
      <vt:lpstr>Cosmopolitan Bold</vt:lpstr>
      <vt:lpstr>Sailors Condensed</vt:lpstr>
      <vt:lpstr>Arial</vt:lpstr>
      <vt:lpstr>Garet Bold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Invitación Graduación Capibara Infantil Neutro</dc:title>
  <dc:creator>Organ Vaipe</dc:creator>
  <cp:lastModifiedBy>Organ Vaipe</cp:lastModifiedBy>
  <cp:revision>2</cp:revision>
  <dcterms:created xsi:type="dcterms:W3CDTF">2006-08-16T00:00:00Z</dcterms:created>
  <dcterms:modified xsi:type="dcterms:W3CDTF">2025-06-17T23:28:11Z</dcterms:modified>
  <dc:identifier>DAGpo84gMaY</dc:identifier>
</cp:coreProperties>
</file>