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6858000" cy="9144000"/>
  <p:embeddedFontLst>
    <p:embeddedFont>
      <p:font typeface="Breathing" panose="02000500000000000000" charset="0"/>
      <p:regular r:id="rId3"/>
    </p:embeddedFont>
    <p:embeddedFont>
      <p:font typeface="Open Sans Bold" panose="020B0604020202020204" charset="0"/>
      <p:regular r:id="rId4"/>
    </p:embeddedFont>
    <p:embeddedFont>
      <p:font typeface="The Seasons" panose="020B0604020202020204" charset="0"/>
      <p:regular r:id="rId5"/>
    </p:embeddedFont>
    <p:embeddedFont>
      <p:font typeface="The Seasons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8" d="100"/>
          <a:sy n="28" d="100"/>
        </p:scale>
        <p:origin x="2861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49337" y="-4035080"/>
            <a:ext cx="13297271" cy="7496336"/>
          </a:xfrm>
          <a:custGeom>
            <a:avLst/>
            <a:gdLst/>
            <a:ahLst/>
            <a:cxnLst/>
            <a:rect l="l" t="t" r="r" b="b"/>
            <a:pathLst>
              <a:path w="13297271" h="7496336">
                <a:moveTo>
                  <a:pt x="0" y="0"/>
                </a:moveTo>
                <a:lnTo>
                  <a:pt x="13297271" y="0"/>
                </a:lnTo>
                <a:lnTo>
                  <a:pt x="13297271" y="7496336"/>
                </a:lnTo>
                <a:lnTo>
                  <a:pt x="0" y="7496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18665">
            <a:off x="-5117541" y="-265502"/>
            <a:ext cx="9375922" cy="8284906"/>
          </a:xfrm>
          <a:custGeom>
            <a:avLst/>
            <a:gdLst/>
            <a:ahLst/>
            <a:cxnLst/>
            <a:rect l="l" t="t" r="r" b="b"/>
            <a:pathLst>
              <a:path w="9375922" h="8284906">
                <a:moveTo>
                  <a:pt x="0" y="0"/>
                </a:moveTo>
                <a:lnTo>
                  <a:pt x="9375923" y="0"/>
                </a:lnTo>
                <a:lnTo>
                  <a:pt x="9375923" y="8284906"/>
                </a:lnTo>
                <a:lnTo>
                  <a:pt x="0" y="82849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244830">
            <a:off x="5625990" y="-1550938"/>
            <a:ext cx="8229600" cy="7271974"/>
          </a:xfrm>
          <a:custGeom>
            <a:avLst/>
            <a:gdLst/>
            <a:ahLst/>
            <a:cxnLst/>
            <a:rect l="l" t="t" r="r" b="b"/>
            <a:pathLst>
              <a:path w="8229600" h="7271974">
                <a:moveTo>
                  <a:pt x="0" y="0"/>
                </a:moveTo>
                <a:lnTo>
                  <a:pt x="8229600" y="0"/>
                </a:lnTo>
                <a:lnTo>
                  <a:pt x="8229600" y="7271973"/>
                </a:lnTo>
                <a:lnTo>
                  <a:pt x="0" y="72719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244830">
            <a:off x="-4831163" y="13314733"/>
            <a:ext cx="8229600" cy="7271974"/>
          </a:xfrm>
          <a:custGeom>
            <a:avLst/>
            <a:gdLst/>
            <a:ahLst/>
            <a:cxnLst/>
            <a:rect l="l" t="t" r="r" b="b"/>
            <a:pathLst>
              <a:path w="8229600" h="7271974">
                <a:moveTo>
                  <a:pt x="0" y="0"/>
                </a:moveTo>
                <a:lnTo>
                  <a:pt x="8229600" y="0"/>
                </a:lnTo>
                <a:lnTo>
                  <a:pt x="8229600" y="7271974"/>
                </a:lnTo>
                <a:lnTo>
                  <a:pt x="0" y="7271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097522">
            <a:off x="-6489044" y="5368632"/>
            <a:ext cx="9479414" cy="8376355"/>
          </a:xfrm>
          <a:custGeom>
            <a:avLst/>
            <a:gdLst/>
            <a:ahLst/>
            <a:cxnLst/>
            <a:rect l="l" t="t" r="r" b="b"/>
            <a:pathLst>
              <a:path w="9479414" h="8376355">
                <a:moveTo>
                  <a:pt x="0" y="0"/>
                </a:moveTo>
                <a:lnTo>
                  <a:pt x="9479414" y="0"/>
                </a:lnTo>
                <a:lnTo>
                  <a:pt x="9479414" y="8376355"/>
                </a:lnTo>
                <a:lnTo>
                  <a:pt x="0" y="83763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749337" y="16300063"/>
            <a:ext cx="13297271" cy="7496336"/>
          </a:xfrm>
          <a:custGeom>
            <a:avLst/>
            <a:gdLst/>
            <a:ahLst/>
            <a:cxnLst/>
            <a:rect l="l" t="t" r="r" b="b"/>
            <a:pathLst>
              <a:path w="13297271" h="7496336">
                <a:moveTo>
                  <a:pt x="0" y="0"/>
                </a:moveTo>
                <a:lnTo>
                  <a:pt x="13297271" y="0"/>
                </a:lnTo>
                <a:lnTo>
                  <a:pt x="13297271" y="7496336"/>
                </a:lnTo>
                <a:lnTo>
                  <a:pt x="0" y="7496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214022" y="15171247"/>
            <a:ext cx="16916335" cy="8035259"/>
          </a:xfrm>
          <a:custGeom>
            <a:avLst/>
            <a:gdLst/>
            <a:ahLst/>
            <a:cxnLst/>
            <a:rect l="l" t="t" r="r" b="b"/>
            <a:pathLst>
              <a:path w="16916335" h="8035259">
                <a:moveTo>
                  <a:pt x="0" y="0"/>
                </a:moveTo>
                <a:lnTo>
                  <a:pt x="16916335" y="0"/>
                </a:lnTo>
                <a:lnTo>
                  <a:pt x="16916335" y="8035259"/>
                </a:lnTo>
                <a:lnTo>
                  <a:pt x="0" y="80352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291660">
            <a:off x="6881755" y="13012385"/>
            <a:ext cx="8229600" cy="7271974"/>
          </a:xfrm>
          <a:custGeom>
            <a:avLst/>
            <a:gdLst/>
            <a:ahLst/>
            <a:cxnLst/>
            <a:rect l="l" t="t" r="r" b="b"/>
            <a:pathLst>
              <a:path w="8229600" h="7271974">
                <a:moveTo>
                  <a:pt x="0" y="0"/>
                </a:moveTo>
                <a:lnTo>
                  <a:pt x="8229600" y="0"/>
                </a:lnTo>
                <a:lnTo>
                  <a:pt x="8229600" y="7271974"/>
                </a:lnTo>
                <a:lnTo>
                  <a:pt x="0" y="7271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7758336" y="5438174"/>
            <a:ext cx="8229600" cy="7271974"/>
          </a:xfrm>
          <a:custGeom>
            <a:avLst/>
            <a:gdLst/>
            <a:ahLst/>
            <a:cxnLst/>
            <a:rect l="l" t="t" r="r" b="b"/>
            <a:pathLst>
              <a:path w="8229600" h="7271974">
                <a:moveTo>
                  <a:pt x="0" y="0"/>
                </a:moveTo>
                <a:lnTo>
                  <a:pt x="8229600" y="0"/>
                </a:lnTo>
                <a:lnTo>
                  <a:pt x="8229600" y="7271974"/>
                </a:lnTo>
                <a:lnTo>
                  <a:pt x="0" y="7271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5555456" y="-2455635"/>
            <a:ext cx="16916335" cy="8035259"/>
          </a:xfrm>
          <a:custGeom>
            <a:avLst/>
            <a:gdLst/>
            <a:ahLst/>
            <a:cxnLst/>
            <a:rect l="l" t="t" r="r" b="b"/>
            <a:pathLst>
              <a:path w="16916335" h="8035259">
                <a:moveTo>
                  <a:pt x="0" y="0"/>
                </a:moveTo>
                <a:lnTo>
                  <a:pt x="16916335" y="0"/>
                </a:lnTo>
                <a:lnTo>
                  <a:pt x="16916335" y="8035260"/>
                </a:lnTo>
                <a:lnTo>
                  <a:pt x="0" y="80352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953519" y="5173794"/>
            <a:ext cx="6379962" cy="1635590"/>
          </a:xfrm>
          <a:custGeom>
            <a:avLst/>
            <a:gdLst/>
            <a:ahLst/>
            <a:cxnLst/>
            <a:rect l="l" t="t" r="r" b="b"/>
            <a:pathLst>
              <a:path w="6379962" h="1635590">
                <a:moveTo>
                  <a:pt x="0" y="0"/>
                </a:moveTo>
                <a:lnTo>
                  <a:pt x="6379962" y="0"/>
                </a:lnTo>
                <a:lnTo>
                  <a:pt x="6379962" y="1635590"/>
                </a:lnTo>
                <a:lnTo>
                  <a:pt x="0" y="16355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AutoShape 13"/>
          <p:cNvSpPr/>
          <p:nvPr/>
        </p:nvSpPr>
        <p:spPr>
          <a:xfrm>
            <a:off x="2310922" y="10502917"/>
            <a:ext cx="5665155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>
            <a:off x="3894923" y="358500"/>
            <a:ext cx="3067962" cy="4520018"/>
          </a:xfrm>
          <a:custGeom>
            <a:avLst/>
            <a:gdLst/>
            <a:ahLst/>
            <a:cxnLst/>
            <a:rect l="l" t="t" r="r" b="b"/>
            <a:pathLst>
              <a:path w="3067962" h="4520018">
                <a:moveTo>
                  <a:pt x="0" y="0"/>
                </a:moveTo>
                <a:lnTo>
                  <a:pt x="3067963" y="0"/>
                </a:lnTo>
                <a:lnTo>
                  <a:pt x="3067963" y="4520019"/>
                </a:lnTo>
                <a:lnTo>
                  <a:pt x="0" y="45200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20813" y="7966114"/>
            <a:ext cx="8645375" cy="1970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98"/>
              </a:lnSpc>
            </a:pPr>
            <a:r>
              <a:rPr lang="en-US" sz="11498">
                <a:solidFill>
                  <a:srgbClr val="B78A07"/>
                </a:solidFill>
                <a:latin typeface="Breathing"/>
                <a:ea typeface="Breathing"/>
                <a:cs typeface="Breathing"/>
                <a:sym typeface="Breathing"/>
              </a:rPr>
              <a:t>Graduación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57187" y="10869630"/>
            <a:ext cx="6379962" cy="1123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89"/>
              </a:lnSpc>
            </a:pPr>
            <a:r>
              <a:rPr lang="en-US" sz="6563">
                <a:solidFill>
                  <a:srgbClr val="000000"/>
                </a:solidFill>
                <a:latin typeface="Breathing"/>
                <a:ea typeface="Breathing"/>
                <a:cs typeface="Breathing"/>
                <a:sym typeface="Breathing"/>
              </a:rPr>
              <a:t>¡Felicidades!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99760" y="6933985"/>
            <a:ext cx="4761735" cy="955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87"/>
              </a:lnSpc>
            </a:pPr>
            <a:r>
              <a:rPr lang="en-US" sz="5199" spc="727">
                <a:solidFill>
                  <a:srgbClr val="B78A07"/>
                </a:solidFill>
                <a:latin typeface="The Seasons"/>
                <a:ea typeface="The Seasons"/>
                <a:cs typeface="The Seasons"/>
                <a:sym typeface="The Seasons"/>
              </a:rPr>
              <a:t>MI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32647" y="5653969"/>
            <a:ext cx="3421706" cy="844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71"/>
              </a:lnSpc>
            </a:pPr>
            <a:r>
              <a:rPr lang="en-US" sz="4550" b="1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2019-2025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36109" y="5250580"/>
            <a:ext cx="2814782" cy="56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8"/>
              </a:lnSpc>
            </a:pPr>
            <a:r>
              <a:rPr lang="en-US" sz="307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GENERACIÓN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10406" y="12459710"/>
            <a:ext cx="9466187" cy="365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s-MX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graduación es solo el comienzo de una nueva aventura. ¡Sigue adelante y no te rindas!</a:t>
            </a:r>
          </a:p>
        </p:txBody>
      </p:sp>
      <p:pic>
        <p:nvPicPr>
          <p:cNvPr id="22" name="Imagen 21" descr="Un dibujo de una persona con la boca abierta&#10;&#10;El contenido generado por IA puede ser incorrecto.">
            <a:extLst>
              <a:ext uri="{FF2B5EF4-FFF2-40B4-BE49-F238E27FC236}">
                <a16:creationId xmlns:a16="http://schemas.microsoft.com/office/drawing/2014/main" id="{C001C431-E43E-63A7-4C24-04ABC76C32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588" y="16751559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</Words>
  <Application>Microsoft Office PowerPoint</Application>
  <PresentationFormat>Personalizado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Breathing</vt:lpstr>
      <vt:lpstr>The Seasons Bold</vt:lpstr>
      <vt:lpstr>Open Sans Bold</vt:lpstr>
      <vt:lpstr>The Seasons</vt:lpstr>
      <vt:lpstr>Arial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Historia de Instagram Invitación de graduación moderna elegante Dorado</dc:title>
  <dc:creator>Organ Vaipe</dc:creator>
  <cp:lastModifiedBy>Organ Vaipe</cp:lastModifiedBy>
  <cp:revision>2</cp:revision>
  <dcterms:created xsi:type="dcterms:W3CDTF">2006-08-16T00:00:00Z</dcterms:created>
  <dcterms:modified xsi:type="dcterms:W3CDTF">2025-06-17T23:25:53Z</dcterms:modified>
  <dc:identifier>DAGpy2Ysv20</dc:identifier>
</cp:coreProperties>
</file>