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65" r:id="rId5"/>
    <p:sldId id="262" r:id="rId6"/>
    <p:sldId id="260" r:id="rId7"/>
    <p:sldId id="261" r:id="rId8"/>
    <p:sldId id="266" r:id="rId9"/>
  </p:sldIdLst>
  <p:sldSz cx="9144000" cy="6858000" type="letter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15" autoAdjust="0"/>
    <p:restoredTop sz="94660"/>
  </p:normalViewPr>
  <p:slideViewPr>
    <p:cSldViewPr snapToGrid="0">
      <p:cViewPr varScale="1">
        <p:scale>
          <a:sx n="68" d="100"/>
          <a:sy n="68" d="100"/>
        </p:scale>
        <p:origin x="14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CCE2-F9AE-407E-8BC9-B6E0D266F512}" type="datetimeFigureOut">
              <a:rPr lang="es-MX" smtClean="0"/>
              <a:t>22/04/2023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25002-7C64-4C97-A4DA-A58D93BBB5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6051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CCE2-F9AE-407E-8BC9-B6E0D266F512}" type="datetimeFigureOut">
              <a:rPr lang="es-MX" smtClean="0"/>
              <a:t>22/04/2023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25002-7C64-4C97-A4DA-A58D93BBB5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8732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CCE2-F9AE-407E-8BC9-B6E0D266F512}" type="datetimeFigureOut">
              <a:rPr lang="es-MX" smtClean="0"/>
              <a:t>22/04/2023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25002-7C64-4C97-A4DA-A58D93BBB5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3746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CCE2-F9AE-407E-8BC9-B6E0D266F512}" type="datetimeFigureOut">
              <a:rPr lang="es-MX" smtClean="0"/>
              <a:t>22/04/2023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25002-7C64-4C97-A4DA-A58D93BBB5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6035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CCE2-F9AE-407E-8BC9-B6E0D266F512}" type="datetimeFigureOut">
              <a:rPr lang="es-MX" smtClean="0"/>
              <a:t>22/04/2023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25002-7C64-4C97-A4DA-A58D93BBB5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29899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CCE2-F9AE-407E-8BC9-B6E0D266F512}" type="datetimeFigureOut">
              <a:rPr lang="es-MX" smtClean="0"/>
              <a:t>22/04/2023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25002-7C64-4C97-A4DA-A58D93BBB5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0721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CCE2-F9AE-407E-8BC9-B6E0D266F512}" type="datetimeFigureOut">
              <a:rPr lang="es-MX" smtClean="0"/>
              <a:t>22/04/2023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25002-7C64-4C97-A4DA-A58D93BBB5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2036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CCE2-F9AE-407E-8BC9-B6E0D266F512}" type="datetimeFigureOut">
              <a:rPr lang="es-MX" smtClean="0"/>
              <a:t>22/04/2023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25002-7C64-4C97-A4DA-A58D93BBB5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1900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CCE2-F9AE-407E-8BC9-B6E0D266F512}" type="datetimeFigureOut">
              <a:rPr lang="es-MX" smtClean="0"/>
              <a:t>22/04/2023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25002-7C64-4C97-A4DA-A58D93BBB5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9062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CCE2-F9AE-407E-8BC9-B6E0D266F512}" type="datetimeFigureOut">
              <a:rPr lang="es-MX" smtClean="0"/>
              <a:t>22/04/2023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25002-7C64-4C97-A4DA-A58D93BBB5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2883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CCE2-F9AE-407E-8BC9-B6E0D266F512}" type="datetimeFigureOut">
              <a:rPr lang="es-MX" smtClean="0"/>
              <a:t>22/04/2023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25002-7C64-4C97-A4DA-A58D93BBB5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2089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BCCE2-F9AE-407E-8BC9-B6E0D266F512}" type="datetimeFigureOut">
              <a:rPr lang="es-MX" smtClean="0"/>
              <a:t>22/04/2023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25002-7C64-4C97-A4DA-A58D93BBB5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0489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14;p39">
            <a:extLst>
              <a:ext uri="{FF2B5EF4-FFF2-40B4-BE49-F238E27FC236}">
                <a16:creationId xmlns:a16="http://schemas.microsoft.com/office/drawing/2014/main" id="{EFEBF21F-F112-4B51-AD96-D4E83437C5F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41551" y="2641485"/>
            <a:ext cx="8479603" cy="146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prstTxWarp prst="textArchUp">
              <a:avLst/>
            </a:prstTxWarp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>
                <a:latin typeface="HelloChunky" panose="02000603000000000000" pitchFamily="2" charset="0"/>
                <a:ea typeface="HelloChunky" panose="02000603000000000000" pitchFamily="2" charset="0"/>
              </a:rPr>
              <a:t>Viaje con destino al</a:t>
            </a:r>
            <a:r>
              <a:rPr lang="en" sz="5400" dirty="0"/>
              <a:t>:</a:t>
            </a:r>
            <a:br>
              <a:rPr lang="en" sz="5400" dirty="0"/>
            </a:br>
            <a:br>
              <a:rPr lang="en" sz="5400" dirty="0"/>
            </a:br>
            <a:endParaRPr sz="5400" b="1" dirty="0">
              <a:solidFill>
                <a:srgbClr val="0070C0"/>
              </a:solidFill>
            </a:endParaRP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DDBA5AA5-C148-4485-B885-490F62F404F5}"/>
              </a:ext>
            </a:extLst>
          </p:cNvPr>
          <p:cNvSpPr txBox="1"/>
          <p:nvPr/>
        </p:nvSpPr>
        <p:spPr>
          <a:xfrm>
            <a:off x="8172450" y="6631565"/>
            <a:ext cx="18154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>
                <a:latin typeface="Brush Script MT" panose="03060802040406070304" pitchFamily="66" charset="0"/>
                <a:ea typeface="+mj-ea"/>
                <a:cs typeface="+mj-cs"/>
              </a:rPr>
              <a:t>Maestra Judith</a:t>
            </a:r>
          </a:p>
        </p:txBody>
      </p:sp>
      <p:pic>
        <p:nvPicPr>
          <p:cNvPr id="1028" name="Picture 4" descr="Avión Del Vuelo Del Vector Del Papel Azul En Nubes Ilustración del Vector -  Ilustración de blanco, cauce: 33025514">
            <a:extLst>
              <a:ext uri="{FF2B5EF4-FFF2-40B4-BE49-F238E27FC236}">
                <a16:creationId xmlns:a16="http://schemas.microsoft.com/office/drawing/2014/main" id="{BBE4B918-6DEB-4124-B1EE-7D779917C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1" y="0"/>
            <a:ext cx="2483100" cy="248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Avión Del Vuelo Del Vector Del Papel Azul En Nubes Ilustración del Vector -  Ilustración de blanco, cauce: 33025514">
            <a:extLst>
              <a:ext uri="{FF2B5EF4-FFF2-40B4-BE49-F238E27FC236}">
                <a16:creationId xmlns:a16="http://schemas.microsoft.com/office/drawing/2014/main" id="{1011629E-BCEB-45DC-B31B-F1423B15E2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900" y="4179681"/>
            <a:ext cx="2483100" cy="248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Google Shape;1014;p39">
            <a:extLst>
              <a:ext uri="{FF2B5EF4-FFF2-40B4-BE49-F238E27FC236}">
                <a16:creationId xmlns:a16="http://schemas.microsoft.com/office/drawing/2014/main" id="{FCFD6A7A-80A9-42F8-A50E-0CCDA76AD857}"/>
              </a:ext>
            </a:extLst>
          </p:cNvPr>
          <p:cNvSpPr txBox="1">
            <a:spLocks/>
          </p:cNvSpPr>
          <p:nvPr/>
        </p:nvSpPr>
        <p:spPr>
          <a:xfrm>
            <a:off x="332196" y="5151749"/>
            <a:ext cx="8479603" cy="1463100"/>
          </a:xfrm>
          <a:prstGeom prst="rect">
            <a:avLst/>
          </a:prstGeom>
        </p:spPr>
        <p:txBody>
          <a:bodyPr spcFirstLastPara="1" vert="horz" wrap="square" lIns="91425" tIns="91425" rIns="91425" bIns="91425" numCol="1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MX" sz="4000" b="1" dirty="0">
                <a:latin typeface="Brush Script MT" panose="03060802040406070304" pitchFamily="66" charset="0"/>
              </a:rPr>
              <a:t>¡Buen viaje, diviértete!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3F7CA4CE-F067-4DE6-8FA6-37E4DD03D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498" y="6662781"/>
            <a:ext cx="178503" cy="17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CuadroTexto 64">
            <a:extLst>
              <a:ext uri="{FF2B5EF4-FFF2-40B4-BE49-F238E27FC236}">
                <a16:creationId xmlns:a16="http://schemas.microsoft.com/office/drawing/2014/main" id="{F5F516F3-7EA8-48FD-94A7-D53D14991618}"/>
              </a:ext>
            </a:extLst>
          </p:cNvPr>
          <p:cNvSpPr txBox="1"/>
          <p:nvPr/>
        </p:nvSpPr>
        <p:spPr>
          <a:xfrm>
            <a:off x="1491460" y="1941874"/>
            <a:ext cx="797978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6000" b="1" dirty="0">
                <a:ln>
                  <a:solidFill>
                    <a:srgbClr val="FF0000"/>
                  </a:solidFill>
                </a:ln>
                <a:solidFill>
                  <a:srgbClr val="0070C0"/>
                </a:solidFill>
              </a:rPr>
              <a:t>Campo Formativo: </a:t>
            </a:r>
            <a:br>
              <a:rPr lang="en" sz="6000" b="1" dirty="0">
                <a:ln>
                  <a:solidFill>
                    <a:srgbClr val="FF0000"/>
                  </a:solidFill>
                </a:ln>
                <a:solidFill>
                  <a:srgbClr val="0070C0"/>
                </a:solidFill>
              </a:rPr>
            </a:br>
            <a:r>
              <a:rPr lang="es-MX" sz="6000" b="1" dirty="0">
                <a:ln>
                  <a:solidFill>
                    <a:srgbClr val="FF0000"/>
                  </a:solidFill>
                </a:ln>
                <a:solidFill>
                  <a:srgbClr val="0070C0"/>
                </a:solidFill>
              </a:rPr>
              <a:t>Ética, Naturaleza y Sociedades</a:t>
            </a:r>
            <a:endParaRPr lang="es-MX" sz="6000" dirty="0">
              <a:ln>
                <a:solidFill>
                  <a:srgbClr val="FF0000"/>
                </a:solidFill>
              </a:ln>
              <a:solidFill>
                <a:srgbClr val="0070C0"/>
              </a:solidFill>
            </a:endParaRPr>
          </a:p>
        </p:txBody>
      </p:sp>
      <p:pic>
        <p:nvPicPr>
          <p:cNvPr id="66" name="Picture 4" descr="Dibujo de Maleta para colorear | Dibujos para colorear imprimir gratis">
            <a:extLst>
              <a:ext uri="{FF2B5EF4-FFF2-40B4-BE49-F238E27FC236}">
                <a16:creationId xmlns:a16="http://schemas.microsoft.com/office/drawing/2014/main" id="{B3FAF2BE-845F-4D88-A04A-1E9292359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8922">
            <a:off x="149612" y="5399021"/>
            <a:ext cx="1498984" cy="1158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Dibujo de Maleta para colorear | Dibujos para colorear imprimir gratis">
            <a:extLst>
              <a:ext uri="{FF2B5EF4-FFF2-40B4-BE49-F238E27FC236}">
                <a16:creationId xmlns:a16="http://schemas.microsoft.com/office/drawing/2014/main" id="{1433DFA9-3D0A-4925-A06E-348BDB373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8922">
            <a:off x="1528480" y="4205388"/>
            <a:ext cx="1498984" cy="1158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Dibujo de Maleta para colorear | Dibujos para colorear imprimir gratis">
            <a:extLst>
              <a:ext uri="{FF2B5EF4-FFF2-40B4-BE49-F238E27FC236}">
                <a16:creationId xmlns:a16="http://schemas.microsoft.com/office/drawing/2014/main" id="{5CBAD9B1-DA44-453D-B9F2-D19BBF933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8922">
            <a:off x="106041" y="3691605"/>
            <a:ext cx="1498984" cy="1158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8347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9AC98329-3346-486F-B954-AFB0EFD3CF2A}"/>
              </a:ext>
            </a:extLst>
          </p:cNvPr>
          <p:cNvGrpSpPr/>
          <p:nvPr/>
        </p:nvGrpSpPr>
        <p:grpSpPr>
          <a:xfrm>
            <a:off x="-883333" y="215852"/>
            <a:ext cx="6571443" cy="2669599"/>
            <a:chOff x="-883333" y="215852"/>
            <a:chExt cx="6571443" cy="266959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65980A06-9873-4436-8039-C3777C2AD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2185" y="215852"/>
              <a:ext cx="5495925" cy="2571750"/>
            </a:xfrm>
            <a:prstGeom prst="rect">
              <a:avLst/>
            </a:prstGeom>
          </p:spPr>
        </p:pic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DC754379-CEC5-4F7B-95B6-2B3E6DCDEDD0}"/>
                </a:ext>
              </a:extLst>
            </p:cNvPr>
            <p:cNvSpPr txBox="1"/>
            <p:nvPr/>
          </p:nvSpPr>
          <p:spPr>
            <a:xfrm>
              <a:off x="360093" y="343946"/>
              <a:ext cx="3987800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dirty="0">
                  <a:solidFill>
                    <a:srgbClr val="0070C0"/>
                  </a:solidFill>
                  <a:latin typeface="Berlin Sans FB Demi" panose="020E0802020502020306" pitchFamily="34" charset="0"/>
                </a:rPr>
                <a:t>S</a:t>
              </a:r>
              <a:r>
                <a:rPr lang="es-MX" sz="2000" dirty="0">
                  <a:latin typeface="Berlin Sans FB Demi" panose="020E0802020502020306" pitchFamily="34" charset="0"/>
                </a:rPr>
                <a:t>exta </a:t>
              </a:r>
              <a:r>
                <a:rPr lang="es-MX" sz="2000" dirty="0">
                  <a:solidFill>
                    <a:srgbClr val="0070C0"/>
                  </a:solidFill>
                  <a:latin typeface="Berlin Sans FB Demi" panose="020E0802020502020306" pitchFamily="34" charset="0"/>
                </a:rPr>
                <a:t>S</a:t>
              </a:r>
              <a:r>
                <a:rPr lang="es-MX" sz="2000" dirty="0">
                  <a:latin typeface="Berlin Sans FB Demi" panose="020E0802020502020306" pitchFamily="34" charset="0"/>
                </a:rPr>
                <a:t>esión </a:t>
              </a:r>
            </a:p>
            <a:p>
              <a:pPr algn="ctr"/>
              <a:r>
                <a:rPr lang="es-MX" sz="2000" dirty="0">
                  <a:solidFill>
                    <a:srgbClr val="0070C0"/>
                  </a:solidFill>
                  <a:latin typeface="Berlin Sans FB Demi" panose="020E0802020502020306" pitchFamily="34" charset="0"/>
                </a:rPr>
                <a:t>C</a:t>
              </a:r>
              <a:r>
                <a:rPr lang="es-MX" sz="2000" dirty="0">
                  <a:latin typeface="Berlin Sans FB Demi" panose="020E0802020502020306" pitchFamily="34" charset="0"/>
                </a:rPr>
                <a:t>onsejo </a:t>
              </a:r>
              <a:r>
                <a:rPr lang="es-MX" sz="2000" dirty="0">
                  <a:solidFill>
                    <a:srgbClr val="0070C0"/>
                  </a:solidFill>
                  <a:latin typeface="Berlin Sans FB Demi" panose="020E0802020502020306" pitchFamily="34" charset="0"/>
                </a:rPr>
                <a:t>T</a:t>
              </a:r>
              <a:r>
                <a:rPr lang="es-MX" sz="2000" dirty="0">
                  <a:latin typeface="Berlin Sans FB Demi" panose="020E0802020502020306" pitchFamily="34" charset="0"/>
                </a:rPr>
                <a:t>écnico </a:t>
              </a:r>
              <a:r>
                <a:rPr lang="es-MX" sz="2000" dirty="0">
                  <a:solidFill>
                    <a:srgbClr val="0070C0"/>
                  </a:solidFill>
                  <a:latin typeface="Berlin Sans FB Demi" panose="020E0802020502020306" pitchFamily="34" charset="0"/>
                </a:rPr>
                <a:t>E</a:t>
              </a:r>
              <a:r>
                <a:rPr lang="es-MX" sz="2000" dirty="0">
                  <a:latin typeface="Berlin Sans FB Demi" panose="020E0802020502020306" pitchFamily="34" charset="0"/>
                </a:rPr>
                <a:t>scolar</a:t>
              </a:r>
            </a:p>
            <a:p>
              <a:pPr algn="ctr"/>
              <a:r>
                <a:rPr lang="en" sz="1600" b="1" dirty="0">
                  <a:latin typeface="HelloCutie" panose="02000603000000000000" pitchFamily="2" charset="0"/>
                  <a:ea typeface="HelloCutie" panose="02000603000000000000" pitchFamily="2" charset="0"/>
                </a:rPr>
                <a:t>Campo Formativo</a:t>
              </a:r>
              <a:r>
                <a:rPr lang="en" sz="1600" b="1" u="sng" dirty="0">
                  <a:latin typeface="HelloCutie" panose="02000603000000000000" pitchFamily="2" charset="0"/>
                  <a:ea typeface="HelloCutie" panose="02000603000000000000" pitchFamily="2" charset="0"/>
                </a:rPr>
                <a:t>:</a:t>
              </a:r>
            </a:p>
            <a:p>
              <a:pPr algn="ctr"/>
              <a:r>
                <a:rPr lang="en" sz="1600" b="1" dirty="0">
                  <a:solidFill>
                    <a:srgbClr val="002060"/>
                  </a:solidFill>
                  <a:latin typeface="HelloCutie" panose="02000603000000000000" pitchFamily="2" charset="0"/>
                  <a:ea typeface="HelloCutie" panose="02000603000000000000" pitchFamily="2" charset="0"/>
                </a:rPr>
                <a:t>  </a:t>
              </a:r>
              <a:r>
                <a:rPr lang="es-MX" sz="1600" b="1" dirty="0">
                  <a:solidFill>
                    <a:srgbClr val="002060"/>
                  </a:solidFill>
                  <a:latin typeface="HelloCutie" panose="02000603000000000000" pitchFamily="2" charset="0"/>
                  <a:ea typeface="HelloCutie" panose="02000603000000000000" pitchFamily="2" charset="0"/>
                </a:rPr>
                <a:t>Ética, Naturaleza y </a:t>
              </a:r>
            </a:p>
            <a:p>
              <a:pPr algn="ctr"/>
              <a:r>
                <a:rPr lang="es-MX" sz="1600" b="1" dirty="0">
                  <a:solidFill>
                    <a:srgbClr val="002060"/>
                  </a:solidFill>
                  <a:latin typeface="HelloCutie" panose="02000603000000000000" pitchFamily="2" charset="0"/>
                  <a:ea typeface="HelloCutie" panose="02000603000000000000" pitchFamily="2" charset="0"/>
                </a:rPr>
                <a:t>Sociedades</a:t>
              </a:r>
            </a:p>
            <a:p>
              <a:pPr algn="ctr"/>
              <a:endParaRPr lang="es-MX" sz="1600" dirty="0"/>
            </a:p>
            <a:p>
              <a:pPr algn="ctr"/>
              <a:endParaRPr lang="es-MX" sz="1600" b="1" u="sng" dirty="0">
                <a:solidFill>
                  <a:srgbClr val="0070C0"/>
                </a:solidFill>
                <a:latin typeface="HelloCutie" panose="02000603000000000000" pitchFamily="2" charset="0"/>
                <a:ea typeface="HelloCutie" panose="02000603000000000000" pitchFamily="2" charset="0"/>
              </a:endParaRPr>
            </a:p>
            <a:p>
              <a:endParaRPr lang="es-MX" dirty="0"/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7D1D23B8-B618-4F1C-83C8-A1779B56DAC4}"/>
                </a:ext>
              </a:extLst>
            </p:cNvPr>
            <p:cNvSpPr txBox="1"/>
            <p:nvPr/>
          </p:nvSpPr>
          <p:spPr>
            <a:xfrm>
              <a:off x="-883333" y="1956605"/>
              <a:ext cx="457200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" sz="1400" b="1" dirty="0">
                  <a:latin typeface="HelloCutie" panose="02000603000000000000" pitchFamily="2" charset="0"/>
                  <a:ea typeface="HelloCutie" panose="02000603000000000000" pitchFamily="2" charset="0"/>
                </a:rPr>
                <a:t>Campo Formativo</a:t>
              </a:r>
              <a:r>
                <a:rPr lang="en" sz="1400" b="1" u="sng" dirty="0">
                  <a:latin typeface="HelloCutie" panose="02000603000000000000" pitchFamily="2" charset="0"/>
                  <a:ea typeface="HelloCutie" panose="02000603000000000000" pitchFamily="2" charset="0"/>
                </a:rPr>
                <a:t>:</a:t>
              </a:r>
            </a:p>
            <a:p>
              <a:pPr algn="ctr"/>
              <a:r>
                <a:rPr lang="en" sz="1400" b="1" dirty="0">
                  <a:solidFill>
                    <a:srgbClr val="002060"/>
                  </a:solidFill>
                  <a:latin typeface="HelloCutie" panose="02000603000000000000" pitchFamily="2" charset="0"/>
                  <a:ea typeface="HelloCutie" panose="02000603000000000000" pitchFamily="2" charset="0"/>
                </a:rPr>
                <a:t>  </a:t>
              </a:r>
              <a:r>
                <a:rPr lang="es-MX" sz="1400" b="1" dirty="0">
                  <a:solidFill>
                    <a:srgbClr val="002060"/>
                  </a:solidFill>
                  <a:latin typeface="HelloCutie" panose="02000603000000000000" pitchFamily="2" charset="0"/>
                  <a:ea typeface="HelloCutie" panose="02000603000000000000" pitchFamily="2" charset="0"/>
                </a:rPr>
                <a:t>Ética, Naturaleza y </a:t>
              </a:r>
            </a:p>
            <a:p>
              <a:pPr algn="ctr"/>
              <a:r>
                <a:rPr lang="es-MX" sz="1400" b="1" dirty="0">
                  <a:solidFill>
                    <a:srgbClr val="002060"/>
                  </a:solidFill>
                  <a:latin typeface="HelloCutie" panose="02000603000000000000" pitchFamily="2" charset="0"/>
                  <a:ea typeface="HelloCutie" panose="02000603000000000000" pitchFamily="2" charset="0"/>
                </a:rPr>
                <a:t>Sociedades</a:t>
              </a:r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A7347C7A-DBE0-491B-9025-2A4B01B31A2A}"/>
                </a:ext>
              </a:extLst>
            </p:cNvPr>
            <p:cNvSpPr txBox="1"/>
            <p:nvPr/>
          </p:nvSpPr>
          <p:spPr>
            <a:xfrm>
              <a:off x="2447218" y="1956606"/>
              <a:ext cx="10623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sz="1400" b="1" u="sng" dirty="0">
                  <a:latin typeface="HelloCutie" panose="02000603000000000000" pitchFamily="2" charset="0"/>
                  <a:ea typeface="HelloCutie" panose="02000603000000000000" pitchFamily="2" charset="0"/>
                </a:rPr>
                <a:t>28/04/2023</a:t>
              </a:r>
            </a:p>
            <a:p>
              <a:pPr algn="ctr"/>
              <a:r>
                <a:rPr lang="es-MX" sz="1400" b="1" u="sng" dirty="0">
                  <a:latin typeface="HelloCutie" panose="02000603000000000000" pitchFamily="2" charset="0"/>
                  <a:ea typeface="HelloCutie" panose="02000603000000000000" pitchFamily="2" charset="0"/>
                </a:rPr>
                <a:t>8:am</a:t>
              </a: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96D2E8F8-6270-4FFC-85E2-BFFA060B238B}"/>
                </a:ext>
              </a:extLst>
            </p:cNvPr>
            <p:cNvSpPr txBox="1"/>
            <p:nvPr/>
          </p:nvSpPr>
          <p:spPr>
            <a:xfrm rot="16200000">
              <a:off x="3656973" y="1550205"/>
              <a:ext cx="236271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sz="1400" b="1" dirty="0">
                  <a:latin typeface="HelloCutie" panose="02000603000000000000" pitchFamily="2" charset="0"/>
                  <a:ea typeface="HelloCutie" panose="02000603000000000000" pitchFamily="2" charset="0"/>
                </a:rPr>
                <a:t>28 De abril del 2023 </a:t>
              </a: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223D0EE3-1DD0-47C2-9960-08708B8FE186}"/>
                </a:ext>
              </a:extLst>
            </p:cNvPr>
            <p:cNvSpPr txBox="1"/>
            <p:nvPr/>
          </p:nvSpPr>
          <p:spPr>
            <a:xfrm rot="16200000">
              <a:off x="3334810" y="1550205"/>
              <a:ext cx="236271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sz="1400" b="1" dirty="0">
                  <a:latin typeface="HelloCutie" panose="02000603000000000000" pitchFamily="2" charset="0"/>
                  <a:ea typeface="HelloCutie" panose="02000603000000000000" pitchFamily="2" charset="0"/>
                </a:rPr>
                <a:t>¡Diviértete y Aprende</a:t>
              </a:r>
              <a:r>
                <a:rPr lang="es-MX" sz="1400" b="1" u="sng" dirty="0">
                  <a:latin typeface="HelloCutie" panose="02000603000000000000" pitchFamily="2" charset="0"/>
                  <a:ea typeface="HelloCutie" panose="02000603000000000000" pitchFamily="2" charset="0"/>
                </a:rPr>
                <a:t>!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4C83CE0B-38A8-407C-9B94-FE1EB99BAE4F}"/>
              </a:ext>
            </a:extLst>
          </p:cNvPr>
          <p:cNvGrpSpPr/>
          <p:nvPr/>
        </p:nvGrpSpPr>
        <p:grpSpPr>
          <a:xfrm>
            <a:off x="-883333" y="3291404"/>
            <a:ext cx="6571443" cy="2669599"/>
            <a:chOff x="-883333" y="215852"/>
            <a:chExt cx="6571443" cy="2669599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7EE59332-DEDA-4812-8D0D-121A5788FB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2185" y="215852"/>
              <a:ext cx="5495925" cy="2571750"/>
            </a:xfrm>
            <a:prstGeom prst="rect">
              <a:avLst/>
            </a:prstGeom>
          </p:spPr>
        </p:pic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3123C40E-EB7C-44FF-970E-4195284DA980}"/>
                </a:ext>
              </a:extLst>
            </p:cNvPr>
            <p:cNvSpPr txBox="1"/>
            <p:nvPr/>
          </p:nvSpPr>
          <p:spPr>
            <a:xfrm>
              <a:off x="360093" y="343946"/>
              <a:ext cx="3987800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dirty="0">
                  <a:solidFill>
                    <a:srgbClr val="0070C0"/>
                  </a:solidFill>
                  <a:latin typeface="Berlin Sans FB Demi" panose="020E0802020502020306" pitchFamily="34" charset="0"/>
                </a:rPr>
                <a:t>S</a:t>
              </a:r>
              <a:r>
                <a:rPr lang="es-MX" sz="2000" dirty="0">
                  <a:latin typeface="Berlin Sans FB Demi" panose="020E0802020502020306" pitchFamily="34" charset="0"/>
                </a:rPr>
                <a:t>exta </a:t>
              </a:r>
              <a:r>
                <a:rPr lang="es-MX" sz="2000" dirty="0">
                  <a:solidFill>
                    <a:srgbClr val="0070C0"/>
                  </a:solidFill>
                  <a:latin typeface="Berlin Sans FB Demi" panose="020E0802020502020306" pitchFamily="34" charset="0"/>
                </a:rPr>
                <a:t>S</a:t>
              </a:r>
              <a:r>
                <a:rPr lang="es-MX" sz="2000" dirty="0">
                  <a:latin typeface="Berlin Sans FB Demi" panose="020E0802020502020306" pitchFamily="34" charset="0"/>
                </a:rPr>
                <a:t>esión </a:t>
              </a:r>
            </a:p>
            <a:p>
              <a:pPr algn="ctr"/>
              <a:r>
                <a:rPr lang="es-MX" sz="2000" dirty="0">
                  <a:solidFill>
                    <a:srgbClr val="0070C0"/>
                  </a:solidFill>
                  <a:latin typeface="Berlin Sans FB Demi" panose="020E0802020502020306" pitchFamily="34" charset="0"/>
                </a:rPr>
                <a:t>C</a:t>
              </a:r>
              <a:r>
                <a:rPr lang="es-MX" sz="2000" dirty="0">
                  <a:latin typeface="Berlin Sans FB Demi" panose="020E0802020502020306" pitchFamily="34" charset="0"/>
                </a:rPr>
                <a:t>onsejo </a:t>
              </a:r>
              <a:r>
                <a:rPr lang="es-MX" sz="2000" dirty="0">
                  <a:solidFill>
                    <a:srgbClr val="0070C0"/>
                  </a:solidFill>
                  <a:latin typeface="Berlin Sans FB Demi" panose="020E0802020502020306" pitchFamily="34" charset="0"/>
                </a:rPr>
                <a:t>T</a:t>
              </a:r>
              <a:r>
                <a:rPr lang="es-MX" sz="2000" dirty="0">
                  <a:latin typeface="Berlin Sans FB Demi" panose="020E0802020502020306" pitchFamily="34" charset="0"/>
                </a:rPr>
                <a:t>écnico </a:t>
              </a:r>
              <a:r>
                <a:rPr lang="es-MX" sz="2000" dirty="0">
                  <a:solidFill>
                    <a:srgbClr val="0070C0"/>
                  </a:solidFill>
                  <a:latin typeface="Berlin Sans FB Demi" panose="020E0802020502020306" pitchFamily="34" charset="0"/>
                </a:rPr>
                <a:t>E</a:t>
              </a:r>
              <a:r>
                <a:rPr lang="es-MX" sz="2000" dirty="0">
                  <a:latin typeface="Berlin Sans FB Demi" panose="020E0802020502020306" pitchFamily="34" charset="0"/>
                </a:rPr>
                <a:t>scolar</a:t>
              </a:r>
            </a:p>
            <a:p>
              <a:pPr algn="ctr"/>
              <a:r>
                <a:rPr lang="en" sz="1600" b="1" dirty="0">
                  <a:latin typeface="HelloCutie" panose="02000603000000000000" pitchFamily="2" charset="0"/>
                  <a:ea typeface="HelloCutie" panose="02000603000000000000" pitchFamily="2" charset="0"/>
                </a:rPr>
                <a:t>Campo Formativo</a:t>
              </a:r>
              <a:r>
                <a:rPr lang="en" sz="1600" b="1" u="sng" dirty="0">
                  <a:latin typeface="HelloCutie" panose="02000603000000000000" pitchFamily="2" charset="0"/>
                  <a:ea typeface="HelloCutie" panose="02000603000000000000" pitchFamily="2" charset="0"/>
                </a:rPr>
                <a:t>:</a:t>
              </a:r>
            </a:p>
            <a:p>
              <a:pPr algn="ctr"/>
              <a:r>
                <a:rPr lang="en" sz="1600" b="1" dirty="0">
                  <a:solidFill>
                    <a:srgbClr val="002060"/>
                  </a:solidFill>
                  <a:latin typeface="HelloCutie" panose="02000603000000000000" pitchFamily="2" charset="0"/>
                  <a:ea typeface="HelloCutie" panose="02000603000000000000" pitchFamily="2" charset="0"/>
                </a:rPr>
                <a:t>  </a:t>
              </a:r>
              <a:r>
                <a:rPr lang="es-MX" sz="1600" b="1" dirty="0">
                  <a:solidFill>
                    <a:srgbClr val="002060"/>
                  </a:solidFill>
                  <a:latin typeface="HelloCutie" panose="02000603000000000000" pitchFamily="2" charset="0"/>
                  <a:ea typeface="HelloCutie" panose="02000603000000000000" pitchFamily="2" charset="0"/>
                </a:rPr>
                <a:t>Ética, Naturaleza y </a:t>
              </a:r>
            </a:p>
            <a:p>
              <a:pPr algn="ctr"/>
              <a:r>
                <a:rPr lang="es-MX" sz="1600" b="1" dirty="0">
                  <a:solidFill>
                    <a:srgbClr val="002060"/>
                  </a:solidFill>
                  <a:latin typeface="HelloCutie" panose="02000603000000000000" pitchFamily="2" charset="0"/>
                  <a:ea typeface="HelloCutie" panose="02000603000000000000" pitchFamily="2" charset="0"/>
                </a:rPr>
                <a:t>Sociedades</a:t>
              </a:r>
            </a:p>
            <a:p>
              <a:pPr algn="ctr"/>
              <a:endParaRPr lang="es-MX" sz="1600" dirty="0"/>
            </a:p>
            <a:p>
              <a:pPr algn="ctr"/>
              <a:endParaRPr lang="es-MX" sz="1600" b="1" u="sng" dirty="0">
                <a:solidFill>
                  <a:srgbClr val="0070C0"/>
                </a:solidFill>
                <a:latin typeface="HelloCutie" panose="02000603000000000000" pitchFamily="2" charset="0"/>
                <a:ea typeface="HelloCutie" panose="02000603000000000000" pitchFamily="2" charset="0"/>
              </a:endParaRPr>
            </a:p>
            <a:p>
              <a:endParaRPr lang="es-MX" dirty="0"/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2B415AA0-D036-4246-A29E-5C11CDBFCABA}"/>
                </a:ext>
              </a:extLst>
            </p:cNvPr>
            <p:cNvSpPr txBox="1"/>
            <p:nvPr/>
          </p:nvSpPr>
          <p:spPr>
            <a:xfrm>
              <a:off x="-883333" y="1956605"/>
              <a:ext cx="457200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" sz="1400" b="1" dirty="0">
                  <a:latin typeface="HelloCutie" panose="02000603000000000000" pitchFamily="2" charset="0"/>
                  <a:ea typeface="HelloCutie" panose="02000603000000000000" pitchFamily="2" charset="0"/>
                </a:rPr>
                <a:t>Campo Formativo</a:t>
              </a:r>
              <a:r>
                <a:rPr lang="en" sz="1400" b="1" u="sng" dirty="0">
                  <a:latin typeface="HelloCutie" panose="02000603000000000000" pitchFamily="2" charset="0"/>
                  <a:ea typeface="HelloCutie" panose="02000603000000000000" pitchFamily="2" charset="0"/>
                </a:rPr>
                <a:t>:</a:t>
              </a:r>
            </a:p>
            <a:p>
              <a:pPr algn="ctr"/>
              <a:r>
                <a:rPr lang="en" sz="1400" b="1" dirty="0">
                  <a:solidFill>
                    <a:srgbClr val="002060"/>
                  </a:solidFill>
                  <a:latin typeface="HelloCutie" panose="02000603000000000000" pitchFamily="2" charset="0"/>
                  <a:ea typeface="HelloCutie" panose="02000603000000000000" pitchFamily="2" charset="0"/>
                </a:rPr>
                <a:t>  </a:t>
              </a:r>
              <a:r>
                <a:rPr lang="es-MX" sz="1400" b="1" dirty="0">
                  <a:solidFill>
                    <a:srgbClr val="002060"/>
                  </a:solidFill>
                  <a:latin typeface="HelloCutie" panose="02000603000000000000" pitchFamily="2" charset="0"/>
                  <a:ea typeface="HelloCutie" panose="02000603000000000000" pitchFamily="2" charset="0"/>
                </a:rPr>
                <a:t>Ética, Naturaleza y </a:t>
              </a:r>
            </a:p>
            <a:p>
              <a:pPr algn="ctr"/>
              <a:r>
                <a:rPr lang="es-MX" sz="1400" b="1" dirty="0">
                  <a:solidFill>
                    <a:srgbClr val="002060"/>
                  </a:solidFill>
                  <a:latin typeface="HelloCutie" panose="02000603000000000000" pitchFamily="2" charset="0"/>
                  <a:ea typeface="HelloCutie" panose="02000603000000000000" pitchFamily="2" charset="0"/>
                </a:rPr>
                <a:t>Sociedades</a:t>
              </a:r>
            </a:p>
          </p:txBody>
        </p: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0C045CD3-F0BE-4573-AC52-161DD8A1429E}"/>
                </a:ext>
              </a:extLst>
            </p:cNvPr>
            <p:cNvSpPr txBox="1"/>
            <p:nvPr/>
          </p:nvSpPr>
          <p:spPr>
            <a:xfrm>
              <a:off x="2447218" y="1956606"/>
              <a:ext cx="10623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sz="1400" b="1" u="sng" dirty="0">
                  <a:latin typeface="HelloCutie" panose="02000603000000000000" pitchFamily="2" charset="0"/>
                  <a:ea typeface="HelloCutie" panose="02000603000000000000" pitchFamily="2" charset="0"/>
                </a:rPr>
                <a:t>28/04/2023</a:t>
              </a:r>
            </a:p>
            <a:p>
              <a:pPr algn="ctr"/>
              <a:r>
                <a:rPr lang="es-MX" sz="1400" b="1" u="sng" dirty="0">
                  <a:latin typeface="HelloCutie" panose="02000603000000000000" pitchFamily="2" charset="0"/>
                  <a:ea typeface="HelloCutie" panose="02000603000000000000" pitchFamily="2" charset="0"/>
                </a:rPr>
                <a:t>8:am</a:t>
              </a:r>
            </a:p>
          </p:txBody>
        </p:sp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97CA82EA-6F03-43FF-ABCA-2980B4F4B77A}"/>
                </a:ext>
              </a:extLst>
            </p:cNvPr>
            <p:cNvSpPr txBox="1"/>
            <p:nvPr/>
          </p:nvSpPr>
          <p:spPr>
            <a:xfrm rot="16200000">
              <a:off x="3656973" y="1550205"/>
              <a:ext cx="236271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sz="1400" b="1" dirty="0">
                  <a:latin typeface="HelloCutie" panose="02000603000000000000" pitchFamily="2" charset="0"/>
                  <a:ea typeface="HelloCutie" panose="02000603000000000000" pitchFamily="2" charset="0"/>
                </a:rPr>
                <a:t>28 De abril del 2023 </a:t>
              </a:r>
            </a:p>
          </p:txBody>
        </p: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BDA2D447-7FAD-463F-939F-9205FD8A3BC6}"/>
                </a:ext>
              </a:extLst>
            </p:cNvPr>
            <p:cNvSpPr txBox="1"/>
            <p:nvPr/>
          </p:nvSpPr>
          <p:spPr>
            <a:xfrm rot="16200000">
              <a:off x="3334810" y="1550205"/>
              <a:ext cx="236271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sz="1400" b="1" dirty="0">
                  <a:latin typeface="HelloCutie" panose="02000603000000000000" pitchFamily="2" charset="0"/>
                  <a:ea typeface="HelloCutie" panose="02000603000000000000" pitchFamily="2" charset="0"/>
                </a:rPr>
                <a:t>¡Diviértete y Aprende</a:t>
              </a:r>
              <a:r>
                <a:rPr lang="es-MX" sz="1400" b="1" u="sng" dirty="0">
                  <a:latin typeface="HelloCutie" panose="02000603000000000000" pitchFamily="2" charset="0"/>
                  <a:ea typeface="HelloCutie" panose="02000603000000000000" pitchFamily="2" charset="0"/>
                </a:rPr>
                <a:t>!</a:t>
              </a:r>
            </a:p>
          </p:txBody>
        </p:sp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103FF1F3-50FC-4229-A05B-32300EC31166}"/>
              </a:ext>
            </a:extLst>
          </p:cNvPr>
          <p:cNvGrpSpPr/>
          <p:nvPr/>
        </p:nvGrpSpPr>
        <p:grpSpPr>
          <a:xfrm rot="16200000">
            <a:off x="4174401" y="3033778"/>
            <a:ext cx="6571443" cy="2669599"/>
            <a:chOff x="-883333" y="215852"/>
            <a:chExt cx="6571443" cy="2669599"/>
          </a:xfrm>
        </p:grpSpPr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8693373F-4218-49C3-83DE-C376F810C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2185" y="215852"/>
              <a:ext cx="5495925" cy="2571750"/>
            </a:xfrm>
            <a:prstGeom prst="rect">
              <a:avLst/>
            </a:prstGeom>
          </p:spPr>
        </p:pic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847A11BE-A0B7-4AAA-B36E-2DB53ED6B5DA}"/>
                </a:ext>
              </a:extLst>
            </p:cNvPr>
            <p:cNvSpPr txBox="1"/>
            <p:nvPr/>
          </p:nvSpPr>
          <p:spPr>
            <a:xfrm>
              <a:off x="360093" y="343946"/>
              <a:ext cx="3987800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dirty="0">
                  <a:solidFill>
                    <a:srgbClr val="0070C0"/>
                  </a:solidFill>
                  <a:latin typeface="Berlin Sans FB Demi" panose="020E0802020502020306" pitchFamily="34" charset="0"/>
                </a:rPr>
                <a:t>S</a:t>
              </a:r>
              <a:r>
                <a:rPr lang="es-MX" sz="2000" dirty="0">
                  <a:latin typeface="Berlin Sans FB Demi" panose="020E0802020502020306" pitchFamily="34" charset="0"/>
                </a:rPr>
                <a:t>exta </a:t>
              </a:r>
              <a:r>
                <a:rPr lang="es-MX" sz="2000" dirty="0">
                  <a:solidFill>
                    <a:srgbClr val="0070C0"/>
                  </a:solidFill>
                  <a:latin typeface="Berlin Sans FB Demi" panose="020E0802020502020306" pitchFamily="34" charset="0"/>
                </a:rPr>
                <a:t>S</a:t>
              </a:r>
              <a:r>
                <a:rPr lang="es-MX" sz="2000" dirty="0">
                  <a:latin typeface="Berlin Sans FB Demi" panose="020E0802020502020306" pitchFamily="34" charset="0"/>
                </a:rPr>
                <a:t>esión </a:t>
              </a:r>
            </a:p>
            <a:p>
              <a:pPr algn="ctr"/>
              <a:r>
                <a:rPr lang="es-MX" sz="2000" dirty="0">
                  <a:solidFill>
                    <a:srgbClr val="0070C0"/>
                  </a:solidFill>
                  <a:latin typeface="Berlin Sans FB Demi" panose="020E0802020502020306" pitchFamily="34" charset="0"/>
                </a:rPr>
                <a:t>C</a:t>
              </a:r>
              <a:r>
                <a:rPr lang="es-MX" sz="2000" dirty="0">
                  <a:latin typeface="Berlin Sans FB Demi" panose="020E0802020502020306" pitchFamily="34" charset="0"/>
                </a:rPr>
                <a:t>onsejo </a:t>
              </a:r>
              <a:r>
                <a:rPr lang="es-MX" sz="2000" dirty="0">
                  <a:solidFill>
                    <a:srgbClr val="0070C0"/>
                  </a:solidFill>
                  <a:latin typeface="Berlin Sans FB Demi" panose="020E0802020502020306" pitchFamily="34" charset="0"/>
                </a:rPr>
                <a:t>T</a:t>
              </a:r>
              <a:r>
                <a:rPr lang="es-MX" sz="2000" dirty="0">
                  <a:latin typeface="Berlin Sans FB Demi" panose="020E0802020502020306" pitchFamily="34" charset="0"/>
                </a:rPr>
                <a:t>écnico </a:t>
              </a:r>
              <a:r>
                <a:rPr lang="es-MX" sz="2000" dirty="0">
                  <a:solidFill>
                    <a:srgbClr val="0070C0"/>
                  </a:solidFill>
                  <a:latin typeface="Berlin Sans FB Demi" panose="020E0802020502020306" pitchFamily="34" charset="0"/>
                </a:rPr>
                <a:t>E</a:t>
              </a:r>
              <a:r>
                <a:rPr lang="es-MX" sz="2000" dirty="0">
                  <a:latin typeface="Berlin Sans FB Demi" panose="020E0802020502020306" pitchFamily="34" charset="0"/>
                </a:rPr>
                <a:t>scolar</a:t>
              </a:r>
            </a:p>
            <a:p>
              <a:pPr algn="ctr"/>
              <a:r>
                <a:rPr lang="en" sz="1600" b="1" dirty="0">
                  <a:latin typeface="HelloCutie" panose="02000603000000000000" pitchFamily="2" charset="0"/>
                  <a:ea typeface="HelloCutie" panose="02000603000000000000" pitchFamily="2" charset="0"/>
                </a:rPr>
                <a:t>Campo Formativo</a:t>
              </a:r>
              <a:r>
                <a:rPr lang="en" sz="1600" b="1" u="sng" dirty="0">
                  <a:latin typeface="HelloCutie" panose="02000603000000000000" pitchFamily="2" charset="0"/>
                  <a:ea typeface="HelloCutie" panose="02000603000000000000" pitchFamily="2" charset="0"/>
                </a:rPr>
                <a:t>:</a:t>
              </a:r>
            </a:p>
            <a:p>
              <a:pPr algn="ctr"/>
              <a:r>
                <a:rPr lang="en" sz="1600" b="1" dirty="0">
                  <a:solidFill>
                    <a:srgbClr val="002060"/>
                  </a:solidFill>
                  <a:latin typeface="HelloCutie" panose="02000603000000000000" pitchFamily="2" charset="0"/>
                  <a:ea typeface="HelloCutie" panose="02000603000000000000" pitchFamily="2" charset="0"/>
                </a:rPr>
                <a:t>  </a:t>
              </a:r>
              <a:r>
                <a:rPr lang="es-MX" sz="1600" b="1" dirty="0">
                  <a:solidFill>
                    <a:srgbClr val="002060"/>
                  </a:solidFill>
                  <a:latin typeface="HelloCutie" panose="02000603000000000000" pitchFamily="2" charset="0"/>
                  <a:ea typeface="HelloCutie" panose="02000603000000000000" pitchFamily="2" charset="0"/>
                </a:rPr>
                <a:t>Ética, Naturaleza y </a:t>
              </a:r>
            </a:p>
            <a:p>
              <a:pPr algn="ctr"/>
              <a:r>
                <a:rPr lang="es-MX" sz="1600" b="1" dirty="0">
                  <a:solidFill>
                    <a:srgbClr val="002060"/>
                  </a:solidFill>
                  <a:latin typeface="HelloCutie" panose="02000603000000000000" pitchFamily="2" charset="0"/>
                  <a:ea typeface="HelloCutie" panose="02000603000000000000" pitchFamily="2" charset="0"/>
                </a:rPr>
                <a:t>Sociedades</a:t>
              </a:r>
            </a:p>
            <a:p>
              <a:pPr algn="ctr"/>
              <a:endParaRPr lang="es-MX" sz="1600" dirty="0"/>
            </a:p>
            <a:p>
              <a:pPr algn="ctr"/>
              <a:endParaRPr lang="es-MX" sz="1600" b="1" u="sng" dirty="0">
                <a:solidFill>
                  <a:srgbClr val="0070C0"/>
                </a:solidFill>
                <a:latin typeface="HelloCutie" panose="02000603000000000000" pitchFamily="2" charset="0"/>
                <a:ea typeface="HelloCutie" panose="02000603000000000000" pitchFamily="2" charset="0"/>
              </a:endParaRPr>
            </a:p>
            <a:p>
              <a:endParaRPr lang="es-MX" dirty="0"/>
            </a:p>
          </p:txBody>
        </p:sp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99D20A8B-0CBF-4FE7-B1A4-9A0A52999412}"/>
                </a:ext>
              </a:extLst>
            </p:cNvPr>
            <p:cNvSpPr txBox="1"/>
            <p:nvPr/>
          </p:nvSpPr>
          <p:spPr>
            <a:xfrm>
              <a:off x="-883333" y="1956605"/>
              <a:ext cx="457200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" sz="1400" b="1" dirty="0">
                  <a:latin typeface="HelloCutie" panose="02000603000000000000" pitchFamily="2" charset="0"/>
                  <a:ea typeface="HelloCutie" panose="02000603000000000000" pitchFamily="2" charset="0"/>
                </a:rPr>
                <a:t>Campo Formativo</a:t>
              </a:r>
              <a:r>
                <a:rPr lang="en" sz="1400" b="1" u="sng" dirty="0">
                  <a:latin typeface="HelloCutie" panose="02000603000000000000" pitchFamily="2" charset="0"/>
                  <a:ea typeface="HelloCutie" panose="02000603000000000000" pitchFamily="2" charset="0"/>
                </a:rPr>
                <a:t>:</a:t>
              </a:r>
            </a:p>
            <a:p>
              <a:pPr algn="ctr"/>
              <a:r>
                <a:rPr lang="en" sz="1400" b="1" dirty="0">
                  <a:solidFill>
                    <a:srgbClr val="002060"/>
                  </a:solidFill>
                  <a:latin typeface="HelloCutie" panose="02000603000000000000" pitchFamily="2" charset="0"/>
                  <a:ea typeface="HelloCutie" panose="02000603000000000000" pitchFamily="2" charset="0"/>
                </a:rPr>
                <a:t>  </a:t>
              </a:r>
              <a:r>
                <a:rPr lang="es-MX" sz="1400" b="1" dirty="0">
                  <a:solidFill>
                    <a:srgbClr val="002060"/>
                  </a:solidFill>
                  <a:latin typeface="HelloCutie" panose="02000603000000000000" pitchFamily="2" charset="0"/>
                  <a:ea typeface="HelloCutie" panose="02000603000000000000" pitchFamily="2" charset="0"/>
                </a:rPr>
                <a:t>Ética, Naturaleza y </a:t>
              </a:r>
            </a:p>
            <a:p>
              <a:pPr algn="ctr"/>
              <a:r>
                <a:rPr lang="es-MX" sz="1400" b="1" dirty="0">
                  <a:solidFill>
                    <a:srgbClr val="002060"/>
                  </a:solidFill>
                  <a:latin typeface="HelloCutie" panose="02000603000000000000" pitchFamily="2" charset="0"/>
                  <a:ea typeface="HelloCutie" panose="02000603000000000000" pitchFamily="2" charset="0"/>
                </a:rPr>
                <a:t>Sociedades</a:t>
              </a:r>
            </a:p>
          </p:txBody>
        </p:sp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390991E2-F3CD-4001-9D37-B57FD34D75CA}"/>
                </a:ext>
              </a:extLst>
            </p:cNvPr>
            <p:cNvSpPr txBox="1"/>
            <p:nvPr/>
          </p:nvSpPr>
          <p:spPr>
            <a:xfrm>
              <a:off x="2447218" y="1956606"/>
              <a:ext cx="10623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sz="1400" b="1" u="sng" dirty="0">
                  <a:latin typeface="HelloCutie" panose="02000603000000000000" pitchFamily="2" charset="0"/>
                  <a:ea typeface="HelloCutie" panose="02000603000000000000" pitchFamily="2" charset="0"/>
                </a:rPr>
                <a:t>28/04/2023</a:t>
              </a:r>
            </a:p>
            <a:p>
              <a:pPr algn="ctr"/>
              <a:r>
                <a:rPr lang="es-MX" sz="1400" b="1" u="sng" dirty="0">
                  <a:latin typeface="HelloCutie" panose="02000603000000000000" pitchFamily="2" charset="0"/>
                  <a:ea typeface="HelloCutie" panose="02000603000000000000" pitchFamily="2" charset="0"/>
                </a:rPr>
                <a:t>8:am</a:t>
              </a:r>
            </a:p>
          </p:txBody>
        </p:sp>
        <p:sp>
          <p:nvSpPr>
            <p:cNvPr id="27" name="CuadroTexto 26">
              <a:extLst>
                <a:ext uri="{FF2B5EF4-FFF2-40B4-BE49-F238E27FC236}">
                  <a16:creationId xmlns:a16="http://schemas.microsoft.com/office/drawing/2014/main" id="{36179D46-F0C2-4227-B30E-C328F000ED78}"/>
                </a:ext>
              </a:extLst>
            </p:cNvPr>
            <p:cNvSpPr txBox="1"/>
            <p:nvPr/>
          </p:nvSpPr>
          <p:spPr>
            <a:xfrm rot="16200000">
              <a:off x="3656973" y="1550205"/>
              <a:ext cx="236271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sz="1400" b="1" dirty="0">
                  <a:latin typeface="HelloCutie" panose="02000603000000000000" pitchFamily="2" charset="0"/>
                  <a:ea typeface="HelloCutie" panose="02000603000000000000" pitchFamily="2" charset="0"/>
                </a:rPr>
                <a:t>28 De abril del 2023 </a:t>
              </a:r>
            </a:p>
          </p:txBody>
        </p:sp>
        <p:sp>
          <p:nvSpPr>
            <p:cNvPr id="28" name="CuadroTexto 27">
              <a:extLst>
                <a:ext uri="{FF2B5EF4-FFF2-40B4-BE49-F238E27FC236}">
                  <a16:creationId xmlns:a16="http://schemas.microsoft.com/office/drawing/2014/main" id="{EDB58B41-5602-4A69-9272-4E4D7B779058}"/>
                </a:ext>
              </a:extLst>
            </p:cNvPr>
            <p:cNvSpPr txBox="1"/>
            <p:nvPr/>
          </p:nvSpPr>
          <p:spPr>
            <a:xfrm rot="16200000">
              <a:off x="3334810" y="1550205"/>
              <a:ext cx="236271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sz="1400" b="1" dirty="0">
                  <a:latin typeface="HelloCutie" panose="02000603000000000000" pitchFamily="2" charset="0"/>
                  <a:ea typeface="HelloCutie" panose="02000603000000000000" pitchFamily="2" charset="0"/>
                </a:rPr>
                <a:t>¡Diviértete y Aprende</a:t>
              </a:r>
              <a:r>
                <a:rPr lang="es-MX" sz="1400" b="1" u="sng" dirty="0">
                  <a:latin typeface="HelloCutie" panose="02000603000000000000" pitchFamily="2" charset="0"/>
                  <a:ea typeface="HelloCutie" panose="02000603000000000000" pitchFamily="2" charset="0"/>
                </a:rPr>
                <a:t>!</a:t>
              </a:r>
            </a:p>
          </p:txBody>
        </p:sp>
      </p:grpSp>
      <p:pic>
        <p:nvPicPr>
          <p:cNvPr id="29" name="Picture 4" descr="Avión Del Vuelo Del Vector Del Papel Azul En Nubes Ilustración del Vector -  Ilustración de blanco, cauce: 33025514">
            <a:extLst>
              <a:ext uri="{FF2B5EF4-FFF2-40B4-BE49-F238E27FC236}">
                <a16:creationId xmlns:a16="http://schemas.microsoft.com/office/drawing/2014/main" id="{6498EE88-766C-4D6E-886B-1D25E1D5E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7911302" y="0"/>
            <a:ext cx="1232697" cy="1232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Avión Del Vuelo Del Vector Del Papel Azul En Nubes Ilustración del Vector -  Ilustración de blanco, cauce: 33025514">
            <a:extLst>
              <a:ext uri="{FF2B5EF4-FFF2-40B4-BE49-F238E27FC236}">
                <a16:creationId xmlns:a16="http://schemas.microsoft.com/office/drawing/2014/main" id="{E8AD2515-9892-4C66-9670-0998B6933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8734" y="5753623"/>
            <a:ext cx="1136334" cy="1136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6827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335,902 imágenes de Dibujo avion - Imágenes, fotos y ...">
            <a:extLst>
              <a:ext uri="{FF2B5EF4-FFF2-40B4-BE49-F238E27FC236}">
                <a16:creationId xmlns:a16="http://schemas.microsoft.com/office/drawing/2014/main" id="{2F7D2098-9A9E-4F93-953D-01E7A8A8E3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6" t="10300" b="17290"/>
          <a:stretch/>
        </p:blipFill>
        <p:spPr bwMode="auto">
          <a:xfrm>
            <a:off x="0" y="0"/>
            <a:ext cx="2061021" cy="1444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47F04CD-14BF-47E9-BF37-840AA3BE121D}"/>
              </a:ext>
            </a:extLst>
          </p:cNvPr>
          <p:cNvSpPr txBox="1"/>
          <p:nvPr/>
        </p:nvSpPr>
        <p:spPr>
          <a:xfrm>
            <a:off x="1539153" y="122527"/>
            <a:ext cx="671732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1800" b="1" dirty="0"/>
              <a:t>¡Bienveido al viaje CONSEJO TÉCNICO ESCOLAR  </a:t>
            </a:r>
            <a:r>
              <a:rPr lang="es-MX" sz="1800" b="1" u="sng" dirty="0">
                <a:latin typeface="HelloCutie" panose="02000603000000000000" pitchFamily="2" charset="0"/>
                <a:ea typeface="HelloCutie" panose="02000603000000000000" pitchFamily="2" charset="0"/>
              </a:rPr>
              <a:t>28/04/2023</a:t>
            </a:r>
          </a:p>
          <a:p>
            <a:pPr algn="ctr"/>
            <a:r>
              <a:rPr lang="en" sz="1800" b="1" dirty="0"/>
              <a:t> Con destino al  </a:t>
            </a:r>
            <a:r>
              <a:rPr lang="en" sz="1800" b="1" dirty="0">
                <a:solidFill>
                  <a:srgbClr val="FFC000"/>
                </a:solidFill>
              </a:rPr>
              <a:t>Campo Formativo: </a:t>
            </a:r>
            <a:r>
              <a:rPr lang="es-MX" sz="1800" b="1" dirty="0">
                <a:solidFill>
                  <a:srgbClr val="FFC000"/>
                </a:solidFill>
              </a:rPr>
              <a:t>Ética, naturaleza y sociedades</a:t>
            </a:r>
          </a:p>
          <a:p>
            <a:pPr algn="ctr"/>
            <a:r>
              <a:rPr lang="es-MX" b="1" dirty="0"/>
              <a:t>Deposite aquí su equipaje:</a:t>
            </a:r>
          </a:p>
          <a:p>
            <a:pPr algn="ctr"/>
            <a:endParaRPr lang="es-MX" dirty="0"/>
          </a:p>
        </p:txBody>
      </p:sp>
      <p:pic>
        <p:nvPicPr>
          <p:cNvPr id="2052" name="Picture 4" descr="Dibujo de Maleta para colorear | Dibujos para colorear imprimir gratis">
            <a:extLst>
              <a:ext uri="{FF2B5EF4-FFF2-40B4-BE49-F238E27FC236}">
                <a16:creationId xmlns:a16="http://schemas.microsoft.com/office/drawing/2014/main" id="{CBFD5CC2-EEF1-46D5-9B09-B39F5C412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45" y="1362073"/>
            <a:ext cx="3097926" cy="239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Dibujo de Maleta para colorear | Dibujos para colorear imprimir gratis">
            <a:extLst>
              <a:ext uri="{FF2B5EF4-FFF2-40B4-BE49-F238E27FC236}">
                <a16:creationId xmlns:a16="http://schemas.microsoft.com/office/drawing/2014/main" id="{F939B209-7103-4339-901F-799A777C3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0010" y="4266614"/>
            <a:ext cx="3097926" cy="239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ibujos de Una Maleta para Colorear para Colorear, Pintar e Imprimir -  Dibujos-Online.Com">
            <a:extLst>
              <a:ext uri="{FF2B5EF4-FFF2-40B4-BE49-F238E27FC236}">
                <a16:creationId xmlns:a16="http://schemas.microsoft.com/office/drawing/2014/main" id="{80E1A0C0-19BF-412D-A0E5-9689041CB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034" y="1278960"/>
            <a:ext cx="2595931" cy="2202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Dibujo de Maleta para colorear | Dibujos para colorear imprimir gratis">
            <a:extLst>
              <a:ext uri="{FF2B5EF4-FFF2-40B4-BE49-F238E27FC236}">
                <a16:creationId xmlns:a16="http://schemas.microsoft.com/office/drawing/2014/main" id="{0C31B050-C035-411A-8C8F-9B00D634A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05" y="4381820"/>
            <a:ext cx="3097926" cy="239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Dibujos de Una Maleta para Colorear para Colorear, Pintar e Imprimir -  Dibujos-Online.Com">
            <a:extLst>
              <a:ext uri="{FF2B5EF4-FFF2-40B4-BE49-F238E27FC236}">
                <a16:creationId xmlns:a16="http://schemas.microsoft.com/office/drawing/2014/main" id="{CF79E6C7-009E-4889-9AFA-94FB95356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079" y="3839625"/>
            <a:ext cx="2595931" cy="2202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Dibujo de Maleta para colorear | Dibujos para colorear imprimir gratis">
            <a:extLst>
              <a:ext uri="{FF2B5EF4-FFF2-40B4-BE49-F238E27FC236}">
                <a16:creationId xmlns:a16="http://schemas.microsoft.com/office/drawing/2014/main" id="{920C2C97-2DDB-4976-BFB4-E3123D578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347" y="1362073"/>
            <a:ext cx="3097926" cy="239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772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ibujo de Maleta para colorear | Dibujos para colorear imprimir gratis">
            <a:extLst>
              <a:ext uri="{FF2B5EF4-FFF2-40B4-BE49-F238E27FC236}">
                <a16:creationId xmlns:a16="http://schemas.microsoft.com/office/drawing/2014/main" id="{28ACA190-6729-4E22-84B1-5D9F3EB71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09" y="-104791"/>
            <a:ext cx="8890782" cy="7067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832B7FA-0C54-44F2-AE26-D24F0F6F3A33}"/>
              </a:ext>
            </a:extLst>
          </p:cNvPr>
          <p:cNvSpPr txBox="1"/>
          <p:nvPr/>
        </p:nvSpPr>
        <p:spPr>
          <a:xfrm rot="21107621">
            <a:off x="3334045" y="618978"/>
            <a:ext cx="2180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latin typeface="HelloCutie" panose="02000603000000000000" pitchFamily="2" charset="0"/>
                <a:ea typeface="HelloCutie" panose="02000603000000000000" pitchFamily="2" charset="0"/>
              </a:rPr>
              <a:t>6° Sesión CTE </a:t>
            </a:r>
          </a:p>
        </p:txBody>
      </p:sp>
    </p:spTree>
    <p:extLst>
      <p:ext uri="{BB962C8B-B14F-4D97-AF65-F5344CB8AC3E}">
        <p14:creationId xmlns:p14="http://schemas.microsoft.com/office/powerpoint/2010/main" val="960233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Super Mario iPad Wallpaper | Decoracion de mario bros, Fotos de fondo de  pantalla, Nubes">
            <a:extLst>
              <a:ext uri="{FF2B5EF4-FFF2-40B4-BE49-F238E27FC236}">
                <a16:creationId xmlns:a16="http://schemas.microsoft.com/office/drawing/2014/main" id="{4F3413BE-3E11-4BFE-9F43-E1DEADCAB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Superhero Logo Ilustraciones Stock, Vectores, Y Clipart – (9,681  Ilustraciones Stock)">
            <a:extLst>
              <a:ext uri="{FF2B5EF4-FFF2-40B4-BE49-F238E27FC236}">
                <a16:creationId xmlns:a16="http://schemas.microsoft.com/office/drawing/2014/main" id="{AEA7B46B-EF2C-46A4-8D23-173433C27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985" y="1046598"/>
            <a:ext cx="6215743" cy="6215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9D2A738C-1F06-4360-B288-39FBE87D1E0A}"/>
              </a:ext>
            </a:extLst>
          </p:cNvPr>
          <p:cNvSpPr/>
          <p:nvPr/>
        </p:nvSpPr>
        <p:spPr>
          <a:xfrm>
            <a:off x="151645" y="183458"/>
            <a:ext cx="886973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cap="none" spc="0" dirty="0">
                <a:ln/>
                <a:solidFill>
                  <a:srgbClr val="FF0000"/>
                </a:solidFill>
                <a:effectLst/>
                <a:latin typeface="Super Mario 256" pitchFamily="2" charset="0"/>
              </a:rPr>
              <a:t>L</a:t>
            </a:r>
            <a:r>
              <a:rPr lang="es-ES" sz="4000" b="1" cap="none" spc="0" dirty="0">
                <a:ln/>
                <a:solidFill>
                  <a:srgbClr val="00B050"/>
                </a:solidFill>
                <a:effectLst/>
                <a:latin typeface="Super Mario 256" pitchFamily="2" charset="0"/>
              </a:rPr>
              <a:t>o</a:t>
            </a:r>
            <a:r>
              <a:rPr lang="es-ES" sz="4000" b="1" cap="none" spc="0" dirty="0">
                <a:ln/>
                <a:solidFill>
                  <a:srgbClr val="0070C0"/>
                </a:solidFill>
                <a:effectLst/>
                <a:latin typeface="Super Mario 256" pitchFamily="2" charset="0"/>
              </a:rPr>
              <a:t>s</a:t>
            </a:r>
            <a:r>
              <a:rPr lang="es-ES" sz="4000" b="1" cap="none" spc="0" dirty="0">
                <a:ln/>
                <a:solidFill>
                  <a:schemeClr val="accent4"/>
                </a:solidFill>
                <a:effectLst/>
                <a:latin typeface="Super Mario 256" pitchFamily="2" charset="0"/>
              </a:rPr>
              <a:t> S</a:t>
            </a:r>
            <a:r>
              <a:rPr lang="es-ES" sz="4000" b="1" cap="none" spc="0" dirty="0">
                <a:ln/>
                <a:solidFill>
                  <a:srgbClr val="FF0000"/>
                </a:solidFill>
                <a:effectLst/>
                <a:latin typeface="Super Mario 256" pitchFamily="2" charset="0"/>
              </a:rPr>
              <a:t>u</a:t>
            </a:r>
            <a:r>
              <a:rPr lang="es-ES" sz="4000" b="1" cap="none" spc="0" dirty="0">
                <a:ln/>
                <a:solidFill>
                  <a:srgbClr val="00B050"/>
                </a:solidFill>
                <a:effectLst/>
                <a:latin typeface="Super Mario 256" pitchFamily="2" charset="0"/>
              </a:rPr>
              <a:t>p</a:t>
            </a:r>
            <a:r>
              <a:rPr lang="es-ES" sz="4000" b="1" cap="none" spc="0" dirty="0">
                <a:ln/>
                <a:solidFill>
                  <a:srgbClr val="0070C0"/>
                </a:solidFill>
                <a:effectLst/>
                <a:latin typeface="Super Mario 256" pitchFamily="2" charset="0"/>
              </a:rPr>
              <a:t>e</a:t>
            </a:r>
            <a:r>
              <a:rPr lang="es-ES" sz="4000" b="1" cap="none" spc="0" dirty="0">
                <a:ln/>
                <a:solidFill>
                  <a:srgbClr val="FF0000"/>
                </a:solidFill>
                <a:effectLst/>
                <a:latin typeface="Super Mario 256" pitchFamily="2" charset="0"/>
              </a:rPr>
              <a:t>r</a:t>
            </a:r>
            <a:r>
              <a:rPr lang="es-ES" sz="4000" b="1" cap="none" spc="0" dirty="0">
                <a:ln/>
                <a:solidFill>
                  <a:schemeClr val="accent4"/>
                </a:solidFill>
                <a:effectLst/>
                <a:latin typeface="Super Mario 256" pitchFamily="2" charset="0"/>
              </a:rPr>
              <a:t> </a:t>
            </a:r>
            <a:r>
              <a:rPr lang="es-ES" sz="4000" b="1" cap="none" spc="0" dirty="0">
                <a:ln/>
                <a:solidFill>
                  <a:srgbClr val="FFFF00"/>
                </a:solidFill>
                <a:effectLst/>
                <a:latin typeface="Super Mario 256" pitchFamily="2" charset="0"/>
              </a:rPr>
              <a:t>P</a:t>
            </a:r>
            <a:r>
              <a:rPr lang="es-ES" sz="4000" b="1" cap="none" spc="0" dirty="0">
                <a:ln/>
                <a:solidFill>
                  <a:srgbClr val="0070C0"/>
                </a:solidFill>
                <a:effectLst/>
                <a:latin typeface="Super Mario 256" pitchFamily="2" charset="0"/>
              </a:rPr>
              <a:t>o</a:t>
            </a:r>
            <a:r>
              <a:rPr lang="es-ES" sz="4000" b="1" cap="none" spc="0" dirty="0">
                <a:ln/>
                <a:solidFill>
                  <a:srgbClr val="00B050"/>
                </a:solidFill>
                <a:effectLst/>
                <a:latin typeface="Super Mario 256" pitchFamily="2" charset="0"/>
              </a:rPr>
              <a:t>d</a:t>
            </a:r>
            <a:r>
              <a:rPr lang="es-ES" sz="4000" b="1" cap="none" spc="0" dirty="0">
                <a:ln/>
                <a:solidFill>
                  <a:srgbClr val="FF0000"/>
                </a:solidFill>
                <a:effectLst/>
                <a:latin typeface="Super Mario 256" pitchFamily="2" charset="0"/>
              </a:rPr>
              <a:t>e</a:t>
            </a:r>
            <a:r>
              <a:rPr lang="es-ES" sz="4000" b="1" cap="none" spc="0" dirty="0">
                <a:ln/>
                <a:solidFill>
                  <a:srgbClr val="00B050"/>
                </a:solidFill>
                <a:effectLst/>
                <a:latin typeface="Super Mario 256" pitchFamily="2" charset="0"/>
              </a:rPr>
              <a:t>r</a:t>
            </a:r>
            <a:r>
              <a:rPr lang="es-ES" sz="4000" b="1" cap="none" spc="0" dirty="0">
                <a:ln/>
                <a:solidFill>
                  <a:srgbClr val="0070C0"/>
                </a:solidFill>
                <a:effectLst/>
                <a:latin typeface="Super Mario 256" pitchFamily="2" charset="0"/>
              </a:rPr>
              <a:t>e</a:t>
            </a:r>
            <a:r>
              <a:rPr lang="es-ES" sz="4000" b="1" cap="none" spc="0" dirty="0">
                <a:ln/>
                <a:solidFill>
                  <a:schemeClr val="accent4"/>
                </a:solidFill>
                <a:effectLst/>
                <a:latin typeface="Super Mario 256" pitchFamily="2" charset="0"/>
              </a:rPr>
              <a:t>s </a:t>
            </a:r>
            <a:r>
              <a:rPr lang="es-ES" sz="4000" b="1" cap="none" spc="0" dirty="0">
                <a:ln/>
                <a:solidFill>
                  <a:srgbClr val="00B050"/>
                </a:solidFill>
                <a:effectLst/>
                <a:latin typeface="Super Mario 256" pitchFamily="2" charset="0"/>
              </a:rPr>
              <a:t>d</a:t>
            </a:r>
            <a:r>
              <a:rPr lang="es-ES" sz="4000" b="1" cap="none" spc="0" dirty="0">
                <a:ln/>
                <a:solidFill>
                  <a:srgbClr val="FF0000"/>
                </a:solidFill>
                <a:effectLst/>
                <a:latin typeface="Super Mario 256" pitchFamily="2" charset="0"/>
              </a:rPr>
              <a:t>e</a:t>
            </a:r>
            <a:r>
              <a:rPr lang="es-ES" sz="4000" b="1" cap="none" spc="0" dirty="0">
                <a:ln/>
                <a:solidFill>
                  <a:schemeClr val="accent4"/>
                </a:solidFill>
                <a:effectLst/>
                <a:latin typeface="Super Mario 256" pitchFamily="2" charset="0"/>
              </a:rPr>
              <a:t> M</a:t>
            </a:r>
            <a:r>
              <a:rPr lang="es-ES" sz="4000" b="1" cap="none" spc="0" dirty="0">
                <a:ln/>
                <a:solidFill>
                  <a:srgbClr val="FF0000"/>
                </a:solidFill>
                <a:effectLst/>
                <a:latin typeface="Super Mario 256" pitchFamily="2" charset="0"/>
              </a:rPr>
              <a:t>a</a:t>
            </a:r>
            <a:r>
              <a:rPr lang="es-ES" sz="4000" b="1" cap="none" spc="0" dirty="0">
                <a:ln/>
                <a:solidFill>
                  <a:srgbClr val="0070C0"/>
                </a:solidFill>
                <a:effectLst/>
                <a:latin typeface="Super Mario 256" pitchFamily="2" charset="0"/>
              </a:rPr>
              <a:t>r</a:t>
            </a:r>
            <a:r>
              <a:rPr lang="es-ES" sz="4000" b="1" cap="none" spc="0" dirty="0">
                <a:ln/>
                <a:solidFill>
                  <a:srgbClr val="00B050"/>
                </a:solidFill>
                <a:effectLst/>
                <a:latin typeface="Super Mario 256" pitchFamily="2" charset="0"/>
              </a:rPr>
              <a:t>i</a:t>
            </a:r>
            <a:r>
              <a:rPr lang="es-ES" sz="4000" b="1" cap="none" spc="0" dirty="0">
                <a:ln/>
                <a:solidFill>
                  <a:srgbClr val="FF0000"/>
                </a:solidFill>
                <a:effectLst/>
                <a:latin typeface="Super Mario 256" pitchFamily="2" charset="0"/>
              </a:rPr>
              <a:t>o</a:t>
            </a:r>
          </a:p>
          <a:p>
            <a:pPr algn="ctr"/>
            <a:r>
              <a:rPr lang="es-ES" sz="4800" b="1" cap="none" spc="0" dirty="0">
                <a:ln/>
                <a:solidFill>
                  <a:schemeClr val="accent4"/>
                </a:solidFill>
                <a:effectLst/>
                <a:latin typeface="Berlin Sans FB Demi" panose="020E0802020502020306" pitchFamily="34" charset="0"/>
              </a:rPr>
              <a:t>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B4ECE24-16C4-4DEC-AA1B-515D097B8B01}"/>
              </a:ext>
            </a:extLst>
          </p:cNvPr>
          <p:cNvSpPr txBox="1"/>
          <p:nvPr/>
        </p:nvSpPr>
        <p:spPr>
          <a:xfrm>
            <a:off x="1003474" y="808682"/>
            <a:ext cx="71370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000" b="1" dirty="0">
                <a:ln>
                  <a:solidFill>
                    <a:srgbClr val="FF0000"/>
                  </a:solidFill>
                </a:ln>
                <a:solidFill>
                  <a:srgbClr val="0070C0"/>
                </a:solidFill>
              </a:rPr>
              <a:t>Campo Formativo: </a:t>
            </a:r>
            <a:br>
              <a:rPr lang="en" sz="4000" b="1" dirty="0">
                <a:ln>
                  <a:solidFill>
                    <a:srgbClr val="FF0000"/>
                  </a:solidFill>
                </a:ln>
                <a:solidFill>
                  <a:srgbClr val="0070C0"/>
                </a:solidFill>
              </a:rPr>
            </a:br>
            <a:r>
              <a:rPr lang="es-MX" sz="4000" b="1" dirty="0">
                <a:ln>
                  <a:solidFill>
                    <a:srgbClr val="FF0000"/>
                  </a:solidFill>
                </a:ln>
                <a:solidFill>
                  <a:srgbClr val="0070C0"/>
                </a:solidFill>
              </a:rPr>
              <a:t>Ética, Naturaleza y Sociedades</a:t>
            </a:r>
            <a:endParaRPr lang="es-MX" sz="4000" dirty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846C265-BE39-4E7E-AFA3-77B1923CAB32}"/>
              </a:ext>
            </a:extLst>
          </p:cNvPr>
          <p:cNvSpPr/>
          <p:nvPr/>
        </p:nvSpPr>
        <p:spPr>
          <a:xfrm>
            <a:off x="2717909" y="2863845"/>
            <a:ext cx="3156634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6000" b="1" cap="none" spc="0" dirty="0">
                <a:ln>
                  <a:solidFill>
                    <a:srgbClr val="FF0000"/>
                  </a:solidFill>
                </a:ln>
                <a:solidFill>
                  <a:srgbClr val="0070C0"/>
                </a:solidFill>
                <a:effectLst/>
                <a:latin typeface="Berlin Sans FB Demi" panose="020E0802020502020306" pitchFamily="34" charset="0"/>
              </a:rPr>
              <a:t>6° Sesión</a:t>
            </a:r>
          </a:p>
          <a:p>
            <a:pPr algn="ctr"/>
            <a:r>
              <a:rPr lang="es-ES" sz="6000" b="1" dirty="0">
                <a:ln>
                  <a:solidFill>
                    <a:srgbClr val="FF0000"/>
                  </a:solidFill>
                </a:ln>
                <a:solidFill>
                  <a:srgbClr val="0070C0"/>
                </a:solidFill>
                <a:latin typeface="Berlin Sans FB Demi" panose="020E0802020502020306" pitchFamily="34" charset="0"/>
              </a:rPr>
              <a:t>CTE</a:t>
            </a:r>
            <a:r>
              <a:rPr lang="es-ES" sz="6000" b="1" cap="none" spc="0" dirty="0">
                <a:ln>
                  <a:solidFill>
                    <a:srgbClr val="FF0000"/>
                  </a:solidFill>
                </a:ln>
                <a:solidFill>
                  <a:srgbClr val="0070C0"/>
                </a:solidFill>
                <a:effectLst/>
                <a:latin typeface="Berlin Sans FB Demi" panose="020E0802020502020306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71380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Mario (personaje) | Doblaje Wiki | Fandom">
            <a:extLst>
              <a:ext uri="{FF2B5EF4-FFF2-40B4-BE49-F238E27FC236}">
                <a16:creationId xmlns:a16="http://schemas.microsoft.com/office/drawing/2014/main" id="{35EB3E93-03D9-4A79-834B-E756AD043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194" y="1027907"/>
            <a:ext cx="3725612" cy="5711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FD54FE5-4F9E-4DC4-B492-00045A33381C}"/>
              </a:ext>
            </a:extLst>
          </p:cNvPr>
          <p:cNvSpPr txBox="1"/>
          <p:nvPr/>
        </p:nvSpPr>
        <p:spPr>
          <a:xfrm>
            <a:off x="423193" y="118722"/>
            <a:ext cx="859017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1800" b="1" dirty="0"/>
              <a:t>Escribe los super poderes(Habilidades) que </a:t>
            </a:r>
            <a:r>
              <a:rPr lang="en" sz="1800" b="1" u="sng" dirty="0">
                <a:solidFill>
                  <a:srgbClr val="0070C0"/>
                </a:solidFill>
              </a:rPr>
              <a:t>deberá contar </a:t>
            </a:r>
            <a:r>
              <a:rPr lang="en" sz="1800" b="1" dirty="0"/>
              <a:t>Mario para el </a:t>
            </a:r>
          </a:p>
          <a:p>
            <a:pPr algn="ctr"/>
            <a:r>
              <a:rPr lang="en" sz="1800" b="1" dirty="0"/>
              <a:t>Campo Formativo:  </a:t>
            </a:r>
            <a:r>
              <a:rPr lang="es-MX" sz="1800" b="1" dirty="0"/>
              <a:t>Ética, Naturaleza y Sociedades</a:t>
            </a:r>
          </a:p>
          <a:p>
            <a:pPr algn="ctr"/>
            <a:endParaRPr lang="es-MX" dirty="0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1DA17082-31A1-44E9-A1FA-739C89189891}"/>
              </a:ext>
            </a:extLst>
          </p:cNvPr>
          <p:cNvSpPr/>
          <p:nvPr/>
        </p:nvSpPr>
        <p:spPr>
          <a:xfrm>
            <a:off x="159657" y="0"/>
            <a:ext cx="8853713" cy="6739278"/>
          </a:xfrm>
          <a:prstGeom prst="roundRect">
            <a:avLst/>
          </a:prstGeom>
          <a:noFill/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96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Mario (personaje) | Doblaje Wiki | Fandom">
            <a:extLst>
              <a:ext uri="{FF2B5EF4-FFF2-40B4-BE49-F238E27FC236}">
                <a16:creationId xmlns:a16="http://schemas.microsoft.com/office/drawing/2014/main" id="{35EB3E93-03D9-4A79-834B-E756AD043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194" y="1027907"/>
            <a:ext cx="3725612" cy="5711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FD54FE5-4F9E-4DC4-B492-00045A33381C}"/>
              </a:ext>
            </a:extLst>
          </p:cNvPr>
          <p:cNvSpPr txBox="1"/>
          <p:nvPr/>
        </p:nvSpPr>
        <p:spPr>
          <a:xfrm>
            <a:off x="423193" y="118722"/>
            <a:ext cx="859017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1800" b="1" dirty="0"/>
              <a:t>Escribe los super poderes que  </a:t>
            </a:r>
            <a:r>
              <a:rPr lang="en" sz="1800" b="1" u="sng" dirty="0">
                <a:solidFill>
                  <a:srgbClr val="0070C0"/>
                </a:solidFill>
              </a:rPr>
              <a:t>aprenderá</a:t>
            </a:r>
            <a:r>
              <a:rPr lang="en" sz="1800" b="1" dirty="0"/>
              <a:t> Mario al trabajar con el </a:t>
            </a:r>
          </a:p>
          <a:p>
            <a:pPr algn="ctr"/>
            <a:r>
              <a:rPr lang="en" sz="1800" b="1" dirty="0"/>
              <a:t>Campo Formativo:  </a:t>
            </a:r>
            <a:r>
              <a:rPr lang="es-MX" sz="1800" b="1" dirty="0"/>
              <a:t>Ética, Naturaleza y Sociedades</a:t>
            </a:r>
          </a:p>
          <a:p>
            <a:pPr algn="ctr"/>
            <a:endParaRPr lang="es-MX" dirty="0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1DA17082-31A1-44E9-A1FA-739C89189891}"/>
              </a:ext>
            </a:extLst>
          </p:cNvPr>
          <p:cNvSpPr/>
          <p:nvPr/>
        </p:nvSpPr>
        <p:spPr>
          <a:xfrm>
            <a:off x="159657" y="0"/>
            <a:ext cx="8853713" cy="6739278"/>
          </a:xfrm>
          <a:prstGeom prst="roundRect">
            <a:avLst/>
          </a:prstGeom>
          <a:noFill/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95251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ibujo de Mario by AndresToons on DeviantArt">
            <a:extLst>
              <a:ext uri="{FF2B5EF4-FFF2-40B4-BE49-F238E27FC236}">
                <a16:creationId xmlns:a16="http://schemas.microsoft.com/office/drawing/2014/main" id="{0F65EBCD-2D27-44B3-97B4-27C88614C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79" y="0"/>
            <a:ext cx="9481625" cy="675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49243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</TotalTime>
  <Words>223</Words>
  <Application>Microsoft Office PowerPoint</Application>
  <PresentationFormat>Carta (216 x 279 mm)</PresentationFormat>
  <Paragraphs>56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7" baseType="lpstr">
      <vt:lpstr>Arial</vt:lpstr>
      <vt:lpstr>Berlin Sans FB Demi</vt:lpstr>
      <vt:lpstr>Brush Script MT</vt:lpstr>
      <vt:lpstr>Calibri</vt:lpstr>
      <vt:lpstr>Calibri Light</vt:lpstr>
      <vt:lpstr>HelloChunky</vt:lpstr>
      <vt:lpstr>HelloCutie</vt:lpstr>
      <vt:lpstr>Super Mario 256</vt:lpstr>
      <vt:lpstr>Tema de Office</vt:lpstr>
      <vt:lpstr>Viaje con destino al: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Viaje con destino al:  Campo Formativo:  Ética, naturaleza y sociedades</dc:title>
  <dc:creator>Editor</dc:creator>
  <cp:lastModifiedBy>Editor</cp:lastModifiedBy>
  <cp:revision>11</cp:revision>
  <dcterms:created xsi:type="dcterms:W3CDTF">2023-04-23T14:58:57Z</dcterms:created>
  <dcterms:modified xsi:type="dcterms:W3CDTF">2023-04-23T16:10:03Z</dcterms:modified>
</cp:coreProperties>
</file>