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4" r:id="rId1"/>
  </p:sldMasterIdLst>
  <p:notesMasterIdLst>
    <p:notesMasterId r:id="rId16"/>
  </p:notesMasterIdLst>
  <p:sldIdLst>
    <p:sldId id="256" r:id="rId2"/>
    <p:sldId id="257" r:id="rId3"/>
    <p:sldId id="262" r:id="rId4"/>
    <p:sldId id="259" r:id="rId5"/>
    <p:sldId id="267" r:id="rId6"/>
    <p:sldId id="270" r:id="rId7"/>
    <p:sldId id="320" r:id="rId8"/>
    <p:sldId id="330" r:id="rId9"/>
    <p:sldId id="340" r:id="rId10"/>
    <p:sldId id="338" r:id="rId11"/>
    <p:sldId id="345" r:id="rId12"/>
    <p:sldId id="346" r:id="rId13"/>
    <p:sldId id="348" r:id="rId14"/>
    <p:sldId id="373" r:id="rId15"/>
  </p:sldIdLst>
  <p:sldSz cx="12192000" cy="6858000"/>
  <p:notesSz cx="6858000" cy="9144000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5" d="100"/>
          <a:sy n="85" d="100"/>
        </p:scale>
        <p:origin x="49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736943-8304-4594-B37F-286E0B2CA465}" type="doc">
      <dgm:prSet loTypeId="urn:microsoft.com/office/officeart/2005/8/layout/vList3" loCatId="list" qsTypeId="urn:microsoft.com/office/officeart/2005/8/quickstyle/3d3" qsCatId="3D" csTypeId="urn:microsoft.com/office/officeart/2005/8/colors/accent3_1" csCatId="accent3" phldr="1"/>
      <dgm:spPr/>
      <dgm:t>
        <a:bodyPr/>
        <a:lstStyle/>
        <a:p>
          <a:endParaRPr lang="es-419"/>
        </a:p>
      </dgm:t>
    </dgm:pt>
    <dgm:pt modelId="{67208187-FDDD-4510-8BB3-21E6371267D3}">
      <dgm:prSet phldrT="[Texto]" custT="1"/>
      <dgm:spPr/>
      <dgm:t>
        <a:bodyPr/>
        <a:lstStyle/>
        <a:p>
          <a:r>
            <a:rPr lang="es-419" sz="2000" dirty="0"/>
            <a:t>Diagnóstico</a:t>
          </a:r>
        </a:p>
      </dgm:t>
    </dgm:pt>
    <dgm:pt modelId="{98D650F2-80FF-49D1-9EB3-01F6CBF72C25}" type="parTrans" cxnId="{0F1C1336-5D25-4056-9F44-0756E79116CA}">
      <dgm:prSet/>
      <dgm:spPr/>
      <dgm:t>
        <a:bodyPr/>
        <a:lstStyle/>
        <a:p>
          <a:endParaRPr lang="es-419" sz="1600">
            <a:solidFill>
              <a:schemeClr val="tx1"/>
            </a:solidFill>
          </a:endParaRPr>
        </a:p>
      </dgm:t>
    </dgm:pt>
    <dgm:pt modelId="{23DD9B08-978A-4502-B692-22C747C23C43}" type="sibTrans" cxnId="{0F1C1336-5D25-4056-9F44-0756E79116CA}">
      <dgm:prSet/>
      <dgm:spPr/>
      <dgm:t>
        <a:bodyPr/>
        <a:lstStyle/>
        <a:p>
          <a:endParaRPr lang="es-419" sz="1600">
            <a:solidFill>
              <a:schemeClr val="tx1"/>
            </a:solidFill>
          </a:endParaRPr>
        </a:p>
      </dgm:t>
    </dgm:pt>
    <dgm:pt modelId="{98B29DD1-84AB-40B0-B069-074ECD2AE8E8}">
      <dgm:prSet phldrT="[Texto]" custT="1"/>
      <dgm:spPr/>
      <dgm:t>
        <a:bodyPr/>
        <a:lstStyle/>
        <a:p>
          <a:r>
            <a:rPr lang="es-419" sz="2000"/>
            <a:t>Descripción de los problemas comunitarios</a:t>
          </a:r>
          <a:endParaRPr lang="es-419" sz="2000" dirty="0"/>
        </a:p>
      </dgm:t>
    </dgm:pt>
    <dgm:pt modelId="{B83EBFFD-F30E-42BF-94FC-67B389606712}" type="parTrans" cxnId="{EE1B5357-68F6-40EB-9574-4A715B00EDE1}">
      <dgm:prSet/>
      <dgm:spPr/>
      <dgm:t>
        <a:bodyPr/>
        <a:lstStyle/>
        <a:p>
          <a:endParaRPr lang="es-419" sz="1600">
            <a:solidFill>
              <a:schemeClr val="tx1"/>
            </a:solidFill>
          </a:endParaRPr>
        </a:p>
      </dgm:t>
    </dgm:pt>
    <dgm:pt modelId="{45FD228C-2BB3-44B3-A18E-3BFCBF903CC0}" type="sibTrans" cxnId="{EE1B5357-68F6-40EB-9574-4A715B00EDE1}">
      <dgm:prSet/>
      <dgm:spPr/>
      <dgm:t>
        <a:bodyPr/>
        <a:lstStyle/>
        <a:p>
          <a:endParaRPr lang="es-419" sz="1600">
            <a:solidFill>
              <a:schemeClr val="tx1"/>
            </a:solidFill>
          </a:endParaRPr>
        </a:p>
      </dgm:t>
    </dgm:pt>
    <dgm:pt modelId="{940C8D19-8FC2-4D83-94D0-80963526D663}">
      <dgm:prSet phldrT="[Texto]" custT="1"/>
      <dgm:spPr/>
      <dgm:t>
        <a:bodyPr/>
        <a:lstStyle/>
        <a:p>
          <a:r>
            <a:rPr lang="es-419" sz="2000" dirty="0"/>
            <a:t>Organización y articulación de los                                                                    contenidos o PDA</a:t>
          </a:r>
        </a:p>
      </dgm:t>
    </dgm:pt>
    <dgm:pt modelId="{1C00265E-C1C7-4E05-97B6-0CA3A43E6B12}" type="parTrans" cxnId="{222CB088-2CC7-4906-AFF6-84D64A3B385A}">
      <dgm:prSet/>
      <dgm:spPr/>
      <dgm:t>
        <a:bodyPr/>
        <a:lstStyle/>
        <a:p>
          <a:endParaRPr lang="es-419" sz="1600">
            <a:solidFill>
              <a:schemeClr val="tx1"/>
            </a:solidFill>
          </a:endParaRPr>
        </a:p>
      </dgm:t>
    </dgm:pt>
    <dgm:pt modelId="{C8823C90-CB46-4FF1-BED7-4A722469762C}" type="sibTrans" cxnId="{222CB088-2CC7-4906-AFF6-84D64A3B385A}">
      <dgm:prSet/>
      <dgm:spPr/>
      <dgm:t>
        <a:bodyPr/>
        <a:lstStyle/>
        <a:p>
          <a:endParaRPr lang="es-419" sz="1600">
            <a:solidFill>
              <a:schemeClr val="tx1"/>
            </a:solidFill>
          </a:endParaRPr>
        </a:p>
      </dgm:t>
    </dgm:pt>
    <dgm:pt modelId="{FF070DFA-C1D4-47E7-B80B-B687EB14E612}">
      <dgm:prSet phldrT="[Texto]" custT="1"/>
      <dgm:spPr/>
      <dgm:t>
        <a:bodyPr/>
        <a:lstStyle/>
        <a:p>
          <a:r>
            <a:rPr lang="es-419" sz="2000" dirty="0"/>
            <a:t>Codiseño</a:t>
          </a:r>
        </a:p>
      </dgm:t>
    </dgm:pt>
    <dgm:pt modelId="{3A61C9C5-7BA0-47BD-8C7F-57CCD31D1F8D}" type="parTrans" cxnId="{35BB5906-0DD7-454F-9304-F16C7CB25D29}">
      <dgm:prSet/>
      <dgm:spPr/>
      <dgm:t>
        <a:bodyPr/>
        <a:lstStyle/>
        <a:p>
          <a:endParaRPr lang="es-419" sz="1600">
            <a:solidFill>
              <a:schemeClr val="tx1"/>
            </a:solidFill>
          </a:endParaRPr>
        </a:p>
      </dgm:t>
    </dgm:pt>
    <dgm:pt modelId="{85D3E482-D9A9-48DF-8591-4CE897EB653B}" type="sibTrans" cxnId="{35BB5906-0DD7-454F-9304-F16C7CB25D29}">
      <dgm:prSet/>
      <dgm:spPr/>
      <dgm:t>
        <a:bodyPr/>
        <a:lstStyle/>
        <a:p>
          <a:endParaRPr lang="es-419" sz="1600">
            <a:solidFill>
              <a:schemeClr val="tx1"/>
            </a:solidFill>
          </a:endParaRPr>
        </a:p>
      </dgm:t>
    </dgm:pt>
    <dgm:pt modelId="{C8B335D9-CC59-422C-A97C-35A97D98BA54}">
      <dgm:prSet phldrT="[Texto]" custT="1"/>
      <dgm:spPr/>
      <dgm:t>
        <a:bodyPr/>
        <a:lstStyle/>
        <a:p>
          <a:r>
            <a:rPr lang="es-419" sz="2000"/>
            <a:t>Orientaciones didácticas</a:t>
          </a:r>
          <a:endParaRPr lang="es-419" sz="2000" dirty="0"/>
        </a:p>
      </dgm:t>
    </dgm:pt>
    <dgm:pt modelId="{6A4E65FE-C8C3-4C3C-B31C-C9CD70472C2A}" type="parTrans" cxnId="{B13FDE44-2DD5-4CB9-A88C-2B8F6CB827DC}">
      <dgm:prSet/>
      <dgm:spPr/>
      <dgm:t>
        <a:bodyPr/>
        <a:lstStyle/>
        <a:p>
          <a:endParaRPr lang="es-419" sz="1600">
            <a:solidFill>
              <a:schemeClr val="tx1"/>
            </a:solidFill>
          </a:endParaRPr>
        </a:p>
      </dgm:t>
    </dgm:pt>
    <dgm:pt modelId="{FF4E2896-B357-48A6-B3E5-4B45A3A542F0}" type="sibTrans" cxnId="{B13FDE44-2DD5-4CB9-A88C-2B8F6CB827DC}">
      <dgm:prSet/>
      <dgm:spPr/>
      <dgm:t>
        <a:bodyPr/>
        <a:lstStyle/>
        <a:p>
          <a:endParaRPr lang="es-419" sz="1600">
            <a:solidFill>
              <a:schemeClr val="tx1"/>
            </a:solidFill>
          </a:endParaRPr>
        </a:p>
      </dgm:t>
    </dgm:pt>
    <dgm:pt modelId="{B5A7582A-3C8D-4B70-8239-45562F859A7A}">
      <dgm:prSet phldrT="[Texto]" custT="1"/>
      <dgm:spPr/>
      <dgm:t>
        <a:bodyPr/>
        <a:lstStyle/>
        <a:p>
          <a:r>
            <a:rPr lang="es-419" sz="2000"/>
            <a:t>Ejes articuladores</a:t>
          </a:r>
          <a:endParaRPr lang="es-419" sz="2000" dirty="0"/>
        </a:p>
      </dgm:t>
    </dgm:pt>
    <dgm:pt modelId="{558C3D84-CAD6-4D57-B5E4-A08C864F0585}" type="parTrans" cxnId="{55E46E36-87CF-49D5-A790-BE33657F4BAE}">
      <dgm:prSet/>
      <dgm:spPr/>
      <dgm:t>
        <a:bodyPr/>
        <a:lstStyle/>
        <a:p>
          <a:endParaRPr lang="es-419" sz="1600">
            <a:solidFill>
              <a:schemeClr val="tx1"/>
            </a:solidFill>
          </a:endParaRPr>
        </a:p>
      </dgm:t>
    </dgm:pt>
    <dgm:pt modelId="{141D544B-5A35-4651-B966-57D19C49F59A}" type="sibTrans" cxnId="{55E46E36-87CF-49D5-A790-BE33657F4BAE}">
      <dgm:prSet/>
      <dgm:spPr/>
      <dgm:t>
        <a:bodyPr/>
        <a:lstStyle/>
        <a:p>
          <a:endParaRPr lang="es-419" sz="1600">
            <a:solidFill>
              <a:schemeClr val="tx1"/>
            </a:solidFill>
          </a:endParaRPr>
        </a:p>
      </dgm:t>
    </dgm:pt>
    <dgm:pt modelId="{BF072F46-A1C6-4F4B-B9C7-47B092152020}">
      <dgm:prSet phldrT="[Texto]" custT="1"/>
      <dgm:spPr/>
      <dgm:t>
        <a:bodyPr/>
        <a:lstStyle/>
        <a:p>
          <a:r>
            <a:rPr lang="es-419" sz="2000"/>
            <a:t>Sugerencias para la evaluación</a:t>
          </a:r>
          <a:endParaRPr lang="es-419" sz="2000" dirty="0"/>
        </a:p>
      </dgm:t>
    </dgm:pt>
    <dgm:pt modelId="{F69B36BF-26B4-40CA-8A86-AB59808D2CEB}" type="parTrans" cxnId="{94CAC0C7-465C-43F4-A708-33A350E01757}">
      <dgm:prSet/>
      <dgm:spPr/>
      <dgm:t>
        <a:bodyPr/>
        <a:lstStyle/>
        <a:p>
          <a:endParaRPr lang="es-419" sz="1600">
            <a:solidFill>
              <a:schemeClr val="tx1"/>
            </a:solidFill>
          </a:endParaRPr>
        </a:p>
      </dgm:t>
    </dgm:pt>
    <dgm:pt modelId="{4CDD896E-1A31-4891-B956-4AD5A58AE821}" type="sibTrans" cxnId="{94CAC0C7-465C-43F4-A708-33A350E01757}">
      <dgm:prSet/>
      <dgm:spPr/>
      <dgm:t>
        <a:bodyPr/>
        <a:lstStyle/>
        <a:p>
          <a:endParaRPr lang="es-419" sz="1600">
            <a:solidFill>
              <a:schemeClr val="tx1"/>
            </a:solidFill>
          </a:endParaRPr>
        </a:p>
      </dgm:t>
    </dgm:pt>
    <dgm:pt modelId="{FBED9660-68BB-49EA-8DB6-4889D9F39FE5}">
      <dgm:prSet phldrT="[Texto]" custT="1"/>
      <dgm:spPr/>
      <dgm:t>
        <a:bodyPr/>
        <a:lstStyle/>
        <a:p>
          <a:r>
            <a:rPr lang="es-419" sz="2000"/>
            <a:t>Temporalidad flexible</a:t>
          </a:r>
          <a:endParaRPr lang="es-419" sz="2000" dirty="0"/>
        </a:p>
      </dgm:t>
    </dgm:pt>
    <dgm:pt modelId="{AFF1E9D1-853B-4E6B-A72D-6924FD63E13E}" type="parTrans" cxnId="{813B381A-806C-438C-9AAD-8FB1C25A0948}">
      <dgm:prSet/>
      <dgm:spPr/>
      <dgm:t>
        <a:bodyPr/>
        <a:lstStyle/>
        <a:p>
          <a:endParaRPr lang="es-419" sz="1600">
            <a:solidFill>
              <a:schemeClr val="tx1"/>
            </a:solidFill>
          </a:endParaRPr>
        </a:p>
      </dgm:t>
    </dgm:pt>
    <dgm:pt modelId="{9460DD69-8544-45DE-8A97-091544A937AD}" type="sibTrans" cxnId="{813B381A-806C-438C-9AAD-8FB1C25A0948}">
      <dgm:prSet/>
      <dgm:spPr/>
      <dgm:t>
        <a:bodyPr/>
        <a:lstStyle/>
        <a:p>
          <a:endParaRPr lang="es-419" sz="1600">
            <a:solidFill>
              <a:schemeClr val="tx1"/>
            </a:solidFill>
          </a:endParaRPr>
        </a:p>
      </dgm:t>
    </dgm:pt>
    <dgm:pt modelId="{C6C446EA-D0F6-4BBF-BD40-A6553305C05E}">
      <dgm:prSet phldrT="[Texto]" custT="1"/>
      <dgm:spPr/>
      <dgm:t>
        <a:bodyPr/>
        <a:lstStyle/>
        <a:p>
          <a:r>
            <a:rPr lang="es-419" sz="2000" dirty="0"/>
            <a:t>Trabajo colaborativo</a:t>
          </a:r>
        </a:p>
      </dgm:t>
    </dgm:pt>
    <dgm:pt modelId="{C1BB1F45-20D8-41E1-9614-62D1E1228E6F}" type="parTrans" cxnId="{9C26D369-A396-43E6-A5DB-E48D8ADEF544}">
      <dgm:prSet/>
      <dgm:spPr/>
      <dgm:t>
        <a:bodyPr/>
        <a:lstStyle/>
        <a:p>
          <a:endParaRPr lang="es-419" sz="1600">
            <a:solidFill>
              <a:schemeClr val="tx1"/>
            </a:solidFill>
          </a:endParaRPr>
        </a:p>
      </dgm:t>
    </dgm:pt>
    <dgm:pt modelId="{A8493089-F7FD-4DEA-861C-6659D4A448A7}" type="sibTrans" cxnId="{9C26D369-A396-43E6-A5DB-E48D8ADEF544}">
      <dgm:prSet/>
      <dgm:spPr/>
      <dgm:t>
        <a:bodyPr/>
        <a:lstStyle/>
        <a:p>
          <a:endParaRPr lang="es-419" sz="1600">
            <a:solidFill>
              <a:schemeClr val="tx1"/>
            </a:solidFill>
          </a:endParaRPr>
        </a:p>
      </dgm:t>
    </dgm:pt>
    <dgm:pt modelId="{D9CE3D01-2AA4-4AC7-9736-F479A4890BC0}" type="pres">
      <dgm:prSet presAssocID="{D8736943-8304-4594-B37F-286E0B2CA465}" presName="linearFlow" presStyleCnt="0">
        <dgm:presLayoutVars>
          <dgm:dir/>
          <dgm:resizeHandles val="exact"/>
        </dgm:presLayoutVars>
      </dgm:prSet>
      <dgm:spPr/>
    </dgm:pt>
    <dgm:pt modelId="{4E08229F-AB2B-415F-9E56-AF48E5F1B5D7}" type="pres">
      <dgm:prSet presAssocID="{C6C446EA-D0F6-4BBF-BD40-A6553305C05E}" presName="composite" presStyleCnt="0"/>
      <dgm:spPr/>
    </dgm:pt>
    <dgm:pt modelId="{C9724B97-9F90-4F5F-82A4-F991F7B53C3A}" type="pres">
      <dgm:prSet presAssocID="{C6C446EA-D0F6-4BBF-BD40-A6553305C05E}" presName="imgShp" presStyleLbl="fgImgPlace1" presStyleIdx="0" presStyleCnt="9"/>
      <dgm:spPr/>
    </dgm:pt>
    <dgm:pt modelId="{C120C852-617D-4C66-8A1D-A7336D456016}" type="pres">
      <dgm:prSet presAssocID="{C6C446EA-D0F6-4BBF-BD40-A6553305C05E}" presName="txShp" presStyleLbl="node1" presStyleIdx="0" presStyleCnt="9" custScaleX="141107">
        <dgm:presLayoutVars>
          <dgm:bulletEnabled val="1"/>
        </dgm:presLayoutVars>
      </dgm:prSet>
      <dgm:spPr/>
    </dgm:pt>
    <dgm:pt modelId="{CDAE9F68-09E9-4FA5-BCE0-AE0C52453A0B}" type="pres">
      <dgm:prSet presAssocID="{A8493089-F7FD-4DEA-861C-6659D4A448A7}" presName="spacing" presStyleCnt="0"/>
      <dgm:spPr/>
    </dgm:pt>
    <dgm:pt modelId="{599076DD-A35E-4501-860A-78C0A1B809EE}" type="pres">
      <dgm:prSet presAssocID="{67208187-FDDD-4510-8BB3-21E6371267D3}" presName="composite" presStyleCnt="0"/>
      <dgm:spPr/>
    </dgm:pt>
    <dgm:pt modelId="{88CFD1C2-B5F9-493D-BF5B-9566C8F58E41}" type="pres">
      <dgm:prSet presAssocID="{67208187-FDDD-4510-8BB3-21E6371267D3}" presName="imgShp" presStyleLbl="fgImgPlace1" presStyleIdx="1" presStyleCnt="9"/>
      <dgm:spPr/>
    </dgm:pt>
    <dgm:pt modelId="{D62A0692-37F9-4F6C-BAFA-5F65538FFBB8}" type="pres">
      <dgm:prSet presAssocID="{67208187-FDDD-4510-8BB3-21E6371267D3}" presName="txShp" presStyleLbl="node1" presStyleIdx="1" presStyleCnt="9" custScaleX="141107">
        <dgm:presLayoutVars>
          <dgm:bulletEnabled val="1"/>
        </dgm:presLayoutVars>
      </dgm:prSet>
      <dgm:spPr/>
    </dgm:pt>
    <dgm:pt modelId="{AEA84B10-A7B8-4F5F-AD80-928EB9D03399}" type="pres">
      <dgm:prSet presAssocID="{23DD9B08-978A-4502-B692-22C747C23C43}" presName="spacing" presStyleCnt="0"/>
      <dgm:spPr/>
    </dgm:pt>
    <dgm:pt modelId="{8C94F5A6-51FE-4F80-BE50-E3B257AC4B6B}" type="pres">
      <dgm:prSet presAssocID="{98B29DD1-84AB-40B0-B069-074ECD2AE8E8}" presName="composite" presStyleCnt="0"/>
      <dgm:spPr/>
    </dgm:pt>
    <dgm:pt modelId="{BE90B2D4-8F99-4109-8EA0-20FE12194340}" type="pres">
      <dgm:prSet presAssocID="{98B29DD1-84AB-40B0-B069-074ECD2AE8E8}" presName="imgShp" presStyleLbl="fgImgPlace1" presStyleIdx="2" presStyleCnt="9"/>
      <dgm:spPr/>
    </dgm:pt>
    <dgm:pt modelId="{9A01C257-F1E5-4FEC-9FB3-C086CCF9D320}" type="pres">
      <dgm:prSet presAssocID="{98B29DD1-84AB-40B0-B069-074ECD2AE8E8}" presName="txShp" presStyleLbl="node1" presStyleIdx="2" presStyleCnt="9" custScaleX="141107">
        <dgm:presLayoutVars>
          <dgm:bulletEnabled val="1"/>
        </dgm:presLayoutVars>
      </dgm:prSet>
      <dgm:spPr/>
    </dgm:pt>
    <dgm:pt modelId="{8986707E-0B4C-4FE6-92F2-E1B74AFF1B98}" type="pres">
      <dgm:prSet presAssocID="{45FD228C-2BB3-44B3-A18E-3BFCBF903CC0}" presName="spacing" presStyleCnt="0"/>
      <dgm:spPr/>
    </dgm:pt>
    <dgm:pt modelId="{B0F70D5D-B46D-4271-B127-96FFAD509020}" type="pres">
      <dgm:prSet presAssocID="{940C8D19-8FC2-4D83-94D0-80963526D663}" presName="composite" presStyleCnt="0"/>
      <dgm:spPr/>
    </dgm:pt>
    <dgm:pt modelId="{39A3E401-6296-4C74-872C-F561220B4C76}" type="pres">
      <dgm:prSet presAssocID="{940C8D19-8FC2-4D83-94D0-80963526D663}" presName="imgShp" presStyleLbl="fgImgPlace1" presStyleIdx="3" presStyleCnt="9"/>
      <dgm:spPr/>
    </dgm:pt>
    <dgm:pt modelId="{F2BE1A78-8E54-4DB0-B2EC-48545F834178}" type="pres">
      <dgm:prSet presAssocID="{940C8D19-8FC2-4D83-94D0-80963526D663}" presName="txShp" presStyleLbl="node1" presStyleIdx="3" presStyleCnt="9" custScaleX="141107" custScaleY="126329">
        <dgm:presLayoutVars>
          <dgm:bulletEnabled val="1"/>
        </dgm:presLayoutVars>
      </dgm:prSet>
      <dgm:spPr/>
    </dgm:pt>
    <dgm:pt modelId="{ED0BAC19-7DDC-457D-BA39-A13716FCA905}" type="pres">
      <dgm:prSet presAssocID="{C8823C90-CB46-4FF1-BED7-4A722469762C}" presName="spacing" presStyleCnt="0"/>
      <dgm:spPr/>
    </dgm:pt>
    <dgm:pt modelId="{42726DBE-3DD0-4D04-AF64-A51E0CE86F2F}" type="pres">
      <dgm:prSet presAssocID="{FF070DFA-C1D4-47E7-B80B-B687EB14E612}" presName="composite" presStyleCnt="0"/>
      <dgm:spPr/>
    </dgm:pt>
    <dgm:pt modelId="{820A6F79-93D8-41BD-BCFA-21B5010A4736}" type="pres">
      <dgm:prSet presAssocID="{FF070DFA-C1D4-47E7-B80B-B687EB14E612}" presName="imgShp" presStyleLbl="fgImgPlace1" presStyleIdx="4" presStyleCnt="9"/>
      <dgm:spPr/>
    </dgm:pt>
    <dgm:pt modelId="{0881CFA7-5929-4763-8BC7-7D24B8243C43}" type="pres">
      <dgm:prSet presAssocID="{FF070DFA-C1D4-47E7-B80B-B687EB14E612}" presName="txShp" presStyleLbl="node1" presStyleIdx="4" presStyleCnt="9" custScaleX="141107">
        <dgm:presLayoutVars>
          <dgm:bulletEnabled val="1"/>
        </dgm:presLayoutVars>
      </dgm:prSet>
      <dgm:spPr/>
    </dgm:pt>
    <dgm:pt modelId="{26C1C886-7782-44E6-B052-77754F9B744B}" type="pres">
      <dgm:prSet presAssocID="{85D3E482-D9A9-48DF-8591-4CE897EB653B}" presName="spacing" presStyleCnt="0"/>
      <dgm:spPr/>
    </dgm:pt>
    <dgm:pt modelId="{92908B2B-4035-4C55-85AC-B3DC8FE02F03}" type="pres">
      <dgm:prSet presAssocID="{C8B335D9-CC59-422C-A97C-35A97D98BA54}" presName="composite" presStyleCnt="0"/>
      <dgm:spPr/>
    </dgm:pt>
    <dgm:pt modelId="{7B681AC6-B1A9-4FC3-8466-082C85FDFB64}" type="pres">
      <dgm:prSet presAssocID="{C8B335D9-CC59-422C-A97C-35A97D98BA54}" presName="imgShp" presStyleLbl="fgImgPlace1" presStyleIdx="5" presStyleCnt="9"/>
      <dgm:spPr/>
    </dgm:pt>
    <dgm:pt modelId="{FE37D03D-3B9F-4851-B07D-290C5F749FBF}" type="pres">
      <dgm:prSet presAssocID="{C8B335D9-CC59-422C-A97C-35A97D98BA54}" presName="txShp" presStyleLbl="node1" presStyleIdx="5" presStyleCnt="9" custScaleX="141107">
        <dgm:presLayoutVars>
          <dgm:bulletEnabled val="1"/>
        </dgm:presLayoutVars>
      </dgm:prSet>
      <dgm:spPr/>
    </dgm:pt>
    <dgm:pt modelId="{CDF2CAC1-744B-4920-87A7-882A7B90F962}" type="pres">
      <dgm:prSet presAssocID="{FF4E2896-B357-48A6-B3E5-4B45A3A542F0}" presName="spacing" presStyleCnt="0"/>
      <dgm:spPr/>
    </dgm:pt>
    <dgm:pt modelId="{CA35397F-76EF-4208-A0A7-A387F72DFD0E}" type="pres">
      <dgm:prSet presAssocID="{B5A7582A-3C8D-4B70-8239-45562F859A7A}" presName="composite" presStyleCnt="0"/>
      <dgm:spPr/>
    </dgm:pt>
    <dgm:pt modelId="{09E4319D-1030-42CA-A808-7AF934CEDADA}" type="pres">
      <dgm:prSet presAssocID="{B5A7582A-3C8D-4B70-8239-45562F859A7A}" presName="imgShp" presStyleLbl="fgImgPlace1" presStyleIdx="6" presStyleCnt="9"/>
      <dgm:spPr/>
    </dgm:pt>
    <dgm:pt modelId="{7DBD696D-B91F-411B-9AF6-FAAD2E28E7A4}" type="pres">
      <dgm:prSet presAssocID="{B5A7582A-3C8D-4B70-8239-45562F859A7A}" presName="txShp" presStyleLbl="node1" presStyleIdx="6" presStyleCnt="9" custScaleX="141107">
        <dgm:presLayoutVars>
          <dgm:bulletEnabled val="1"/>
        </dgm:presLayoutVars>
      </dgm:prSet>
      <dgm:spPr/>
    </dgm:pt>
    <dgm:pt modelId="{E0161AE5-466B-4EB9-B465-AED750C3F8F7}" type="pres">
      <dgm:prSet presAssocID="{141D544B-5A35-4651-B966-57D19C49F59A}" presName="spacing" presStyleCnt="0"/>
      <dgm:spPr/>
    </dgm:pt>
    <dgm:pt modelId="{2A7F2A43-D42A-4505-86E1-6351F19DF50B}" type="pres">
      <dgm:prSet presAssocID="{BF072F46-A1C6-4F4B-B9C7-47B092152020}" presName="composite" presStyleCnt="0"/>
      <dgm:spPr/>
    </dgm:pt>
    <dgm:pt modelId="{A6A501FB-69F5-405C-86EB-A86E509FF278}" type="pres">
      <dgm:prSet presAssocID="{BF072F46-A1C6-4F4B-B9C7-47B092152020}" presName="imgShp" presStyleLbl="fgImgPlace1" presStyleIdx="7" presStyleCnt="9"/>
      <dgm:spPr/>
    </dgm:pt>
    <dgm:pt modelId="{52347754-5537-4DA0-A88B-AA31C5B3D72A}" type="pres">
      <dgm:prSet presAssocID="{BF072F46-A1C6-4F4B-B9C7-47B092152020}" presName="txShp" presStyleLbl="node1" presStyleIdx="7" presStyleCnt="9" custScaleX="141107">
        <dgm:presLayoutVars>
          <dgm:bulletEnabled val="1"/>
        </dgm:presLayoutVars>
      </dgm:prSet>
      <dgm:spPr/>
    </dgm:pt>
    <dgm:pt modelId="{3843F6DE-DF77-4FC0-BBBF-028BB3008F4B}" type="pres">
      <dgm:prSet presAssocID="{4CDD896E-1A31-4891-B956-4AD5A58AE821}" presName="spacing" presStyleCnt="0"/>
      <dgm:spPr/>
    </dgm:pt>
    <dgm:pt modelId="{A375E23A-CA8D-408F-B3F5-4D74F92459D9}" type="pres">
      <dgm:prSet presAssocID="{FBED9660-68BB-49EA-8DB6-4889D9F39FE5}" presName="composite" presStyleCnt="0"/>
      <dgm:spPr/>
    </dgm:pt>
    <dgm:pt modelId="{37D1559D-C965-4610-8A65-9687A501D8ED}" type="pres">
      <dgm:prSet presAssocID="{FBED9660-68BB-49EA-8DB6-4889D9F39FE5}" presName="imgShp" presStyleLbl="fgImgPlace1" presStyleIdx="8" presStyleCnt="9"/>
      <dgm:spPr/>
    </dgm:pt>
    <dgm:pt modelId="{7D3865B4-FC2B-43C2-80CA-E8B091EEBC20}" type="pres">
      <dgm:prSet presAssocID="{FBED9660-68BB-49EA-8DB6-4889D9F39FE5}" presName="txShp" presStyleLbl="node1" presStyleIdx="8" presStyleCnt="9" custScaleX="141107">
        <dgm:presLayoutVars>
          <dgm:bulletEnabled val="1"/>
        </dgm:presLayoutVars>
      </dgm:prSet>
      <dgm:spPr/>
    </dgm:pt>
  </dgm:ptLst>
  <dgm:cxnLst>
    <dgm:cxn modelId="{35BB5906-0DD7-454F-9304-F16C7CB25D29}" srcId="{D8736943-8304-4594-B37F-286E0B2CA465}" destId="{FF070DFA-C1D4-47E7-B80B-B687EB14E612}" srcOrd="4" destOrd="0" parTransId="{3A61C9C5-7BA0-47BD-8C7F-57CCD31D1F8D}" sibTransId="{85D3E482-D9A9-48DF-8591-4CE897EB653B}"/>
    <dgm:cxn modelId="{4C7ABA06-9EC9-40DB-A405-A6EC9428FC2E}" type="presOf" srcId="{B5A7582A-3C8D-4B70-8239-45562F859A7A}" destId="{7DBD696D-B91F-411B-9AF6-FAAD2E28E7A4}" srcOrd="0" destOrd="0" presId="urn:microsoft.com/office/officeart/2005/8/layout/vList3"/>
    <dgm:cxn modelId="{F109F416-4F1B-4477-9AC6-0D6EBD214354}" type="presOf" srcId="{98B29DD1-84AB-40B0-B069-074ECD2AE8E8}" destId="{9A01C257-F1E5-4FEC-9FB3-C086CCF9D320}" srcOrd="0" destOrd="0" presId="urn:microsoft.com/office/officeart/2005/8/layout/vList3"/>
    <dgm:cxn modelId="{813B381A-806C-438C-9AAD-8FB1C25A0948}" srcId="{D8736943-8304-4594-B37F-286E0B2CA465}" destId="{FBED9660-68BB-49EA-8DB6-4889D9F39FE5}" srcOrd="8" destOrd="0" parTransId="{AFF1E9D1-853B-4E6B-A72D-6924FD63E13E}" sibTransId="{9460DD69-8544-45DE-8A97-091544A937AD}"/>
    <dgm:cxn modelId="{0F1C1336-5D25-4056-9F44-0756E79116CA}" srcId="{D8736943-8304-4594-B37F-286E0B2CA465}" destId="{67208187-FDDD-4510-8BB3-21E6371267D3}" srcOrd="1" destOrd="0" parTransId="{98D650F2-80FF-49D1-9EB3-01F6CBF72C25}" sibTransId="{23DD9B08-978A-4502-B692-22C747C23C43}"/>
    <dgm:cxn modelId="{55E46E36-87CF-49D5-A790-BE33657F4BAE}" srcId="{D8736943-8304-4594-B37F-286E0B2CA465}" destId="{B5A7582A-3C8D-4B70-8239-45562F859A7A}" srcOrd="6" destOrd="0" parTransId="{558C3D84-CAD6-4D57-B5E4-A08C864F0585}" sibTransId="{141D544B-5A35-4651-B966-57D19C49F59A}"/>
    <dgm:cxn modelId="{B13FDE44-2DD5-4CB9-A88C-2B8F6CB827DC}" srcId="{D8736943-8304-4594-B37F-286E0B2CA465}" destId="{C8B335D9-CC59-422C-A97C-35A97D98BA54}" srcOrd="5" destOrd="0" parTransId="{6A4E65FE-C8C3-4C3C-B31C-C9CD70472C2A}" sibTransId="{FF4E2896-B357-48A6-B3E5-4B45A3A542F0}"/>
    <dgm:cxn modelId="{9C26D369-A396-43E6-A5DB-E48D8ADEF544}" srcId="{D8736943-8304-4594-B37F-286E0B2CA465}" destId="{C6C446EA-D0F6-4BBF-BD40-A6553305C05E}" srcOrd="0" destOrd="0" parTransId="{C1BB1F45-20D8-41E1-9614-62D1E1228E6F}" sibTransId="{A8493089-F7FD-4DEA-861C-6659D4A448A7}"/>
    <dgm:cxn modelId="{32768250-844D-4286-9B5F-B4E842A57C50}" type="presOf" srcId="{C6C446EA-D0F6-4BBF-BD40-A6553305C05E}" destId="{C120C852-617D-4C66-8A1D-A7336D456016}" srcOrd="0" destOrd="0" presId="urn:microsoft.com/office/officeart/2005/8/layout/vList3"/>
    <dgm:cxn modelId="{EE1B5357-68F6-40EB-9574-4A715B00EDE1}" srcId="{D8736943-8304-4594-B37F-286E0B2CA465}" destId="{98B29DD1-84AB-40B0-B069-074ECD2AE8E8}" srcOrd="2" destOrd="0" parTransId="{B83EBFFD-F30E-42BF-94FC-67B389606712}" sibTransId="{45FD228C-2BB3-44B3-A18E-3BFCBF903CC0}"/>
    <dgm:cxn modelId="{7F26055A-33CD-4D99-BDEA-FEBEADFE3945}" type="presOf" srcId="{C8B335D9-CC59-422C-A97C-35A97D98BA54}" destId="{FE37D03D-3B9F-4851-B07D-290C5F749FBF}" srcOrd="0" destOrd="0" presId="urn:microsoft.com/office/officeart/2005/8/layout/vList3"/>
    <dgm:cxn modelId="{222CB088-2CC7-4906-AFF6-84D64A3B385A}" srcId="{D8736943-8304-4594-B37F-286E0B2CA465}" destId="{940C8D19-8FC2-4D83-94D0-80963526D663}" srcOrd="3" destOrd="0" parTransId="{1C00265E-C1C7-4E05-97B6-0CA3A43E6B12}" sibTransId="{C8823C90-CB46-4FF1-BED7-4A722469762C}"/>
    <dgm:cxn modelId="{FAB39B8B-FCE0-4022-8621-21FADE3E06C4}" type="presOf" srcId="{940C8D19-8FC2-4D83-94D0-80963526D663}" destId="{F2BE1A78-8E54-4DB0-B2EC-48545F834178}" srcOrd="0" destOrd="0" presId="urn:microsoft.com/office/officeart/2005/8/layout/vList3"/>
    <dgm:cxn modelId="{4E295296-BBA3-46E8-A1F6-7C8A9B89A4BE}" type="presOf" srcId="{BF072F46-A1C6-4F4B-B9C7-47B092152020}" destId="{52347754-5537-4DA0-A88B-AA31C5B3D72A}" srcOrd="0" destOrd="0" presId="urn:microsoft.com/office/officeart/2005/8/layout/vList3"/>
    <dgm:cxn modelId="{94CAC0C7-465C-43F4-A708-33A350E01757}" srcId="{D8736943-8304-4594-B37F-286E0B2CA465}" destId="{BF072F46-A1C6-4F4B-B9C7-47B092152020}" srcOrd="7" destOrd="0" parTransId="{F69B36BF-26B4-40CA-8A86-AB59808D2CEB}" sibTransId="{4CDD896E-1A31-4891-B956-4AD5A58AE821}"/>
    <dgm:cxn modelId="{9105EFC7-5B77-4CA5-AA95-59A929CC52F7}" type="presOf" srcId="{FF070DFA-C1D4-47E7-B80B-B687EB14E612}" destId="{0881CFA7-5929-4763-8BC7-7D24B8243C43}" srcOrd="0" destOrd="0" presId="urn:microsoft.com/office/officeart/2005/8/layout/vList3"/>
    <dgm:cxn modelId="{FA67B3D8-D640-4E88-B9A0-3F59D2B3E665}" type="presOf" srcId="{67208187-FDDD-4510-8BB3-21E6371267D3}" destId="{D62A0692-37F9-4F6C-BAFA-5F65538FFBB8}" srcOrd="0" destOrd="0" presId="urn:microsoft.com/office/officeart/2005/8/layout/vList3"/>
    <dgm:cxn modelId="{92CDF1DF-2E95-4027-B3F3-4A75C1A52C2D}" type="presOf" srcId="{D8736943-8304-4594-B37F-286E0B2CA465}" destId="{D9CE3D01-2AA4-4AC7-9736-F479A4890BC0}" srcOrd="0" destOrd="0" presId="urn:microsoft.com/office/officeart/2005/8/layout/vList3"/>
    <dgm:cxn modelId="{32F365E2-D911-42C0-83CE-3E8FAB4E6E6A}" type="presOf" srcId="{FBED9660-68BB-49EA-8DB6-4889D9F39FE5}" destId="{7D3865B4-FC2B-43C2-80CA-E8B091EEBC20}" srcOrd="0" destOrd="0" presId="urn:microsoft.com/office/officeart/2005/8/layout/vList3"/>
    <dgm:cxn modelId="{CB8DA51D-142D-4DC3-B96F-EABA1EAEAE4C}" type="presParOf" srcId="{D9CE3D01-2AA4-4AC7-9736-F479A4890BC0}" destId="{4E08229F-AB2B-415F-9E56-AF48E5F1B5D7}" srcOrd="0" destOrd="0" presId="urn:microsoft.com/office/officeart/2005/8/layout/vList3"/>
    <dgm:cxn modelId="{CC7065E3-BCD6-4EF9-8566-F952A1159043}" type="presParOf" srcId="{4E08229F-AB2B-415F-9E56-AF48E5F1B5D7}" destId="{C9724B97-9F90-4F5F-82A4-F991F7B53C3A}" srcOrd="0" destOrd="0" presId="urn:microsoft.com/office/officeart/2005/8/layout/vList3"/>
    <dgm:cxn modelId="{6ECAD3EB-D842-44CE-80DD-6C22B356235A}" type="presParOf" srcId="{4E08229F-AB2B-415F-9E56-AF48E5F1B5D7}" destId="{C120C852-617D-4C66-8A1D-A7336D456016}" srcOrd="1" destOrd="0" presId="urn:microsoft.com/office/officeart/2005/8/layout/vList3"/>
    <dgm:cxn modelId="{1A4B709E-FBAD-4FEB-99AA-897C58FE9B6A}" type="presParOf" srcId="{D9CE3D01-2AA4-4AC7-9736-F479A4890BC0}" destId="{CDAE9F68-09E9-4FA5-BCE0-AE0C52453A0B}" srcOrd="1" destOrd="0" presId="urn:microsoft.com/office/officeart/2005/8/layout/vList3"/>
    <dgm:cxn modelId="{79EBAC47-367C-41D9-9552-CADD3BED2504}" type="presParOf" srcId="{D9CE3D01-2AA4-4AC7-9736-F479A4890BC0}" destId="{599076DD-A35E-4501-860A-78C0A1B809EE}" srcOrd="2" destOrd="0" presId="urn:microsoft.com/office/officeart/2005/8/layout/vList3"/>
    <dgm:cxn modelId="{496E3FFD-C939-4637-9E9A-3BD253CA5C38}" type="presParOf" srcId="{599076DD-A35E-4501-860A-78C0A1B809EE}" destId="{88CFD1C2-B5F9-493D-BF5B-9566C8F58E41}" srcOrd="0" destOrd="0" presId="urn:microsoft.com/office/officeart/2005/8/layout/vList3"/>
    <dgm:cxn modelId="{02DE4452-9CD4-4C65-8629-9205CCFDF3AD}" type="presParOf" srcId="{599076DD-A35E-4501-860A-78C0A1B809EE}" destId="{D62A0692-37F9-4F6C-BAFA-5F65538FFBB8}" srcOrd="1" destOrd="0" presId="urn:microsoft.com/office/officeart/2005/8/layout/vList3"/>
    <dgm:cxn modelId="{271B641D-7301-43AC-9C0D-193DFAF48E54}" type="presParOf" srcId="{D9CE3D01-2AA4-4AC7-9736-F479A4890BC0}" destId="{AEA84B10-A7B8-4F5F-AD80-928EB9D03399}" srcOrd="3" destOrd="0" presId="urn:microsoft.com/office/officeart/2005/8/layout/vList3"/>
    <dgm:cxn modelId="{BE408827-7574-451F-9CA4-AAAE3ADE4904}" type="presParOf" srcId="{D9CE3D01-2AA4-4AC7-9736-F479A4890BC0}" destId="{8C94F5A6-51FE-4F80-BE50-E3B257AC4B6B}" srcOrd="4" destOrd="0" presId="urn:microsoft.com/office/officeart/2005/8/layout/vList3"/>
    <dgm:cxn modelId="{9123D85D-F16F-4858-AE52-E888DEEA76EC}" type="presParOf" srcId="{8C94F5A6-51FE-4F80-BE50-E3B257AC4B6B}" destId="{BE90B2D4-8F99-4109-8EA0-20FE12194340}" srcOrd="0" destOrd="0" presId="urn:microsoft.com/office/officeart/2005/8/layout/vList3"/>
    <dgm:cxn modelId="{A0D760BE-B933-434B-B6BE-3ADDAADA0E69}" type="presParOf" srcId="{8C94F5A6-51FE-4F80-BE50-E3B257AC4B6B}" destId="{9A01C257-F1E5-4FEC-9FB3-C086CCF9D320}" srcOrd="1" destOrd="0" presId="urn:microsoft.com/office/officeart/2005/8/layout/vList3"/>
    <dgm:cxn modelId="{47DF3B92-A4FA-4DC6-AED1-71B9FE50F413}" type="presParOf" srcId="{D9CE3D01-2AA4-4AC7-9736-F479A4890BC0}" destId="{8986707E-0B4C-4FE6-92F2-E1B74AFF1B98}" srcOrd="5" destOrd="0" presId="urn:microsoft.com/office/officeart/2005/8/layout/vList3"/>
    <dgm:cxn modelId="{4A091184-E191-4F2C-8EE8-46D7AD7FBE80}" type="presParOf" srcId="{D9CE3D01-2AA4-4AC7-9736-F479A4890BC0}" destId="{B0F70D5D-B46D-4271-B127-96FFAD509020}" srcOrd="6" destOrd="0" presId="urn:microsoft.com/office/officeart/2005/8/layout/vList3"/>
    <dgm:cxn modelId="{7974B36E-0DD8-4331-925A-CEBFCE996235}" type="presParOf" srcId="{B0F70D5D-B46D-4271-B127-96FFAD509020}" destId="{39A3E401-6296-4C74-872C-F561220B4C76}" srcOrd="0" destOrd="0" presId="urn:microsoft.com/office/officeart/2005/8/layout/vList3"/>
    <dgm:cxn modelId="{7024F728-6BD7-4865-BAB9-217FAA1917C7}" type="presParOf" srcId="{B0F70D5D-B46D-4271-B127-96FFAD509020}" destId="{F2BE1A78-8E54-4DB0-B2EC-48545F834178}" srcOrd="1" destOrd="0" presId="urn:microsoft.com/office/officeart/2005/8/layout/vList3"/>
    <dgm:cxn modelId="{7C682384-8D3D-454A-90DB-6072A17D6BB7}" type="presParOf" srcId="{D9CE3D01-2AA4-4AC7-9736-F479A4890BC0}" destId="{ED0BAC19-7DDC-457D-BA39-A13716FCA905}" srcOrd="7" destOrd="0" presId="urn:microsoft.com/office/officeart/2005/8/layout/vList3"/>
    <dgm:cxn modelId="{A8AE2333-5794-42A6-BADB-8743F4DE6F3E}" type="presParOf" srcId="{D9CE3D01-2AA4-4AC7-9736-F479A4890BC0}" destId="{42726DBE-3DD0-4D04-AF64-A51E0CE86F2F}" srcOrd="8" destOrd="0" presId="urn:microsoft.com/office/officeart/2005/8/layout/vList3"/>
    <dgm:cxn modelId="{5897AE64-12A5-40DB-AD10-5723CE20F1D0}" type="presParOf" srcId="{42726DBE-3DD0-4D04-AF64-A51E0CE86F2F}" destId="{820A6F79-93D8-41BD-BCFA-21B5010A4736}" srcOrd="0" destOrd="0" presId="urn:microsoft.com/office/officeart/2005/8/layout/vList3"/>
    <dgm:cxn modelId="{9070B785-D055-44BB-B73B-7D6A3BBEC05E}" type="presParOf" srcId="{42726DBE-3DD0-4D04-AF64-A51E0CE86F2F}" destId="{0881CFA7-5929-4763-8BC7-7D24B8243C43}" srcOrd="1" destOrd="0" presId="urn:microsoft.com/office/officeart/2005/8/layout/vList3"/>
    <dgm:cxn modelId="{AF14E07E-17A6-48D5-92EA-4A76E4C643C0}" type="presParOf" srcId="{D9CE3D01-2AA4-4AC7-9736-F479A4890BC0}" destId="{26C1C886-7782-44E6-B052-77754F9B744B}" srcOrd="9" destOrd="0" presId="urn:microsoft.com/office/officeart/2005/8/layout/vList3"/>
    <dgm:cxn modelId="{65DACC0F-0C70-486C-9F17-2921257F6B1E}" type="presParOf" srcId="{D9CE3D01-2AA4-4AC7-9736-F479A4890BC0}" destId="{92908B2B-4035-4C55-85AC-B3DC8FE02F03}" srcOrd="10" destOrd="0" presId="urn:microsoft.com/office/officeart/2005/8/layout/vList3"/>
    <dgm:cxn modelId="{DF9B60BC-B90C-4CE1-B444-CF185BA710E0}" type="presParOf" srcId="{92908B2B-4035-4C55-85AC-B3DC8FE02F03}" destId="{7B681AC6-B1A9-4FC3-8466-082C85FDFB64}" srcOrd="0" destOrd="0" presId="urn:microsoft.com/office/officeart/2005/8/layout/vList3"/>
    <dgm:cxn modelId="{60419C46-E9EF-4512-8EB8-3E4A94A585C0}" type="presParOf" srcId="{92908B2B-4035-4C55-85AC-B3DC8FE02F03}" destId="{FE37D03D-3B9F-4851-B07D-290C5F749FBF}" srcOrd="1" destOrd="0" presId="urn:microsoft.com/office/officeart/2005/8/layout/vList3"/>
    <dgm:cxn modelId="{52856D82-8893-4451-9360-CF431ED70935}" type="presParOf" srcId="{D9CE3D01-2AA4-4AC7-9736-F479A4890BC0}" destId="{CDF2CAC1-744B-4920-87A7-882A7B90F962}" srcOrd="11" destOrd="0" presId="urn:microsoft.com/office/officeart/2005/8/layout/vList3"/>
    <dgm:cxn modelId="{885B73FE-B4F6-4140-988B-3B2202849F44}" type="presParOf" srcId="{D9CE3D01-2AA4-4AC7-9736-F479A4890BC0}" destId="{CA35397F-76EF-4208-A0A7-A387F72DFD0E}" srcOrd="12" destOrd="0" presId="urn:microsoft.com/office/officeart/2005/8/layout/vList3"/>
    <dgm:cxn modelId="{1076C5EC-429A-4FCE-B3E2-071139089E07}" type="presParOf" srcId="{CA35397F-76EF-4208-A0A7-A387F72DFD0E}" destId="{09E4319D-1030-42CA-A808-7AF934CEDADA}" srcOrd="0" destOrd="0" presId="urn:microsoft.com/office/officeart/2005/8/layout/vList3"/>
    <dgm:cxn modelId="{CA8D0E4D-4E2D-49EB-93BD-F74835252463}" type="presParOf" srcId="{CA35397F-76EF-4208-A0A7-A387F72DFD0E}" destId="{7DBD696D-B91F-411B-9AF6-FAAD2E28E7A4}" srcOrd="1" destOrd="0" presId="urn:microsoft.com/office/officeart/2005/8/layout/vList3"/>
    <dgm:cxn modelId="{CF539608-D3D7-43C6-AEE1-A870F58056D2}" type="presParOf" srcId="{D9CE3D01-2AA4-4AC7-9736-F479A4890BC0}" destId="{E0161AE5-466B-4EB9-B465-AED750C3F8F7}" srcOrd="13" destOrd="0" presId="urn:microsoft.com/office/officeart/2005/8/layout/vList3"/>
    <dgm:cxn modelId="{492DF522-E849-4291-AD82-67595DDAC264}" type="presParOf" srcId="{D9CE3D01-2AA4-4AC7-9736-F479A4890BC0}" destId="{2A7F2A43-D42A-4505-86E1-6351F19DF50B}" srcOrd="14" destOrd="0" presId="urn:microsoft.com/office/officeart/2005/8/layout/vList3"/>
    <dgm:cxn modelId="{0E3A23AD-8D13-4F2F-8519-9E946A55E3B9}" type="presParOf" srcId="{2A7F2A43-D42A-4505-86E1-6351F19DF50B}" destId="{A6A501FB-69F5-405C-86EB-A86E509FF278}" srcOrd="0" destOrd="0" presId="urn:microsoft.com/office/officeart/2005/8/layout/vList3"/>
    <dgm:cxn modelId="{6D04334D-A0ED-4C38-9DEE-3082525C2F96}" type="presParOf" srcId="{2A7F2A43-D42A-4505-86E1-6351F19DF50B}" destId="{52347754-5537-4DA0-A88B-AA31C5B3D72A}" srcOrd="1" destOrd="0" presId="urn:microsoft.com/office/officeart/2005/8/layout/vList3"/>
    <dgm:cxn modelId="{1CC3372D-8EE9-419D-945B-D82C0EDAA53A}" type="presParOf" srcId="{D9CE3D01-2AA4-4AC7-9736-F479A4890BC0}" destId="{3843F6DE-DF77-4FC0-BBBF-028BB3008F4B}" srcOrd="15" destOrd="0" presId="urn:microsoft.com/office/officeart/2005/8/layout/vList3"/>
    <dgm:cxn modelId="{341B9DFB-F31D-4951-AD7C-F57837874D97}" type="presParOf" srcId="{D9CE3D01-2AA4-4AC7-9736-F479A4890BC0}" destId="{A375E23A-CA8D-408F-B3F5-4D74F92459D9}" srcOrd="16" destOrd="0" presId="urn:microsoft.com/office/officeart/2005/8/layout/vList3"/>
    <dgm:cxn modelId="{E67D9C0C-C7FD-45D4-8DA2-2CF25744E90E}" type="presParOf" srcId="{A375E23A-CA8D-408F-B3F5-4D74F92459D9}" destId="{37D1559D-C965-4610-8A65-9687A501D8ED}" srcOrd="0" destOrd="0" presId="urn:microsoft.com/office/officeart/2005/8/layout/vList3"/>
    <dgm:cxn modelId="{DFD4A3CE-C5CE-402F-B723-3DCF44765331}" type="presParOf" srcId="{A375E23A-CA8D-408F-B3F5-4D74F92459D9}" destId="{7D3865B4-FC2B-43C2-80CA-E8B091EEBC2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C0B14E-AEA6-48D3-A387-ED4A3A3BF840}" type="doc">
      <dgm:prSet loTypeId="urn:microsoft.com/office/officeart/2016/7/layout/AccentHomeChevronProcess" loCatId="process" qsTypeId="urn:microsoft.com/office/officeart/2005/8/quickstyle/simple3" qsCatId="simple" csTypeId="urn:microsoft.com/office/officeart/2005/8/colors/colorful5" csCatId="colorful" phldr="1"/>
      <dgm:spPr/>
      <dgm:t>
        <a:bodyPr rtlCol="0"/>
        <a:lstStyle/>
        <a:p>
          <a:pPr rtl="0"/>
          <a:endParaRPr lang="en-US"/>
        </a:p>
      </dgm:t>
    </dgm:pt>
    <dgm:pt modelId="{AACEAFD5-63CF-4AFC-B46F-BE086C5D447C}">
      <dgm:prSet phldrT="[Text]"/>
      <dgm:spPr/>
      <dgm:t>
        <a:bodyPr rtlCol="0"/>
        <a:lstStyle/>
        <a:p>
          <a:pPr rtl="0"/>
          <a:r>
            <a:rPr lang="es-ES" b="0" noProof="0" dirty="0">
              <a:effectLst/>
              <a:latin typeface="Arial Nova" panose="020B0504020202020204" pitchFamily="34" charset="0"/>
            </a:rPr>
            <a:t>Análisis de necesidades en las escuelas</a:t>
          </a:r>
        </a:p>
      </dgm:t>
    </dgm:pt>
    <dgm:pt modelId="{7A0BD8EC-BB4A-4912-A54E-6F39B681264E}" type="parTrans" cxnId="{AE101ABC-7EA3-4444-A576-8AB15A371C84}">
      <dgm:prSet/>
      <dgm:spPr/>
      <dgm:t>
        <a:bodyPr rtlCol="0"/>
        <a:lstStyle/>
        <a:p>
          <a:pPr rtl="0"/>
          <a:endParaRPr lang="es-ES" noProof="0" dirty="0"/>
        </a:p>
      </dgm:t>
    </dgm:pt>
    <dgm:pt modelId="{7A8D4B4D-06E9-4958-810D-A6226B6AC588}" type="sibTrans" cxnId="{AE101ABC-7EA3-4444-A576-8AB15A371C84}">
      <dgm:prSet/>
      <dgm:spPr/>
      <dgm:t>
        <a:bodyPr rtlCol="0"/>
        <a:lstStyle/>
        <a:p>
          <a:pPr rtl="0"/>
          <a:endParaRPr lang="es-ES" noProof="0" dirty="0"/>
        </a:p>
      </dgm:t>
    </dgm:pt>
    <dgm:pt modelId="{349299C9-846E-4827-813A-349CCCE20782}">
      <dgm:prSet phldrT="[Text]" custT="1"/>
      <dgm:spPr/>
      <dgm:t>
        <a:bodyPr lIns="108000" tIns="648000" rIns="288000" rtlCol="0" anchor="t" anchorCtr="0"/>
        <a:lstStyle/>
        <a:p>
          <a:pPr rtl="0">
            <a:lnSpc>
              <a:spcPts val="1500"/>
            </a:lnSpc>
            <a:spcAft>
              <a:spcPts val="0"/>
            </a:spcAft>
          </a:pPr>
          <a:r>
            <a:rPr lang="es-ES" sz="1200" noProof="0">
              <a:latin typeface="+mn-lt"/>
              <a:ea typeface="+mn-ea"/>
              <a:cs typeface="+mn-cs"/>
            </a:rPr>
            <a:t>Se tuvieron diversas reuniones con maestros, y con base en ello se identificaron sus principales necesidades</a:t>
          </a:r>
          <a:endParaRPr lang="es-ES" sz="1200" noProof="0" dirty="0"/>
        </a:p>
      </dgm:t>
    </dgm:pt>
    <dgm:pt modelId="{AEA27547-B9ED-4994-BD27-04EC297EF367}" type="parTrans" cxnId="{0EFA3039-6828-403C-9445-4359BA6645E6}">
      <dgm:prSet/>
      <dgm:spPr/>
      <dgm:t>
        <a:bodyPr rtlCol="0"/>
        <a:lstStyle/>
        <a:p>
          <a:pPr rtl="0"/>
          <a:endParaRPr lang="es-ES" noProof="0" dirty="0"/>
        </a:p>
      </dgm:t>
    </dgm:pt>
    <dgm:pt modelId="{9D819F52-ACA0-4B08-8256-DF6BD8FA3A0B}" type="sibTrans" cxnId="{0EFA3039-6828-403C-9445-4359BA6645E6}">
      <dgm:prSet/>
      <dgm:spPr/>
      <dgm:t>
        <a:bodyPr rtlCol="0"/>
        <a:lstStyle/>
        <a:p>
          <a:pPr rtl="0"/>
          <a:endParaRPr lang="es-ES" noProof="0" dirty="0"/>
        </a:p>
      </dgm:t>
    </dgm:pt>
    <dgm:pt modelId="{5D70EFF5-8B31-4A1F-AE44-51E4CF0013EB}">
      <dgm:prSet phldrT="[Text]" custT="1"/>
      <dgm:spPr/>
      <dgm:t>
        <a:bodyPr lIns="108000" tIns="648000" rIns="288000" rtlCol="0" anchor="t" anchorCtr="0"/>
        <a:lstStyle/>
        <a:p>
          <a:pPr rtl="0">
            <a:lnSpc>
              <a:spcPts val="1500"/>
            </a:lnSpc>
          </a:pPr>
          <a:r>
            <a:rPr lang="es-ES" sz="1200" noProof="0"/>
            <a:t>Se analizó el Plan de Estudios 2022, el Diseño Creativo y todas las orientaciones dadas a los CTE en el 2023</a:t>
          </a:r>
          <a:endParaRPr lang="es-ES" sz="1200" noProof="0" dirty="0"/>
        </a:p>
      </dgm:t>
    </dgm:pt>
    <dgm:pt modelId="{96C720A0-FEEF-48D1-8DF6-ABA03C304822}" type="parTrans" cxnId="{E97FF64F-8020-497E-AE7D-2395DDA4560D}">
      <dgm:prSet/>
      <dgm:spPr/>
      <dgm:t>
        <a:bodyPr rtlCol="0"/>
        <a:lstStyle/>
        <a:p>
          <a:pPr rtl="0"/>
          <a:endParaRPr lang="es-ES" noProof="0" dirty="0"/>
        </a:p>
      </dgm:t>
    </dgm:pt>
    <dgm:pt modelId="{B6A59CDE-18AD-4553-B6C5-FF001A8E8510}" type="sibTrans" cxnId="{E97FF64F-8020-497E-AE7D-2395DDA4560D}">
      <dgm:prSet/>
      <dgm:spPr/>
      <dgm:t>
        <a:bodyPr rtlCol="0"/>
        <a:lstStyle/>
        <a:p>
          <a:pPr rtl="0"/>
          <a:endParaRPr lang="es-ES" noProof="0" dirty="0"/>
        </a:p>
      </dgm:t>
    </dgm:pt>
    <dgm:pt modelId="{D71FC021-6A65-44D1-95B9-0E6C89079866}">
      <dgm:prSet phldrT="[Text]"/>
      <dgm:spPr/>
      <dgm:t>
        <a:bodyPr rtlCol="0"/>
        <a:lstStyle/>
        <a:p>
          <a:pPr rtl="0"/>
          <a:r>
            <a:rPr lang="es-ES" b="0" noProof="0" dirty="0">
              <a:effectLst/>
              <a:latin typeface="Arial Nova" panose="020B0504020202020204" pitchFamily="34" charset="0"/>
            </a:rPr>
            <a:t>Análisis de más de programas analíticos</a:t>
          </a:r>
        </a:p>
      </dgm:t>
    </dgm:pt>
    <dgm:pt modelId="{862AAE39-3AAD-40E3-BA20-90187BD73242}" type="parTrans" cxnId="{53239C96-427C-420B-95DC-546F3B30ED65}">
      <dgm:prSet/>
      <dgm:spPr/>
      <dgm:t>
        <a:bodyPr rtlCol="0"/>
        <a:lstStyle/>
        <a:p>
          <a:pPr rtl="0"/>
          <a:endParaRPr lang="es-ES" noProof="0" dirty="0"/>
        </a:p>
      </dgm:t>
    </dgm:pt>
    <dgm:pt modelId="{9B090D9D-470E-46E2-AABB-0368A52481AA}" type="sibTrans" cxnId="{53239C96-427C-420B-95DC-546F3B30ED65}">
      <dgm:prSet/>
      <dgm:spPr/>
      <dgm:t>
        <a:bodyPr rtlCol="0"/>
        <a:lstStyle/>
        <a:p>
          <a:pPr rtl="0"/>
          <a:endParaRPr lang="es-ES" noProof="0" dirty="0"/>
        </a:p>
      </dgm:t>
    </dgm:pt>
    <dgm:pt modelId="{4A6BB192-9983-4F48-BBC5-6E384EED7EC5}">
      <dgm:prSet phldrT="[Text]" custT="1"/>
      <dgm:spPr/>
      <dgm:t>
        <a:bodyPr lIns="108000" tIns="648000" rIns="288000" rtlCol="0" anchor="t" anchorCtr="0"/>
        <a:lstStyle/>
        <a:p>
          <a:pPr rtl="0">
            <a:lnSpc>
              <a:spcPts val="1500"/>
            </a:lnSpc>
          </a:pPr>
          <a:r>
            <a:rPr lang="es-ES" sz="1200" noProof="0"/>
            <a:t>Se analizaron más de 150 programas analíticos de diversas escuelas, y con base en ello se determinó cómo debería ser el instrumento</a:t>
          </a:r>
          <a:endParaRPr lang="es-ES" sz="1200" noProof="0" dirty="0"/>
        </a:p>
      </dgm:t>
    </dgm:pt>
    <dgm:pt modelId="{230A6E4A-6CED-4DC0-AEFE-6859FE07B658}" type="parTrans" cxnId="{E3115EEA-DE9C-4F06-B8B3-BEB263D5F2B1}">
      <dgm:prSet/>
      <dgm:spPr/>
      <dgm:t>
        <a:bodyPr rtlCol="0"/>
        <a:lstStyle/>
        <a:p>
          <a:pPr rtl="0"/>
          <a:endParaRPr lang="es-ES" noProof="0" dirty="0"/>
        </a:p>
      </dgm:t>
    </dgm:pt>
    <dgm:pt modelId="{0B568EC2-5D2A-4B00-8047-B7832F245B44}" type="sibTrans" cxnId="{E3115EEA-DE9C-4F06-B8B3-BEB263D5F2B1}">
      <dgm:prSet/>
      <dgm:spPr/>
      <dgm:t>
        <a:bodyPr rtlCol="0"/>
        <a:lstStyle/>
        <a:p>
          <a:pPr rtl="0"/>
          <a:endParaRPr lang="es-ES" noProof="0" dirty="0"/>
        </a:p>
      </dgm:t>
    </dgm:pt>
    <dgm:pt modelId="{D07AD3FD-84FF-467E-9693-752776549C61}">
      <dgm:prSet phldrT="[Text]"/>
      <dgm:spPr/>
      <dgm:t>
        <a:bodyPr rtlCol="0"/>
        <a:lstStyle/>
        <a:p>
          <a:pPr rtl="0"/>
          <a:r>
            <a:rPr lang="es-ES" b="0" noProof="0" dirty="0">
              <a:effectLst/>
              <a:latin typeface="Arial Nova" panose="020B0504020202020204" pitchFamily="34" charset="0"/>
            </a:rPr>
            <a:t>Revisión de los documentos oficiales</a:t>
          </a:r>
        </a:p>
      </dgm:t>
    </dgm:pt>
    <dgm:pt modelId="{A8C9B7A9-BC2A-4753-B7F0-F2E361D95520}" type="sibTrans" cxnId="{55492768-9A5E-4F74-AC7C-959C5C24EFD3}">
      <dgm:prSet/>
      <dgm:spPr/>
      <dgm:t>
        <a:bodyPr rtlCol="0"/>
        <a:lstStyle/>
        <a:p>
          <a:pPr rtl="0"/>
          <a:endParaRPr lang="es-ES" noProof="0" dirty="0"/>
        </a:p>
      </dgm:t>
    </dgm:pt>
    <dgm:pt modelId="{7B691773-F524-4FAD-A272-BDF0B0C4370A}" type="parTrans" cxnId="{55492768-9A5E-4F74-AC7C-959C5C24EFD3}">
      <dgm:prSet/>
      <dgm:spPr/>
      <dgm:t>
        <a:bodyPr rtlCol="0"/>
        <a:lstStyle/>
        <a:p>
          <a:pPr rtl="0"/>
          <a:endParaRPr lang="es-ES" noProof="0" dirty="0"/>
        </a:p>
      </dgm:t>
    </dgm:pt>
    <dgm:pt modelId="{32CCB050-072A-41BF-BE1B-388CF53E5629}">
      <dgm:prSet/>
      <dgm:spPr/>
      <dgm:t>
        <a:bodyPr rtlCol="0"/>
        <a:lstStyle/>
        <a:p>
          <a:pPr rtl="0"/>
          <a:r>
            <a:rPr lang="es-ES" b="0" noProof="0" dirty="0">
              <a:effectLst/>
              <a:latin typeface="Arial Nova" panose="020B0504020202020204" pitchFamily="34" charset="0"/>
            </a:rPr>
            <a:t>Elaboración de la rúbrica en forma de escalera</a:t>
          </a:r>
        </a:p>
      </dgm:t>
    </dgm:pt>
    <dgm:pt modelId="{B301371B-A53D-4B79-8B8D-7B304894442B}" type="parTrans" cxnId="{042E0AE1-6450-410A-B96E-AFBADB139BEA}">
      <dgm:prSet/>
      <dgm:spPr/>
      <dgm:t>
        <a:bodyPr rtlCol="0"/>
        <a:lstStyle/>
        <a:p>
          <a:pPr rtl="0"/>
          <a:endParaRPr lang="es-ES" noProof="0" dirty="0"/>
        </a:p>
      </dgm:t>
    </dgm:pt>
    <dgm:pt modelId="{BF05D8EE-4413-4737-8721-DAF10D6CAB04}" type="sibTrans" cxnId="{042E0AE1-6450-410A-B96E-AFBADB139BEA}">
      <dgm:prSet/>
      <dgm:spPr/>
      <dgm:t>
        <a:bodyPr rtlCol="0"/>
        <a:lstStyle/>
        <a:p>
          <a:pPr rtl="0"/>
          <a:endParaRPr lang="es-ES" noProof="0" dirty="0"/>
        </a:p>
      </dgm:t>
    </dgm:pt>
    <dgm:pt modelId="{9E838AE2-4659-4603-ABC8-58DF4222C0D4}">
      <dgm:prSet/>
      <dgm:spPr/>
      <dgm:t>
        <a:bodyPr rtlCol="0"/>
        <a:lstStyle/>
        <a:p>
          <a:pPr rtl="0"/>
          <a:r>
            <a:rPr lang="es-ES" b="0" noProof="0" dirty="0">
              <a:effectLst/>
              <a:latin typeface="Arial Nova" panose="020B0504020202020204" pitchFamily="34" charset="0"/>
            </a:rPr>
            <a:t>Revisión y validación con un grupo de maestros</a:t>
          </a:r>
        </a:p>
      </dgm:t>
    </dgm:pt>
    <dgm:pt modelId="{5FC53805-9431-4BC8-ADB9-DABF59DE31C7}" type="parTrans" cxnId="{CF54291C-AAFD-4FA4-9A16-20CE892BA907}">
      <dgm:prSet/>
      <dgm:spPr/>
      <dgm:t>
        <a:bodyPr rtlCol="0"/>
        <a:lstStyle/>
        <a:p>
          <a:pPr rtl="0"/>
          <a:endParaRPr lang="es-ES" noProof="0" dirty="0"/>
        </a:p>
      </dgm:t>
    </dgm:pt>
    <dgm:pt modelId="{61F1BCD3-232D-4C03-B56C-182BCB6108CD}" type="sibTrans" cxnId="{CF54291C-AAFD-4FA4-9A16-20CE892BA907}">
      <dgm:prSet/>
      <dgm:spPr/>
      <dgm:t>
        <a:bodyPr rtlCol="0"/>
        <a:lstStyle/>
        <a:p>
          <a:pPr rtl="0"/>
          <a:endParaRPr lang="es-ES" noProof="0" dirty="0"/>
        </a:p>
      </dgm:t>
    </dgm:pt>
    <dgm:pt modelId="{04A40292-9119-41B2-B968-7B651F20675D}">
      <dgm:prSet custT="1"/>
      <dgm:spPr/>
      <dgm:t>
        <a:bodyPr lIns="108000" tIns="648000" rIns="288000" rtlCol="0" anchor="t" anchorCtr="0"/>
        <a:lstStyle/>
        <a:p>
          <a:pPr marL="0" lvl="0" indent="0" algn="l" defTabSz="533400" rtl="0">
            <a:lnSpc>
              <a:spcPts val="15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1200" kern="1200" noProof="0">
              <a:latin typeface="+mn-lt"/>
              <a:ea typeface="+mn-ea"/>
              <a:cs typeface="+mn-cs"/>
            </a:rPr>
            <a:t>Se elaboró la rúbrica en forma de escalera con el apoyo de varios maestros que iban revisando al tiempo.</a:t>
          </a:r>
          <a:endParaRPr lang="es-ES" sz="1200" kern="1200" noProof="0" dirty="0">
            <a:latin typeface="+mn-lt"/>
            <a:ea typeface="+mn-ea"/>
            <a:cs typeface="+mn-cs"/>
          </a:endParaRPr>
        </a:p>
      </dgm:t>
    </dgm:pt>
    <dgm:pt modelId="{70078FF1-F2A9-4A6B-88D1-8CF3595EFE73}" type="parTrans" cxnId="{1D6C5464-DE30-4BEC-9E27-B2C179C39CC4}">
      <dgm:prSet/>
      <dgm:spPr/>
      <dgm:t>
        <a:bodyPr rtlCol="0"/>
        <a:lstStyle/>
        <a:p>
          <a:pPr rtl="0"/>
          <a:endParaRPr lang="es-ES" noProof="0" dirty="0"/>
        </a:p>
      </dgm:t>
    </dgm:pt>
    <dgm:pt modelId="{B4C4972A-0898-484E-AF78-D5D7E0F991F2}" type="sibTrans" cxnId="{1D6C5464-DE30-4BEC-9E27-B2C179C39CC4}">
      <dgm:prSet/>
      <dgm:spPr/>
      <dgm:t>
        <a:bodyPr rtlCol="0"/>
        <a:lstStyle/>
        <a:p>
          <a:pPr rtl="0"/>
          <a:endParaRPr lang="es-ES" noProof="0" dirty="0"/>
        </a:p>
      </dgm:t>
    </dgm:pt>
    <dgm:pt modelId="{C8E903CE-0CFD-4D68-A857-80E14557005E}">
      <dgm:prSet custT="1"/>
      <dgm:spPr/>
      <dgm:t>
        <a:bodyPr lIns="108000" tIns="648000" rIns="288000" rtlCol="0" anchor="t" anchorCtr="0"/>
        <a:lstStyle/>
        <a:p>
          <a:pPr marL="0" lvl="0" indent="0" algn="l" defTabSz="533400" rtl="0">
            <a:lnSpc>
              <a:spcPts val="15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1200" kern="1200" noProof="0">
              <a:latin typeface="+mn-lt"/>
              <a:ea typeface="+mn-ea"/>
              <a:cs typeface="+mn-cs"/>
            </a:rPr>
            <a:t>La rúbrica final, en forma de escalera fue enviada a 10 maestros expertos en el plan de estudios 2022, para su revisión y aprobación.</a:t>
          </a:r>
          <a:endParaRPr lang="es-ES" sz="1200" kern="1200" noProof="0" dirty="0">
            <a:latin typeface="+mn-lt"/>
            <a:ea typeface="+mn-ea"/>
            <a:cs typeface="+mn-cs"/>
          </a:endParaRPr>
        </a:p>
      </dgm:t>
    </dgm:pt>
    <dgm:pt modelId="{D5890537-0D77-4DA1-A100-62C393623468}" type="parTrans" cxnId="{17BD67AD-4331-49EC-BC4A-29404E891597}">
      <dgm:prSet/>
      <dgm:spPr/>
      <dgm:t>
        <a:bodyPr rtlCol="0"/>
        <a:lstStyle/>
        <a:p>
          <a:pPr rtl="0"/>
          <a:endParaRPr lang="es-ES" noProof="0" dirty="0"/>
        </a:p>
      </dgm:t>
    </dgm:pt>
    <dgm:pt modelId="{862799CE-00F4-4DD6-894E-A487503F8DE6}" type="sibTrans" cxnId="{17BD67AD-4331-49EC-BC4A-29404E891597}">
      <dgm:prSet/>
      <dgm:spPr/>
      <dgm:t>
        <a:bodyPr rtlCol="0"/>
        <a:lstStyle/>
        <a:p>
          <a:pPr rtl="0"/>
          <a:endParaRPr lang="es-ES" noProof="0" dirty="0"/>
        </a:p>
      </dgm:t>
    </dgm:pt>
    <dgm:pt modelId="{594BF422-752C-42F3-A230-3D0E6AE9A886}" type="pres">
      <dgm:prSet presAssocID="{55C0B14E-AEA6-48D3-A387-ED4A3A3BF840}" presName="Name0" presStyleCnt="0">
        <dgm:presLayoutVars>
          <dgm:animLvl val="lvl"/>
          <dgm:resizeHandles val="exact"/>
        </dgm:presLayoutVars>
      </dgm:prSet>
      <dgm:spPr/>
    </dgm:pt>
    <dgm:pt modelId="{F6A1B9E0-4B4A-47A4-A011-67526CEEA770}" type="pres">
      <dgm:prSet presAssocID="{AACEAFD5-63CF-4AFC-B46F-BE086C5D447C}" presName="composite" presStyleCnt="0"/>
      <dgm:spPr/>
    </dgm:pt>
    <dgm:pt modelId="{FA4E6E73-A3C8-4495-927B-8AADA5A74297}" type="pres">
      <dgm:prSet presAssocID="{AACEAFD5-63CF-4AFC-B46F-BE086C5D447C}" presName="L" presStyleLbl="solidFgAcc1" presStyleIdx="0" presStyleCnt="5">
        <dgm:presLayoutVars>
          <dgm:chMax val="0"/>
          <dgm:chPref val="0"/>
        </dgm:presLayoutVars>
      </dgm:prSet>
      <dgm:spPr/>
    </dgm:pt>
    <dgm:pt modelId="{CA3A6A4E-2D39-41D2-A6B1-B590D0C452D2}" type="pres">
      <dgm:prSet presAssocID="{AACEAFD5-63CF-4AFC-B46F-BE086C5D447C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</dgm:pt>
    <dgm:pt modelId="{810D7AA7-A541-4507-BE7F-36CCF210089F}" type="pres">
      <dgm:prSet presAssocID="{AACEAFD5-63CF-4AFC-B46F-BE086C5D447C}" presName="desTx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4F7CDD44-32F1-4759-861F-8DABEBBA8D89}" type="pres">
      <dgm:prSet presAssocID="{AACEAFD5-63CF-4AFC-B46F-BE086C5D447C}" presName="EmptyPlaceHolder" presStyleCnt="0"/>
      <dgm:spPr/>
    </dgm:pt>
    <dgm:pt modelId="{C9A9B9EA-6A1D-4A13-9C7F-C112F25D2888}" type="pres">
      <dgm:prSet presAssocID="{7A8D4B4D-06E9-4958-810D-A6226B6AC588}" presName="space" presStyleCnt="0"/>
      <dgm:spPr/>
    </dgm:pt>
    <dgm:pt modelId="{EC37843F-14A6-4E20-B7AE-2B086A8F5F45}" type="pres">
      <dgm:prSet presAssocID="{D07AD3FD-84FF-467E-9693-752776549C61}" presName="composite" presStyleCnt="0"/>
      <dgm:spPr/>
    </dgm:pt>
    <dgm:pt modelId="{E41E7729-FD3F-426D-804C-45BD60BD762D}" type="pres">
      <dgm:prSet presAssocID="{D07AD3FD-84FF-467E-9693-752776549C61}" presName="L" presStyleLbl="solidFgAcc1" presStyleIdx="1" presStyleCnt="5">
        <dgm:presLayoutVars>
          <dgm:chMax val="0"/>
          <dgm:chPref val="0"/>
        </dgm:presLayoutVars>
      </dgm:prSet>
      <dgm:spPr/>
    </dgm:pt>
    <dgm:pt modelId="{6C46E586-0364-4C52-98F9-74A7ACD803D1}" type="pres">
      <dgm:prSet presAssocID="{D07AD3FD-84FF-467E-9693-752776549C61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</dgm:pt>
    <dgm:pt modelId="{5E07F9E4-149C-4A89-848F-4ABDD305F0C5}" type="pres">
      <dgm:prSet presAssocID="{D07AD3FD-84FF-467E-9693-752776549C61}" presName="desTx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2928FCAD-BE3F-45AC-93A5-FD98F8A50E00}" type="pres">
      <dgm:prSet presAssocID="{D07AD3FD-84FF-467E-9693-752776549C61}" presName="EmptyPlaceHolder" presStyleCnt="0"/>
      <dgm:spPr/>
    </dgm:pt>
    <dgm:pt modelId="{C2DF8D93-19C7-4E07-BCAF-9FAAB62C8CF2}" type="pres">
      <dgm:prSet presAssocID="{A8C9B7A9-BC2A-4753-B7F0-F2E361D95520}" presName="space" presStyleCnt="0"/>
      <dgm:spPr/>
    </dgm:pt>
    <dgm:pt modelId="{86E313B1-36D3-44D7-907E-22A08CB8E9CC}" type="pres">
      <dgm:prSet presAssocID="{D71FC021-6A65-44D1-95B9-0E6C89079866}" presName="composite" presStyleCnt="0"/>
      <dgm:spPr/>
    </dgm:pt>
    <dgm:pt modelId="{473F2067-7126-4D56-A328-5A8CFD3D8D52}" type="pres">
      <dgm:prSet presAssocID="{D71FC021-6A65-44D1-95B9-0E6C89079866}" presName="L" presStyleLbl="solidFgAcc1" presStyleIdx="2" presStyleCnt="5">
        <dgm:presLayoutVars>
          <dgm:chMax val="0"/>
          <dgm:chPref val="0"/>
        </dgm:presLayoutVars>
      </dgm:prSet>
      <dgm:spPr/>
    </dgm:pt>
    <dgm:pt modelId="{7A0B5EFC-88FB-4ED5-994F-D5F6584C2293}" type="pres">
      <dgm:prSet presAssocID="{D71FC021-6A65-44D1-95B9-0E6C89079866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</dgm:pt>
    <dgm:pt modelId="{FD7B29F2-0D66-4B4B-BC8A-82DA23575305}" type="pres">
      <dgm:prSet presAssocID="{D71FC021-6A65-44D1-95B9-0E6C89079866}" presName="desTx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BABAA172-7B81-4C6B-BCF2-4572322515C5}" type="pres">
      <dgm:prSet presAssocID="{D71FC021-6A65-44D1-95B9-0E6C89079866}" presName="EmptyPlaceHolder" presStyleCnt="0"/>
      <dgm:spPr/>
    </dgm:pt>
    <dgm:pt modelId="{F5592489-4EC4-4CD3-8C9F-861313656D99}" type="pres">
      <dgm:prSet presAssocID="{9B090D9D-470E-46E2-AABB-0368A52481AA}" presName="space" presStyleCnt="0"/>
      <dgm:spPr/>
    </dgm:pt>
    <dgm:pt modelId="{62262EA1-D674-4DE8-B444-FEC3F6748520}" type="pres">
      <dgm:prSet presAssocID="{32CCB050-072A-41BF-BE1B-388CF53E5629}" presName="composite" presStyleCnt="0"/>
      <dgm:spPr/>
    </dgm:pt>
    <dgm:pt modelId="{7BF6E820-C6E3-4E2C-BB23-ADF9AD641C6B}" type="pres">
      <dgm:prSet presAssocID="{32CCB050-072A-41BF-BE1B-388CF53E5629}" presName="L" presStyleLbl="solidFgAcc1" presStyleIdx="3" presStyleCnt="5">
        <dgm:presLayoutVars>
          <dgm:chMax val="0"/>
          <dgm:chPref val="0"/>
        </dgm:presLayoutVars>
      </dgm:prSet>
      <dgm:spPr/>
    </dgm:pt>
    <dgm:pt modelId="{B8046455-4EBB-40A8-838B-B584850A8B8E}" type="pres">
      <dgm:prSet presAssocID="{32CCB050-072A-41BF-BE1B-388CF53E5629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</dgm:pt>
    <dgm:pt modelId="{1D84544C-5924-422B-9546-A86AE4927E4C}" type="pres">
      <dgm:prSet presAssocID="{32CCB050-072A-41BF-BE1B-388CF53E5629}" presName="desTx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ED05E404-1B63-4FC9-A7B8-277860DEBCD0}" type="pres">
      <dgm:prSet presAssocID="{32CCB050-072A-41BF-BE1B-388CF53E5629}" presName="EmptyPlaceHolder" presStyleCnt="0"/>
      <dgm:spPr/>
    </dgm:pt>
    <dgm:pt modelId="{AB144E95-E2AA-430B-870C-A44D04CCB5A8}" type="pres">
      <dgm:prSet presAssocID="{BF05D8EE-4413-4737-8721-DAF10D6CAB04}" presName="space" presStyleCnt="0"/>
      <dgm:spPr/>
    </dgm:pt>
    <dgm:pt modelId="{D0A9E9B9-B6D2-49AA-91D6-7CE223E637D0}" type="pres">
      <dgm:prSet presAssocID="{9E838AE2-4659-4603-ABC8-58DF4222C0D4}" presName="composite" presStyleCnt="0"/>
      <dgm:spPr/>
    </dgm:pt>
    <dgm:pt modelId="{0EE416CF-D8AE-41BD-BF35-9148040E1274}" type="pres">
      <dgm:prSet presAssocID="{9E838AE2-4659-4603-ABC8-58DF4222C0D4}" presName="L" presStyleLbl="solidFgAcc1" presStyleIdx="4" presStyleCnt="5">
        <dgm:presLayoutVars>
          <dgm:chMax val="0"/>
          <dgm:chPref val="0"/>
        </dgm:presLayoutVars>
      </dgm:prSet>
      <dgm:spPr/>
    </dgm:pt>
    <dgm:pt modelId="{559A9A18-D6AE-4459-8C7F-A17CAB50744A}" type="pres">
      <dgm:prSet presAssocID="{9E838AE2-4659-4603-ABC8-58DF4222C0D4}" presName="parTx" presStyleLbl="alignNode1" presStyleIdx="4" presStyleCnt="5" custLinFactNeighborY="-738">
        <dgm:presLayoutVars>
          <dgm:chMax val="0"/>
          <dgm:chPref val="0"/>
          <dgm:bulletEnabled val="1"/>
        </dgm:presLayoutVars>
      </dgm:prSet>
      <dgm:spPr/>
    </dgm:pt>
    <dgm:pt modelId="{7F54B493-FCA8-4A1F-A2B1-FCB26CA9C396}" type="pres">
      <dgm:prSet presAssocID="{9E838AE2-4659-4603-ABC8-58DF4222C0D4}" presName="desTx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D73F5E39-8993-4D6C-9D92-8E8F41E329B8}" type="pres">
      <dgm:prSet presAssocID="{9E838AE2-4659-4603-ABC8-58DF4222C0D4}" presName="EmptyPlaceHolder" presStyleCnt="0"/>
      <dgm:spPr/>
    </dgm:pt>
  </dgm:ptLst>
  <dgm:cxnLst>
    <dgm:cxn modelId="{20190A0D-EF75-4224-80CC-FC8EBDEF2138}" type="presOf" srcId="{C8E903CE-0CFD-4D68-A857-80E14557005E}" destId="{7F54B493-FCA8-4A1F-A2B1-FCB26CA9C396}" srcOrd="0" destOrd="0" presId="urn:microsoft.com/office/officeart/2016/7/layout/AccentHomeChevronProcess"/>
    <dgm:cxn modelId="{CF54291C-AAFD-4FA4-9A16-20CE892BA907}" srcId="{55C0B14E-AEA6-48D3-A387-ED4A3A3BF840}" destId="{9E838AE2-4659-4603-ABC8-58DF4222C0D4}" srcOrd="4" destOrd="0" parTransId="{5FC53805-9431-4BC8-ADB9-DABF59DE31C7}" sibTransId="{61F1BCD3-232D-4C03-B56C-182BCB6108CD}"/>
    <dgm:cxn modelId="{F23BFC27-EEA1-48DD-A68B-3C9BF1AE455D}" type="presOf" srcId="{349299C9-846E-4827-813A-349CCCE20782}" destId="{810D7AA7-A541-4507-BE7F-36CCF210089F}" srcOrd="0" destOrd="0" presId="urn:microsoft.com/office/officeart/2016/7/layout/AccentHomeChevronProcess"/>
    <dgm:cxn modelId="{0EFA3039-6828-403C-9445-4359BA6645E6}" srcId="{AACEAFD5-63CF-4AFC-B46F-BE086C5D447C}" destId="{349299C9-846E-4827-813A-349CCCE20782}" srcOrd="0" destOrd="0" parTransId="{AEA27547-B9ED-4994-BD27-04EC297EF367}" sibTransId="{9D819F52-ACA0-4B08-8256-DF6BD8FA3A0B}"/>
    <dgm:cxn modelId="{6CDEA839-6538-453E-9113-58ECC65280CB}" type="presOf" srcId="{AACEAFD5-63CF-4AFC-B46F-BE086C5D447C}" destId="{CA3A6A4E-2D39-41D2-A6B1-B590D0C452D2}" srcOrd="0" destOrd="0" presId="urn:microsoft.com/office/officeart/2016/7/layout/AccentHomeChevronProcess"/>
    <dgm:cxn modelId="{1D6C5464-DE30-4BEC-9E27-B2C179C39CC4}" srcId="{32CCB050-072A-41BF-BE1B-388CF53E5629}" destId="{04A40292-9119-41B2-B968-7B651F20675D}" srcOrd="0" destOrd="0" parTransId="{70078FF1-F2A9-4A6B-88D1-8CF3595EFE73}" sibTransId="{B4C4972A-0898-484E-AF78-D5D7E0F991F2}"/>
    <dgm:cxn modelId="{55492768-9A5E-4F74-AC7C-959C5C24EFD3}" srcId="{55C0B14E-AEA6-48D3-A387-ED4A3A3BF840}" destId="{D07AD3FD-84FF-467E-9693-752776549C61}" srcOrd="1" destOrd="0" parTransId="{7B691773-F524-4FAD-A272-BDF0B0C4370A}" sibTransId="{A8C9B7A9-BC2A-4753-B7F0-F2E361D95520}"/>
    <dgm:cxn modelId="{993A834D-F9E7-487D-A46B-FD9A309F5C59}" type="presOf" srcId="{04A40292-9119-41B2-B968-7B651F20675D}" destId="{1D84544C-5924-422B-9546-A86AE4927E4C}" srcOrd="0" destOrd="0" presId="urn:microsoft.com/office/officeart/2016/7/layout/AccentHomeChevronProcess"/>
    <dgm:cxn modelId="{E97FF64F-8020-497E-AE7D-2395DDA4560D}" srcId="{D07AD3FD-84FF-467E-9693-752776549C61}" destId="{5D70EFF5-8B31-4A1F-AE44-51E4CF0013EB}" srcOrd="0" destOrd="0" parTransId="{96C720A0-FEEF-48D1-8DF6-ABA03C304822}" sibTransId="{B6A59CDE-18AD-4553-B6C5-FF001A8E8510}"/>
    <dgm:cxn modelId="{219EA357-E48B-4A91-91A7-8282DFF10601}" type="presOf" srcId="{55C0B14E-AEA6-48D3-A387-ED4A3A3BF840}" destId="{594BF422-752C-42F3-A230-3D0E6AE9A886}" srcOrd="0" destOrd="0" presId="urn:microsoft.com/office/officeart/2016/7/layout/AccentHomeChevronProcess"/>
    <dgm:cxn modelId="{61E56288-5A92-4019-989A-398C8EA8A844}" type="presOf" srcId="{4A6BB192-9983-4F48-BBC5-6E384EED7EC5}" destId="{FD7B29F2-0D66-4B4B-BC8A-82DA23575305}" srcOrd="0" destOrd="0" presId="urn:microsoft.com/office/officeart/2016/7/layout/AccentHomeChevronProcess"/>
    <dgm:cxn modelId="{60399491-EC61-4ACD-870E-1A66600F3D26}" type="presOf" srcId="{D71FC021-6A65-44D1-95B9-0E6C89079866}" destId="{7A0B5EFC-88FB-4ED5-994F-D5F6584C2293}" srcOrd="0" destOrd="0" presId="urn:microsoft.com/office/officeart/2016/7/layout/AccentHomeChevronProcess"/>
    <dgm:cxn modelId="{53239C96-427C-420B-95DC-546F3B30ED65}" srcId="{55C0B14E-AEA6-48D3-A387-ED4A3A3BF840}" destId="{D71FC021-6A65-44D1-95B9-0E6C89079866}" srcOrd="2" destOrd="0" parTransId="{862AAE39-3AAD-40E3-BA20-90187BD73242}" sibTransId="{9B090D9D-470E-46E2-AABB-0368A52481AA}"/>
    <dgm:cxn modelId="{17BD67AD-4331-49EC-BC4A-29404E891597}" srcId="{9E838AE2-4659-4603-ABC8-58DF4222C0D4}" destId="{C8E903CE-0CFD-4D68-A857-80E14557005E}" srcOrd="0" destOrd="0" parTransId="{D5890537-0D77-4DA1-A100-62C393623468}" sibTransId="{862799CE-00F4-4DD6-894E-A487503F8DE6}"/>
    <dgm:cxn modelId="{2F6485B4-0735-4D01-8060-5A89B7562619}" type="presOf" srcId="{5D70EFF5-8B31-4A1F-AE44-51E4CF0013EB}" destId="{5E07F9E4-149C-4A89-848F-4ABDD305F0C5}" srcOrd="0" destOrd="0" presId="urn:microsoft.com/office/officeart/2016/7/layout/AccentHomeChevronProcess"/>
    <dgm:cxn modelId="{AE101ABC-7EA3-4444-A576-8AB15A371C84}" srcId="{55C0B14E-AEA6-48D3-A387-ED4A3A3BF840}" destId="{AACEAFD5-63CF-4AFC-B46F-BE086C5D447C}" srcOrd="0" destOrd="0" parTransId="{7A0BD8EC-BB4A-4912-A54E-6F39B681264E}" sibTransId="{7A8D4B4D-06E9-4958-810D-A6226B6AC588}"/>
    <dgm:cxn modelId="{665C05C7-3CB0-428C-B457-E59A0AF60DA1}" type="presOf" srcId="{D07AD3FD-84FF-467E-9693-752776549C61}" destId="{6C46E586-0364-4C52-98F9-74A7ACD803D1}" srcOrd="0" destOrd="0" presId="urn:microsoft.com/office/officeart/2016/7/layout/AccentHomeChevronProcess"/>
    <dgm:cxn modelId="{042E0AE1-6450-410A-B96E-AFBADB139BEA}" srcId="{55C0B14E-AEA6-48D3-A387-ED4A3A3BF840}" destId="{32CCB050-072A-41BF-BE1B-388CF53E5629}" srcOrd="3" destOrd="0" parTransId="{B301371B-A53D-4B79-8B8D-7B304894442B}" sibTransId="{BF05D8EE-4413-4737-8721-DAF10D6CAB04}"/>
    <dgm:cxn modelId="{E3115EEA-DE9C-4F06-B8B3-BEB263D5F2B1}" srcId="{D71FC021-6A65-44D1-95B9-0E6C89079866}" destId="{4A6BB192-9983-4F48-BBC5-6E384EED7EC5}" srcOrd="0" destOrd="0" parTransId="{230A6E4A-6CED-4DC0-AEFE-6859FE07B658}" sibTransId="{0B568EC2-5D2A-4B00-8047-B7832F245B44}"/>
    <dgm:cxn modelId="{DB636DF2-EC68-445F-B7E9-11D2D9235026}" type="presOf" srcId="{9E838AE2-4659-4603-ABC8-58DF4222C0D4}" destId="{559A9A18-D6AE-4459-8C7F-A17CAB50744A}" srcOrd="0" destOrd="0" presId="urn:microsoft.com/office/officeart/2016/7/layout/AccentHomeChevronProcess"/>
    <dgm:cxn modelId="{10122CFA-F2C6-4519-A06A-6ABCC8B80C59}" type="presOf" srcId="{32CCB050-072A-41BF-BE1B-388CF53E5629}" destId="{B8046455-4EBB-40A8-838B-B584850A8B8E}" srcOrd="0" destOrd="0" presId="urn:microsoft.com/office/officeart/2016/7/layout/AccentHomeChevronProcess"/>
    <dgm:cxn modelId="{C93892E1-28C0-4B75-A464-293C00708672}" type="presParOf" srcId="{594BF422-752C-42F3-A230-3D0E6AE9A886}" destId="{F6A1B9E0-4B4A-47A4-A011-67526CEEA770}" srcOrd="0" destOrd="0" presId="urn:microsoft.com/office/officeart/2016/7/layout/AccentHomeChevronProcess"/>
    <dgm:cxn modelId="{D5413575-9692-46A2-A045-9ED8482318DF}" type="presParOf" srcId="{F6A1B9E0-4B4A-47A4-A011-67526CEEA770}" destId="{FA4E6E73-A3C8-4495-927B-8AADA5A74297}" srcOrd="0" destOrd="0" presId="urn:microsoft.com/office/officeart/2016/7/layout/AccentHomeChevronProcess"/>
    <dgm:cxn modelId="{3303BDD6-668D-45F1-9491-4125E782D67C}" type="presParOf" srcId="{F6A1B9E0-4B4A-47A4-A011-67526CEEA770}" destId="{CA3A6A4E-2D39-41D2-A6B1-B590D0C452D2}" srcOrd="1" destOrd="0" presId="urn:microsoft.com/office/officeart/2016/7/layout/AccentHomeChevronProcess"/>
    <dgm:cxn modelId="{3BAD5A1C-162E-4722-B818-968C4083BECD}" type="presParOf" srcId="{F6A1B9E0-4B4A-47A4-A011-67526CEEA770}" destId="{810D7AA7-A541-4507-BE7F-36CCF210089F}" srcOrd="2" destOrd="0" presId="urn:microsoft.com/office/officeart/2016/7/layout/AccentHomeChevronProcess"/>
    <dgm:cxn modelId="{A3B267C1-BAFC-42F0-A63A-6491CFDC1ED2}" type="presParOf" srcId="{F6A1B9E0-4B4A-47A4-A011-67526CEEA770}" destId="{4F7CDD44-32F1-4759-861F-8DABEBBA8D89}" srcOrd="3" destOrd="0" presId="urn:microsoft.com/office/officeart/2016/7/layout/AccentHomeChevronProcess"/>
    <dgm:cxn modelId="{80CC9289-BA8F-4ED7-A4ED-9FA5EF71D964}" type="presParOf" srcId="{594BF422-752C-42F3-A230-3D0E6AE9A886}" destId="{C9A9B9EA-6A1D-4A13-9C7F-C112F25D2888}" srcOrd="1" destOrd="0" presId="urn:microsoft.com/office/officeart/2016/7/layout/AccentHomeChevronProcess"/>
    <dgm:cxn modelId="{5B7985CA-BC92-461D-A77E-E2320D4992D0}" type="presParOf" srcId="{594BF422-752C-42F3-A230-3D0E6AE9A886}" destId="{EC37843F-14A6-4E20-B7AE-2B086A8F5F45}" srcOrd="2" destOrd="0" presId="urn:microsoft.com/office/officeart/2016/7/layout/AccentHomeChevronProcess"/>
    <dgm:cxn modelId="{1996E4D7-D809-45CA-9DF0-561A93BDAFB1}" type="presParOf" srcId="{EC37843F-14A6-4E20-B7AE-2B086A8F5F45}" destId="{E41E7729-FD3F-426D-804C-45BD60BD762D}" srcOrd="0" destOrd="0" presId="urn:microsoft.com/office/officeart/2016/7/layout/AccentHomeChevronProcess"/>
    <dgm:cxn modelId="{16E53752-1AB8-4CD2-BFD6-85C0CDA26E1B}" type="presParOf" srcId="{EC37843F-14A6-4E20-B7AE-2B086A8F5F45}" destId="{6C46E586-0364-4C52-98F9-74A7ACD803D1}" srcOrd="1" destOrd="0" presId="urn:microsoft.com/office/officeart/2016/7/layout/AccentHomeChevronProcess"/>
    <dgm:cxn modelId="{FAC2F23D-E510-4342-91C3-FCAB11B207C0}" type="presParOf" srcId="{EC37843F-14A6-4E20-B7AE-2B086A8F5F45}" destId="{5E07F9E4-149C-4A89-848F-4ABDD305F0C5}" srcOrd="2" destOrd="0" presId="urn:microsoft.com/office/officeart/2016/7/layout/AccentHomeChevronProcess"/>
    <dgm:cxn modelId="{3843A525-0A63-4743-B0E8-0F795D54B4E4}" type="presParOf" srcId="{EC37843F-14A6-4E20-B7AE-2B086A8F5F45}" destId="{2928FCAD-BE3F-45AC-93A5-FD98F8A50E00}" srcOrd="3" destOrd="0" presId="urn:microsoft.com/office/officeart/2016/7/layout/AccentHomeChevronProcess"/>
    <dgm:cxn modelId="{D179D84E-BE2C-46EF-8594-412D3A7F9213}" type="presParOf" srcId="{594BF422-752C-42F3-A230-3D0E6AE9A886}" destId="{C2DF8D93-19C7-4E07-BCAF-9FAAB62C8CF2}" srcOrd="3" destOrd="0" presId="urn:microsoft.com/office/officeart/2016/7/layout/AccentHomeChevronProcess"/>
    <dgm:cxn modelId="{D8554B98-FAA7-4800-BB76-916BA7A2B10E}" type="presParOf" srcId="{594BF422-752C-42F3-A230-3D0E6AE9A886}" destId="{86E313B1-36D3-44D7-907E-22A08CB8E9CC}" srcOrd="4" destOrd="0" presId="urn:microsoft.com/office/officeart/2016/7/layout/AccentHomeChevronProcess"/>
    <dgm:cxn modelId="{19D10FBF-8E65-4EB5-9B54-54A271982B0D}" type="presParOf" srcId="{86E313B1-36D3-44D7-907E-22A08CB8E9CC}" destId="{473F2067-7126-4D56-A328-5A8CFD3D8D52}" srcOrd="0" destOrd="0" presId="urn:microsoft.com/office/officeart/2016/7/layout/AccentHomeChevronProcess"/>
    <dgm:cxn modelId="{11A73768-8587-4E2B-BDDA-6254211FDF2D}" type="presParOf" srcId="{86E313B1-36D3-44D7-907E-22A08CB8E9CC}" destId="{7A0B5EFC-88FB-4ED5-994F-D5F6584C2293}" srcOrd="1" destOrd="0" presId="urn:microsoft.com/office/officeart/2016/7/layout/AccentHomeChevronProcess"/>
    <dgm:cxn modelId="{522D3FED-6E8C-40DF-8BA8-A80510ACC48F}" type="presParOf" srcId="{86E313B1-36D3-44D7-907E-22A08CB8E9CC}" destId="{FD7B29F2-0D66-4B4B-BC8A-82DA23575305}" srcOrd="2" destOrd="0" presId="urn:microsoft.com/office/officeart/2016/7/layout/AccentHomeChevronProcess"/>
    <dgm:cxn modelId="{8075A955-4651-4DD2-B114-EB147BF378DF}" type="presParOf" srcId="{86E313B1-36D3-44D7-907E-22A08CB8E9CC}" destId="{BABAA172-7B81-4C6B-BCF2-4572322515C5}" srcOrd="3" destOrd="0" presId="urn:microsoft.com/office/officeart/2016/7/layout/AccentHomeChevronProcess"/>
    <dgm:cxn modelId="{76487C60-81CC-4808-A6F6-74C757E56AA2}" type="presParOf" srcId="{594BF422-752C-42F3-A230-3D0E6AE9A886}" destId="{F5592489-4EC4-4CD3-8C9F-861313656D99}" srcOrd="5" destOrd="0" presId="urn:microsoft.com/office/officeart/2016/7/layout/AccentHomeChevronProcess"/>
    <dgm:cxn modelId="{DF11AE77-7C6F-4023-B9CA-C466C92E9683}" type="presParOf" srcId="{594BF422-752C-42F3-A230-3D0E6AE9A886}" destId="{62262EA1-D674-4DE8-B444-FEC3F6748520}" srcOrd="6" destOrd="0" presId="urn:microsoft.com/office/officeart/2016/7/layout/AccentHomeChevronProcess"/>
    <dgm:cxn modelId="{18CDA0B2-B372-4A35-AE00-5304AC3837D3}" type="presParOf" srcId="{62262EA1-D674-4DE8-B444-FEC3F6748520}" destId="{7BF6E820-C6E3-4E2C-BB23-ADF9AD641C6B}" srcOrd="0" destOrd="0" presId="urn:microsoft.com/office/officeart/2016/7/layout/AccentHomeChevronProcess"/>
    <dgm:cxn modelId="{0DF47D5B-8611-4D8E-928B-AA2D5766C18B}" type="presParOf" srcId="{62262EA1-D674-4DE8-B444-FEC3F6748520}" destId="{B8046455-4EBB-40A8-838B-B584850A8B8E}" srcOrd="1" destOrd="0" presId="urn:microsoft.com/office/officeart/2016/7/layout/AccentHomeChevronProcess"/>
    <dgm:cxn modelId="{7C4A88D9-8926-4433-834A-47C1FDDF722F}" type="presParOf" srcId="{62262EA1-D674-4DE8-B444-FEC3F6748520}" destId="{1D84544C-5924-422B-9546-A86AE4927E4C}" srcOrd="2" destOrd="0" presId="urn:microsoft.com/office/officeart/2016/7/layout/AccentHomeChevronProcess"/>
    <dgm:cxn modelId="{43D30544-AB0A-43E8-A43D-B1F41277B0F8}" type="presParOf" srcId="{62262EA1-D674-4DE8-B444-FEC3F6748520}" destId="{ED05E404-1B63-4FC9-A7B8-277860DEBCD0}" srcOrd="3" destOrd="0" presId="urn:microsoft.com/office/officeart/2016/7/layout/AccentHomeChevronProcess"/>
    <dgm:cxn modelId="{6BC4A82E-C8CE-405D-BE38-CA09533ECB3A}" type="presParOf" srcId="{594BF422-752C-42F3-A230-3D0E6AE9A886}" destId="{AB144E95-E2AA-430B-870C-A44D04CCB5A8}" srcOrd="7" destOrd="0" presId="urn:microsoft.com/office/officeart/2016/7/layout/AccentHomeChevronProcess"/>
    <dgm:cxn modelId="{B07B5F95-29F3-4EBA-881F-2F9C82CD9290}" type="presParOf" srcId="{594BF422-752C-42F3-A230-3D0E6AE9A886}" destId="{D0A9E9B9-B6D2-49AA-91D6-7CE223E637D0}" srcOrd="8" destOrd="0" presId="urn:microsoft.com/office/officeart/2016/7/layout/AccentHomeChevronProcess"/>
    <dgm:cxn modelId="{6DCE379C-942E-4A9E-8128-B2C269A9781F}" type="presParOf" srcId="{D0A9E9B9-B6D2-49AA-91D6-7CE223E637D0}" destId="{0EE416CF-D8AE-41BD-BF35-9148040E1274}" srcOrd="0" destOrd="0" presId="urn:microsoft.com/office/officeart/2016/7/layout/AccentHomeChevronProcess"/>
    <dgm:cxn modelId="{FE2C896A-6834-4EDF-8664-05B479C8F0ED}" type="presParOf" srcId="{D0A9E9B9-B6D2-49AA-91D6-7CE223E637D0}" destId="{559A9A18-D6AE-4459-8C7F-A17CAB50744A}" srcOrd="1" destOrd="0" presId="urn:microsoft.com/office/officeart/2016/7/layout/AccentHomeChevronProcess"/>
    <dgm:cxn modelId="{10CD1AE1-F5D1-4C7E-9DFC-2BC8AB439A36}" type="presParOf" srcId="{D0A9E9B9-B6D2-49AA-91D6-7CE223E637D0}" destId="{7F54B493-FCA8-4A1F-A2B1-FCB26CA9C396}" srcOrd="2" destOrd="0" presId="urn:microsoft.com/office/officeart/2016/7/layout/AccentHomeChevronProcess"/>
    <dgm:cxn modelId="{3BA0BF32-4C4F-4617-8C77-FB7B13572D62}" type="presParOf" srcId="{D0A9E9B9-B6D2-49AA-91D6-7CE223E637D0}" destId="{D73F5E39-8993-4D6C-9D92-8E8F41E329B8}" srcOrd="3" destOrd="0" presId="urn:microsoft.com/office/officeart/2016/7/layout/AccentHomeChevro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75B061-DA3E-437E-A359-E530A6B9BA22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419"/>
        </a:p>
      </dgm:t>
    </dgm:pt>
    <dgm:pt modelId="{0F20137D-F963-40EA-A97D-9764418CD6DE}">
      <dgm:prSet phldrT="[Texto]" custT="1"/>
      <dgm:spPr/>
      <dgm:t>
        <a:bodyPr/>
        <a:lstStyle/>
        <a:p>
          <a:r>
            <a:rPr lang="es-419" sz="2000" dirty="0"/>
            <a:t>Estamos iniciando</a:t>
          </a:r>
        </a:p>
      </dgm:t>
    </dgm:pt>
    <dgm:pt modelId="{AB464F85-855F-47DE-80C3-28EA2F928133}" type="parTrans" cxnId="{EEB3901B-87A4-4A06-A5D3-6F5238790D00}">
      <dgm:prSet/>
      <dgm:spPr/>
      <dgm:t>
        <a:bodyPr/>
        <a:lstStyle/>
        <a:p>
          <a:endParaRPr lang="es-419"/>
        </a:p>
      </dgm:t>
    </dgm:pt>
    <dgm:pt modelId="{F5B79148-0F00-4C91-9AAE-C51C7351EECE}" type="sibTrans" cxnId="{EEB3901B-87A4-4A06-A5D3-6F5238790D00}">
      <dgm:prSet/>
      <dgm:spPr/>
      <dgm:t>
        <a:bodyPr/>
        <a:lstStyle/>
        <a:p>
          <a:endParaRPr lang="es-419"/>
        </a:p>
      </dgm:t>
    </dgm:pt>
    <dgm:pt modelId="{973180EA-C72B-4F67-BEDA-AA4B2D0F50A3}">
      <dgm:prSet phldrT="[Texto]" custT="1"/>
      <dgm:spPr/>
      <dgm:t>
        <a:bodyPr/>
        <a:lstStyle/>
        <a:p>
          <a:r>
            <a:rPr lang="es-419" sz="2000" dirty="0"/>
            <a:t>Tenemos un nivel básico</a:t>
          </a:r>
        </a:p>
      </dgm:t>
    </dgm:pt>
    <dgm:pt modelId="{69D75314-FCDC-42A4-B31A-36EA331CFF5B}" type="parTrans" cxnId="{CDAE0806-6234-4ED8-B8C6-9127E3591343}">
      <dgm:prSet/>
      <dgm:spPr/>
      <dgm:t>
        <a:bodyPr/>
        <a:lstStyle/>
        <a:p>
          <a:endParaRPr lang="es-419"/>
        </a:p>
      </dgm:t>
    </dgm:pt>
    <dgm:pt modelId="{2DD85EF9-3245-4BBA-9D29-70CD5A6A90E6}" type="sibTrans" cxnId="{CDAE0806-6234-4ED8-B8C6-9127E3591343}">
      <dgm:prSet/>
      <dgm:spPr/>
      <dgm:t>
        <a:bodyPr/>
        <a:lstStyle/>
        <a:p>
          <a:endParaRPr lang="es-419"/>
        </a:p>
      </dgm:t>
    </dgm:pt>
    <dgm:pt modelId="{96625459-DE10-4067-ABE8-69964EF58D7F}">
      <dgm:prSet phldrT="[Texto]" custT="1"/>
      <dgm:spPr/>
      <dgm:t>
        <a:bodyPr/>
        <a:lstStyle/>
        <a:p>
          <a:r>
            <a:rPr lang="es-419" sz="2000" dirty="0"/>
            <a:t>Tenemos un nivel satisfactorio</a:t>
          </a:r>
        </a:p>
      </dgm:t>
    </dgm:pt>
    <dgm:pt modelId="{B367A85B-5379-4C15-961F-919E50BF4EC6}" type="parTrans" cxnId="{E67B3B13-A755-4B1A-A0E3-8606771F884C}">
      <dgm:prSet/>
      <dgm:spPr/>
      <dgm:t>
        <a:bodyPr/>
        <a:lstStyle/>
        <a:p>
          <a:endParaRPr lang="es-419"/>
        </a:p>
      </dgm:t>
    </dgm:pt>
    <dgm:pt modelId="{E1E84F0B-2F84-4C28-AF44-CD49558DE450}" type="sibTrans" cxnId="{E67B3B13-A755-4B1A-A0E3-8606771F884C}">
      <dgm:prSet/>
      <dgm:spPr/>
      <dgm:t>
        <a:bodyPr/>
        <a:lstStyle/>
        <a:p>
          <a:endParaRPr lang="es-419"/>
        </a:p>
      </dgm:t>
    </dgm:pt>
    <dgm:pt modelId="{20DE611B-7C8B-416C-BC67-A4489A421B81}">
      <dgm:prSet phldrT="[Texto]" custT="1"/>
      <dgm:spPr/>
      <dgm:t>
        <a:bodyPr/>
        <a:lstStyle/>
        <a:p>
          <a:r>
            <a:rPr lang="es-419" sz="2000" dirty="0"/>
            <a:t>Tenemos un nivel de excelencia</a:t>
          </a:r>
        </a:p>
      </dgm:t>
    </dgm:pt>
    <dgm:pt modelId="{E4E8675E-5964-4564-90A5-EA8AF2526796}" type="parTrans" cxnId="{69D35528-6E3F-45F8-AB11-4E33458C5106}">
      <dgm:prSet/>
      <dgm:spPr/>
      <dgm:t>
        <a:bodyPr/>
        <a:lstStyle/>
        <a:p>
          <a:endParaRPr lang="es-419"/>
        </a:p>
      </dgm:t>
    </dgm:pt>
    <dgm:pt modelId="{46CEF394-2C9F-4592-B700-778D6AE4CB18}" type="sibTrans" cxnId="{69D35528-6E3F-45F8-AB11-4E33458C5106}">
      <dgm:prSet/>
      <dgm:spPr/>
      <dgm:t>
        <a:bodyPr/>
        <a:lstStyle/>
        <a:p>
          <a:endParaRPr lang="es-419"/>
        </a:p>
      </dgm:t>
    </dgm:pt>
    <dgm:pt modelId="{9EE2498A-B58D-4074-AD5F-233B81BB2A42}" type="pres">
      <dgm:prSet presAssocID="{EF75B061-DA3E-437E-A359-E530A6B9BA22}" presName="rootnode" presStyleCnt="0">
        <dgm:presLayoutVars>
          <dgm:chMax/>
          <dgm:chPref/>
          <dgm:dir/>
          <dgm:animLvl val="lvl"/>
        </dgm:presLayoutVars>
      </dgm:prSet>
      <dgm:spPr/>
    </dgm:pt>
    <dgm:pt modelId="{1C82670B-AD1E-493C-9766-5014B4E4BC10}" type="pres">
      <dgm:prSet presAssocID="{0F20137D-F963-40EA-A97D-9764418CD6DE}" presName="composite" presStyleCnt="0"/>
      <dgm:spPr/>
    </dgm:pt>
    <dgm:pt modelId="{60B3D438-3C97-4E43-B4D5-6770D68CD71F}" type="pres">
      <dgm:prSet presAssocID="{0F20137D-F963-40EA-A97D-9764418CD6DE}" presName="LShape" presStyleLbl="alignNode1" presStyleIdx="0" presStyleCnt="7" custLinFactY="3319" custLinFactNeighborX="950" custLinFactNeighborY="100000"/>
      <dgm:spPr/>
    </dgm:pt>
    <dgm:pt modelId="{01751DF3-49AC-4927-9A5D-8325BE19FAD6}" type="pres">
      <dgm:prSet presAssocID="{0F20137D-F963-40EA-A97D-9764418CD6DE}" presName="ParentText" presStyleLbl="revTx" presStyleIdx="0" presStyleCnt="4" custLinFactNeighborX="-11042" custLinFactNeighborY="31980">
        <dgm:presLayoutVars>
          <dgm:chMax val="0"/>
          <dgm:chPref val="0"/>
          <dgm:bulletEnabled val="1"/>
        </dgm:presLayoutVars>
      </dgm:prSet>
      <dgm:spPr/>
    </dgm:pt>
    <dgm:pt modelId="{5FB33B01-02BE-4B9B-B933-476748BE483A}" type="pres">
      <dgm:prSet presAssocID="{0F20137D-F963-40EA-A97D-9764418CD6DE}" presName="Triangle" presStyleLbl="alignNode1" presStyleIdx="1" presStyleCnt="7" custLinFactY="200000" custLinFactNeighborX="15089" custLinFactNeighborY="217511"/>
      <dgm:spPr/>
    </dgm:pt>
    <dgm:pt modelId="{3721ABC2-0086-47E1-BCF2-390719C8B5A0}" type="pres">
      <dgm:prSet presAssocID="{F5B79148-0F00-4C91-9AAE-C51C7351EECE}" presName="sibTrans" presStyleCnt="0"/>
      <dgm:spPr/>
    </dgm:pt>
    <dgm:pt modelId="{3787C122-2466-438D-B102-2BCE487A2BDB}" type="pres">
      <dgm:prSet presAssocID="{F5B79148-0F00-4C91-9AAE-C51C7351EECE}" presName="space" presStyleCnt="0"/>
      <dgm:spPr/>
    </dgm:pt>
    <dgm:pt modelId="{C44B024E-2ECC-4AE0-B389-55DC995EBC11}" type="pres">
      <dgm:prSet presAssocID="{973180EA-C72B-4F67-BEDA-AA4B2D0F50A3}" presName="composite" presStyleCnt="0"/>
      <dgm:spPr/>
    </dgm:pt>
    <dgm:pt modelId="{EFFD2F31-E38D-46E5-B357-56A50384E22F}" type="pres">
      <dgm:prSet presAssocID="{973180EA-C72B-4F67-BEDA-AA4B2D0F50A3}" presName="LShape" presStyleLbl="alignNode1" presStyleIdx="2" presStyleCnt="7" custLinFactNeighborX="5229" custLinFactNeighborY="51657"/>
      <dgm:spPr/>
    </dgm:pt>
    <dgm:pt modelId="{EE7DB574-D877-428B-B21B-D9D17AAC677E}" type="pres">
      <dgm:prSet presAssocID="{973180EA-C72B-4F67-BEDA-AA4B2D0F50A3}" presName="ParentText" presStyleLbl="revTx" presStyleIdx="1" presStyleCnt="4" custLinFactNeighborX="-6340" custLinFactNeighborY="-16211">
        <dgm:presLayoutVars>
          <dgm:chMax val="0"/>
          <dgm:chPref val="0"/>
          <dgm:bulletEnabled val="1"/>
        </dgm:presLayoutVars>
      </dgm:prSet>
      <dgm:spPr/>
    </dgm:pt>
    <dgm:pt modelId="{400CEF42-54EC-4CE7-820F-64E612AFF5AC}" type="pres">
      <dgm:prSet presAssocID="{973180EA-C72B-4F67-BEDA-AA4B2D0F50A3}" presName="Triangle" presStyleLbl="alignNode1" presStyleIdx="3" presStyleCnt="7" custLinFactY="100000" custLinFactNeighborX="31699" custLinFactNeighborY="129662"/>
      <dgm:spPr/>
    </dgm:pt>
    <dgm:pt modelId="{4E6B35A8-26FB-4EC2-821C-5A2CDC225C8A}" type="pres">
      <dgm:prSet presAssocID="{2DD85EF9-3245-4BBA-9D29-70CD5A6A90E6}" presName="sibTrans" presStyleCnt="0"/>
      <dgm:spPr/>
    </dgm:pt>
    <dgm:pt modelId="{40E3E85E-1118-466F-A056-4560F08BCFA8}" type="pres">
      <dgm:prSet presAssocID="{2DD85EF9-3245-4BBA-9D29-70CD5A6A90E6}" presName="space" presStyleCnt="0"/>
      <dgm:spPr/>
    </dgm:pt>
    <dgm:pt modelId="{F3517AC8-A7E9-4772-A8F4-3644231DFF76}" type="pres">
      <dgm:prSet presAssocID="{96625459-DE10-4067-ABE8-69964EF58D7F}" presName="composite" presStyleCnt="0"/>
      <dgm:spPr/>
    </dgm:pt>
    <dgm:pt modelId="{45FA2C75-5402-4ED7-AD89-9D72D666DE68}" type="pres">
      <dgm:prSet presAssocID="{96625459-DE10-4067-ABE8-69964EF58D7F}" presName="LShape" presStyleLbl="alignNode1" presStyleIdx="4" presStyleCnt="7" custLinFactNeighborX="-1816" custLinFactNeighborY="13608"/>
      <dgm:spPr/>
    </dgm:pt>
    <dgm:pt modelId="{E10737EB-E398-4BE2-B8ED-41F3BD730DBC}" type="pres">
      <dgm:prSet presAssocID="{96625459-DE10-4067-ABE8-69964EF58D7F}" presName="ParentText" presStyleLbl="revTx" presStyleIdx="2" presStyleCnt="4" custLinFactNeighborX="-11765" custLinFactNeighborY="-54013">
        <dgm:presLayoutVars>
          <dgm:chMax val="0"/>
          <dgm:chPref val="0"/>
          <dgm:bulletEnabled val="1"/>
        </dgm:presLayoutVars>
      </dgm:prSet>
      <dgm:spPr/>
    </dgm:pt>
    <dgm:pt modelId="{DB23C2DF-AD1D-4D37-85CB-8F2C76A8A1A3}" type="pres">
      <dgm:prSet presAssocID="{96625459-DE10-4067-ABE8-69964EF58D7F}" presName="Triangle" presStyleLbl="alignNode1" presStyleIdx="5" presStyleCnt="7" custLinFactNeighborX="-13679" custLinFactNeighborY="94583"/>
      <dgm:spPr/>
    </dgm:pt>
    <dgm:pt modelId="{6AA07C0E-84D1-4E90-88CD-BDABABC4E0B1}" type="pres">
      <dgm:prSet presAssocID="{E1E84F0B-2F84-4C28-AF44-CD49558DE450}" presName="sibTrans" presStyleCnt="0"/>
      <dgm:spPr/>
    </dgm:pt>
    <dgm:pt modelId="{40C3B058-439F-4416-AA94-0D19574EE6A9}" type="pres">
      <dgm:prSet presAssocID="{E1E84F0B-2F84-4C28-AF44-CD49558DE450}" presName="space" presStyleCnt="0"/>
      <dgm:spPr/>
    </dgm:pt>
    <dgm:pt modelId="{16183C04-9532-4D73-921F-F3F388738221}" type="pres">
      <dgm:prSet presAssocID="{20DE611B-7C8B-416C-BC67-A4489A421B81}" presName="composite" presStyleCnt="0"/>
      <dgm:spPr/>
    </dgm:pt>
    <dgm:pt modelId="{A1D7AEA9-FED0-4567-884B-8BEA521EF36E}" type="pres">
      <dgm:prSet presAssocID="{20DE611B-7C8B-416C-BC67-A4489A421B81}" presName="LShape" presStyleLbl="alignNode1" presStyleIdx="6" presStyleCnt="7" custScaleX="117426" custLinFactNeighborX="-24372" custLinFactNeighborY="-23664"/>
      <dgm:spPr/>
    </dgm:pt>
    <dgm:pt modelId="{2E470164-B1E7-4203-9515-FD97C6D9D7B6}" type="pres">
      <dgm:prSet presAssocID="{20DE611B-7C8B-416C-BC67-A4489A421B81}" presName="ParentText" presStyleLbl="revTx" presStyleIdx="3" presStyleCnt="4" custScaleX="175907" custLinFactNeighborX="-6726" custLinFactNeighborY="-66170">
        <dgm:presLayoutVars>
          <dgm:chMax val="0"/>
          <dgm:chPref val="0"/>
          <dgm:bulletEnabled val="1"/>
        </dgm:presLayoutVars>
      </dgm:prSet>
      <dgm:spPr/>
    </dgm:pt>
  </dgm:ptLst>
  <dgm:cxnLst>
    <dgm:cxn modelId="{CDAE0806-6234-4ED8-B8C6-9127E3591343}" srcId="{EF75B061-DA3E-437E-A359-E530A6B9BA22}" destId="{973180EA-C72B-4F67-BEDA-AA4B2D0F50A3}" srcOrd="1" destOrd="0" parTransId="{69D75314-FCDC-42A4-B31A-36EA331CFF5B}" sibTransId="{2DD85EF9-3245-4BBA-9D29-70CD5A6A90E6}"/>
    <dgm:cxn modelId="{E67B3B13-A755-4B1A-A0E3-8606771F884C}" srcId="{EF75B061-DA3E-437E-A359-E530A6B9BA22}" destId="{96625459-DE10-4067-ABE8-69964EF58D7F}" srcOrd="2" destOrd="0" parTransId="{B367A85B-5379-4C15-961F-919E50BF4EC6}" sibTransId="{E1E84F0B-2F84-4C28-AF44-CD49558DE450}"/>
    <dgm:cxn modelId="{EEB3901B-87A4-4A06-A5D3-6F5238790D00}" srcId="{EF75B061-DA3E-437E-A359-E530A6B9BA22}" destId="{0F20137D-F963-40EA-A97D-9764418CD6DE}" srcOrd="0" destOrd="0" parTransId="{AB464F85-855F-47DE-80C3-28EA2F928133}" sibTransId="{F5B79148-0F00-4C91-9AAE-C51C7351EECE}"/>
    <dgm:cxn modelId="{AFC66027-BA54-4F02-B0C3-A85F0577C803}" type="presOf" srcId="{0F20137D-F963-40EA-A97D-9764418CD6DE}" destId="{01751DF3-49AC-4927-9A5D-8325BE19FAD6}" srcOrd="0" destOrd="0" presId="urn:microsoft.com/office/officeart/2009/3/layout/StepUpProcess"/>
    <dgm:cxn modelId="{69D35528-6E3F-45F8-AB11-4E33458C5106}" srcId="{EF75B061-DA3E-437E-A359-E530A6B9BA22}" destId="{20DE611B-7C8B-416C-BC67-A4489A421B81}" srcOrd="3" destOrd="0" parTransId="{E4E8675E-5964-4564-90A5-EA8AF2526796}" sibTransId="{46CEF394-2C9F-4592-B700-778D6AE4CB18}"/>
    <dgm:cxn modelId="{5634493F-86DB-4330-849F-1856F80105E9}" type="presOf" srcId="{20DE611B-7C8B-416C-BC67-A4489A421B81}" destId="{2E470164-B1E7-4203-9515-FD97C6D9D7B6}" srcOrd="0" destOrd="0" presId="urn:microsoft.com/office/officeart/2009/3/layout/StepUpProcess"/>
    <dgm:cxn modelId="{FB1F9075-B09F-42A7-9084-3F638BDF6A1A}" type="presOf" srcId="{973180EA-C72B-4F67-BEDA-AA4B2D0F50A3}" destId="{EE7DB574-D877-428B-B21B-D9D17AAC677E}" srcOrd="0" destOrd="0" presId="urn:microsoft.com/office/officeart/2009/3/layout/StepUpProcess"/>
    <dgm:cxn modelId="{AAFAF080-1B01-4B64-AAAE-14FA963ACA4B}" type="presOf" srcId="{96625459-DE10-4067-ABE8-69964EF58D7F}" destId="{E10737EB-E398-4BE2-B8ED-41F3BD730DBC}" srcOrd="0" destOrd="0" presId="urn:microsoft.com/office/officeart/2009/3/layout/StepUpProcess"/>
    <dgm:cxn modelId="{0DC2C09C-BCFB-42B2-902B-0CCBCA642429}" type="presOf" srcId="{EF75B061-DA3E-437E-A359-E530A6B9BA22}" destId="{9EE2498A-B58D-4074-AD5F-233B81BB2A42}" srcOrd="0" destOrd="0" presId="urn:microsoft.com/office/officeart/2009/3/layout/StepUpProcess"/>
    <dgm:cxn modelId="{9BF1940F-3348-4420-99B5-0243E0D877F3}" type="presParOf" srcId="{9EE2498A-B58D-4074-AD5F-233B81BB2A42}" destId="{1C82670B-AD1E-493C-9766-5014B4E4BC10}" srcOrd="0" destOrd="0" presId="urn:microsoft.com/office/officeart/2009/3/layout/StepUpProcess"/>
    <dgm:cxn modelId="{77F721FB-64B7-4C18-8925-280E8A34A007}" type="presParOf" srcId="{1C82670B-AD1E-493C-9766-5014B4E4BC10}" destId="{60B3D438-3C97-4E43-B4D5-6770D68CD71F}" srcOrd="0" destOrd="0" presId="urn:microsoft.com/office/officeart/2009/3/layout/StepUpProcess"/>
    <dgm:cxn modelId="{8D51EEBC-FE3E-4BEA-87DF-69F89E3731B1}" type="presParOf" srcId="{1C82670B-AD1E-493C-9766-5014B4E4BC10}" destId="{01751DF3-49AC-4927-9A5D-8325BE19FAD6}" srcOrd="1" destOrd="0" presId="urn:microsoft.com/office/officeart/2009/3/layout/StepUpProcess"/>
    <dgm:cxn modelId="{B56389A1-E65A-443F-BAFB-0A5C3DD875BF}" type="presParOf" srcId="{1C82670B-AD1E-493C-9766-5014B4E4BC10}" destId="{5FB33B01-02BE-4B9B-B933-476748BE483A}" srcOrd="2" destOrd="0" presId="urn:microsoft.com/office/officeart/2009/3/layout/StepUpProcess"/>
    <dgm:cxn modelId="{C9E857CB-6943-4E89-9E62-8E182B63B958}" type="presParOf" srcId="{9EE2498A-B58D-4074-AD5F-233B81BB2A42}" destId="{3721ABC2-0086-47E1-BCF2-390719C8B5A0}" srcOrd="1" destOrd="0" presId="urn:microsoft.com/office/officeart/2009/3/layout/StepUpProcess"/>
    <dgm:cxn modelId="{A465625A-84AE-474A-9502-B6011A0C771D}" type="presParOf" srcId="{3721ABC2-0086-47E1-BCF2-390719C8B5A0}" destId="{3787C122-2466-438D-B102-2BCE487A2BDB}" srcOrd="0" destOrd="0" presId="urn:microsoft.com/office/officeart/2009/3/layout/StepUpProcess"/>
    <dgm:cxn modelId="{832528B5-205F-4797-A8F4-259D4EF268BA}" type="presParOf" srcId="{9EE2498A-B58D-4074-AD5F-233B81BB2A42}" destId="{C44B024E-2ECC-4AE0-B389-55DC995EBC11}" srcOrd="2" destOrd="0" presId="urn:microsoft.com/office/officeart/2009/3/layout/StepUpProcess"/>
    <dgm:cxn modelId="{CFDD3B71-EFEB-4A7E-BAC9-48CB126F74A1}" type="presParOf" srcId="{C44B024E-2ECC-4AE0-B389-55DC995EBC11}" destId="{EFFD2F31-E38D-46E5-B357-56A50384E22F}" srcOrd="0" destOrd="0" presId="urn:microsoft.com/office/officeart/2009/3/layout/StepUpProcess"/>
    <dgm:cxn modelId="{07538399-9203-43FD-BF1B-B8BBCAB4B66F}" type="presParOf" srcId="{C44B024E-2ECC-4AE0-B389-55DC995EBC11}" destId="{EE7DB574-D877-428B-B21B-D9D17AAC677E}" srcOrd="1" destOrd="0" presId="urn:microsoft.com/office/officeart/2009/3/layout/StepUpProcess"/>
    <dgm:cxn modelId="{58595B15-A36B-4F0A-8963-AEF6F90EEE58}" type="presParOf" srcId="{C44B024E-2ECC-4AE0-B389-55DC995EBC11}" destId="{400CEF42-54EC-4CE7-820F-64E612AFF5AC}" srcOrd="2" destOrd="0" presId="urn:microsoft.com/office/officeart/2009/3/layout/StepUpProcess"/>
    <dgm:cxn modelId="{EDCE6CE7-E5AF-4172-8DE7-391FA28C68FF}" type="presParOf" srcId="{9EE2498A-B58D-4074-AD5F-233B81BB2A42}" destId="{4E6B35A8-26FB-4EC2-821C-5A2CDC225C8A}" srcOrd="3" destOrd="0" presId="urn:microsoft.com/office/officeart/2009/3/layout/StepUpProcess"/>
    <dgm:cxn modelId="{4691A150-FF9F-4BBE-A000-BF10DEF9FBDD}" type="presParOf" srcId="{4E6B35A8-26FB-4EC2-821C-5A2CDC225C8A}" destId="{40E3E85E-1118-466F-A056-4560F08BCFA8}" srcOrd="0" destOrd="0" presId="urn:microsoft.com/office/officeart/2009/3/layout/StepUpProcess"/>
    <dgm:cxn modelId="{330F2879-B07B-436B-AD6E-65C656B0D265}" type="presParOf" srcId="{9EE2498A-B58D-4074-AD5F-233B81BB2A42}" destId="{F3517AC8-A7E9-4772-A8F4-3644231DFF76}" srcOrd="4" destOrd="0" presId="urn:microsoft.com/office/officeart/2009/3/layout/StepUpProcess"/>
    <dgm:cxn modelId="{9B63FC69-835F-4A4E-9483-9DEFA158D422}" type="presParOf" srcId="{F3517AC8-A7E9-4772-A8F4-3644231DFF76}" destId="{45FA2C75-5402-4ED7-AD89-9D72D666DE68}" srcOrd="0" destOrd="0" presId="urn:microsoft.com/office/officeart/2009/3/layout/StepUpProcess"/>
    <dgm:cxn modelId="{1363490F-85A3-4EDD-9606-6E61D553D63C}" type="presParOf" srcId="{F3517AC8-A7E9-4772-A8F4-3644231DFF76}" destId="{E10737EB-E398-4BE2-B8ED-41F3BD730DBC}" srcOrd="1" destOrd="0" presId="urn:microsoft.com/office/officeart/2009/3/layout/StepUpProcess"/>
    <dgm:cxn modelId="{D003AF02-31C6-4B50-BDA7-646F210BC0F6}" type="presParOf" srcId="{F3517AC8-A7E9-4772-A8F4-3644231DFF76}" destId="{DB23C2DF-AD1D-4D37-85CB-8F2C76A8A1A3}" srcOrd="2" destOrd="0" presId="urn:microsoft.com/office/officeart/2009/3/layout/StepUpProcess"/>
    <dgm:cxn modelId="{3571DE96-7662-4DA0-9891-5C3A68EBD0E3}" type="presParOf" srcId="{9EE2498A-B58D-4074-AD5F-233B81BB2A42}" destId="{6AA07C0E-84D1-4E90-88CD-BDABABC4E0B1}" srcOrd="5" destOrd="0" presId="urn:microsoft.com/office/officeart/2009/3/layout/StepUpProcess"/>
    <dgm:cxn modelId="{51AB3C30-9169-43C2-9F13-D13C5453FE3E}" type="presParOf" srcId="{6AA07C0E-84D1-4E90-88CD-BDABABC4E0B1}" destId="{40C3B058-439F-4416-AA94-0D19574EE6A9}" srcOrd="0" destOrd="0" presId="urn:microsoft.com/office/officeart/2009/3/layout/StepUpProcess"/>
    <dgm:cxn modelId="{D2C5404D-DA1A-45D3-B55F-0105383823CF}" type="presParOf" srcId="{9EE2498A-B58D-4074-AD5F-233B81BB2A42}" destId="{16183C04-9532-4D73-921F-F3F388738221}" srcOrd="6" destOrd="0" presId="urn:microsoft.com/office/officeart/2009/3/layout/StepUpProcess"/>
    <dgm:cxn modelId="{D526CBD7-1475-4A47-8506-3939F9333086}" type="presParOf" srcId="{16183C04-9532-4D73-921F-F3F388738221}" destId="{A1D7AEA9-FED0-4567-884B-8BEA521EF36E}" srcOrd="0" destOrd="0" presId="urn:microsoft.com/office/officeart/2009/3/layout/StepUpProcess"/>
    <dgm:cxn modelId="{6B2A23C6-B258-4791-8A5F-2CF83F3C2CCF}" type="presParOf" srcId="{16183C04-9532-4D73-921F-F3F388738221}" destId="{2E470164-B1E7-4203-9515-FD97C6D9D7B6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75B061-DA3E-437E-A359-E530A6B9BA22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419"/>
        </a:p>
      </dgm:t>
    </dgm:pt>
    <dgm:pt modelId="{0F20137D-F963-40EA-A97D-9764418CD6DE}">
      <dgm:prSet phldrT="[Texto]" custT="1"/>
      <dgm:spPr/>
      <dgm:t>
        <a:bodyPr/>
        <a:lstStyle/>
        <a:p>
          <a:r>
            <a:rPr lang="es-419" sz="2000" dirty="0"/>
            <a:t>Estamos iniciando</a:t>
          </a:r>
        </a:p>
      </dgm:t>
    </dgm:pt>
    <dgm:pt modelId="{AB464F85-855F-47DE-80C3-28EA2F928133}" type="parTrans" cxnId="{EEB3901B-87A4-4A06-A5D3-6F5238790D00}">
      <dgm:prSet/>
      <dgm:spPr/>
      <dgm:t>
        <a:bodyPr/>
        <a:lstStyle/>
        <a:p>
          <a:endParaRPr lang="es-419"/>
        </a:p>
      </dgm:t>
    </dgm:pt>
    <dgm:pt modelId="{F5B79148-0F00-4C91-9AAE-C51C7351EECE}" type="sibTrans" cxnId="{EEB3901B-87A4-4A06-A5D3-6F5238790D00}">
      <dgm:prSet/>
      <dgm:spPr/>
      <dgm:t>
        <a:bodyPr/>
        <a:lstStyle/>
        <a:p>
          <a:endParaRPr lang="es-419"/>
        </a:p>
      </dgm:t>
    </dgm:pt>
    <dgm:pt modelId="{973180EA-C72B-4F67-BEDA-AA4B2D0F50A3}">
      <dgm:prSet phldrT="[Texto]" custT="1"/>
      <dgm:spPr/>
      <dgm:t>
        <a:bodyPr/>
        <a:lstStyle/>
        <a:p>
          <a:r>
            <a:rPr lang="es-419" sz="2000" dirty="0"/>
            <a:t>Tenemos un nivel básico</a:t>
          </a:r>
        </a:p>
      </dgm:t>
    </dgm:pt>
    <dgm:pt modelId="{69D75314-FCDC-42A4-B31A-36EA331CFF5B}" type="parTrans" cxnId="{CDAE0806-6234-4ED8-B8C6-9127E3591343}">
      <dgm:prSet/>
      <dgm:spPr/>
      <dgm:t>
        <a:bodyPr/>
        <a:lstStyle/>
        <a:p>
          <a:endParaRPr lang="es-419"/>
        </a:p>
      </dgm:t>
    </dgm:pt>
    <dgm:pt modelId="{2DD85EF9-3245-4BBA-9D29-70CD5A6A90E6}" type="sibTrans" cxnId="{CDAE0806-6234-4ED8-B8C6-9127E3591343}">
      <dgm:prSet/>
      <dgm:spPr/>
      <dgm:t>
        <a:bodyPr/>
        <a:lstStyle/>
        <a:p>
          <a:endParaRPr lang="es-419"/>
        </a:p>
      </dgm:t>
    </dgm:pt>
    <dgm:pt modelId="{96625459-DE10-4067-ABE8-69964EF58D7F}">
      <dgm:prSet phldrT="[Texto]" custT="1"/>
      <dgm:spPr/>
      <dgm:t>
        <a:bodyPr/>
        <a:lstStyle/>
        <a:p>
          <a:r>
            <a:rPr lang="es-419" sz="2000" dirty="0"/>
            <a:t>Tenemos un nivel satisfactorio</a:t>
          </a:r>
        </a:p>
      </dgm:t>
    </dgm:pt>
    <dgm:pt modelId="{B367A85B-5379-4C15-961F-919E50BF4EC6}" type="parTrans" cxnId="{E67B3B13-A755-4B1A-A0E3-8606771F884C}">
      <dgm:prSet/>
      <dgm:spPr/>
      <dgm:t>
        <a:bodyPr/>
        <a:lstStyle/>
        <a:p>
          <a:endParaRPr lang="es-419"/>
        </a:p>
      </dgm:t>
    </dgm:pt>
    <dgm:pt modelId="{E1E84F0B-2F84-4C28-AF44-CD49558DE450}" type="sibTrans" cxnId="{E67B3B13-A755-4B1A-A0E3-8606771F884C}">
      <dgm:prSet/>
      <dgm:spPr/>
      <dgm:t>
        <a:bodyPr/>
        <a:lstStyle/>
        <a:p>
          <a:endParaRPr lang="es-419"/>
        </a:p>
      </dgm:t>
    </dgm:pt>
    <dgm:pt modelId="{20DE611B-7C8B-416C-BC67-A4489A421B81}">
      <dgm:prSet phldrT="[Texto]" custT="1"/>
      <dgm:spPr/>
      <dgm:t>
        <a:bodyPr/>
        <a:lstStyle/>
        <a:p>
          <a:r>
            <a:rPr lang="es-419" sz="2000" dirty="0"/>
            <a:t>Tenemos un nivel de excelencia</a:t>
          </a:r>
        </a:p>
      </dgm:t>
    </dgm:pt>
    <dgm:pt modelId="{E4E8675E-5964-4564-90A5-EA8AF2526796}" type="parTrans" cxnId="{69D35528-6E3F-45F8-AB11-4E33458C5106}">
      <dgm:prSet/>
      <dgm:spPr/>
      <dgm:t>
        <a:bodyPr/>
        <a:lstStyle/>
        <a:p>
          <a:endParaRPr lang="es-419"/>
        </a:p>
      </dgm:t>
    </dgm:pt>
    <dgm:pt modelId="{46CEF394-2C9F-4592-B700-778D6AE4CB18}" type="sibTrans" cxnId="{69D35528-6E3F-45F8-AB11-4E33458C5106}">
      <dgm:prSet/>
      <dgm:spPr/>
      <dgm:t>
        <a:bodyPr/>
        <a:lstStyle/>
        <a:p>
          <a:endParaRPr lang="es-419"/>
        </a:p>
      </dgm:t>
    </dgm:pt>
    <dgm:pt modelId="{9EE2498A-B58D-4074-AD5F-233B81BB2A42}" type="pres">
      <dgm:prSet presAssocID="{EF75B061-DA3E-437E-A359-E530A6B9BA22}" presName="rootnode" presStyleCnt="0">
        <dgm:presLayoutVars>
          <dgm:chMax/>
          <dgm:chPref/>
          <dgm:dir/>
          <dgm:animLvl val="lvl"/>
        </dgm:presLayoutVars>
      </dgm:prSet>
      <dgm:spPr/>
    </dgm:pt>
    <dgm:pt modelId="{1C82670B-AD1E-493C-9766-5014B4E4BC10}" type="pres">
      <dgm:prSet presAssocID="{0F20137D-F963-40EA-A97D-9764418CD6DE}" presName="composite" presStyleCnt="0"/>
      <dgm:spPr/>
    </dgm:pt>
    <dgm:pt modelId="{60B3D438-3C97-4E43-B4D5-6770D68CD71F}" type="pres">
      <dgm:prSet presAssocID="{0F20137D-F963-40EA-A97D-9764418CD6DE}" presName="LShape" presStyleLbl="alignNode1" presStyleIdx="0" presStyleCnt="7" custLinFactY="3319" custLinFactNeighborX="950" custLinFactNeighborY="100000"/>
      <dgm:spPr/>
    </dgm:pt>
    <dgm:pt modelId="{01751DF3-49AC-4927-9A5D-8325BE19FAD6}" type="pres">
      <dgm:prSet presAssocID="{0F20137D-F963-40EA-A97D-9764418CD6DE}" presName="ParentText" presStyleLbl="revTx" presStyleIdx="0" presStyleCnt="4" custLinFactNeighborX="-11042" custLinFactNeighborY="31980">
        <dgm:presLayoutVars>
          <dgm:chMax val="0"/>
          <dgm:chPref val="0"/>
          <dgm:bulletEnabled val="1"/>
        </dgm:presLayoutVars>
      </dgm:prSet>
      <dgm:spPr/>
    </dgm:pt>
    <dgm:pt modelId="{5FB33B01-02BE-4B9B-B933-476748BE483A}" type="pres">
      <dgm:prSet presAssocID="{0F20137D-F963-40EA-A97D-9764418CD6DE}" presName="Triangle" presStyleLbl="alignNode1" presStyleIdx="1" presStyleCnt="7" custLinFactY="200000" custLinFactNeighborX="15089" custLinFactNeighborY="217511"/>
      <dgm:spPr/>
    </dgm:pt>
    <dgm:pt modelId="{3721ABC2-0086-47E1-BCF2-390719C8B5A0}" type="pres">
      <dgm:prSet presAssocID="{F5B79148-0F00-4C91-9AAE-C51C7351EECE}" presName="sibTrans" presStyleCnt="0"/>
      <dgm:spPr/>
    </dgm:pt>
    <dgm:pt modelId="{3787C122-2466-438D-B102-2BCE487A2BDB}" type="pres">
      <dgm:prSet presAssocID="{F5B79148-0F00-4C91-9AAE-C51C7351EECE}" presName="space" presStyleCnt="0"/>
      <dgm:spPr/>
    </dgm:pt>
    <dgm:pt modelId="{C44B024E-2ECC-4AE0-B389-55DC995EBC11}" type="pres">
      <dgm:prSet presAssocID="{973180EA-C72B-4F67-BEDA-AA4B2D0F50A3}" presName="composite" presStyleCnt="0"/>
      <dgm:spPr/>
    </dgm:pt>
    <dgm:pt modelId="{EFFD2F31-E38D-46E5-B357-56A50384E22F}" type="pres">
      <dgm:prSet presAssocID="{973180EA-C72B-4F67-BEDA-AA4B2D0F50A3}" presName="LShape" presStyleLbl="alignNode1" presStyleIdx="2" presStyleCnt="7" custLinFactNeighborX="5229" custLinFactNeighborY="51657"/>
      <dgm:spPr/>
    </dgm:pt>
    <dgm:pt modelId="{EE7DB574-D877-428B-B21B-D9D17AAC677E}" type="pres">
      <dgm:prSet presAssocID="{973180EA-C72B-4F67-BEDA-AA4B2D0F50A3}" presName="ParentText" presStyleLbl="revTx" presStyleIdx="1" presStyleCnt="4" custLinFactNeighborX="-6340" custLinFactNeighborY="-16211">
        <dgm:presLayoutVars>
          <dgm:chMax val="0"/>
          <dgm:chPref val="0"/>
          <dgm:bulletEnabled val="1"/>
        </dgm:presLayoutVars>
      </dgm:prSet>
      <dgm:spPr/>
    </dgm:pt>
    <dgm:pt modelId="{400CEF42-54EC-4CE7-820F-64E612AFF5AC}" type="pres">
      <dgm:prSet presAssocID="{973180EA-C72B-4F67-BEDA-AA4B2D0F50A3}" presName="Triangle" presStyleLbl="alignNode1" presStyleIdx="3" presStyleCnt="7" custLinFactY="100000" custLinFactNeighborX="31699" custLinFactNeighborY="129662"/>
      <dgm:spPr/>
    </dgm:pt>
    <dgm:pt modelId="{4E6B35A8-26FB-4EC2-821C-5A2CDC225C8A}" type="pres">
      <dgm:prSet presAssocID="{2DD85EF9-3245-4BBA-9D29-70CD5A6A90E6}" presName="sibTrans" presStyleCnt="0"/>
      <dgm:spPr/>
    </dgm:pt>
    <dgm:pt modelId="{40E3E85E-1118-466F-A056-4560F08BCFA8}" type="pres">
      <dgm:prSet presAssocID="{2DD85EF9-3245-4BBA-9D29-70CD5A6A90E6}" presName="space" presStyleCnt="0"/>
      <dgm:spPr/>
    </dgm:pt>
    <dgm:pt modelId="{F3517AC8-A7E9-4772-A8F4-3644231DFF76}" type="pres">
      <dgm:prSet presAssocID="{96625459-DE10-4067-ABE8-69964EF58D7F}" presName="composite" presStyleCnt="0"/>
      <dgm:spPr/>
    </dgm:pt>
    <dgm:pt modelId="{45FA2C75-5402-4ED7-AD89-9D72D666DE68}" type="pres">
      <dgm:prSet presAssocID="{96625459-DE10-4067-ABE8-69964EF58D7F}" presName="LShape" presStyleLbl="alignNode1" presStyleIdx="4" presStyleCnt="7" custLinFactNeighborX="-1816" custLinFactNeighborY="13608"/>
      <dgm:spPr/>
    </dgm:pt>
    <dgm:pt modelId="{E10737EB-E398-4BE2-B8ED-41F3BD730DBC}" type="pres">
      <dgm:prSet presAssocID="{96625459-DE10-4067-ABE8-69964EF58D7F}" presName="ParentText" presStyleLbl="revTx" presStyleIdx="2" presStyleCnt="4" custLinFactNeighborX="-12876" custLinFactNeighborY="-41154">
        <dgm:presLayoutVars>
          <dgm:chMax val="0"/>
          <dgm:chPref val="0"/>
          <dgm:bulletEnabled val="1"/>
        </dgm:presLayoutVars>
      </dgm:prSet>
      <dgm:spPr/>
    </dgm:pt>
    <dgm:pt modelId="{DB23C2DF-AD1D-4D37-85CB-8F2C76A8A1A3}" type="pres">
      <dgm:prSet presAssocID="{96625459-DE10-4067-ABE8-69964EF58D7F}" presName="Triangle" presStyleLbl="alignNode1" presStyleIdx="5" presStyleCnt="7" custLinFactNeighborX="-13679" custLinFactNeighborY="94583"/>
      <dgm:spPr/>
    </dgm:pt>
    <dgm:pt modelId="{6AA07C0E-84D1-4E90-88CD-BDABABC4E0B1}" type="pres">
      <dgm:prSet presAssocID="{E1E84F0B-2F84-4C28-AF44-CD49558DE450}" presName="sibTrans" presStyleCnt="0"/>
      <dgm:spPr/>
    </dgm:pt>
    <dgm:pt modelId="{40C3B058-439F-4416-AA94-0D19574EE6A9}" type="pres">
      <dgm:prSet presAssocID="{E1E84F0B-2F84-4C28-AF44-CD49558DE450}" presName="space" presStyleCnt="0"/>
      <dgm:spPr/>
    </dgm:pt>
    <dgm:pt modelId="{16183C04-9532-4D73-921F-F3F388738221}" type="pres">
      <dgm:prSet presAssocID="{20DE611B-7C8B-416C-BC67-A4489A421B81}" presName="composite" presStyleCnt="0"/>
      <dgm:spPr/>
    </dgm:pt>
    <dgm:pt modelId="{A1D7AEA9-FED0-4567-884B-8BEA521EF36E}" type="pres">
      <dgm:prSet presAssocID="{20DE611B-7C8B-416C-BC67-A4489A421B81}" presName="LShape" presStyleLbl="alignNode1" presStyleIdx="6" presStyleCnt="7" custScaleX="117426" custLinFactNeighborX="-24372" custLinFactNeighborY="-23664"/>
      <dgm:spPr/>
    </dgm:pt>
    <dgm:pt modelId="{2E470164-B1E7-4203-9515-FD97C6D9D7B6}" type="pres">
      <dgm:prSet presAssocID="{20DE611B-7C8B-416C-BC67-A4489A421B81}" presName="ParentText" presStyleLbl="revTx" presStyleIdx="3" presStyleCnt="4" custScaleX="175907" custLinFactNeighborX="-6726" custLinFactNeighborY="-66170">
        <dgm:presLayoutVars>
          <dgm:chMax val="0"/>
          <dgm:chPref val="0"/>
          <dgm:bulletEnabled val="1"/>
        </dgm:presLayoutVars>
      </dgm:prSet>
      <dgm:spPr/>
    </dgm:pt>
  </dgm:ptLst>
  <dgm:cxnLst>
    <dgm:cxn modelId="{CDAE0806-6234-4ED8-B8C6-9127E3591343}" srcId="{EF75B061-DA3E-437E-A359-E530A6B9BA22}" destId="{973180EA-C72B-4F67-BEDA-AA4B2D0F50A3}" srcOrd="1" destOrd="0" parTransId="{69D75314-FCDC-42A4-B31A-36EA331CFF5B}" sibTransId="{2DD85EF9-3245-4BBA-9D29-70CD5A6A90E6}"/>
    <dgm:cxn modelId="{E67B3B13-A755-4B1A-A0E3-8606771F884C}" srcId="{EF75B061-DA3E-437E-A359-E530A6B9BA22}" destId="{96625459-DE10-4067-ABE8-69964EF58D7F}" srcOrd="2" destOrd="0" parTransId="{B367A85B-5379-4C15-961F-919E50BF4EC6}" sibTransId="{E1E84F0B-2F84-4C28-AF44-CD49558DE450}"/>
    <dgm:cxn modelId="{EEB3901B-87A4-4A06-A5D3-6F5238790D00}" srcId="{EF75B061-DA3E-437E-A359-E530A6B9BA22}" destId="{0F20137D-F963-40EA-A97D-9764418CD6DE}" srcOrd="0" destOrd="0" parTransId="{AB464F85-855F-47DE-80C3-28EA2F928133}" sibTransId="{F5B79148-0F00-4C91-9AAE-C51C7351EECE}"/>
    <dgm:cxn modelId="{AFC66027-BA54-4F02-B0C3-A85F0577C803}" type="presOf" srcId="{0F20137D-F963-40EA-A97D-9764418CD6DE}" destId="{01751DF3-49AC-4927-9A5D-8325BE19FAD6}" srcOrd="0" destOrd="0" presId="urn:microsoft.com/office/officeart/2009/3/layout/StepUpProcess"/>
    <dgm:cxn modelId="{69D35528-6E3F-45F8-AB11-4E33458C5106}" srcId="{EF75B061-DA3E-437E-A359-E530A6B9BA22}" destId="{20DE611B-7C8B-416C-BC67-A4489A421B81}" srcOrd="3" destOrd="0" parTransId="{E4E8675E-5964-4564-90A5-EA8AF2526796}" sibTransId="{46CEF394-2C9F-4592-B700-778D6AE4CB18}"/>
    <dgm:cxn modelId="{5634493F-86DB-4330-849F-1856F80105E9}" type="presOf" srcId="{20DE611B-7C8B-416C-BC67-A4489A421B81}" destId="{2E470164-B1E7-4203-9515-FD97C6D9D7B6}" srcOrd="0" destOrd="0" presId="urn:microsoft.com/office/officeart/2009/3/layout/StepUpProcess"/>
    <dgm:cxn modelId="{FB1F9075-B09F-42A7-9084-3F638BDF6A1A}" type="presOf" srcId="{973180EA-C72B-4F67-BEDA-AA4B2D0F50A3}" destId="{EE7DB574-D877-428B-B21B-D9D17AAC677E}" srcOrd="0" destOrd="0" presId="urn:microsoft.com/office/officeart/2009/3/layout/StepUpProcess"/>
    <dgm:cxn modelId="{AAFAF080-1B01-4B64-AAAE-14FA963ACA4B}" type="presOf" srcId="{96625459-DE10-4067-ABE8-69964EF58D7F}" destId="{E10737EB-E398-4BE2-B8ED-41F3BD730DBC}" srcOrd="0" destOrd="0" presId="urn:microsoft.com/office/officeart/2009/3/layout/StepUpProcess"/>
    <dgm:cxn modelId="{0DC2C09C-BCFB-42B2-902B-0CCBCA642429}" type="presOf" srcId="{EF75B061-DA3E-437E-A359-E530A6B9BA22}" destId="{9EE2498A-B58D-4074-AD5F-233B81BB2A42}" srcOrd="0" destOrd="0" presId="urn:microsoft.com/office/officeart/2009/3/layout/StepUpProcess"/>
    <dgm:cxn modelId="{9BF1940F-3348-4420-99B5-0243E0D877F3}" type="presParOf" srcId="{9EE2498A-B58D-4074-AD5F-233B81BB2A42}" destId="{1C82670B-AD1E-493C-9766-5014B4E4BC10}" srcOrd="0" destOrd="0" presId="urn:microsoft.com/office/officeart/2009/3/layout/StepUpProcess"/>
    <dgm:cxn modelId="{77F721FB-64B7-4C18-8925-280E8A34A007}" type="presParOf" srcId="{1C82670B-AD1E-493C-9766-5014B4E4BC10}" destId="{60B3D438-3C97-4E43-B4D5-6770D68CD71F}" srcOrd="0" destOrd="0" presId="urn:microsoft.com/office/officeart/2009/3/layout/StepUpProcess"/>
    <dgm:cxn modelId="{8D51EEBC-FE3E-4BEA-87DF-69F89E3731B1}" type="presParOf" srcId="{1C82670B-AD1E-493C-9766-5014B4E4BC10}" destId="{01751DF3-49AC-4927-9A5D-8325BE19FAD6}" srcOrd="1" destOrd="0" presId="urn:microsoft.com/office/officeart/2009/3/layout/StepUpProcess"/>
    <dgm:cxn modelId="{B56389A1-E65A-443F-BAFB-0A5C3DD875BF}" type="presParOf" srcId="{1C82670B-AD1E-493C-9766-5014B4E4BC10}" destId="{5FB33B01-02BE-4B9B-B933-476748BE483A}" srcOrd="2" destOrd="0" presId="urn:microsoft.com/office/officeart/2009/3/layout/StepUpProcess"/>
    <dgm:cxn modelId="{C9E857CB-6943-4E89-9E62-8E182B63B958}" type="presParOf" srcId="{9EE2498A-B58D-4074-AD5F-233B81BB2A42}" destId="{3721ABC2-0086-47E1-BCF2-390719C8B5A0}" srcOrd="1" destOrd="0" presId="urn:microsoft.com/office/officeart/2009/3/layout/StepUpProcess"/>
    <dgm:cxn modelId="{A465625A-84AE-474A-9502-B6011A0C771D}" type="presParOf" srcId="{3721ABC2-0086-47E1-BCF2-390719C8B5A0}" destId="{3787C122-2466-438D-B102-2BCE487A2BDB}" srcOrd="0" destOrd="0" presId="urn:microsoft.com/office/officeart/2009/3/layout/StepUpProcess"/>
    <dgm:cxn modelId="{832528B5-205F-4797-A8F4-259D4EF268BA}" type="presParOf" srcId="{9EE2498A-B58D-4074-AD5F-233B81BB2A42}" destId="{C44B024E-2ECC-4AE0-B389-55DC995EBC11}" srcOrd="2" destOrd="0" presId="urn:microsoft.com/office/officeart/2009/3/layout/StepUpProcess"/>
    <dgm:cxn modelId="{CFDD3B71-EFEB-4A7E-BAC9-48CB126F74A1}" type="presParOf" srcId="{C44B024E-2ECC-4AE0-B389-55DC995EBC11}" destId="{EFFD2F31-E38D-46E5-B357-56A50384E22F}" srcOrd="0" destOrd="0" presId="urn:microsoft.com/office/officeart/2009/3/layout/StepUpProcess"/>
    <dgm:cxn modelId="{07538399-9203-43FD-BF1B-B8BBCAB4B66F}" type="presParOf" srcId="{C44B024E-2ECC-4AE0-B389-55DC995EBC11}" destId="{EE7DB574-D877-428B-B21B-D9D17AAC677E}" srcOrd="1" destOrd="0" presId="urn:microsoft.com/office/officeart/2009/3/layout/StepUpProcess"/>
    <dgm:cxn modelId="{58595B15-A36B-4F0A-8963-AEF6F90EEE58}" type="presParOf" srcId="{C44B024E-2ECC-4AE0-B389-55DC995EBC11}" destId="{400CEF42-54EC-4CE7-820F-64E612AFF5AC}" srcOrd="2" destOrd="0" presId="urn:microsoft.com/office/officeart/2009/3/layout/StepUpProcess"/>
    <dgm:cxn modelId="{EDCE6CE7-E5AF-4172-8DE7-391FA28C68FF}" type="presParOf" srcId="{9EE2498A-B58D-4074-AD5F-233B81BB2A42}" destId="{4E6B35A8-26FB-4EC2-821C-5A2CDC225C8A}" srcOrd="3" destOrd="0" presId="urn:microsoft.com/office/officeart/2009/3/layout/StepUpProcess"/>
    <dgm:cxn modelId="{4691A150-FF9F-4BBE-A000-BF10DEF9FBDD}" type="presParOf" srcId="{4E6B35A8-26FB-4EC2-821C-5A2CDC225C8A}" destId="{40E3E85E-1118-466F-A056-4560F08BCFA8}" srcOrd="0" destOrd="0" presId="urn:microsoft.com/office/officeart/2009/3/layout/StepUpProcess"/>
    <dgm:cxn modelId="{330F2879-B07B-436B-AD6E-65C656B0D265}" type="presParOf" srcId="{9EE2498A-B58D-4074-AD5F-233B81BB2A42}" destId="{F3517AC8-A7E9-4772-A8F4-3644231DFF76}" srcOrd="4" destOrd="0" presId="urn:microsoft.com/office/officeart/2009/3/layout/StepUpProcess"/>
    <dgm:cxn modelId="{9B63FC69-835F-4A4E-9483-9DEFA158D422}" type="presParOf" srcId="{F3517AC8-A7E9-4772-A8F4-3644231DFF76}" destId="{45FA2C75-5402-4ED7-AD89-9D72D666DE68}" srcOrd="0" destOrd="0" presId="urn:microsoft.com/office/officeart/2009/3/layout/StepUpProcess"/>
    <dgm:cxn modelId="{1363490F-85A3-4EDD-9606-6E61D553D63C}" type="presParOf" srcId="{F3517AC8-A7E9-4772-A8F4-3644231DFF76}" destId="{E10737EB-E398-4BE2-B8ED-41F3BD730DBC}" srcOrd="1" destOrd="0" presId="urn:microsoft.com/office/officeart/2009/3/layout/StepUpProcess"/>
    <dgm:cxn modelId="{D003AF02-31C6-4B50-BDA7-646F210BC0F6}" type="presParOf" srcId="{F3517AC8-A7E9-4772-A8F4-3644231DFF76}" destId="{DB23C2DF-AD1D-4D37-85CB-8F2C76A8A1A3}" srcOrd="2" destOrd="0" presId="urn:microsoft.com/office/officeart/2009/3/layout/StepUpProcess"/>
    <dgm:cxn modelId="{3571DE96-7662-4DA0-9891-5C3A68EBD0E3}" type="presParOf" srcId="{9EE2498A-B58D-4074-AD5F-233B81BB2A42}" destId="{6AA07C0E-84D1-4E90-88CD-BDABABC4E0B1}" srcOrd="5" destOrd="0" presId="urn:microsoft.com/office/officeart/2009/3/layout/StepUpProcess"/>
    <dgm:cxn modelId="{51AB3C30-9169-43C2-9F13-D13C5453FE3E}" type="presParOf" srcId="{6AA07C0E-84D1-4E90-88CD-BDABABC4E0B1}" destId="{40C3B058-439F-4416-AA94-0D19574EE6A9}" srcOrd="0" destOrd="0" presId="urn:microsoft.com/office/officeart/2009/3/layout/StepUpProcess"/>
    <dgm:cxn modelId="{D2C5404D-DA1A-45D3-B55F-0105383823CF}" type="presParOf" srcId="{9EE2498A-B58D-4074-AD5F-233B81BB2A42}" destId="{16183C04-9532-4D73-921F-F3F388738221}" srcOrd="6" destOrd="0" presId="urn:microsoft.com/office/officeart/2009/3/layout/StepUpProcess"/>
    <dgm:cxn modelId="{D526CBD7-1475-4A47-8506-3939F9333086}" type="presParOf" srcId="{16183C04-9532-4D73-921F-F3F388738221}" destId="{A1D7AEA9-FED0-4567-884B-8BEA521EF36E}" srcOrd="0" destOrd="0" presId="urn:microsoft.com/office/officeart/2009/3/layout/StepUpProcess"/>
    <dgm:cxn modelId="{6B2A23C6-B258-4791-8A5F-2CF83F3C2CCF}" type="presParOf" srcId="{16183C04-9532-4D73-921F-F3F388738221}" destId="{2E470164-B1E7-4203-9515-FD97C6D9D7B6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F75B061-DA3E-437E-A359-E530A6B9BA22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419"/>
        </a:p>
      </dgm:t>
    </dgm:pt>
    <dgm:pt modelId="{0F20137D-F963-40EA-A97D-9764418CD6DE}">
      <dgm:prSet phldrT="[Texto]" custT="1"/>
      <dgm:spPr/>
      <dgm:t>
        <a:bodyPr/>
        <a:lstStyle/>
        <a:p>
          <a:r>
            <a:rPr lang="es-419" sz="2000" dirty="0"/>
            <a:t>Estamos iniciando</a:t>
          </a:r>
        </a:p>
      </dgm:t>
    </dgm:pt>
    <dgm:pt modelId="{AB464F85-855F-47DE-80C3-28EA2F928133}" type="parTrans" cxnId="{EEB3901B-87A4-4A06-A5D3-6F5238790D00}">
      <dgm:prSet/>
      <dgm:spPr/>
      <dgm:t>
        <a:bodyPr/>
        <a:lstStyle/>
        <a:p>
          <a:endParaRPr lang="es-419"/>
        </a:p>
      </dgm:t>
    </dgm:pt>
    <dgm:pt modelId="{F5B79148-0F00-4C91-9AAE-C51C7351EECE}" type="sibTrans" cxnId="{EEB3901B-87A4-4A06-A5D3-6F5238790D00}">
      <dgm:prSet/>
      <dgm:spPr/>
      <dgm:t>
        <a:bodyPr/>
        <a:lstStyle/>
        <a:p>
          <a:endParaRPr lang="es-419"/>
        </a:p>
      </dgm:t>
    </dgm:pt>
    <dgm:pt modelId="{973180EA-C72B-4F67-BEDA-AA4B2D0F50A3}">
      <dgm:prSet phldrT="[Texto]" custT="1"/>
      <dgm:spPr/>
      <dgm:t>
        <a:bodyPr/>
        <a:lstStyle/>
        <a:p>
          <a:r>
            <a:rPr lang="es-419" sz="2000" dirty="0"/>
            <a:t>Tenemos un nivel básico</a:t>
          </a:r>
        </a:p>
      </dgm:t>
    </dgm:pt>
    <dgm:pt modelId="{69D75314-FCDC-42A4-B31A-36EA331CFF5B}" type="parTrans" cxnId="{CDAE0806-6234-4ED8-B8C6-9127E3591343}">
      <dgm:prSet/>
      <dgm:spPr/>
      <dgm:t>
        <a:bodyPr/>
        <a:lstStyle/>
        <a:p>
          <a:endParaRPr lang="es-419"/>
        </a:p>
      </dgm:t>
    </dgm:pt>
    <dgm:pt modelId="{2DD85EF9-3245-4BBA-9D29-70CD5A6A90E6}" type="sibTrans" cxnId="{CDAE0806-6234-4ED8-B8C6-9127E3591343}">
      <dgm:prSet/>
      <dgm:spPr/>
      <dgm:t>
        <a:bodyPr/>
        <a:lstStyle/>
        <a:p>
          <a:endParaRPr lang="es-419"/>
        </a:p>
      </dgm:t>
    </dgm:pt>
    <dgm:pt modelId="{96625459-DE10-4067-ABE8-69964EF58D7F}">
      <dgm:prSet phldrT="[Texto]" custT="1"/>
      <dgm:spPr/>
      <dgm:t>
        <a:bodyPr/>
        <a:lstStyle/>
        <a:p>
          <a:r>
            <a:rPr lang="es-419" sz="2000" dirty="0"/>
            <a:t>Tenemos un nivel satisfactorio</a:t>
          </a:r>
        </a:p>
      </dgm:t>
    </dgm:pt>
    <dgm:pt modelId="{B367A85B-5379-4C15-961F-919E50BF4EC6}" type="parTrans" cxnId="{E67B3B13-A755-4B1A-A0E3-8606771F884C}">
      <dgm:prSet/>
      <dgm:spPr/>
      <dgm:t>
        <a:bodyPr/>
        <a:lstStyle/>
        <a:p>
          <a:endParaRPr lang="es-419"/>
        </a:p>
      </dgm:t>
    </dgm:pt>
    <dgm:pt modelId="{E1E84F0B-2F84-4C28-AF44-CD49558DE450}" type="sibTrans" cxnId="{E67B3B13-A755-4B1A-A0E3-8606771F884C}">
      <dgm:prSet/>
      <dgm:spPr/>
      <dgm:t>
        <a:bodyPr/>
        <a:lstStyle/>
        <a:p>
          <a:endParaRPr lang="es-419"/>
        </a:p>
      </dgm:t>
    </dgm:pt>
    <dgm:pt modelId="{20DE611B-7C8B-416C-BC67-A4489A421B81}">
      <dgm:prSet phldrT="[Texto]" custT="1"/>
      <dgm:spPr/>
      <dgm:t>
        <a:bodyPr/>
        <a:lstStyle/>
        <a:p>
          <a:r>
            <a:rPr lang="es-419" sz="2000" dirty="0"/>
            <a:t>Tenemos un nivel de excelencia</a:t>
          </a:r>
        </a:p>
      </dgm:t>
    </dgm:pt>
    <dgm:pt modelId="{E4E8675E-5964-4564-90A5-EA8AF2526796}" type="parTrans" cxnId="{69D35528-6E3F-45F8-AB11-4E33458C5106}">
      <dgm:prSet/>
      <dgm:spPr/>
      <dgm:t>
        <a:bodyPr/>
        <a:lstStyle/>
        <a:p>
          <a:endParaRPr lang="es-419"/>
        </a:p>
      </dgm:t>
    </dgm:pt>
    <dgm:pt modelId="{46CEF394-2C9F-4592-B700-778D6AE4CB18}" type="sibTrans" cxnId="{69D35528-6E3F-45F8-AB11-4E33458C5106}">
      <dgm:prSet/>
      <dgm:spPr/>
      <dgm:t>
        <a:bodyPr/>
        <a:lstStyle/>
        <a:p>
          <a:endParaRPr lang="es-419"/>
        </a:p>
      </dgm:t>
    </dgm:pt>
    <dgm:pt modelId="{9EE2498A-B58D-4074-AD5F-233B81BB2A42}" type="pres">
      <dgm:prSet presAssocID="{EF75B061-DA3E-437E-A359-E530A6B9BA22}" presName="rootnode" presStyleCnt="0">
        <dgm:presLayoutVars>
          <dgm:chMax/>
          <dgm:chPref/>
          <dgm:dir/>
          <dgm:animLvl val="lvl"/>
        </dgm:presLayoutVars>
      </dgm:prSet>
      <dgm:spPr/>
    </dgm:pt>
    <dgm:pt modelId="{1C82670B-AD1E-493C-9766-5014B4E4BC10}" type="pres">
      <dgm:prSet presAssocID="{0F20137D-F963-40EA-A97D-9764418CD6DE}" presName="composite" presStyleCnt="0"/>
      <dgm:spPr/>
    </dgm:pt>
    <dgm:pt modelId="{60B3D438-3C97-4E43-B4D5-6770D68CD71F}" type="pres">
      <dgm:prSet presAssocID="{0F20137D-F963-40EA-A97D-9764418CD6DE}" presName="LShape" presStyleLbl="alignNode1" presStyleIdx="0" presStyleCnt="7" custLinFactY="3319" custLinFactNeighborX="950" custLinFactNeighborY="100000"/>
      <dgm:spPr/>
    </dgm:pt>
    <dgm:pt modelId="{01751DF3-49AC-4927-9A5D-8325BE19FAD6}" type="pres">
      <dgm:prSet presAssocID="{0F20137D-F963-40EA-A97D-9764418CD6DE}" presName="ParentText" presStyleLbl="revTx" presStyleIdx="0" presStyleCnt="4" custLinFactNeighborX="-11042" custLinFactNeighborY="31980">
        <dgm:presLayoutVars>
          <dgm:chMax val="0"/>
          <dgm:chPref val="0"/>
          <dgm:bulletEnabled val="1"/>
        </dgm:presLayoutVars>
      </dgm:prSet>
      <dgm:spPr/>
    </dgm:pt>
    <dgm:pt modelId="{5FB33B01-02BE-4B9B-B933-476748BE483A}" type="pres">
      <dgm:prSet presAssocID="{0F20137D-F963-40EA-A97D-9764418CD6DE}" presName="Triangle" presStyleLbl="alignNode1" presStyleIdx="1" presStyleCnt="7" custLinFactY="200000" custLinFactNeighborX="15089" custLinFactNeighborY="217511"/>
      <dgm:spPr/>
    </dgm:pt>
    <dgm:pt modelId="{3721ABC2-0086-47E1-BCF2-390719C8B5A0}" type="pres">
      <dgm:prSet presAssocID="{F5B79148-0F00-4C91-9AAE-C51C7351EECE}" presName="sibTrans" presStyleCnt="0"/>
      <dgm:spPr/>
    </dgm:pt>
    <dgm:pt modelId="{3787C122-2466-438D-B102-2BCE487A2BDB}" type="pres">
      <dgm:prSet presAssocID="{F5B79148-0F00-4C91-9AAE-C51C7351EECE}" presName="space" presStyleCnt="0"/>
      <dgm:spPr/>
    </dgm:pt>
    <dgm:pt modelId="{C44B024E-2ECC-4AE0-B389-55DC995EBC11}" type="pres">
      <dgm:prSet presAssocID="{973180EA-C72B-4F67-BEDA-AA4B2D0F50A3}" presName="composite" presStyleCnt="0"/>
      <dgm:spPr/>
    </dgm:pt>
    <dgm:pt modelId="{EFFD2F31-E38D-46E5-B357-56A50384E22F}" type="pres">
      <dgm:prSet presAssocID="{973180EA-C72B-4F67-BEDA-AA4B2D0F50A3}" presName="LShape" presStyleLbl="alignNode1" presStyleIdx="2" presStyleCnt="7" custLinFactNeighborX="5229" custLinFactNeighborY="51657"/>
      <dgm:spPr/>
    </dgm:pt>
    <dgm:pt modelId="{EE7DB574-D877-428B-B21B-D9D17AAC677E}" type="pres">
      <dgm:prSet presAssocID="{973180EA-C72B-4F67-BEDA-AA4B2D0F50A3}" presName="ParentText" presStyleLbl="revTx" presStyleIdx="1" presStyleCnt="4" custLinFactNeighborX="-6340" custLinFactNeighborY="-16211">
        <dgm:presLayoutVars>
          <dgm:chMax val="0"/>
          <dgm:chPref val="0"/>
          <dgm:bulletEnabled val="1"/>
        </dgm:presLayoutVars>
      </dgm:prSet>
      <dgm:spPr/>
    </dgm:pt>
    <dgm:pt modelId="{400CEF42-54EC-4CE7-820F-64E612AFF5AC}" type="pres">
      <dgm:prSet presAssocID="{973180EA-C72B-4F67-BEDA-AA4B2D0F50A3}" presName="Triangle" presStyleLbl="alignNode1" presStyleIdx="3" presStyleCnt="7" custLinFactY="100000" custLinFactNeighborX="31699" custLinFactNeighborY="129662"/>
      <dgm:spPr/>
    </dgm:pt>
    <dgm:pt modelId="{4E6B35A8-26FB-4EC2-821C-5A2CDC225C8A}" type="pres">
      <dgm:prSet presAssocID="{2DD85EF9-3245-4BBA-9D29-70CD5A6A90E6}" presName="sibTrans" presStyleCnt="0"/>
      <dgm:spPr/>
    </dgm:pt>
    <dgm:pt modelId="{40E3E85E-1118-466F-A056-4560F08BCFA8}" type="pres">
      <dgm:prSet presAssocID="{2DD85EF9-3245-4BBA-9D29-70CD5A6A90E6}" presName="space" presStyleCnt="0"/>
      <dgm:spPr/>
    </dgm:pt>
    <dgm:pt modelId="{F3517AC8-A7E9-4772-A8F4-3644231DFF76}" type="pres">
      <dgm:prSet presAssocID="{96625459-DE10-4067-ABE8-69964EF58D7F}" presName="composite" presStyleCnt="0"/>
      <dgm:spPr/>
    </dgm:pt>
    <dgm:pt modelId="{45FA2C75-5402-4ED7-AD89-9D72D666DE68}" type="pres">
      <dgm:prSet presAssocID="{96625459-DE10-4067-ABE8-69964EF58D7F}" presName="LShape" presStyleLbl="alignNode1" presStyleIdx="4" presStyleCnt="7" custLinFactNeighborX="-1816" custLinFactNeighborY="13608"/>
      <dgm:spPr/>
    </dgm:pt>
    <dgm:pt modelId="{E10737EB-E398-4BE2-B8ED-41F3BD730DBC}" type="pres">
      <dgm:prSet presAssocID="{96625459-DE10-4067-ABE8-69964EF58D7F}" presName="ParentText" presStyleLbl="revTx" presStyleIdx="2" presStyleCnt="4" custLinFactNeighborX="-12876" custLinFactNeighborY="-41154">
        <dgm:presLayoutVars>
          <dgm:chMax val="0"/>
          <dgm:chPref val="0"/>
          <dgm:bulletEnabled val="1"/>
        </dgm:presLayoutVars>
      </dgm:prSet>
      <dgm:spPr/>
    </dgm:pt>
    <dgm:pt modelId="{DB23C2DF-AD1D-4D37-85CB-8F2C76A8A1A3}" type="pres">
      <dgm:prSet presAssocID="{96625459-DE10-4067-ABE8-69964EF58D7F}" presName="Triangle" presStyleLbl="alignNode1" presStyleIdx="5" presStyleCnt="7" custLinFactNeighborX="-13679" custLinFactNeighborY="94583"/>
      <dgm:spPr/>
    </dgm:pt>
    <dgm:pt modelId="{6AA07C0E-84D1-4E90-88CD-BDABABC4E0B1}" type="pres">
      <dgm:prSet presAssocID="{E1E84F0B-2F84-4C28-AF44-CD49558DE450}" presName="sibTrans" presStyleCnt="0"/>
      <dgm:spPr/>
    </dgm:pt>
    <dgm:pt modelId="{40C3B058-439F-4416-AA94-0D19574EE6A9}" type="pres">
      <dgm:prSet presAssocID="{E1E84F0B-2F84-4C28-AF44-CD49558DE450}" presName="space" presStyleCnt="0"/>
      <dgm:spPr/>
    </dgm:pt>
    <dgm:pt modelId="{16183C04-9532-4D73-921F-F3F388738221}" type="pres">
      <dgm:prSet presAssocID="{20DE611B-7C8B-416C-BC67-A4489A421B81}" presName="composite" presStyleCnt="0"/>
      <dgm:spPr/>
    </dgm:pt>
    <dgm:pt modelId="{A1D7AEA9-FED0-4567-884B-8BEA521EF36E}" type="pres">
      <dgm:prSet presAssocID="{20DE611B-7C8B-416C-BC67-A4489A421B81}" presName="LShape" presStyleLbl="alignNode1" presStyleIdx="6" presStyleCnt="7" custScaleX="117426" custLinFactNeighborX="-24372" custLinFactNeighborY="-23664"/>
      <dgm:spPr/>
    </dgm:pt>
    <dgm:pt modelId="{2E470164-B1E7-4203-9515-FD97C6D9D7B6}" type="pres">
      <dgm:prSet presAssocID="{20DE611B-7C8B-416C-BC67-A4489A421B81}" presName="ParentText" presStyleLbl="revTx" presStyleIdx="3" presStyleCnt="4" custScaleX="175907" custLinFactNeighborX="-6726" custLinFactNeighborY="-66170">
        <dgm:presLayoutVars>
          <dgm:chMax val="0"/>
          <dgm:chPref val="0"/>
          <dgm:bulletEnabled val="1"/>
        </dgm:presLayoutVars>
      </dgm:prSet>
      <dgm:spPr/>
    </dgm:pt>
  </dgm:ptLst>
  <dgm:cxnLst>
    <dgm:cxn modelId="{CDAE0806-6234-4ED8-B8C6-9127E3591343}" srcId="{EF75B061-DA3E-437E-A359-E530A6B9BA22}" destId="{973180EA-C72B-4F67-BEDA-AA4B2D0F50A3}" srcOrd="1" destOrd="0" parTransId="{69D75314-FCDC-42A4-B31A-36EA331CFF5B}" sibTransId="{2DD85EF9-3245-4BBA-9D29-70CD5A6A90E6}"/>
    <dgm:cxn modelId="{E67B3B13-A755-4B1A-A0E3-8606771F884C}" srcId="{EF75B061-DA3E-437E-A359-E530A6B9BA22}" destId="{96625459-DE10-4067-ABE8-69964EF58D7F}" srcOrd="2" destOrd="0" parTransId="{B367A85B-5379-4C15-961F-919E50BF4EC6}" sibTransId="{E1E84F0B-2F84-4C28-AF44-CD49558DE450}"/>
    <dgm:cxn modelId="{EEB3901B-87A4-4A06-A5D3-6F5238790D00}" srcId="{EF75B061-DA3E-437E-A359-E530A6B9BA22}" destId="{0F20137D-F963-40EA-A97D-9764418CD6DE}" srcOrd="0" destOrd="0" parTransId="{AB464F85-855F-47DE-80C3-28EA2F928133}" sibTransId="{F5B79148-0F00-4C91-9AAE-C51C7351EECE}"/>
    <dgm:cxn modelId="{AFC66027-BA54-4F02-B0C3-A85F0577C803}" type="presOf" srcId="{0F20137D-F963-40EA-A97D-9764418CD6DE}" destId="{01751DF3-49AC-4927-9A5D-8325BE19FAD6}" srcOrd="0" destOrd="0" presId="urn:microsoft.com/office/officeart/2009/3/layout/StepUpProcess"/>
    <dgm:cxn modelId="{69D35528-6E3F-45F8-AB11-4E33458C5106}" srcId="{EF75B061-DA3E-437E-A359-E530A6B9BA22}" destId="{20DE611B-7C8B-416C-BC67-A4489A421B81}" srcOrd="3" destOrd="0" parTransId="{E4E8675E-5964-4564-90A5-EA8AF2526796}" sibTransId="{46CEF394-2C9F-4592-B700-778D6AE4CB18}"/>
    <dgm:cxn modelId="{5634493F-86DB-4330-849F-1856F80105E9}" type="presOf" srcId="{20DE611B-7C8B-416C-BC67-A4489A421B81}" destId="{2E470164-B1E7-4203-9515-FD97C6D9D7B6}" srcOrd="0" destOrd="0" presId="urn:microsoft.com/office/officeart/2009/3/layout/StepUpProcess"/>
    <dgm:cxn modelId="{FB1F9075-B09F-42A7-9084-3F638BDF6A1A}" type="presOf" srcId="{973180EA-C72B-4F67-BEDA-AA4B2D0F50A3}" destId="{EE7DB574-D877-428B-B21B-D9D17AAC677E}" srcOrd="0" destOrd="0" presId="urn:microsoft.com/office/officeart/2009/3/layout/StepUpProcess"/>
    <dgm:cxn modelId="{AAFAF080-1B01-4B64-AAAE-14FA963ACA4B}" type="presOf" srcId="{96625459-DE10-4067-ABE8-69964EF58D7F}" destId="{E10737EB-E398-4BE2-B8ED-41F3BD730DBC}" srcOrd="0" destOrd="0" presId="urn:microsoft.com/office/officeart/2009/3/layout/StepUpProcess"/>
    <dgm:cxn modelId="{0DC2C09C-BCFB-42B2-902B-0CCBCA642429}" type="presOf" srcId="{EF75B061-DA3E-437E-A359-E530A6B9BA22}" destId="{9EE2498A-B58D-4074-AD5F-233B81BB2A42}" srcOrd="0" destOrd="0" presId="urn:microsoft.com/office/officeart/2009/3/layout/StepUpProcess"/>
    <dgm:cxn modelId="{9BF1940F-3348-4420-99B5-0243E0D877F3}" type="presParOf" srcId="{9EE2498A-B58D-4074-AD5F-233B81BB2A42}" destId="{1C82670B-AD1E-493C-9766-5014B4E4BC10}" srcOrd="0" destOrd="0" presId="urn:microsoft.com/office/officeart/2009/3/layout/StepUpProcess"/>
    <dgm:cxn modelId="{77F721FB-64B7-4C18-8925-280E8A34A007}" type="presParOf" srcId="{1C82670B-AD1E-493C-9766-5014B4E4BC10}" destId="{60B3D438-3C97-4E43-B4D5-6770D68CD71F}" srcOrd="0" destOrd="0" presId="urn:microsoft.com/office/officeart/2009/3/layout/StepUpProcess"/>
    <dgm:cxn modelId="{8D51EEBC-FE3E-4BEA-87DF-69F89E3731B1}" type="presParOf" srcId="{1C82670B-AD1E-493C-9766-5014B4E4BC10}" destId="{01751DF3-49AC-4927-9A5D-8325BE19FAD6}" srcOrd="1" destOrd="0" presId="urn:microsoft.com/office/officeart/2009/3/layout/StepUpProcess"/>
    <dgm:cxn modelId="{B56389A1-E65A-443F-BAFB-0A5C3DD875BF}" type="presParOf" srcId="{1C82670B-AD1E-493C-9766-5014B4E4BC10}" destId="{5FB33B01-02BE-4B9B-B933-476748BE483A}" srcOrd="2" destOrd="0" presId="urn:microsoft.com/office/officeart/2009/3/layout/StepUpProcess"/>
    <dgm:cxn modelId="{C9E857CB-6943-4E89-9E62-8E182B63B958}" type="presParOf" srcId="{9EE2498A-B58D-4074-AD5F-233B81BB2A42}" destId="{3721ABC2-0086-47E1-BCF2-390719C8B5A0}" srcOrd="1" destOrd="0" presId="urn:microsoft.com/office/officeart/2009/3/layout/StepUpProcess"/>
    <dgm:cxn modelId="{A465625A-84AE-474A-9502-B6011A0C771D}" type="presParOf" srcId="{3721ABC2-0086-47E1-BCF2-390719C8B5A0}" destId="{3787C122-2466-438D-B102-2BCE487A2BDB}" srcOrd="0" destOrd="0" presId="urn:microsoft.com/office/officeart/2009/3/layout/StepUpProcess"/>
    <dgm:cxn modelId="{832528B5-205F-4797-A8F4-259D4EF268BA}" type="presParOf" srcId="{9EE2498A-B58D-4074-AD5F-233B81BB2A42}" destId="{C44B024E-2ECC-4AE0-B389-55DC995EBC11}" srcOrd="2" destOrd="0" presId="urn:microsoft.com/office/officeart/2009/3/layout/StepUpProcess"/>
    <dgm:cxn modelId="{CFDD3B71-EFEB-4A7E-BAC9-48CB126F74A1}" type="presParOf" srcId="{C44B024E-2ECC-4AE0-B389-55DC995EBC11}" destId="{EFFD2F31-E38D-46E5-B357-56A50384E22F}" srcOrd="0" destOrd="0" presId="urn:microsoft.com/office/officeart/2009/3/layout/StepUpProcess"/>
    <dgm:cxn modelId="{07538399-9203-43FD-BF1B-B8BBCAB4B66F}" type="presParOf" srcId="{C44B024E-2ECC-4AE0-B389-55DC995EBC11}" destId="{EE7DB574-D877-428B-B21B-D9D17AAC677E}" srcOrd="1" destOrd="0" presId="urn:microsoft.com/office/officeart/2009/3/layout/StepUpProcess"/>
    <dgm:cxn modelId="{58595B15-A36B-4F0A-8963-AEF6F90EEE58}" type="presParOf" srcId="{C44B024E-2ECC-4AE0-B389-55DC995EBC11}" destId="{400CEF42-54EC-4CE7-820F-64E612AFF5AC}" srcOrd="2" destOrd="0" presId="urn:microsoft.com/office/officeart/2009/3/layout/StepUpProcess"/>
    <dgm:cxn modelId="{EDCE6CE7-E5AF-4172-8DE7-391FA28C68FF}" type="presParOf" srcId="{9EE2498A-B58D-4074-AD5F-233B81BB2A42}" destId="{4E6B35A8-26FB-4EC2-821C-5A2CDC225C8A}" srcOrd="3" destOrd="0" presId="urn:microsoft.com/office/officeart/2009/3/layout/StepUpProcess"/>
    <dgm:cxn modelId="{4691A150-FF9F-4BBE-A000-BF10DEF9FBDD}" type="presParOf" srcId="{4E6B35A8-26FB-4EC2-821C-5A2CDC225C8A}" destId="{40E3E85E-1118-466F-A056-4560F08BCFA8}" srcOrd="0" destOrd="0" presId="urn:microsoft.com/office/officeart/2009/3/layout/StepUpProcess"/>
    <dgm:cxn modelId="{330F2879-B07B-436B-AD6E-65C656B0D265}" type="presParOf" srcId="{9EE2498A-B58D-4074-AD5F-233B81BB2A42}" destId="{F3517AC8-A7E9-4772-A8F4-3644231DFF76}" srcOrd="4" destOrd="0" presId="urn:microsoft.com/office/officeart/2009/3/layout/StepUpProcess"/>
    <dgm:cxn modelId="{9B63FC69-835F-4A4E-9483-9DEFA158D422}" type="presParOf" srcId="{F3517AC8-A7E9-4772-A8F4-3644231DFF76}" destId="{45FA2C75-5402-4ED7-AD89-9D72D666DE68}" srcOrd="0" destOrd="0" presId="urn:microsoft.com/office/officeart/2009/3/layout/StepUpProcess"/>
    <dgm:cxn modelId="{1363490F-85A3-4EDD-9606-6E61D553D63C}" type="presParOf" srcId="{F3517AC8-A7E9-4772-A8F4-3644231DFF76}" destId="{E10737EB-E398-4BE2-B8ED-41F3BD730DBC}" srcOrd="1" destOrd="0" presId="urn:microsoft.com/office/officeart/2009/3/layout/StepUpProcess"/>
    <dgm:cxn modelId="{D003AF02-31C6-4B50-BDA7-646F210BC0F6}" type="presParOf" srcId="{F3517AC8-A7E9-4772-A8F4-3644231DFF76}" destId="{DB23C2DF-AD1D-4D37-85CB-8F2C76A8A1A3}" srcOrd="2" destOrd="0" presId="urn:microsoft.com/office/officeart/2009/3/layout/StepUpProcess"/>
    <dgm:cxn modelId="{3571DE96-7662-4DA0-9891-5C3A68EBD0E3}" type="presParOf" srcId="{9EE2498A-B58D-4074-AD5F-233B81BB2A42}" destId="{6AA07C0E-84D1-4E90-88CD-BDABABC4E0B1}" srcOrd="5" destOrd="0" presId="urn:microsoft.com/office/officeart/2009/3/layout/StepUpProcess"/>
    <dgm:cxn modelId="{51AB3C30-9169-43C2-9F13-D13C5453FE3E}" type="presParOf" srcId="{6AA07C0E-84D1-4E90-88CD-BDABABC4E0B1}" destId="{40C3B058-439F-4416-AA94-0D19574EE6A9}" srcOrd="0" destOrd="0" presId="urn:microsoft.com/office/officeart/2009/3/layout/StepUpProcess"/>
    <dgm:cxn modelId="{D2C5404D-DA1A-45D3-B55F-0105383823CF}" type="presParOf" srcId="{9EE2498A-B58D-4074-AD5F-233B81BB2A42}" destId="{16183C04-9532-4D73-921F-F3F388738221}" srcOrd="6" destOrd="0" presId="urn:microsoft.com/office/officeart/2009/3/layout/StepUpProcess"/>
    <dgm:cxn modelId="{D526CBD7-1475-4A47-8506-3939F9333086}" type="presParOf" srcId="{16183C04-9532-4D73-921F-F3F388738221}" destId="{A1D7AEA9-FED0-4567-884B-8BEA521EF36E}" srcOrd="0" destOrd="0" presId="urn:microsoft.com/office/officeart/2009/3/layout/StepUpProcess"/>
    <dgm:cxn modelId="{6B2A23C6-B258-4791-8A5F-2CF83F3C2CCF}" type="presParOf" srcId="{16183C04-9532-4D73-921F-F3F388738221}" destId="{2E470164-B1E7-4203-9515-FD97C6D9D7B6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F75B061-DA3E-437E-A359-E530A6B9BA22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419"/>
        </a:p>
      </dgm:t>
    </dgm:pt>
    <dgm:pt modelId="{0F20137D-F963-40EA-A97D-9764418CD6DE}">
      <dgm:prSet phldrT="[Texto]" custT="1"/>
      <dgm:spPr/>
      <dgm:t>
        <a:bodyPr/>
        <a:lstStyle/>
        <a:p>
          <a:r>
            <a:rPr lang="es-419" sz="2000" dirty="0"/>
            <a:t>Estamos iniciando</a:t>
          </a:r>
        </a:p>
      </dgm:t>
    </dgm:pt>
    <dgm:pt modelId="{AB464F85-855F-47DE-80C3-28EA2F928133}" type="parTrans" cxnId="{EEB3901B-87A4-4A06-A5D3-6F5238790D00}">
      <dgm:prSet/>
      <dgm:spPr/>
      <dgm:t>
        <a:bodyPr/>
        <a:lstStyle/>
        <a:p>
          <a:endParaRPr lang="es-419"/>
        </a:p>
      </dgm:t>
    </dgm:pt>
    <dgm:pt modelId="{F5B79148-0F00-4C91-9AAE-C51C7351EECE}" type="sibTrans" cxnId="{EEB3901B-87A4-4A06-A5D3-6F5238790D00}">
      <dgm:prSet/>
      <dgm:spPr/>
      <dgm:t>
        <a:bodyPr/>
        <a:lstStyle/>
        <a:p>
          <a:endParaRPr lang="es-419"/>
        </a:p>
      </dgm:t>
    </dgm:pt>
    <dgm:pt modelId="{973180EA-C72B-4F67-BEDA-AA4B2D0F50A3}">
      <dgm:prSet phldrT="[Texto]" custT="1"/>
      <dgm:spPr/>
      <dgm:t>
        <a:bodyPr/>
        <a:lstStyle/>
        <a:p>
          <a:r>
            <a:rPr lang="es-419" sz="2000" dirty="0"/>
            <a:t>Tenemos un nivel básico</a:t>
          </a:r>
        </a:p>
      </dgm:t>
    </dgm:pt>
    <dgm:pt modelId="{69D75314-FCDC-42A4-B31A-36EA331CFF5B}" type="parTrans" cxnId="{CDAE0806-6234-4ED8-B8C6-9127E3591343}">
      <dgm:prSet/>
      <dgm:spPr/>
      <dgm:t>
        <a:bodyPr/>
        <a:lstStyle/>
        <a:p>
          <a:endParaRPr lang="es-419"/>
        </a:p>
      </dgm:t>
    </dgm:pt>
    <dgm:pt modelId="{2DD85EF9-3245-4BBA-9D29-70CD5A6A90E6}" type="sibTrans" cxnId="{CDAE0806-6234-4ED8-B8C6-9127E3591343}">
      <dgm:prSet/>
      <dgm:spPr/>
      <dgm:t>
        <a:bodyPr/>
        <a:lstStyle/>
        <a:p>
          <a:endParaRPr lang="es-419"/>
        </a:p>
      </dgm:t>
    </dgm:pt>
    <dgm:pt modelId="{96625459-DE10-4067-ABE8-69964EF58D7F}">
      <dgm:prSet phldrT="[Texto]" custT="1"/>
      <dgm:spPr/>
      <dgm:t>
        <a:bodyPr/>
        <a:lstStyle/>
        <a:p>
          <a:r>
            <a:rPr lang="es-419" sz="2000" dirty="0"/>
            <a:t>Tenemos un nivel satisfactorio</a:t>
          </a:r>
        </a:p>
      </dgm:t>
    </dgm:pt>
    <dgm:pt modelId="{B367A85B-5379-4C15-961F-919E50BF4EC6}" type="parTrans" cxnId="{E67B3B13-A755-4B1A-A0E3-8606771F884C}">
      <dgm:prSet/>
      <dgm:spPr/>
      <dgm:t>
        <a:bodyPr/>
        <a:lstStyle/>
        <a:p>
          <a:endParaRPr lang="es-419"/>
        </a:p>
      </dgm:t>
    </dgm:pt>
    <dgm:pt modelId="{E1E84F0B-2F84-4C28-AF44-CD49558DE450}" type="sibTrans" cxnId="{E67B3B13-A755-4B1A-A0E3-8606771F884C}">
      <dgm:prSet/>
      <dgm:spPr/>
      <dgm:t>
        <a:bodyPr/>
        <a:lstStyle/>
        <a:p>
          <a:endParaRPr lang="es-419"/>
        </a:p>
      </dgm:t>
    </dgm:pt>
    <dgm:pt modelId="{20DE611B-7C8B-416C-BC67-A4489A421B81}">
      <dgm:prSet phldrT="[Texto]" custT="1"/>
      <dgm:spPr/>
      <dgm:t>
        <a:bodyPr/>
        <a:lstStyle/>
        <a:p>
          <a:r>
            <a:rPr lang="es-419" sz="2000" dirty="0"/>
            <a:t>Tenemos un nivel de excelencia</a:t>
          </a:r>
        </a:p>
      </dgm:t>
    </dgm:pt>
    <dgm:pt modelId="{E4E8675E-5964-4564-90A5-EA8AF2526796}" type="parTrans" cxnId="{69D35528-6E3F-45F8-AB11-4E33458C5106}">
      <dgm:prSet/>
      <dgm:spPr/>
      <dgm:t>
        <a:bodyPr/>
        <a:lstStyle/>
        <a:p>
          <a:endParaRPr lang="es-419"/>
        </a:p>
      </dgm:t>
    </dgm:pt>
    <dgm:pt modelId="{46CEF394-2C9F-4592-B700-778D6AE4CB18}" type="sibTrans" cxnId="{69D35528-6E3F-45F8-AB11-4E33458C5106}">
      <dgm:prSet/>
      <dgm:spPr/>
      <dgm:t>
        <a:bodyPr/>
        <a:lstStyle/>
        <a:p>
          <a:endParaRPr lang="es-419"/>
        </a:p>
      </dgm:t>
    </dgm:pt>
    <dgm:pt modelId="{9EE2498A-B58D-4074-AD5F-233B81BB2A42}" type="pres">
      <dgm:prSet presAssocID="{EF75B061-DA3E-437E-A359-E530A6B9BA22}" presName="rootnode" presStyleCnt="0">
        <dgm:presLayoutVars>
          <dgm:chMax/>
          <dgm:chPref/>
          <dgm:dir/>
          <dgm:animLvl val="lvl"/>
        </dgm:presLayoutVars>
      </dgm:prSet>
      <dgm:spPr/>
    </dgm:pt>
    <dgm:pt modelId="{1C82670B-AD1E-493C-9766-5014B4E4BC10}" type="pres">
      <dgm:prSet presAssocID="{0F20137D-F963-40EA-A97D-9764418CD6DE}" presName="composite" presStyleCnt="0"/>
      <dgm:spPr/>
    </dgm:pt>
    <dgm:pt modelId="{60B3D438-3C97-4E43-B4D5-6770D68CD71F}" type="pres">
      <dgm:prSet presAssocID="{0F20137D-F963-40EA-A97D-9764418CD6DE}" presName="LShape" presStyleLbl="alignNode1" presStyleIdx="0" presStyleCnt="7" custLinFactY="3319" custLinFactNeighborX="950" custLinFactNeighborY="100000"/>
      <dgm:spPr/>
    </dgm:pt>
    <dgm:pt modelId="{01751DF3-49AC-4927-9A5D-8325BE19FAD6}" type="pres">
      <dgm:prSet presAssocID="{0F20137D-F963-40EA-A97D-9764418CD6DE}" presName="ParentText" presStyleLbl="revTx" presStyleIdx="0" presStyleCnt="4" custLinFactNeighborX="-11042" custLinFactNeighborY="30078">
        <dgm:presLayoutVars>
          <dgm:chMax val="0"/>
          <dgm:chPref val="0"/>
          <dgm:bulletEnabled val="1"/>
        </dgm:presLayoutVars>
      </dgm:prSet>
      <dgm:spPr/>
    </dgm:pt>
    <dgm:pt modelId="{5FB33B01-02BE-4B9B-B933-476748BE483A}" type="pres">
      <dgm:prSet presAssocID="{0F20137D-F963-40EA-A97D-9764418CD6DE}" presName="Triangle" presStyleLbl="alignNode1" presStyleIdx="1" presStyleCnt="7" custLinFactY="200000" custLinFactNeighborX="15089" custLinFactNeighborY="217511"/>
      <dgm:spPr/>
    </dgm:pt>
    <dgm:pt modelId="{3721ABC2-0086-47E1-BCF2-390719C8B5A0}" type="pres">
      <dgm:prSet presAssocID="{F5B79148-0F00-4C91-9AAE-C51C7351EECE}" presName="sibTrans" presStyleCnt="0"/>
      <dgm:spPr/>
    </dgm:pt>
    <dgm:pt modelId="{3787C122-2466-438D-B102-2BCE487A2BDB}" type="pres">
      <dgm:prSet presAssocID="{F5B79148-0F00-4C91-9AAE-C51C7351EECE}" presName="space" presStyleCnt="0"/>
      <dgm:spPr/>
    </dgm:pt>
    <dgm:pt modelId="{C44B024E-2ECC-4AE0-B389-55DC995EBC11}" type="pres">
      <dgm:prSet presAssocID="{973180EA-C72B-4F67-BEDA-AA4B2D0F50A3}" presName="composite" presStyleCnt="0"/>
      <dgm:spPr/>
    </dgm:pt>
    <dgm:pt modelId="{EFFD2F31-E38D-46E5-B357-56A50384E22F}" type="pres">
      <dgm:prSet presAssocID="{973180EA-C72B-4F67-BEDA-AA4B2D0F50A3}" presName="LShape" presStyleLbl="alignNode1" presStyleIdx="2" presStyleCnt="7" custLinFactNeighborX="5229" custLinFactNeighborY="51657"/>
      <dgm:spPr/>
    </dgm:pt>
    <dgm:pt modelId="{EE7DB574-D877-428B-B21B-D9D17AAC677E}" type="pres">
      <dgm:prSet presAssocID="{973180EA-C72B-4F67-BEDA-AA4B2D0F50A3}" presName="ParentText" presStyleLbl="revTx" presStyleIdx="1" presStyleCnt="4" custLinFactNeighborX="-6340" custLinFactNeighborY="-16211">
        <dgm:presLayoutVars>
          <dgm:chMax val="0"/>
          <dgm:chPref val="0"/>
          <dgm:bulletEnabled val="1"/>
        </dgm:presLayoutVars>
      </dgm:prSet>
      <dgm:spPr/>
    </dgm:pt>
    <dgm:pt modelId="{400CEF42-54EC-4CE7-820F-64E612AFF5AC}" type="pres">
      <dgm:prSet presAssocID="{973180EA-C72B-4F67-BEDA-AA4B2D0F50A3}" presName="Triangle" presStyleLbl="alignNode1" presStyleIdx="3" presStyleCnt="7" custLinFactY="100000" custLinFactNeighborX="31699" custLinFactNeighborY="129662"/>
      <dgm:spPr/>
    </dgm:pt>
    <dgm:pt modelId="{4E6B35A8-26FB-4EC2-821C-5A2CDC225C8A}" type="pres">
      <dgm:prSet presAssocID="{2DD85EF9-3245-4BBA-9D29-70CD5A6A90E6}" presName="sibTrans" presStyleCnt="0"/>
      <dgm:spPr/>
    </dgm:pt>
    <dgm:pt modelId="{40E3E85E-1118-466F-A056-4560F08BCFA8}" type="pres">
      <dgm:prSet presAssocID="{2DD85EF9-3245-4BBA-9D29-70CD5A6A90E6}" presName="space" presStyleCnt="0"/>
      <dgm:spPr/>
    </dgm:pt>
    <dgm:pt modelId="{F3517AC8-A7E9-4772-A8F4-3644231DFF76}" type="pres">
      <dgm:prSet presAssocID="{96625459-DE10-4067-ABE8-69964EF58D7F}" presName="composite" presStyleCnt="0"/>
      <dgm:spPr/>
    </dgm:pt>
    <dgm:pt modelId="{45FA2C75-5402-4ED7-AD89-9D72D666DE68}" type="pres">
      <dgm:prSet presAssocID="{96625459-DE10-4067-ABE8-69964EF58D7F}" presName="LShape" presStyleLbl="alignNode1" presStyleIdx="4" presStyleCnt="7" custLinFactNeighborX="-1816" custLinFactNeighborY="13608"/>
      <dgm:spPr/>
    </dgm:pt>
    <dgm:pt modelId="{E10737EB-E398-4BE2-B8ED-41F3BD730DBC}" type="pres">
      <dgm:prSet presAssocID="{96625459-DE10-4067-ABE8-69964EF58D7F}" presName="ParentText" presStyleLbl="revTx" presStyleIdx="2" presStyleCnt="4" custLinFactNeighborX="-12876" custLinFactNeighborY="-41154">
        <dgm:presLayoutVars>
          <dgm:chMax val="0"/>
          <dgm:chPref val="0"/>
          <dgm:bulletEnabled val="1"/>
        </dgm:presLayoutVars>
      </dgm:prSet>
      <dgm:spPr/>
    </dgm:pt>
    <dgm:pt modelId="{DB23C2DF-AD1D-4D37-85CB-8F2C76A8A1A3}" type="pres">
      <dgm:prSet presAssocID="{96625459-DE10-4067-ABE8-69964EF58D7F}" presName="Triangle" presStyleLbl="alignNode1" presStyleIdx="5" presStyleCnt="7" custLinFactNeighborX="-13679" custLinFactNeighborY="94583"/>
      <dgm:spPr/>
    </dgm:pt>
    <dgm:pt modelId="{6AA07C0E-84D1-4E90-88CD-BDABABC4E0B1}" type="pres">
      <dgm:prSet presAssocID="{E1E84F0B-2F84-4C28-AF44-CD49558DE450}" presName="sibTrans" presStyleCnt="0"/>
      <dgm:spPr/>
    </dgm:pt>
    <dgm:pt modelId="{40C3B058-439F-4416-AA94-0D19574EE6A9}" type="pres">
      <dgm:prSet presAssocID="{E1E84F0B-2F84-4C28-AF44-CD49558DE450}" presName="space" presStyleCnt="0"/>
      <dgm:spPr/>
    </dgm:pt>
    <dgm:pt modelId="{16183C04-9532-4D73-921F-F3F388738221}" type="pres">
      <dgm:prSet presAssocID="{20DE611B-7C8B-416C-BC67-A4489A421B81}" presName="composite" presStyleCnt="0"/>
      <dgm:spPr/>
    </dgm:pt>
    <dgm:pt modelId="{A1D7AEA9-FED0-4567-884B-8BEA521EF36E}" type="pres">
      <dgm:prSet presAssocID="{20DE611B-7C8B-416C-BC67-A4489A421B81}" presName="LShape" presStyleLbl="alignNode1" presStyleIdx="6" presStyleCnt="7" custScaleX="117426" custLinFactNeighborX="-24372" custLinFactNeighborY="-23664"/>
      <dgm:spPr/>
    </dgm:pt>
    <dgm:pt modelId="{2E470164-B1E7-4203-9515-FD97C6D9D7B6}" type="pres">
      <dgm:prSet presAssocID="{20DE611B-7C8B-416C-BC67-A4489A421B81}" presName="ParentText" presStyleLbl="revTx" presStyleIdx="3" presStyleCnt="4" custScaleX="175907" custLinFactNeighborX="-6726" custLinFactNeighborY="-66170">
        <dgm:presLayoutVars>
          <dgm:chMax val="0"/>
          <dgm:chPref val="0"/>
          <dgm:bulletEnabled val="1"/>
        </dgm:presLayoutVars>
      </dgm:prSet>
      <dgm:spPr/>
    </dgm:pt>
  </dgm:ptLst>
  <dgm:cxnLst>
    <dgm:cxn modelId="{CDAE0806-6234-4ED8-B8C6-9127E3591343}" srcId="{EF75B061-DA3E-437E-A359-E530A6B9BA22}" destId="{973180EA-C72B-4F67-BEDA-AA4B2D0F50A3}" srcOrd="1" destOrd="0" parTransId="{69D75314-FCDC-42A4-B31A-36EA331CFF5B}" sibTransId="{2DD85EF9-3245-4BBA-9D29-70CD5A6A90E6}"/>
    <dgm:cxn modelId="{E67B3B13-A755-4B1A-A0E3-8606771F884C}" srcId="{EF75B061-DA3E-437E-A359-E530A6B9BA22}" destId="{96625459-DE10-4067-ABE8-69964EF58D7F}" srcOrd="2" destOrd="0" parTransId="{B367A85B-5379-4C15-961F-919E50BF4EC6}" sibTransId="{E1E84F0B-2F84-4C28-AF44-CD49558DE450}"/>
    <dgm:cxn modelId="{EEB3901B-87A4-4A06-A5D3-6F5238790D00}" srcId="{EF75B061-DA3E-437E-A359-E530A6B9BA22}" destId="{0F20137D-F963-40EA-A97D-9764418CD6DE}" srcOrd="0" destOrd="0" parTransId="{AB464F85-855F-47DE-80C3-28EA2F928133}" sibTransId="{F5B79148-0F00-4C91-9AAE-C51C7351EECE}"/>
    <dgm:cxn modelId="{AFC66027-BA54-4F02-B0C3-A85F0577C803}" type="presOf" srcId="{0F20137D-F963-40EA-A97D-9764418CD6DE}" destId="{01751DF3-49AC-4927-9A5D-8325BE19FAD6}" srcOrd="0" destOrd="0" presId="urn:microsoft.com/office/officeart/2009/3/layout/StepUpProcess"/>
    <dgm:cxn modelId="{69D35528-6E3F-45F8-AB11-4E33458C5106}" srcId="{EF75B061-DA3E-437E-A359-E530A6B9BA22}" destId="{20DE611B-7C8B-416C-BC67-A4489A421B81}" srcOrd="3" destOrd="0" parTransId="{E4E8675E-5964-4564-90A5-EA8AF2526796}" sibTransId="{46CEF394-2C9F-4592-B700-778D6AE4CB18}"/>
    <dgm:cxn modelId="{5634493F-86DB-4330-849F-1856F80105E9}" type="presOf" srcId="{20DE611B-7C8B-416C-BC67-A4489A421B81}" destId="{2E470164-B1E7-4203-9515-FD97C6D9D7B6}" srcOrd="0" destOrd="0" presId="urn:microsoft.com/office/officeart/2009/3/layout/StepUpProcess"/>
    <dgm:cxn modelId="{FB1F9075-B09F-42A7-9084-3F638BDF6A1A}" type="presOf" srcId="{973180EA-C72B-4F67-BEDA-AA4B2D0F50A3}" destId="{EE7DB574-D877-428B-B21B-D9D17AAC677E}" srcOrd="0" destOrd="0" presId="urn:microsoft.com/office/officeart/2009/3/layout/StepUpProcess"/>
    <dgm:cxn modelId="{AAFAF080-1B01-4B64-AAAE-14FA963ACA4B}" type="presOf" srcId="{96625459-DE10-4067-ABE8-69964EF58D7F}" destId="{E10737EB-E398-4BE2-B8ED-41F3BD730DBC}" srcOrd="0" destOrd="0" presId="urn:microsoft.com/office/officeart/2009/3/layout/StepUpProcess"/>
    <dgm:cxn modelId="{0DC2C09C-BCFB-42B2-902B-0CCBCA642429}" type="presOf" srcId="{EF75B061-DA3E-437E-A359-E530A6B9BA22}" destId="{9EE2498A-B58D-4074-AD5F-233B81BB2A42}" srcOrd="0" destOrd="0" presId="urn:microsoft.com/office/officeart/2009/3/layout/StepUpProcess"/>
    <dgm:cxn modelId="{9BF1940F-3348-4420-99B5-0243E0D877F3}" type="presParOf" srcId="{9EE2498A-B58D-4074-AD5F-233B81BB2A42}" destId="{1C82670B-AD1E-493C-9766-5014B4E4BC10}" srcOrd="0" destOrd="0" presId="urn:microsoft.com/office/officeart/2009/3/layout/StepUpProcess"/>
    <dgm:cxn modelId="{77F721FB-64B7-4C18-8925-280E8A34A007}" type="presParOf" srcId="{1C82670B-AD1E-493C-9766-5014B4E4BC10}" destId="{60B3D438-3C97-4E43-B4D5-6770D68CD71F}" srcOrd="0" destOrd="0" presId="urn:microsoft.com/office/officeart/2009/3/layout/StepUpProcess"/>
    <dgm:cxn modelId="{8D51EEBC-FE3E-4BEA-87DF-69F89E3731B1}" type="presParOf" srcId="{1C82670B-AD1E-493C-9766-5014B4E4BC10}" destId="{01751DF3-49AC-4927-9A5D-8325BE19FAD6}" srcOrd="1" destOrd="0" presId="urn:microsoft.com/office/officeart/2009/3/layout/StepUpProcess"/>
    <dgm:cxn modelId="{B56389A1-E65A-443F-BAFB-0A5C3DD875BF}" type="presParOf" srcId="{1C82670B-AD1E-493C-9766-5014B4E4BC10}" destId="{5FB33B01-02BE-4B9B-B933-476748BE483A}" srcOrd="2" destOrd="0" presId="urn:microsoft.com/office/officeart/2009/3/layout/StepUpProcess"/>
    <dgm:cxn modelId="{C9E857CB-6943-4E89-9E62-8E182B63B958}" type="presParOf" srcId="{9EE2498A-B58D-4074-AD5F-233B81BB2A42}" destId="{3721ABC2-0086-47E1-BCF2-390719C8B5A0}" srcOrd="1" destOrd="0" presId="urn:microsoft.com/office/officeart/2009/3/layout/StepUpProcess"/>
    <dgm:cxn modelId="{A465625A-84AE-474A-9502-B6011A0C771D}" type="presParOf" srcId="{3721ABC2-0086-47E1-BCF2-390719C8B5A0}" destId="{3787C122-2466-438D-B102-2BCE487A2BDB}" srcOrd="0" destOrd="0" presId="urn:microsoft.com/office/officeart/2009/3/layout/StepUpProcess"/>
    <dgm:cxn modelId="{832528B5-205F-4797-A8F4-259D4EF268BA}" type="presParOf" srcId="{9EE2498A-B58D-4074-AD5F-233B81BB2A42}" destId="{C44B024E-2ECC-4AE0-B389-55DC995EBC11}" srcOrd="2" destOrd="0" presId="urn:microsoft.com/office/officeart/2009/3/layout/StepUpProcess"/>
    <dgm:cxn modelId="{CFDD3B71-EFEB-4A7E-BAC9-48CB126F74A1}" type="presParOf" srcId="{C44B024E-2ECC-4AE0-B389-55DC995EBC11}" destId="{EFFD2F31-E38D-46E5-B357-56A50384E22F}" srcOrd="0" destOrd="0" presId="urn:microsoft.com/office/officeart/2009/3/layout/StepUpProcess"/>
    <dgm:cxn modelId="{07538399-9203-43FD-BF1B-B8BBCAB4B66F}" type="presParOf" srcId="{C44B024E-2ECC-4AE0-B389-55DC995EBC11}" destId="{EE7DB574-D877-428B-B21B-D9D17AAC677E}" srcOrd="1" destOrd="0" presId="urn:microsoft.com/office/officeart/2009/3/layout/StepUpProcess"/>
    <dgm:cxn modelId="{58595B15-A36B-4F0A-8963-AEF6F90EEE58}" type="presParOf" srcId="{C44B024E-2ECC-4AE0-B389-55DC995EBC11}" destId="{400CEF42-54EC-4CE7-820F-64E612AFF5AC}" srcOrd="2" destOrd="0" presId="urn:microsoft.com/office/officeart/2009/3/layout/StepUpProcess"/>
    <dgm:cxn modelId="{EDCE6CE7-E5AF-4172-8DE7-391FA28C68FF}" type="presParOf" srcId="{9EE2498A-B58D-4074-AD5F-233B81BB2A42}" destId="{4E6B35A8-26FB-4EC2-821C-5A2CDC225C8A}" srcOrd="3" destOrd="0" presId="urn:microsoft.com/office/officeart/2009/3/layout/StepUpProcess"/>
    <dgm:cxn modelId="{4691A150-FF9F-4BBE-A000-BF10DEF9FBDD}" type="presParOf" srcId="{4E6B35A8-26FB-4EC2-821C-5A2CDC225C8A}" destId="{40E3E85E-1118-466F-A056-4560F08BCFA8}" srcOrd="0" destOrd="0" presId="urn:microsoft.com/office/officeart/2009/3/layout/StepUpProcess"/>
    <dgm:cxn modelId="{330F2879-B07B-436B-AD6E-65C656B0D265}" type="presParOf" srcId="{9EE2498A-B58D-4074-AD5F-233B81BB2A42}" destId="{F3517AC8-A7E9-4772-A8F4-3644231DFF76}" srcOrd="4" destOrd="0" presId="urn:microsoft.com/office/officeart/2009/3/layout/StepUpProcess"/>
    <dgm:cxn modelId="{9B63FC69-835F-4A4E-9483-9DEFA158D422}" type="presParOf" srcId="{F3517AC8-A7E9-4772-A8F4-3644231DFF76}" destId="{45FA2C75-5402-4ED7-AD89-9D72D666DE68}" srcOrd="0" destOrd="0" presId="urn:microsoft.com/office/officeart/2009/3/layout/StepUpProcess"/>
    <dgm:cxn modelId="{1363490F-85A3-4EDD-9606-6E61D553D63C}" type="presParOf" srcId="{F3517AC8-A7E9-4772-A8F4-3644231DFF76}" destId="{E10737EB-E398-4BE2-B8ED-41F3BD730DBC}" srcOrd="1" destOrd="0" presId="urn:microsoft.com/office/officeart/2009/3/layout/StepUpProcess"/>
    <dgm:cxn modelId="{D003AF02-31C6-4B50-BDA7-646F210BC0F6}" type="presParOf" srcId="{F3517AC8-A7E9-4772-A8F4-3644231DFF76}" destId="{DB23C2DF-AD1D-4D37-85CB-8F2C76A8A1A3}" srcOrd="2" destOrd="0" presId="urn:microsoft.com/office/officeart/2009/3/layout/StepUpProcess"/>
    <dgm:cxn modelId="{3571DE96-7662-4DA0-9891-5C3A68EBD0E3}" type="presParOf" srcId="{9EE2498A-B58D-4074-AD5F-233B81BB2A42}" destId="{6AA07C0E-84D1-4E90-88CD-BDABABC4E0B1}" srcOrd="5" destOrd="0" presId="urn:microsoft.com/office/officeart/2009/3/layout/StepUpProcess"/>
    <dgm:cxn modelId="{51AB3C30-9169-43C2-9F13-D13C5453FE3E}" type="presParOf" srcId="{6AA07C0E-84D1-4E90-88CD-BDABABC4E0B1}" destId="{40C3B058-439F-4416-AA94-0D19574EE6A9}" srcOrd="0" destOrd="0" presId="urn:microsoft.com/office/officeart/2009/3/layout/StepUpProcess"/>
    <dgm:cxn modelId="{D2C5404D-DA1A-45D3-B55F-0105383823CF}" type="presParOf" srcId="{9EE2498A-B58D-4074-AD5F-233B81BB2A42}" destId="{16183C04-9532-4D73-921F-F3F388738221}" srcOrd="6" destOrd="0" presId="urn:microsoft.com/office/officeart/2009/3/layout/StepUpProcess"/>
    <dgm:cxn modelId="{D526CBD7-1475-4A47-8506-3939F9333086}" type="presParOf" srcId="{16183C04-9532-4D73-921F-F3F388738221}" destId="{A1D7AEA9-FED0-4567-884B-8BEA521EF36E}" srcOrd="0" destOrd="0" presId="urn:microsoft.com/office/officeart/2009/3/layout/StepUpProcess"/>
    <dgm:cxn modelId="{6B2A23C6-B258-4791-8A5F-2CF83F3C2CCF}" type="presParOf" srcId="{16183C04-9532-4D73-921F-F3F388738221}" destId="{2E470164-B1E7-4203-9515-FD97C6D9D7B6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F75B061-DA3E-437E-A359-E530A6B9BA22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419"/>
        </a:p>
      </dgm:t>
    </dgm:pt>
    <dgm:pt modelId="{0F20137D-F963-40EA-A97D-9764418CD6DE}">
      <dgm:prSet phldrT="[Texto]" custT="1"/>
      <dgm:spPr/>
      <dgm:t>
        <a:bodyPr/>
        <a:lstStyle/>
        <a:p>
          <a:r>
            <a:rPr lang="es-419" sz="2000" dirty="0"/>
            <a:t>Estamos iniciando</a:t>
          </a:r>
        </a:p>
      </dgm:t>
    </dgm:pt>
    <dgm:pt modelId="{AB464F85-855F-47DE-80C3-28EA2F928133}" type="parTrans" cxnId="{EEB3901B-87A4-4A06-A5D3-6F5238790D00}">
      <dgm:prSet/>
      <dgm:spPr/>
      <dgm:t>
        <a:bodyPr/>
        <a:lstStyle/>
        <a:p>
          <a:endParaRPr lang="es-419"/>
        </a:p>
      </dgm:t>
    </dgm:pt>
    <dgm:pt modelId="{F5B79148-0F00-4C91-9AAE-C51C7351EECE}" type="sibTrans" cxnId="{EEB3901B-87A4-4A06-A5D3-6F5238790D00}">
      <dgm:prSet/>
      <dgm:spPr/>
      <dgm:t>
        <a:bodyPr/>
        <a:lstStyle/>
        <a:p>
          <a:endParaRPr lang="es-419"/>
        </a:p>
      </dgm:t>
    </dgm:pt>
    <dgm:pt modelId="{973180EA-C72B-4F67-BEDA-AA4B2D0F50A3}">
      <dgm:prSet phldrT="[Texto]" custT="1"/>
      <dgm:spPr/>
      <dgm:t>
        <a:bodyPr/>
        <a:lstStyle/>
        <a:p>
          <a:r>
            <a:rPr lang="es-419" sz="2000" dirty="0"/>
            <a:t>Tenemos un nivel básico</a:t>
          </a:r>
        </a:p>
      </dgm:t>
    </dgm:pt>
    <dgm:pt modelId="{69D75314-FCDC-42A4-B31A-36EA331CFF5B}" type="parTrans" cxnId="{CDAE0806-6234-4ED8-B8C6-9127E3591343}">
      <dgm:prSet/>
      <dgm:spPr/>
      <dgm:t>
        <a:bodyPr/>
        <a:lstStyle/>
        <a:p>
          <a:endParaRPr lang="es-419"/>
        </a:p>
      </dgm:t>
    </dgm:pt>
    <dgm:pt modelId="{2DD85EF9-3245-4BBA-9D29-70CD5A6A90E6}" type="sibTrans" cxnId="{CDAE0806-6234-4ED8-B8C6-9127E3591343}">
      <dgm:prSet/>
      <dgm:spPr/>
      <dgm:t>
        <a:bodyPr/>
        <a:lstStyle/>
        <a:p>
          <a:endParaRPr lang="es-419"/>
        </a:p>
      </dgm:t>
    </dgm:pt>
    <dgm:pt modelId="{96625459-DE10-4067-ABE8-69964EF58D7F}">
      <dgm:prSet phldrT="[Texto]" custT="1"/>
      <dgm:spPr/>
      <dgm:t>
        <a:bodyPr/>
        <a:lstStyle/>
        <a:p>
          <a:r>
            <a:rPr lang="es-419" sz="2000" dirty="0"/>
            <a:t>Tenemos un nivel satisfactorio</a:t>
          </a:r>
        </a:p>
      </dgm:t>
    </dgm:pt>
    <dgm:pt modelId="{B367A85B-5379-4C15-961F-919E50BF4EC6}" type="parTrans" cxnId="{E67B3B13-A755-4B1A-A0E3-8606771F884C}">
      <dgm:prSet/>
      <dgm:spPr/>
      <dgm:t>
        <a:bodyPr/>
        <a:lstStyle/>
        <a:p>
          <a:endParaRPr lang="es-419"/>
        </a:p>
      </dgm:t>
    </dgm:pt>
    <dgm:pt modelId="{E1E84F0B-2F84-4C28-AF44-CD49558DE450}" type="sibTrans" cxnId="{E67B3B13-A755-4B1A-A0E3-8606771F884C}">
      <dgm:prSet/>
      <dgm:spPr/>
      <dgm:t>
        <a:bodyPr/>
        <a:lstStyle/>
        <a:p>
          <a:endParaRPr lang="es-419"/>
        </a:p>
      </dgm:t>
    </dgm:pt>
    <dgm:pt modelId="{20DE611B-7C8B-416C-BC67-A4489A421B81}">
      <dgm:prSet phldrT="[Texto]" custT="1"/>
      <dgm:spPr/>
      <dgm:t>
        <a:bodyPr/>
        <a:lstStyle/>
        <a:p>
          <a:r>
            <a:rPr lang="es-419" sz="2000" dirty="0"/>
            <a:t>Tenemos un nivel de excelencia</a:t>
          </a:r>
        </a:p>
      </dgm:t>
    </dgm:pt>
    <dgm:pt modelId="{E4E8675E-5964-4564-90A5-EA8AF2526796}" type="parTrans" cxnId="{69D35528-6E3F-45F8-AB11-4E33458C5106}">
      <dgm:prSet/>
      <dgm:spPr/>
      <dgm:t>
        <a:bodyPr/>
        <a:lstStyle/>
        <a:p>
          <a:endParaRPr lang="es-419"/>
        </a:p>
      </dgm:t>
    </dgm:pt>
    <dgm:pt modelId="{46CEF394-2C9F-4592-B700-778D6AE4CB18}" type="sibTrans" cxnId="{69D35528-6E3F-45F8-AB11-4E33458C5106}">
      <dgm:prSet/>
      <dgm:spPr/>
      <dgm:t>
        <a:bodyPr/>
        <a:lstStyle/>
        <a:p>
          <a:endParaRPr lang="es-419"/>
        </a:p>
      </dgm:t>
    </dgm:pt>
    <dgm:pt modelId="{9EE2498A-B58D-4074-AD5F-233B81BB2A42}" type="pres">
      <dgm:prSet presAssocID="{EF75B061-DA3E-437E-A359-E530A6B9BA22}" presName="rootnode" presStyleCnt="0">
        <dgm:presLayoutVars>
          <dgm:chMax/>
          <dgm:chPref/>
          <dgm:dir/>
          <dgm:animLvl val="lvl"/>
        </dgm:presLayoutVars>
      </dgm:prSet>
      <dgm:spPr/>
    </dgm:pt>
    <dgm:pt modelId="{1C82670B-AD1E-493C-9766-5014B4E4BC10}" type="pres">
      <dgm:prSet presAssocID="{0F20137D-F963-40EA-A97D-9764418CD6DE}" presName="composite" presStyleCnt="0"/>
      <dgm:spPr/>
    </dgm:pt>
    <dgm:pt modelId="{60B3D438-3C97-4E43-B4D5-6770D68CD71F}" type="pres">
      <dgm:prSet presAssocID="{0F20137D-F963-40EA-A97D-9764418CD6DE}" presName="LShape" presStyleLbl="alignNode1" presStyleIdx="0" presStyleCnt="7" custLinFactY="3319" custLinFactNeighborX="950" custLinFactNeighborY="100000"/>
      <dgm:spPr/>
    </dgm:pt>
    <dgm:pt modelId="{01751DF3-49AC-4927-9A5D-8325BE19FAD6}" type="pres">
      <dgm:prSet presAssocID="{0F20137D-F963-40EA-A97D-9764418CD6DE}" presName="ParentText" presStyleLbl="revTx" presStyleIdx="0" presStyleCnt="4" custLinFactNeighborX="-11042" custLinFactNeighborY="31980">
        <dgm:presLayoutVars>
          <dgm:chMax val="0"/>
          <dgm:chPref val="0"/>
          <dgm:bulletEnabled val="1"/>
        </dgm:presLayoutVars>
      </dgm:prSet>
      <dgm:spPr/>
    </dgm:pt>
    <dgm:pt modelId="{5FB33B01-02BE-4B9B-B933-476748BE483A}" type="pres">
      <dgm:prSet presAssocID="{0F20137D-F963-40EA-A97D-9764418CD6DE}" presName="Triangle" presStyleLbl="alignNode1" presStyleIdx="1" presStyleCnt="7" custLinFactY="200000" custLinFactNeighborX="15089" custLinFactNeighborY="217511"/>
      <dgm:spPr/>
    </dgm:pt>
    <dgm:pt modelId="{3721ABC2-0086-47E1-BCF2-390719C8B5A0}" type="pres">
      <dgm:prSet presAssocID="{F5B79148-0F00-4C91-9AAE-C51C7351EECE}" presName="sibTrans" presStyleCnt="0"/>
      <dgm:spPr/>
    </dgm:pt>
    <dgm:pt modelId="{3787C122-2466-438D-B102-2BCE487A2BDB}" type="pres">
      <dgm:prSet presAssocID="{F5B79148-0F00-4C91-9AAE-C51C7351EECE}" presName="space" presStyleCnt="0"/>
      <dgm:spPr/>
    </dgm:pt>
    <dgm:pt modelId="{C44B024E-2ECC-4AE0-B389-55DC995EBC11}" type="pres">
      <dgm:prSet presAssocID="{973180EA-C72B-4F67-BEDA-AA4B2D0F50A3}" presName="composite" presStyleCnt="0"/>
      <dgm:spPr/>
    </dgm:pt>
    <dgm:pt modelId="{EFFD2F31-E38D-46E5-B357-56A50384E22F}" type="pres">
      <dgm:prSet presAssocID="{973180EA-C72B-4F67-BEDA-AA4B2D0F50A3}" presName="LShape" presStyleLbl="alignNode1" presStyleIdx="2" presStyleCnt="7" custLinFactNeighborX="5229" custLinFactNeighborY="51657"/>
      <dgm:spPr/>
    </dgm:pt>
    <dgm:pt modelId="{EE7DB574-D877-428B-B21B-D9D17AAC677E}" type="pres">
      <dgm:prSet presAssocID="{973180EA-C72B-4F67-BEDA-AA4B2D0F50A3}" presName="ParentText" presStyleLbl="revTx" presStyleIdx="1" presStyleCnt="4" custLinFactNeighborX="-6340" custLinFactNeighborY="-16211">
        <dgm:presLayoutVars>
          <dgm:chMax val="0"/>
          <dgm:chPref val="0"/>
          <dgm:bulletEnabled val="1"/>
        </dgm:presLayoutVars>
      </dgm:prSet>
      <dgm:spPr/>
    </dgm:pt>
    <dgm:pt modelId="{400CEF42-54EC-4CE7-820F-64E612AFF5AC}" type="pres">
      <dgm:prSet presAssocID="{973180EA-C72B-4F67-BEDA-AA4B2D0F50A3}" presName="Triangle" presStyleLbl="alignNode1" presStyleIdx="3" presStyleCnt="7" custLinFactY="100000" custLinFactNeighborX="31699" custLinFactNeighborY="129662"/>
      <dgm:spPr/>
    </dgm:pt>
    <dgm:pt modelId="{4E6B35A8-26FB-4EC2-821C-5A2CDC225C8A}" type="pres">
      <dgm:prSet presAssocID="{2DD85EF9-3245-4BBA-9D29-70CD5A6A90E6}" presName="sibTrans" presStyleCnt="0"/>
      <dgm:spPr/>
    </dgm:pt>
    <dgm:pt modelId="{40E3E85E-1118-466F-A056-4560F08BCFA8}" type="pres">
      <dgm:prSet presAssocID="{2DD85EF9-3245-4BBA-9D29-70CD5A6A90E6}" presName="space" presStyleCnt="0"/>
      <dgm:spPr/>
    </dgm:pt>
    <dgm:pt modelId="{F3517AC8-A7E9-4772-A8F4-3644231DFF76}" type="pres">
      <dgm:prSet presAssocID="{96625459-DE10-4067-ABE8-69964EF58D7F}" presName="composite" presStyleCnt="0"/>
      <dgm:spPr/>
    </dgm:pt>
    <dgm:pt modelId="{45FA2C75-5402-4ED7-AD89-9D72D666DE68}" type="pres">
      <dgm:prSet presAssocID="{96625459-DE10-4067-ABE8-69964EF58D7F}" presName="LShape" presStyleLbl="alignNode1" presStyleIdx="4" presStyleCnt="7" custLinFactNeighborX="-1816" custLinFactNeighborY="13608"/>
      <dgm:spPr/>
    </dgm:pt>
    <dgm:pt modelId="{E10737EB-E398-4BE2-B8ED-41F3BD730DBC}" type="pres">
      <dgm:prSet presAssocID="{96625459-DE10-4067-ABE8-69964EF58D7F}" presName="ParentText" presStyleLbl="revTx" presStyleIdx="2" presStyleCnt="4" custLinFactNeighborX="-12876" custLinFactNeighborY="-41154">
        <dgm:presLayoutVars>
          <dgm:chMax val="0"/>
          <dgm:chPref val="0"/>
          <dgm:bulletEnabled val="1"/>
        </dgm:presLayoutVars>
      </dgm:prSet>
      <dgm:spPr/>
    </dgm:pt>
    <dgm:pt modelId="{DB23C2DF-AD1D-4D37-85CB-8F2C76A8A1A3}" type="pres">
      <dgm:prSet presAssocID="{96625459-DE10-4067-ABE8-69964EF58D7F}" presName="Triangle" presStyleLbl="alignNode1" presStyleIdx="5" presStyleCnt="7" custLinFactNeighborX="-13679" custLinFactNeighborY="94583"/>
      <dgm:spPr/>
    </dgm:pt>
    <dgm:pt modelId="{6AA07C0E-84D1-4E90-88CD-BDABABC4E0B1}" type="pres">
      <dgm:prSet presAssocID="{E1E84F0B-2F84-4C28-AF44-CD49558DE450}" presName="sibTrans" presStyleCnt="0"/>
      <dgm:spPr/>
    </dgm:pt>
    <dgm:pt modelId="{40C3B058-439F-4416-AA94-0D19574EE6A9}" type="pres">
      <dgm:prSet presAssocID="{E1E84F0B-2F84-4C28-AF44-CD49558DE450}" presName="space" presStyleCnt="0"/>
      <dgm:spPr/>
    </dgm:pt>
    <dgm:pt modelId="{16183C04-9532-4D73-921F-F3F388738221}" type="pres">
      <dgm:prSet presAssocID="{20DE611B-7C8B-416C-BC67-A4489A421B81}" presName="composite" presStyleCnt="0"/>
      <dgm:spPr/>
    </dgm:pt>
    <dgm:pt modelId="{A1D7AEA9-FED0-4567-884B-8BEA521EF36E}" type="pres">
      <dgm:prSet presAssocID="{20DE611B-7C8B-416C-BC67-A4489A421B81}" presName="LShape" presStyleLbl="alignNode1" presStyleIdx="6" presStyleCnt="7" custScaleX="117426" custLinFactNeighborX="-24372" custLinFactNeighborY="-23664"/>
      <dgm:spPr/>
    </dgm:pt>
    <dgm:pt modelId="{2E470164-B1E7-4203-9515-FD97C6D9D7B6}" type="pres">
      <dgm:prSet presAssocID="{20DE611B-7C8B-416C-BC67-A4489A421B81}" presName="ParentText" presStyleLbl="revTx" presStyleIdx="3" presStyleCnt="4" custScaleX="175907" custLinFactNeighborX="-6726" custLinFactNeighborY="-66170">
        <dgm:presLayoutVars>
          <dgm:chMax val="0"/>
          <dgm:chPref val="0"/>
          <dgm:bulletEnabled val="1"/>
        </dgm:presLayoutVars>
      </dgm:prSet>
      <dgm:spPr/>
    </dgm:pt>
  </dgm:ptLst>
  <dgm:cxnLst>
    <dgm:cxn modelId="{CDAE0806-6234-4ED8-B8C6-9127E3591343}" srcId="{EF75B061-DA3E-437E-A359-E530A6B9BA22}" destId="{973180EA-C72B-4F67-BEDA-AA4B2D0F50A3}" srcOrd="1" destOrd="0" parTransId="{69D75314-FCDC-42A4-B31A-36EA331CFF5B}" sibTransId="{2DD85EF9-3245-4BBA-9D29-70CD5A6A90E6}"/>
    <dgm:cxn modelId="{E67B3B13-A755-4B1A-A0E3-8606771F884C}" srcId="{EF75B061-DA3E-437E-A359-E530A6B9BA22}" destId="{96625459-DE10-4067-ABE8-69964EF58D7F}" srcOrd="2" destOrd="0" parTransId="{B367A85B-5379-4C15-961F-919E50BF4EC6}" sibTransId="{E1E84F0B-2F84-4C28-AF44-CD49558DE450}"/>
    <dgm:cxn modelId="{EEB3901B-87A4-4A06-A5D3-6F5238790D00}" srcId="{EF75B061-DA3E-437E-A359-E530A6B9BA22}" destId="{0F20137D-F963-40EA-A97D-9764418CD6DE}" srcOrd="0" destOrd="0" parTransId="{AB464F85-855F-47DE-80C3-28EA2F928133}" sibTransId="{F5B79148-0F00-4C91-9AAE-C51C7351EECE}"/>
    <dgm:cxn modelId="{AFC66027-BA54-4F02-B0C3-A85F0577C803}" type="presOf" srcId="{0F20137D-F963-40EA-A97D-9764418CD6DE}" destId="{01751DF3-49AC-4927-9A5D-8325BE19FAD6}" srcOrd="0" destOrd="0" presId="urn:microsoft.com/office/officeart/2009/3/layout/StepUpProcess"/>
    <dgm:cxn modelId="{69D35528-6E3F-45F8-AB11-4E33458C5106}" srcId="{EF75B061-DA3E-437E-A359-E530A6B9BA22}" destId="{20DE611B-7C8B-416C-BC67-A4489A421B81}" srcOrd="3" destOrd="0" parTransId="{E4E8675E-5964-4564-90A5-EA8AF2526796}" sibTransId="{46CEF394-2C9F-4592-B700-778D6AE4CB18}"/>
    <dgm:cxn modelId="{5634493F-86DB-4330-849F-1856F80105E9}" type="presOf" srcId="{20DE611B-7C8B-416C-BC67-A4489A421B81}" destId="{2E470164-B1E7-4203-9515-FD97C6D9D7B6}" srcOrd="0" destOrd="0" presId="urn:microsoft.com/office/officeart/2009/3/layout/StepUpProcess"/>
    <dgm:cxn modelId="{FB1F9075-B09F-42A7-9084-3F638BDF6A1A}" type="presOf" srcId="{973180EA-C72B-4F67-BEDA-AA4B2D0F50A3}" destId="{EE7DB574-D877-428B-B21B-D9D17AAC677E}" srcOrd="0" destOrd="0" presId="urn:microsoft.com/office/officeart/2009/3/layout/StepUpProcess"/>
    <dgm:cxn modelId="{AAFAF080-1B01-4B64-AAAE-14FA963ACA4B}" type="presOf" srcId="{96625459-DE10-4067-ABE8-69964EF58D7F}" destId="{E10737EB-E398-4BE2-B8ED-41F3BD730DBC}" srcOrd="0" destOrd="0" presId="urn:microsoft.com/office/officeart/2009/3/layout/StepUpProcess"/>
    <dgm:cxn modelId="{0DC2C09C-BCFB-42B2-902B-0CCBCA642429}" type="presOf" srcId="{EF75B061-DA3E-437E-A359-E530A6B9BA22}" destId="{9EE2498A-B58D-4074-AD5F-233B81BB2A42}" srcOrd="0" destOrd="0" presId="urn:microsoft.com/office/officeart/2009/3/layout/StepUpProcess"/>
    <dgm:cxn modelId="{9BF1940F-3348-4420-99B5-0243E0D877F3}" type="presParOf" srcId="{9EE2498A-B58D-4074-AD5F-233B81BB2A42}" destId="{1C82670B-AD1E-493C-9766-5014B4E4BC10}" srcOrd="0" destOrd="0" presId="urn:microsoft.com/office/officeart/2009/3/layout/StepUpProcess"/>
    <dgm:cxn modelId="{77F721FB-64B7-4C18-8925-280E8A34A007}" type="presParOf" srcId="{1C82670B-AD1E-493C-9766-5014B4E4BC10}" destId="{60B3D438-3C97-4E43-B4D5-6770D68CD71F}" srcOrd="0" destOrd="0" presId="urn:microsoft.com/office/officeart/2009/3/layout/StepUpProcess"/>
    <dgm:cxn modelId="{8D51EEBC-FE3E-4BEA-87DF-69F89E3731B1}" type="presParOf" srcId="{1C82670B-AD1E-493C-9766-5014B4E4BC10}" destId="{01751DF3-49AC-4927-9A5D-8325BE19FAD6}" srcOrd="1" destOrd="0" presId="urn:microsoft.com/office/officeart/2009/3/layout/StepUpProcess"/>
    <dgm:cxn modelId="{B56389A1-E65A-443F-BAFB-0A5C3DD875BF}" type="presParOf" srcId="{1C82670B-AD1E-493C-9766-5014B4E4BC10}" destId="{5FB33B01-02BE-4B9B-B933-476748BE483A}" srcOrd="2" destOrd="0" presId="urn:microsoft.com/office/officeart/2009/3/layout/StepUpProcess"/>
    <dgm:cxn modelId="{C9E857CB-6943-4E89-9E62-8E182B63B958}" type="presParOf" srcId="{9EE2498A-B58D-4074-AD5F-233B81BB2A42}" destId="{3721ABC2-0086-47E1-BCF2-390719C8B5A0}" srcOrd="1" destOrd="0" presId="urn:microsoft.com/office/officeart/2009/3/layout/StepUpProcess"/>
    <dgm:cxn modelId="{A465625A-84AE-474A-9502-B6011A0C771D}" type="presParOf" srcId="{3721ABC2-0086-47E1-BCF2-390719C8B5A0}" destId="{3787C122-2466-438D-B102-2BCE487A2BDB}" srcOrd="0" destOrd="0" presId="urn:microsoft.com/office/officeart/2009/3/layout/StepUpProcess"/>
    <dgm:cxn modelId="{832528B5-205F-4797-A8F4-259D4EF268BA}" type="presParOf" srcId="{9EE2498A-B58D-4074-AD5F-233B81BB2A42}" destId="{C44B024E-2ECC-4AE0-B389-55DC995EBC11}" srcOrd="2" destOrd="0" presId="urn:microsoft.com/office/officeart/2009/3/layout/StepUpProcess"/>
    <dgm:cxn modelId="{CFDD3B71-EFEB-4A7E-BAC9-48CB126F74A1}" type="presParOf" srcId="{C44B024E-2ECC-4AE0-B389-55DC995EBC11}" destId="{EFFD2F31-E38D-46E5-B357-56A50384E22F}" srcOrd="0" destOrd="0" presId="urn:microsoft.com/office/officeart/2009/3/layout/StepUpProcess"/>
    <dgm:cxn modelId="{07538399-9203-43FD-BF1B-B8BBCAB4B66F}" type="presParOf" srcId="{C44B024E-2ECC-4AE0-B389-55DC995EBC11}" destId="{EE7DB574-D877-428B-B21B-D9D17AAC677E}" srcOrd="1" destOrd="0" presId="urn:microsoft.com/office/officeart/2009/3/layout/StepUpProcess"/>
    <dgm:cxn modelId="{58595B15-A36B-4F0A-8963-AEF6F90EEE58}" type="presParOf" srcId="{C44B024E-2ECC-4AE0-B389-55DC995EBC11}" destId="{400CEF42-54EC-4CE7-820F-64E612AFF5AC}" srcOrd="2" destOrd="0" presId="urn:microsoft.com/office/officeart/2009/3/layout/StepUpProcess"/>
    <dgm:cxn modelId="{EDCE6CE7-E5AF-4172-8DE7-391FA28C68FF}" type="presParOf" srcId="{9EE2498A-B58D-4074-AD5F-233B81BB2A42}" destId="{4E6B35A8-26FB-4EC2-821C-5A2CDC225C8A}" srcOrd="3" destOrd="0" presId="urn:microsoft.com/office/officeart/2009/3/layout/StepUpProcess"/>
    <dgm:cxn modelId="{4691A150-FF9F-4BBE-A000-BF10DEF9FBDD}" type="presParOf" srcId="{4E6B35A8-26FB-4EC2-821C-5A2CDC225C8A}" destId="{40E3E85E-1118-466F-A056-4560F08BCFA8}" srcOrd="0" destOrd="0" presId="urn:microsoft.com/office/officeart/2009/3/layout/StepUpProcess"/>
    <dgm:cxn modelId="{330F2879-B07B-436B-AD6E-65C656B0D265}" type="presParOf" srcId="{9EE2498A-B58D-4074-AD5F-233B81BB2A42}" destId="{F3517AC8-A7E9-4772-A8F4-3644231DFF76}" srcOrd="4" destOrd="0" presId="urn:microsoft.com/office/officeart/2009/3/layout/StepUpProcess"/>
    <dgm:cxn modelId="{9B63FC69-835F-4A4E-9483-9DEFA158D422}" type="presParOf" srcId="{F3517AC8-A7E9-4772-A8F4-3644231DFF76}" destId="{45FA2C75-5402-4ED7-AD89-9D72D666DE68}" srcOrd="0" destOrd="0" presId="urn:microsoft.com/office/officeart/2009/3/layout/StepUpProcess"/>
    <dgm:cxn modelId="{1363490F-85A3-4EDD-9606-6E61D553D63C}" type="presParOf" srcId="{F3517AC8-A7E9-4772-A8F4-3644231DFF76}" destId="{E10737EB-E398-4BE2-B8ED-41F3BD730DBC}" srcOrd="1" destOrd="0" presId="urn:microsoft.com/office/officeart/2009/3/layout/StepUpProcess"/>
    <dgm:cxn modelId="{D003AF02-31C6-4B50-BDA7-646F210BC0F6}" type="presParOf" srcId="{F3517AC8-A7E9-4772-A8F4-3644231DFF76}" destId="{DB23C2DF-AD1D-4D37-85CB-8F2C76A8A1A3}" srcOrd="2" destOrd="0" presId="urn:microsoft.com/office/officeart/2009/3/layout/StepUpProcess"/>
    <dgm:cxn modelId="{3571DE96-7662-4DA0-9891-5C3A68EBD0E3}" type="presParOf" srcId="{9EE2498A-B58D-4074-AD5F-233B81BB2A42}" destId="{6AA07C0E-84D1-4E90-88CD-BDABABC4E0B1}" srcOrd="5" destOrd="0" presId="urn:microsoft.com/office/officeart/2009/3/layout/StepUpProcess"/>
    <dgm:cxn modelId="{51AB3C30-9169-43C2-9F13-D13C5453FE3E}" type="presParOf" srcId="{6AA07C0E-84D1-4E90-88CD-BDABABC4E0B1}" destId="{40C3B058-439F-4416-AA94-0D19574EE6A9}" srcOrd="0" destOrd="0" presId="urn:microsoft.com/office/officeart/2009/3/layout/StepUpProcess"/>
    <dgm:cxn modelId="{D2C5404D-DA1A-45D3-B55F-0105383823CF}" type="presParOf" srcId="{9EE2498A-B58D-4074-AD5F-233B81BB2A42}" destId="{16183C04-9532-4D73-921F-F3F388738221}" srcOrd="6" destOrd="0" presId="urn:microsoft.com/office/officeart/2009/3/layout/StepUpProcess"/>
    <dgm:cxn modelId="{D526CBD7-1475-4A47-8506-3939F9333086}" type="presParOf" srcId="{16183C04-9532-4D73-921F-F3F388738221}" destId="{A1D7AEA9-FED0-4567-884B-8BEA521EF36E}" srcOrd="0" destOrd="0" presId="urn:microsoft.com/office/officeart/2009/3/layout/StepUpProcess"/>
    <dgm:cxn modelId="{6B2A23C6-B258-4791-8A5F-2CF83F3C2CCF}" type="presParOf" srcId="{16183C04-9532-4D73-921F-F3F388738221}" destId="{2E470164-B1E7-4203-9515-FD97C6D9D7B6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F75B061-DA3E-437E-A359-E530A6B9BA22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419"/>
        </a:p>
      </dgm:t>
    </dgm:pt>
    <dgm:pt modelId="{0F20137D-F963-40EA-A97D-9764418CD6DE}">
      <dgm:prSet phldrT="[Texto]" custT="1"/>
      <dgm:spPr/>
      <dgm:t>
        <a:bodyPr/>
        <a:lstStyle/>
        <a:p>
          <a:r>
            <a:rPr lang="es-419" sz="2000" dirty="0"/>
            <a:t>Estamos iniciando</a:t>
          </a:r>
        </a:p>
      </dgm:t>
    </dgm:pt>
    <dgm:pt modelId="{AB464F85-855F-47DE-80C3-28EA2F928133}" type="parTrans" cxnId="{EEB3901B-87A4-4A06-A5D3-6F5238790D00}">
      <dgm:prSet/>
      <dgm:spPr/>
      <dgm:t>
        <a:bodyPr/>
        <a:lstStyle/>
        <a:p>
          <a:endParaRPr lang="es-419"/>
        </a:p>
      </dgm:t>
    </dgm:pt>
    <dgm:pt modelId="{F5B79148-0F00-4C91-9AAE-C51C7351EECE}" type="sibTrans" cxnId="{EEB3901B-87A4-4A06-A5D3-6F5238790D00}">
      <dgm:prSet/>
      <dgm:spPr/>
      <dgm:t>
        <a:bodyPr/>
        <a:lstStyle/>
        <a:p>
          <a:endParaRPr lang="es-419"/>
        </a:p>
      </dgm:t>
    </dgm:pt>
    <dgm:pt modelId="{973180EA-C72B-4F67-BEDA-AA4B2D0F50A3}">
      <dgm:prSet phldrT="[Texto]" custT="1"/>
      <dgm:spPr/>
      <dgm:t>
        <a:bodyPr/>
        <a:lstStyle/>
        <a:p>
          <a:r>
            <a:rPr lang="es-419" sz="2000" dirty="0"/>
            <a:t>Tenemos un nivel básico</a:t>
          </a:r>
        </a:p>
      </dgm:t>
    </dgm:pt>
    <dgm:pt modelId="{69D75314-FCDC-42A4-B31A-36EA331CFF5B}" type="parTrans" cxnId="{CDAE0806-6234-4ED8-B8C6-9127E3591343}">
      <dgm:prSet/>
      <dgm:spPr/>
      <dgm:t>
        <a:bodyPr/>
        <a:lstStyle/>
        <a:p>
          <a:endParaRPr lang="es-419"/>
        </a:p>
      </dgm:t>
    </dgm:pt>
    <dgm:pt modelId="{2DD85EF9-3245-4BBA-9D29-70CD5A6A90E6}" type="sibTrans" cxnId="{CDAE0806-6234-4ED8-B8C6-9127E3591343}">
      <dgm:prSet/>
      <dgm:spPr/>
      <dgm:t>
        <a:bodyPr/>
        <a:lstStyle/>
        <a:p>
          <a:endParaRPr lang="es-419"/>
        </a:p>
      </dgm:t>
    </dgm:pt>
    <dgm:pt modelId="{96625459-DE10-4067-ABE8-69964EF58D7F}">
      <dgm:prSet phldrT="[Texto]" custT="1"/>
      <dgm:spPr/>
      <dgm:t>
        <a:bodyPr/>
        <a:lstStyle/>
        <a:p>
          <a:r>
            <a:rPr lang="es-419" sz="2000" dirty="0"/>
            <a:t>Tenemos un nivel satisfactorio</a:t>
          </a:r>
        </a:p>
      </dgm:t>
    </dgm:pt>
    <dgm:pt modelId="{B367A85B-5379-4C15-961F-919E50BF4EC6}" type="parTrans" cxnId="{E67B3B13-A755-4B1A-A0E3-8606771F884C}">
      <dgm:prSet/>
      <dgm:spPr/>
      <dgm:t>
        <a:bodyPr/>
        <a:lstStyle/>
        <a:p>
          <a:endParaRPr lang="es-419"/>
        </a:p>
      </dgm:t>
    </dgm:pt>
    <dgm:pt modelId="{E1E84F0B-2F84-4C28-AF44-CD49558DE450}" type="sibTrans" cxnId="{E67B3B13-A755-4B1A-A0E3-8606771F884C}">
      <dgm:prSet/>
      <dgm:spPr/>
      <dgm:t>
        <a:bodyPr/>
        <a:lstStyle/>
        <a:p>
          <a:endParaRPr lang="es-419"/>
        </a:p>
      </dgm:t>
    </dgm:pt>
    <dgm:pt modelId="{20DE611B-7C8B-416C-BC67-A4489A421B81}">
      <dgm:prSet phldrT="[Texto]" custT="1"/>
      <dgm:spPr/>
      <dgm:t>
        <a:bodyPr/>
        <a:lstStyle/>
        <a:p>
          <a:r>
            <a:rPr lang="es-419" sz="2000" dirty="0"/>
            <a:t>Tenemos un nivel de excelencia</a:t>
          </a:r>
        </a:p>
      </dgm:t>
    </dgm:pt>
    <dgm:pt modelId="{E4E8675E-5964-4564-90A5-EA8AF2526796}" type="parTrans" cxnId="{69D35528-6E3F-45F8-AB11-4E33458C5106}">
      <dgm:prSet/>
      <dgm:spPr/>
      <dgm:t>
        <a:bodyPr/>
        <a:lstStyle/>
        <a:p>
          <a:endParaRPr lang="es-419"/>
        </a:p>
      </dgm:t>
    </dgm:pt>
    <dgm:pt modelId="{46CEF394-2C9F-4592-B700-778D6AE4CB18}" type="sibTrans" cxnId="{69D35528-6E3F-45F8-AB11-4E33458C5106}">
      <dgm:prSet/>
      <dgm:spPr/>
      <dgm:t>
        <a:bodyPr/>
        <a:lstStyle/>
        <a:p>
          <a:endParaRPr lang="es-419"/>
        </a:p>
      </dgm:t>
    </dgm:pt>
    <dgm:pt modelId="{9EE2498A-B58D-4074-AD5F-233B81BB2A42}" type="pres">
      <dgm:prSet presAssocID="{EF75B061-DA3E-437E-A359-E530A6B9BA22}" presName="rootnode" presStyleCnt="0">
        <dgm:presLayoutVars>
          <dgm:chMax/>
          <dgm:chPref/>
          <dgm:dir/>
          <dgm:animLvl val="lvl"/>
        </dgm:presLayoutVars>
      </dgm:prSet>
      <dgm:spPr/>
    </dgm:pt>
    <dgm:pt modelId="{1C82670B-AD1E-493C-9766-5014B4E4BC10}" type="pres">
      <dgm:prSet presAssocID="{0F20137D-F963-40EA-A97D-9764418CD6DE}" presName="composite" presStyleCnt="0"/>
      <dgm:spPr/>
    </dgm:pt>
    <dgm:pt modelId="{60B3D438-3C97-4E43-B4D5-6770D68CD71F}" type="pres">
      <dgm:prSet presAssocID="{0F20137D-F963-40EA-A97D-9764418CD6DE}" presName="LShape" presStyleLbl="alignNode1" presStyleIdx="0" presStyleCnt="7" custLinFactY="3319" custLinFactNeighborX="950" custLinFactNeighborY="100000"/>
      <dgm:spPr/>
    </dgm:pt>
    <dgm:pt modelId="{01751DF3-49AC-4927-9A5D-8325BE19FAD6}" type="pres">
      <dgm:prSet presAssocID="{0F20137D-F963-40EA-A97D-9764418CD6DE}" presName="ParentText" presStyleLbl="revTx" presStyleIdx="0" presStyleCnt="4" custLinFactNeighborX="-11042" custLinFactNeighborY="31980">
        <dgm:presLayoutVars>
          <dgm:chMax val="0"/>
          <dgm:chPref val="0"/>
          <dgm:bulletEnabled val="1"/>
        </dgm:presLayoutVars>
      </dgm:prSet>
      <dgm:spPr/>
    </dgm:pt>
    <dgm:pt modelId="{5FB33B01-02BE-4B9B-B933-476748BE483A}" type="pres">
      <dgm:prSet presAssocID="{0F20137D-F963-40EA-A97D-9764418CD6DE}" presName="Triangle" presStyleLbl="alignNode1" presStyleIdx="1" presStyleCnt="7" custLinFactY="200000" custLinFactNeighborX="15089" custLinFactNeighborY="217511"/>
      <dgm:spPr/>
    </dgm:pt>
    <dgm:pt modelId="{3721ABC2-0086-47E1-BCF2-390719C8B5A0}" type="pres">
      <dgm:prSet presAssocID="{F5B79148-0F00-4C91-9AAE-C51C7351EECE}" presName="sibTrans" presStyleCnt="0"/>
      <dgm:spPr/>
    </dgm:pt>
    <dgm:pt modelId="{3787C122-2466-438D-B102-2BCE487A2BDB}" type="pres">
      <dgm:prSet presAssocID="{F5B79148-0F00-4C91-9AAE-C51C7351EECE}" presName="space" presStyleCnt="0"/>
      <dgm:spPr/>
    </dgm:pt>
    <dgm:pt modelId="{C44B024E-2ECC-4AE0-B389-55DC995EBC11}" type="pres">
      <dgm:prSet presAssocID="{973180EA-C72B-4F67-BEDA-AA4B2D0F50A3}" presName="composite" presStyleCnt="0"/>
      <dgm:spPr/>
    </dgm:pt>
    <dgm:pt modelId="{EFFD2F31-E38D-46E5-B357-56A50384E22F}" type="pres">
      <dgm:prSet presAssocID="{973180EA-C72B-4F67-BEDA-AA4B2D0F50A3}" presName="LShape" presStyleLbl="alignNode1" presStyleIdx="2" presStyleCnt="7" custLinFactNeighborX="5229" custLinFactNeighborY="51657"/>
      <dgm:spPr/>
    </dgm:pt>
    <dgm:pt modelId="{EE7DB574-D877-428B-B21B-D9D17AAC677E}" type="pres">
      <dgm:prSet presAssocID="{973180EA-C72B-4F67-BEDA-AA4B2D0F50A3}" presName="ParentText" presStyleLbl="revTx" presStyleIdx="1" presStyleCnt="4" custLinFactNeighborX="-6340" custLinFactNeighborY="-16211">
        <dgm:presLayoutVars>
          <dgm:chMax val="0"/>
          <dgm:chPref val="0"/>
          <dgm:bulletEnabled val="1"/>
        </dgm:presLayoutVars>
      </dgm:prSet>
      <dgm:spPr/>
    </dgm:pt>
    <dgm:pt modelId="{400CEF42-54EC-4CE7-820F-64E612AFF5AC}" type="pres">
      <dgm:prSet presAssocID="{973180EA-C72B-4F67-BEDA-AA4B2D0F50A3}" presName="Triangle" presStyleLbl="alignNode1" presStyleIdx="3" presStyleCnt="7" custLinFactY="100000" custLinFactNeighborX="31699" custLinFactNeighborY="129662"/>
      <dgm:spPr/>
    </dgm:pt>
    <dgm:pt modelId="{4E6B35A8-26FB-4EC2-821C-5A2CDC225C8A}" type="pres">
      <dgm:prSet presAssocID="{2DD85EF9-3245-4BBA-9D29-70CD5A6A90E6}" presName="sibTrans" presStyleCnt="0"/>
      <dgm:spPr/>
    </dgm:pt>
    <dgm:pt modelId="{40E3E85E-1118-466F-A056-4560F08BCFA8}" type="pres">
      <dgm:prSet presAssocID="{2DD85EF9-3245-4BBA-9D29-70CD5A6A90E6}" presName="space" presStyleCnt="0"/>
      <dgm:spPr/>
    </dgm:pt>
    <dgm:pt modelId="{F3517AC8-A7E9-4772-A8F4-3644231DFF76}" type="pres">
      <dgm:prSet presAssocID="{96625459-DE10-4067-ABE8-69964EF58D7F}" presName="composite" presStyleCnt="0"/>
      <dgm:spPr/>
    </dgm:pt>
    <dgm:pt modelId="{45FA2C75-5402-4ED7-AD89-9D72D666DE68}" type="pres">
      <dgm:prSet presAssocID="{96625459-DE10-4067-ABE8-69964EF58D7F}" presName="LShape" presStyleLbl="alignNode1" presStyleIdx="4" presStyleCnt="7" custLinFactNeighborX="-1816" custLinFactNeighborY="13608"/>
      <dgm:spPr/>
    </dgm:pt>
    <dgm:pt modelId="{E10737EB-E398-4BE2-B8ED-41F3BD730DBC}" type="pres">
      <dgm:prSet presAssocID="{96625459-DE10-4067-ABE8-69964EF58D7F}" presName="ParentText" presStyleLbl="revTx" presStyleIdx="2" presStyleCnt="4" custLinFactNeighborX="-12876" custLinFactNeighborY="-41154">
        <dgm:presLayoutVars>
          <dgm:chMax val="0"/>
          <dgm:chPref val="0"/>
          <dgm:bulletEnabled val="1"/>
        </dgm:presLayoutVars>
      </dgm:prSet>
      <dgm:spPr/>
    </dgm:pt>
    <dgm:pt modelId="{DB23C2DF-AD1D-4D37-85CB-8F2C76A8A1A3}" type="pres">
      <dgm:prSet presAssocID="{96625459-DE10-4067-ABE8-69964EF58D7F}" presName="Triangle" presStyleLbl="alignNode1" presStyleIdx="5" presStyleCnt="7" custLinFactNeighborX="-13679" custLinFactNeighborY="94583"/>
      <dgm:spPr/>
    </dgm:pt>
    <dgm:pt modelId="{6AA07C0E-84D1-4E90-88CD-BDABABC4E0B1}" type="pres">
      <dgm:prSet presAssocID="{E1E84F0B-2F84-4C28-AF44-CD49558DE450}" presName="sibTrans" presStyleCnt="0"/>
      <dgm:spPr/>
    </dgm:pt>
    <dgm:pt modelId="{40C3B058-439F-4416-AA94-0D19574EE6A9}" type="pres">
      <dgm:prSet presAssocID="{E1E84F0B-2F84-4C28-AF44-CD49558DE450}" presName="space" presStyleCnt="0"/>
      <dgm:spPr/>
    </dgm:pt>
    <dgm:pt modelId="{16183C04-9532-4D73-921F-F3F388738221}" type="pres">
      <dgm:prSet presAssocID="{20DE611B-7C8B-416C-BC67-A4489A421B81}" presName="composite" presStyleCnt="0"/>
      <dgm:spPr/>
    </dgm:pt>
    <dgm:pt modelId="{A1D7AEA9-FED0-4567-884B-8BEA521EF36E}" type="pres">
      <dgm:prSet presAssocID="{20DE611B-7C8B-416C-BC67-A4489A421B81}" presName="LShape" presStyleLbl="alignNode1" presStyleIdx="6" presStyleCnt="7" custScaleX="117426" custLinFactNeighborX="-24372" custLinFactNeighborY="-23664"/>
      <dgm:spPr/>
    </dgm:pt>
    <dgm:pt modelId="{2E470164-B1E7-4203-9515-FD97C6D9D7B6}" type="pres">
      <dgm:prSet presAssocID="{20DE611B-7C8B-416C-BC67-A4489A421B81}" presName="ParentText" presStyleLbl="revTx" presStyleIdx="3" presStyleCnt="4" custScaleX="175907" custLinFactNeighborX="-6726" custLinFactNeighborY="-66170">
        <dgm:presLayoutVars>
          <dgm:chMax val="0"/>
          <dgm:chPref val="0"/>
          <dgm:bulletEnabled val="1"/>
        </dgm:presLayoutVars>
      </dgm:prSet>
      <dgm:spPr/>
    </dgm:pt>
  </dgm:ptLst>
  <dgm:cxnLst>
    <dgm:cxn modelId="{CDAE0806-6234-4ED8-B8C6-9127E3591343}" srcId="{EF75B061-DA3E-437E-A359-E530A6B9BA22}" destId="{973180EA-C72B-4F67-BEDA-AA4B2D0F50A3}" srcOrd="1" destOrd="0" parTransId="{69D75314-FCDC-42A4-B31A-36EA331CFF5B}" sibTransId="{2DD85EF9-3245-4BBA-9D29-70CD5A6A90E6}"/>
    <dgm:cxn modelId="{E67B3B13-A755-4B1A-A0E3-8606771F884C}" srcId="{EF75B061-DA3E-437E-A359-E530A6B9BA22}" destId="{96625459-DE10-4067-ABE8-69964EF58D7F}" srcOrd="2" destOrd="0" parTransId="{B367A85B-5379-4C15-961F-919E50BF4EC6}" sibTransId="{E1E84F0B-2F84-4C28-AF44-CD49558DE450}"/>
    <dgm:cxn modelId="{EEB3901B-87A4-4A06-A5D3-6F5238790D00}" srcId="{EF75B061-DA3E-437E-A359-E530A6B9BA22}" destId="{0F20137D-F963-40EA-A97D-9764418CD6DE}" srcOrd="0" destOrd="0" parTransId="{AB464F85-855F-47DE-80C3-28EA2F928133}" sibTransId="{F5B79148-0F00-4C91-9AAE-C51C7351EECE}"/>
    <dgm:cxn modelId="{AFC66027-BA54-4F02-B0C3-A85F0577C803}" type="presOf" srcId="{0F20137D-F963-40EA-A97D-9764418CD6DE}" destId="{01751DF3-49AC-4927-9A5D-8325BE19FAD6}" srcOrd="0" destOrd="0" presId="urn:microsoft.com/office/officeart/2009/3/layout/StepUpProcess"/>
    <dgm:cxn modelId="{69D35528-6E3F-45F8-AB11-4E33458C5106}" srcId="{EF75B061-DA3E-437E-A359-E530A6B9BA22}" destId="{20DE611B-7C8B-416C-BC67-A4489A421B81}" srcOrd="3" destOrd="0" parTransId="{E4E8675E-5964-4564-90A5-EA8AF2526796}" sibTransId="{46CEF394-2C9F-4592-B700-778D6AE4CB18}"/>
    <dgm:cxn modelId="{5634493F-86DB-4330-849F-1856F80105E9}" type="presOf" srcId="{20DE611B-7C8B-416C-BC67-A4489A421B81}" destId="{2E470164-B1E7-4203-9515-FD97C6D9D7B6}" srcOrd="0" destOrd="0" presId="urn:microsoft.com/office/officeart/2009/3/layout/StepUpProcess"/>
    <dgm:cxn modelId="{FB1F9075-B09F-42A7-9084-3F638BDF6A1A}" type="presOf" srcId="{973180EA-C72B-4F67-BEDA-AA4B2D0F50A3}" destId="{EE7DB574-D877-428B-B21B-D9D17AAC677E}" srcOrd="0" destOrd="0" presId="urn:microsoft.com/office/officeart/2009/3/layout/StepUpProcess"/>
    <dgm:cxn modelId="{AAFAF080-1B01-4B64-AAAE-14FA963ACA4B}" type="presOf" srcId="{96625459-DE10-4067-ABE8-69964EF58D7F}" destId="{E10737EB-E398-4BE2-B8ED-41F3BD730DBC}" srcOrd="0" destOrd="0" presId="urn:microsoft.com/office/officeart/2009/3/layout/StepUpProcess"/>
    <dgm:cxn modelId="{0DC2C09C-BCFB-42B2-902B-0CCBCA642429}" type="presOf" srcId="{EF75B061-DA3E-437E-A359-E530A6B9BA22}" destId="{9EE2498A-B58D-4074-AD5F-233B81BB2A42}" srcOrd="0" destOrd="0" presId="urn:microsoft.com/office/officeart/2009/3/layout/StepUpProcess"/>
    <dgm:cxn modelId="{9BF1940F-3348-4420-99B5-0243E0D877F3}" type="presParOf" srcId="{9EE2498A-B58D-4074-AD5F-233B81BB2A42}" destId="{1C82670B-AD1E-493C-9766-5014B4E4BC10}" srcOrd="0" destOrd="0" presId="urn:microsoft.com/office/officeart/2009/3/layout/StepUpProcess"/>
    <dgm:cxn modelId="{77F721FB-64B7-4C18-8925-280E8A34A007}" type="presParOf" srcId="{1C82670B-AD1E-493C-9766-5014B4E4BC10}" destId="{60B3D438-3C97-4E43-B4D5-6770D68CD71F}" srcOrd="0" destOrd="0" presId="urn:microsoft.com/office/officeart/2009/3/layout/StepUpProcess"/>
    <dgm:cxn modelId="{8D51EEBC-FE3E-4BEA-87DF-69F89E3731B1}" type="presParOf" srcId="{1C82670B-AD1E-493C-9766-5014B4E4BC10}" destId="{01751DF3-49AC-4927-9A5D-8325BE19FAD6}" srcOrd="1" destOrd="0" presId="urn:microsoft.com/office/officeart/2009/3/layout/StepUpProcess"/>
    <dgm:cxn modelId="{B56389A1-E65A-443F-BAFB-0A5C3DD875BF}" type="presParOf" srcId="{1C82670B-AD1E-493C-9766-5014B4E4BC10}" destId="{5FB33B01-02BE-4B9B-B933-476748BE483A}" srcOrd="2" destOrd="0" presId="urn:microsoft.com/office/officeart/2009/3/layout/StepUpProcess"/>
    <dgm:cxn modelId="{C9E857CB-6943-4E89-9E62-8E182B63B958}" type="presParOf" srcId="{9EE2498A-B58D-4074-AD5F-233B81BB2A42}" destId="{3721ABC2-0086-47E1-BCF2-390719C8B5A0}" srcOrd="1" destOrd="0" presId="urn:microsoft.com/office/officeart/2009/3/layout/StepUpProcess"/>
    <dgm:cxn modelId="{A465625A-84AE-474A-9502-B6011A0C771D}" type="presParOf" srcId="{3721ABC2-0086-47E1-BCF2-390719C8B5A0}" destId="{3787C122-2466-438D-B102-2BCE487A2BDB}" srcOrd="0" destOrd="0" presId="urn:microsoft.com/office/officeart/2009/3/layout/StepUpProcess"/>
    <dgm:cxn modelId="{832528B5-205F-4797-A8F4-259D4EF268BA}" type="presParOf" srcId="{9EE2498A-B58D-4074-AD5F-233B81BB2A42}" destId="{C44B024E-2ECC-4AE0-B389-55DC995EBC11}" srcOrd="2" destOrd="0" presId="urn:microsoft.com/office/officeart/2009/3/layout/StepUpProcess"/>
    <dgm:cxn modelId="{CFDD3B71-EFEB-4A7E-BAC9-48CB126F74A1}" type="presParOf" srcId="{C44B024E-2ECC-4AE0-B389-55DC995EBC11}" destId="{EFFD2F31-E38D-46E5-B357-56A50384E22F}" srcOrd="0" destOrd="0" presId="urn:microsoft.com/office/officeart/2009/3/layout/StepUpProcess"/>
    <dgm:cxn modelId="{07538399-9203-43FD-BF1B-B8BBCAB4B66F}" type="presParOf" srcId="{C44B024E-2ECC-4AE0-B389-55DC995EBC11}" destId="{EE7DB574-D877-428B-B21B-D9D17AAC677E}" srcOrd="1" destOrd="0" presId="urn:microsoft.com/office/officeart/2009/3/layout/StepUpProcess"/>
    <dgm:cxn modelId="{58595B15-A36B-4F0A-8963-AEF6F90EEE58}" type="presParOf" srcId="{C44B024E-2ECC-4AE0-B389-55DC995EBC11}" destId="{400CEF42-54EC-4CE7-820F-64E612AFF5AC}" srcOrd="2" destOrd="0" presId="urn:microsoft.com/office/officeart/2009/3/layout/StepUpProcess"/>
    <dgm:cxn modelId="{EDCE6CE7-E5AF-4172-8DE7-391FA28C68FF}" type="presParOf" srcId="{9EE2498A-B58D-4074-AD5F-233B81BB2A42}" destId="{4E6B35A8-26FB-4EC2-821C-5A2CDC225C8A}" srcOrd="3" destOrd="0" presId="urn:microsoft.com/office/officeart/2009/3/layout/StepUpProcess"/>
    <dgm:cxn modelId="{4691A150-FF9F-4BBE-A000-BF10DEF9FBDD}" type="presParOf" srcId="{4E6B35A8-26FB-4EC2-821C-5A2CDC225C8A}" destId="{40E3E85E-1118-466F-A056-4560F08BCFA8}" srcOrd="0" destOrd="0" presId="urn:microsoft.com/office/officeart/2009/3/layout/StepUpProcess"/>
    <dgm:cxn modelId="{330F2879-B07B-436B-AD6E-65C656B0D265}" type="presParOf" srcId="{9EE2498A-B58D-4074-AD5F-233B81BB2A42}" destId="{F3517AC8-A7E9-4772-A8F4-3644231DFF76}" srcOrd="4" destOrd="0" presId="urn:microsoft.com/office/officeart/2009/3/layout/StepUpProcess"/>
    <dgm:cxn modelId="{9B63FC69-835F-4A4E-9483-9DEFA158D422}" type="presParOf" srcId="{F3517AC8-A7E9-4772-A8F4-3644231DFF76}" destId="{45FA2C75-5402-4ED7-AD89-9D72D666DE68}" srcOrd="0" destOrd="0" presId="urn:microsoft.com/office/officeart/2009/3/layout/StepUpProcess"/>
    <dgm:cxn modelId="{1363490F-85A3-4EDD-9606-6E61D553D63C}" type="presParOf" srcId="{F3517AC8-A7E9-4772-A8F4-3644231DFF76}" destId="{E10737EB-E398-4BE2-B8ED-41F3BD730DBC}" srcOrd="1" destOrd="0" presId="urn:microsoft.com/office/officeart/2009/3/layout/StepUpProcess"/>
    <dgm:cxn modelId="{D003AF02-31C6-4B50-BDA7-646F210BC0F6}" type="presParOf" srcId="{F3517AC8-A7E9-4772-A8F4-3644231DFF76}" destId="{DB23C2DF-AD1D-4D37-85CB-8F2C76A8A1A3}" srcOrd="2" destOrd="0" presId="urn:microsoft.com/office/officeart/2009/3/layout/StepUpProcess"/>
    <dgm:cxn modelId="{3571DE96-7662-4DA0-9891-5C3A68EBD0E3}" type="presParOf" srcId="{9EE2498A-B58D-4074-AD5F-233B81BB2A42}" destId="{6AA07C0E-84D1-4E90-88CD-BDABABC4E0B1}" srcOrd="5" destOrd="0" presId="urn:microsoft.com/office/officeart/2009/3/layout/StepUpProcess"/>
    <dgm:cxn modelId="{51AB3C30-9169-43C2-9F13-D13C5453FE3E}" type="presParOf" srcId="{6AA07C0E-84D1-4E90-88CD-BDABABC4E0B1}" destId="{40C3B058-439F-4416-AA94-0D19574EE6A9}" srcOrd="0" destOrd="0" presId="urn:microsoft.com/office/officeart/2009/3/layout/StepUpProcess"/>
    <dgm:cxn modelId="{D2C5404D-DA1A-45D3-B55F-0105383823CF}" type="presParOf" srcId="{9EE2498A-B58D-4074-AD5F-233B81BB2A42}" destId="{16183C04-9532-4D73-921F-F3F388738221}" srcOrd="6" destOrd="0" presId="urn:microsoft.com/office/officeart/2009/3/layout/StepUpProcess"/>
    <dgm:cxn modelId="{D526CBD7-1475-4A47-8506-3939F9333086}" type="presParOf" srcId="{16183C04-9532-4D73-921F-F3F388738221}" destId="{A1D7AEA9-FED0-4567-884B-8BEA521EF36E}" srcOrd="0" destOrd="0" presId="urn:microsoft.com/office/officeart/2009/3/layout/StepUpProcess"/>
    <dgm:cxn modelId="{6B2A23C6-B258-4791-8A5F-2CF83F3C2CCF}" type="presParOf" srcId="{16183C04-9532-4D73-921F-F3F388738221}" destId="{2E470164-B1E7-4203-9515-FD97C6D9D7B6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F75B061-DA3E-437E-A359-E530A6B9BA22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419"/>
        </a:p>
      </dgm:t>
    </dgm:pt>
    <dgm:pt modelId="{0F20137D-F963-40EA-A97D-9764418CD6DE}">
      <dgm:prSet phldrT="[Texto]" custT="1"/>
      <dgm:spPr/>
      <dgm:t>
        <a:bodyPr/>
        <a:lstStyle/>
        <a:p>
          <a:r>
            <a:rPr lang="es-419" sz="2000" dirty="0"/>
            <a:t>Estamos iniciando</a:t>
          </a:r>
        </a:p>
      </dgm:t>
    </dgm:pt>
    <dgm:pt modelId="{AB464F85-855F-47DE-80C3-28EA2F928133}" type="parTrans" cxnId="{EEB3901B-87A4-4A06-A5D3-6F5238790D00}">
      <dgm:prSet/>
      <dgm:spPr/>
      <dgm:t>
        <a:bodyPr/>
        <a:lstStyle/>
        <a:p>
          <a:endParaRPr lang="es-419"/>
        </a:p>
      </dgm:t>
    </dgm:pt>
    <dgm:pt modelId="{F5B79148-0F00-4C91-9AAE-C51C7351EECE}" type="sibTrans" cxnId="{EEB3901B-87A4-4A06-A5D3-6F5238790D00}">
      <dgm:prSet/>
      <dgm:spPr/>
      <dgm:t>
        <a:bodyPr/>
        <a:lstStyle/>
        <a:p>
          <a:endParaRPr lang="es-419"/>
        </a:p>
      </dgm:t>
    </dgm:pt>
    <dgm:pt modelId="{973180EA-C72B-4F67-BEDA-AA4B2D0F50A3}">
      <dgm:prSet phldrT="[Texto]" custT="1"/>
      <dgm:spPr/>
      <dgm:t>
        <a:bodyPr/>
        <a:lstStyle/>
        <a:p>
          <a:r>
            <a:rPr lang="es-419" sz="2000" dirty="0"/>
            <a:t>Tenemos un nivel básico</a:t>
          </a:r>
        </a:p>
      </dgm:t>
    </dgm:pt>
    <dgm:pt modelId="{69D75314-FCDC-42A4-B31A-36EA331CFF5B}" type="parTrans" cxnId="{CDAE0806-6234-4ED8-B8C6-9127E3591343}">
      <dgm:prSet/>
      <dgm:spPr/>
      <dgm:t>
        <a:bodyPr/>
        <a:lstStyle/>
        <a:p>
          <a:endParaRPr lang="es-419"/>
        </a:p>
      </dgm:t>
    </dgm:pt>
    <dgm:pt modelId="{2DD85EF9-3245-4BBA-9D29-70CD5A6A90E6}" type="sibTrans" cxnId="{CDAE0806-6234-4ED8-B8C6-9127E3591343}">
      <dgm:prSet/>
      <dgm:spPr/>
      <dgm:t>
        <a:bodyPr/>
        <a:lstStyle/>
        <a:p>
          <a:endParaRPr lang="es-419"/>
        </a:p>
      </dgm:t>
    </dgm:pt>
    <dgm:pt modelId="{96625459-DE10-4067-ABE8-69964EF58D7F}">
      <dgm:prSet phldrT="[Texto]" custT="1"/>
      <dgm:spPr/>
      <dgm:t>
        <a:bodyPr/>
        <a:lstStyle/>
        <a:p>
          <a:r>
            <a:rPr lang="es-419" sz="2000" dirty="0"/>
            <a:t>Tenemos un nivel satisfactorio</a:t>
          </a:r>
        </a:p>
      </dgm:t>
    </dgm:pt>
    <dgm:pt modelId="{B367A85B-5379-4C15-961F-919E50BF4EC6}" type="parTrans" cxnId="{E67B3B13-A755-4B1A-A0E3-8606771F884C}">
      <dgm:prSet/>
      <dgm:spPr/>
      <dgm:t>
        <a:bodyPr/>
        <a:lstStyle/>
        <a:p>
          <a:endParaRPr lang="es-419"/>
        </a:p>
      </dgm:t>
    </dgm:pt>
    <dgm:pt modelId="{E1E84F0B-2F84-4C28-AF44-CD49558DE450}" type="sibTrans" cxnId="{E67B3B13-A755-4B1A-A0E3-8606771F884C}">
      <dgm:prSet/>
      <dgm:spPr/>
      <dgm:t>
        <a:bodyPr/>
        <a:lstStyle/>
        <a:p>
          <a:endParaRPr lang="es-419"/>
        </a:p>
      </dgm:t>
    </dgm:pt>
    <dgm:pt modelId="{20DE611B-7C8B-416C-BC67-A4489A421B81}">
      <dgm:prSet phldrT="[Texto]" custT="1"/>
      <dgm:spPr/>
      <dgm:t>
        <a:bodyPr/>
        <a:lstStyle/>
        <a:p>
          <a:r>
            <a:rPr lang="es-419" sz="2000" dirty="0"/>
            <a:t>Tenemos un nivel de excelencia</a:t>
          </a:r>
        </a:p>
      </dgm:t>
    </dgm:pt>
    <dgm:pt modelId="{E4E8675E-5964-4564-90A5-EA8AF2526796}" type="parTrans" cxnId="{69D35528-6E3F-45F8-AB11-4E33458C5106}">
      <dgm:prSet/>
      <dgm:spPr/>
      <dgm:t>
        <a:bodyPr/>
        <a:lstStyle/>
        <a:p>
          <a:endParaRPr lang="es-419"/>
        </a:p>
      </dgm:t>
    </dgm:pt>
    <dgm:pt modelId="{46CEF394-2C9F-4592-B700-778D6AE4CB18}" type="sibTrans" cxnId="{69D35528-6E3F-45F8-AB11-4E33458C5106}">
      <dgm:prSet/>
      <dgm:spPr/>
      <dgm:t>
        <a:bodyPr/>
        <a:lstStyle/>
        <a:p>
          <a:endParaRPr lang="es-419"/>
        </a:p>
      </dgm:t>
    </dgm:pt>
    <dgm:pt modelId="{9EE2498A-B58D-4074-AD5F-233B81BB2A42}" type="pres">
      <dgm:prSet presAssocID="{EF75B061-DA3E-437E-A359-E530A6B9BA22}" presName="rootnode" presStyleCnt="0">
        <dgm:presLayoutVars>
          <dgm:chMax/>
          <dgm:chPref/>
          <dgm:dir/>
          <dgm:animLvl val="lvl"/>
        </dgm:presLayoutVars>
      </dgm:prSet>
      <dgm:spPr/>
    </dgm:pt>
    <dgm:pt modelId="{1C82670B-AD1E-493C-9766-5014B4E4BC10}" type="pres">
      <dgm:prSet presAssocID="{0F20137D-F963-40EA-A97D-9764418CD6DE}" presName="composite" presStyleCnt="0"/>
      <dgm:spPr/>
    </dgm:pt>
    <dgm:pt modelId="{60B3D438-3C97-4E43-B4D5-6770D68CD71F}" type="pres">
      <dgm:prSet presAssocID="{0F20137D-F963-40EA-A97D-9764418CD6DE}" presName="LShape" presStyleLbl="alignNode1" presStyleIdx="0" presStyleCnt="7" custLinFactY="3319" custLinFactNeighborX="950" custLinFactNeighborY="100000"/>
      <dgm:spPr/>
    </dgm:pt>
    <dgm:pt modelId="{01751DF3-49AC-4927-9A5D-8325BE19FAD6}" type="pres">
      <dgm:prSet presAssocID="{0F20137D-F963-40EA-A97D-9764418CD6DE}" presName="ParentText" presStyleLbl="revTx" presStyleIdx="0" presStyleCnt="4" custLinFactNeighborX="-11042" custLinFactNeighborY="31980">
        <dgm:presLayoutVars>
          <dgm:chMax val="0"/>
          <dgm:chPref val="0"/>
          <dgm:bulletEnabled val="1"/>
        </dgm:presLayoutVars>
      </dgm:prSet>
      <dgm:spPr/>
    </dgm:pt>
    <dgm:pt modelId="{5FB33B01-02BE-4B9B-B933-476748BE483A}" type="pres">
      <dgm:prSet presAssocID="{0F20137D-F963-40EA-A97D-9764418CD6DE}" presName="Triangle" presStyleLbl="alignNode1" presStyleIdx="1" presStyleCnt="7" custLinFactY="200000" custLinFactNeighborX="15089" custLinFactNeighborY="217511"/>
      <dgm:spPr/>
    </dgm:pt>
    <dgm:pt modelId="{3721ABC2-0086-47E1-BCF2-390719C8B5A0}" type="pres">
      <dgm:prSet presAssocID="{F5B79148-0F00-4C91-9AAE-C51C7351EECE}" presName="sibTrans" presStyleCnt="0"/>
      <dgm:spPr/>
    </dgm:pt>
    <dgm:pt modelId="{3787C122-2466-438D-B102-2BCE487A2BDB}" type="pres">
      <dgm:prSet presAssocID="{F5B79148-0F00-4C91-9AAE-C51C7351EECE}" presName="space" presStyleCnt="0"/>
      <dgm:spPr/>
    </dgm:pt>
    <dgm:pt modelId="{C44B024E-2ECC-4AE0-B389-55DC995EBC11}" type="pres">
      <dgm:prSet presAssocID="{973180EA-C72B-4F67-BEDA-AA4B2D0F50A3}" presName="composite" presStyleCnt="0"/>
      <dgm:spPr/>
    </dgm:pt>
    <dgm:pt modelId="{EFFD2F31-E38D-46E5-B357-56A50384E22F}" type="pres">
      <dgm:prSet presAssocID="{973180EA-C72B-4F67-BEDA-AA4B2D0F50A3}" presName="LShape" presStyleLbl="alignNode1" presStyleIdx="2" presStyleCnt="7" custLinFactNeighborX="5229" custLinFactNeighborY="51657"/>
      <dgm:spPr/>
    </dgm:pt>
    <dgm:pt modelId="{EE7DB574-D877-428B-B21B-D9D17AAC677E}" type="pres">
      <dgm:prSet presAssocID="{973180EA-C72B-4F67-BEDA-AA4B2D0F50A3}" presName="ParentText" presStyleLbl="revTx" presStyleIdx="1" presStyleCnt="4" custLinFactNeighborX="-6340" custLinFactNeighborY="-16211">
        <dgm:presLayoutVars>
          <dgm:chMax val="0"/>
          <dgm:chPref val="0"/>
          <dgm:bulletEnabled val="1"/>
        </dgm:presLayoutVars>
      </dgm:prSet>
      <dgm:spPr/>
    </dgm:pt>
    <dgm:pt modelId="{400CEF42-54EC-4CE7-820F-64E612AFF5AC}" type="pres">
      <dgm:prSet presAssocID="{973180EA-C72B-4F67-BEDA-AA4B2D0F50A3}" presName="Triangle" presStyleLbl="alignNode1" presStyleIdx="3" presStyleCnt="7" custLinFactY="100000" custLinFactNeighborX="31699" custLinFactNeighborY="129662"/>
      <dgm:spPr/>
    </dgm:pt>
    <dgm:pt modelId="{4E6B35A8-26FB-4EC2-821C-5A2CDC225C8A}" type="pres">
      <dgm:prSet presAssocID="{2DD85EF9-3245-4BBA-9D29-70CD5A6A90E6}" presName="sibTrans" presStyleCnt="0"/>
      <dgm:spPr/>
    </dgm:pt>
    <dgm:pt modelId="{40E3E85E-1118-466F-A056-4560F08BCFA8}" type="pres">
      <dgm:prSet presAssocID="{2DD85EF9-3245-4BBA-9D29-70CD5A6A90E6}" presName="space" presStyleCnt="0"/>
      <dgm:spPr/>
    </dgm:pt>
    <dgm:pt modelId="{F3517AC8-A7E9-4772-A8F4-3644231DFF76}" type="pres">
      <dgm:prSet presAssocID="{96625459-DE10-4067-ABE8-69964EF58D7F}" presName="composite" presStyleCnt="0"/>
      <dgm:spPr/>
    </dgm:pt>
    <dgm:pt modelId="{45FA2C75-5402-4ED7-AD89-9D72D666DE68}" type="pres">
      <dgm:prSet presAssocID="{96625459-DE10-4067-ABE8-69964EF58D7F}" presName="LShape" presStyleLbl="alignNode1" presStyleIdx="4" presStyleCnt="7" custLinFactNeighborX="-1816" custLinFactNeighborY="13608"/>
      <dgm:spPr/>
    </dgm:pt>
    <dgm:pt modelId="{E10737EB-E398-4BE2-B8ED-41F3BD730DBC}" type="pres">
      <dgm:prSet presAssocID="{96625459-DE10-4067-ABE8-69964EF58D7F}" presName="ParentText" presStyleLbl="revTx" presStyleIdx="2" presStyleCnt="4" custLinFactNeighborX="-12876" custLinFactNeighborY="-41154">
        <dgm:presLayoutVars>
          <dgm:chMax val="0"/>
          <dgm:chPref val="0"/>
          <dgm:bulletEnabled val="1"/>
        </dgm:presLayoutVars>
      </dgm:prSet>
      <dgm:spPr/>
    </dgm:pt>
    <dgm:pt modelId="{DB23C2DF-AD1D-4D37-85CB-8F2C76A8A1A3}" type="pres">
      <dgm:prSet presAssocID="{96625459-DE10-4067-ABE8-69964EF58D7F}" presName="Triangle" presStyleLbl="alignNode1" presStyleIdx="5" presStyleCnt="7" custLinFactNeighborX="-13679" custLinFactNeighborY="94583"/>
      <dgm:spPr/>
    </dgm:pt>
    <dgm:pt modelId="{6AA07C0E-84D1-4E90-88CD-BDABABC4E0B1}" type="pres">
      <dgm:prSet presAssocID="{E1E84F0B-2F84-4C28-AF44-CD49558DE450}" presName="sibTrans" presStyleCnt="0"/>
      <dgm:spPr/>
    </dgm:pt>
    <dgm:pt modelId="{40C3B058-439F-4416-AA94-0D19574EE6A9}" type="pres">
      <dgm:prSet presAssocID="{E1E84F0B-2F84-4C28-AF44-CD49558DE450}" presName="space" presStyleCnt="0"/>
      <dgm:spPr/>
    </dgm:pt>
    <dgm:pt modelId="{16183C04-9532-4D73-921F-F3F388738221}" type="pres">
      <dgm:prSet presAssocID="{20DE611B-7C8B-416C-BC67-A4489A421B81}" presName="composite" presStyleCnt="0"/>
      <dgm:spPr/>
    </dgm:pt>
    <dgm:pt modelId="{A1D7AEA9-FED0-4567-884B-8BEA521EF36E}" type="pres">
      <dgm:prSet presAssocID="{20DE611B-7C8B-416C-BC67-A4489A421B81}" presName="LShape" presStyleLbl="alignNode1" presStyleIdx="6" presStyleCnt="7" custScaleX="117426" custLinFactNeighborX="-24372" custLinFactNeighborY="-23664"/>
      <dgm:spPr/>
    </dgm:pt>
    <dgm:pt modelId="{2E470164-B1E7-4203-9515-FD97C6D9D7B6}" type="pres">
      <dgm:prSet presAssocID="{20DE611B-7C8B-416C-BC67-A4489A421B81}" presName="ParentText" presStyleLbl="revTx" presStyleIdx="3" presStyleCnt="4" custScaleX="175907" custLinFactNeighborX="-6726" custLinFactNeighborY="-66170">
        <dgm:presLayoutVars>
          <dgm:chMax val="0"/>
          <dgm:chPref val="0"/>
          <dgm:bulletEnabled val="1"/>
        </dgm:presLayoutVars>
      </dgm:prSet>
      <dgm:spPr/>
    </dgm:pt>
  </dgm:ptLst>
  <dgm:cxnLst>
    <dgm:cxn modelId="{CDAE0806-6234-4ED8-B8C6-9127E3591343}" srcId="{EF75B061-DA3E-437E-A359-E530A6B9BA22}" destId="{973180EA-C72B-4F67-BEDA-AA4B2D0F50A3}" srcOrd="1" destOrd="0" parTransId="{69D75314-FCDC-42A4-B31A-36EA331CFF5B}" sibTransId="{2DD85EF9-3245-4BBA-9D29-70CD5A6A90E6}"/>
    <dgm:cxn modelId="{E67B3B13-A755-4B1A-A0E3-8606771F884C}" srcId="{EF75B061-DA3E-437E-A359-E530A6B9BA22}" destId="{96625459-DE10-4067-ABE8-69964EF58D7F}" srcOrd="2" destOrd="0" parTransId="{B367A85B-5379-4C15-961F-919E50BF4EC6}" sibTransId="{E1E84F0B-2F84-4C28-AF44-CD49558DE450}"/>
    <dgm:cxn modelId="{EEB3901B-87A4-4A06-A5D3-6F5238790D00}" srcId="{EF75B061-DA3E-437E-A359-E530A6B9BA22}" destId="{0F20137D-F963-40EA-A97D-9764418CD6DE}" srcOrd="0" destOrd="0" parTransId="{AB464F85-855F-47DE-80C3-28EA2F928133}" sibTransId="{F5B79148-0F00-4C91-9AAE-C51C7351EECE}"/>
    <dgm:cxn modelId="{AFC66027-BA54-4F02-B0C3-A85F0577C803}" type="presOf" srcId="{0F20137D-F963-40EA-A97D-9764418CD6DE}" destId="{01751DF3-49AC-4927-9A5D-8325BE19FAD6}" srcOrd="0" destOrd="0" presId="urn:microsoft.com/office/officeart/2009/3/layout/StepUpProcess"/>
    <dgm:cxn modelId="{69D35528-6E3F-45F8-AB11-4E33458C5106}" srcId="{EF75B061-DA3E-437E-A359-E530A6B9BA22}" destId="{20DE611B-7C8B-416C-BC67-A4489A421B81}" srcOrd="3" destOrd="0" parTransId="{E4E8675E-5964-4564-90A5-EA8AF2526796}" sibTransId="{46CEF394-2C9F-4592-B700-778D6AE4CB18}"/>
    <dgm:cxn modelId="{5634493F-86DB-4330-849F-1856F80105E9}" type="presOf" srcId="{20DE611B-7C8B-416C-BC67-A4489A421B81}" destId="{2E470164-B1E7-4203-9515-FD97C6D9D7B6}" srcOrd="0" destOrd="0" presId="urn:microsoft.com/office/officeart/2009/3/layout/StepUpProcess"/>
    <dgm:cxn modelId="{FB1F9075-B09F-42A7-9084-3F638BDF6A1A}" type="presOf" srcId="{973180EA-C72B-4F67-BEDA-AA4B2D0F50A3}" destId="{EE7DB574-D877-428B-B21B-D9D17AAC677E}" srcOrd="0" destOrd="0" presId="urn:microsoft.com/office/officeart/2009/3/layout/StepUpProcess"/>
    <dgm:cxn modelId="{AAFAF080-1B01-4B64-AAAE-14FA963ACA4B}" type="presOf" srcId="{96625459-DE10-4067-ABE8-69964EF58D7F}" destId="{E10737EB-E398-4BE2-B8ED-41F3BD730DBC}" srcOrd="0" destOrd="0" presId="urn:microsoft.com/office/officeart/2009/3/layout/StepUpProcess"/>
    <dgm:cxn modelId="{0DC2C09C-BCFB-42B2-902B-0CCBCA642429}" type="presOf" srcId="{EF75B061-DA3E-437E-A359-E530A6B9BA22}" destId="{9EE2498A-B58D-4074-AD5F-233B81BB2A42}" srcOrd="0" destOrd="0" presId="urn:microsoft.com/office/officeart/2009/3/layout/StepUpProcess"/>
    <dgm:cxn modelId="{9BF1940F-3348-4420-99B5-0243E0D877F3}" type="presParOf" srcId="{9EE2498A-B58D-4074-AD5F-233B81BB2A42}" destId="{1C82670B-AD1E-493C-9766-5014B4E4BC10}" srcOrd="0" destOrd="0" presId="urn:microsoft.com/office/officeart/2009/3/layout/StepUpProcess"/>
    <dgm:cxn modelId="{77F721FB-64B7-4C18-8925-280E8A34A007}" type="presParOf" srcId="{1C82670B-AD1E-493C-9766-5014B4E4BC10}" destId="{60B3D438-3C97-4E43-B4D5-6770D68CD71F}" srcOrd="0" destOrd="0" presId="urn:microsoft.com/office/officeart/2009/3/layout/StepUpProcess"/>
    <dgm:cxn modelId="{8D51EEBC-FE3E-4BEA-87DF-69F89E3731B1}" type="presParOf" srcId="{1C82670B-AD1E-493C-9766-5014B4E4BC10}" destId="{01751DF3-49AC-4927-9A5D-8325BE19FAD6}" srcOrd="1" destOrd="0" presId="urn:microsoft.com/office/officeart/2009/3/layout/StepUpProcess"/>
    <dgm:cxn modelId="{B56389A1-E65A-443F-BAFB-0A5C3DD875BF}" type="presParOf" srcId="{1C82670B-AD1E-493C-9766-5014B4E4BC10}" destId="{5FB33B01-02BE-4B9B-B933-476748BE483A}" srcOrd="2" destOrd="0" presId="urn:microsoft.com/office/officeart/2009/3/layout/StepUpProcess"/>
    <dgm:cxn modelId="{C9E857CB-6943-4E89-9E62-8E182B63B958}" type="presParOf" srcId="{9EE2498A-B58D-4074-AD5F-233B81BB2A42}" destId="{3721ABC2-0086-47E1-BCF2-390719C8B5A0}" srcOrd="1" destOrd="0" presId="urn:microsoft.com/office/officeart/2009/3/layout/StepUpProcess"/>
    <dgm:cxn modelId="{A465625A-84AE-474A-9502-B6011A0C771D}" type="presParOf" srcId="{3721ABC2-0086-47E1-BCF2-390719C8B5A0}" destId="{3787C122-2466-438D-B102-2BCE487A2BDB}" srcOrd="0" destOrd="0" presId="urn:microsoft.com/office/officeart/2009/3/layout/StepUpProcess"/>
    <dgm:cxn modelId="{832528B5-205F-4797-A8F4-259D4EF268BA}" type="presParOf" srcId="{9EE2498A-B58D-4074-AD5F-233B81BB2A42}" destId="{C44B024E-2ECC-4AE0-B389-55DC995EBC11}" srcOrd="2" destOrd="0" presId="urn:microsoft.com/office/officeart/2009/3/layout/StepUpProcess"/>
    <dgm:cxn modelId="{CFDD3B71-EFEB-4A7E-BAC9-48CB126F74A1}" type="presParOf" srcId="{C44B024E-2ECC-4AE0-B389-55DC995EBC11}" destId="{EFFD2F31-E38D-46E5-B357-56A50384E22F}" srcOrd="0" destOrd="0" presId="urn:microsoft.com/office/officeart/2009/3/layout/StepUpProcess"/>
    <dgm:cxn modelId="{07538399-9203-43FD-BF1B-B8BBCAB4B66F}" type="presParOf" srcId="{C44B024E-2ECC-4AE0-B389-55DC995EBC11}" destId="{EE7DB574-D877-428B-B21B-D9D17AAC677E}" srcOrd="1" destOrd="0" presId="urn:microsoft.com/office/officeart/2009/3/layout/StepUpProcess"/>
    <dgm:cxn modelId="{58595B15-A36B-4F0A-8963-AEF6F90EEE58}" type="presParOf" srcId="{C44B024E-2ECC-4AE0-B389-55DC995EBC11}" destId="{400CEF42-54EC-4CE7-820F-64E612AFF5AC}" srcOrd="2" destOrd="0" presId="urn:microsoft.com/office/officeart/2009/3/layout/StepUpProcess"/>
    <dgm:cxn modelId="{EDCE6CE7-E5AF-4172-8DE7-391FA28C68FF}" type="presParOf" srcId="{9EE2498A-B58D-4074-AD5F-233B81BB2A42}" destId="{4E6B35A8-26FB-4EC2-821C-5A2CDC225C8A}" srcOrd="3" destOrd="0" presId="urn:microsoft.com/office/officeart/2009/3/layout/StepUpProcess"/>
    <dgm:cxn modelId="{4691A150-FF9F-4BBE-A000-BF10DEF9FBDD}" type="presParOf" srcId="{4E6B35A8-26FB-4EC2-821C-5A2CDC225C8A}" destId="{40E3E85E-1118-466F-A056-4560F08BCFA8}" srcOrd="0" destOrd="0" presId="urn:microsoft.com/office/officeart/2009/3/layout/StepUpProcess"/>
    <dgm:cxn modelId="{330F2879-B07B-436B-AD6E-65C656B0D265}" type="presParOf" srcId="{9EE2498A-B58D-4074-AD5F-233B81BB2A42}" destId="{F3517AC8-A7E9-4772-A8F4-3644231DFF76}" srcOrd="4" destOrd="0" presId="urn:microsoft.com/office/officeart/2009/3/layout/StepUpProcess"/>
    <dgm:cxn modelId="{9B63FC69-835F-4A4E-9483-9DEFA158D422}" type="presParOf" srcId="{F3517AC8-A7E9-4772-A8F4-3644231DFF76}" destId="{45FA2C75-5402-4ED7-AD89-9D72D666DE68}" srcOrd="0" destOrd="0" presId="urn:microsoft.com/office/officeart/2009/3/layout/StepUpProcess"/>
    <dgm:cxn modelId="{1363490F-85A3-4EDD-9606-6E61D553D63C}" type="presParOf" srcId="{F3517AC8-A7E9-4772-A8F4-3644231DFF76}" destId="{E10737EB-E398-4BE2-B8ED-41F3BD730DBC}" srcOrd="1" destOrd="0" presId="urn:microsoft.com/office/officeart/2009/3/layout/StepUpProcess"/>
    <dgm:cxn modelId="{D003AF02-31C6-4B50-BDA7-646F210BC0F6}" type="presParOf" srcId="{F3517AC8-A7E9-4772-A8F4-3644231DFF76}" destId="{DB23C2DF-AD1D-4D37-85CB-8F2C76A8A1A3}" srcOrd="2" destOrd="0" presId="urn:microsoft.com/office/officeart/2009/3/layout/StepUpProcess"/>
    <dgm:cxn modelId="{3571DE96-7662-4DA0-9891-5C3A68EBD0E3}" type="presParOf" srcId="{9EE2498A-B58D-4074-AD5F-233B81BB2A42}" destId="{6AA07C0E-84D1-4E90-88CD-BDABABC4E0B1}" srcOrd="5" destOrd="0" presId="urn:microsoft.com/office/officeart/2009/3/layout/StepUpProcess"/>
    <dgm:cxn modelId="{51AB3C30-9169-43C2-9F13-D13C5453FE3E}" type="presParOf" srcId="{6AA07C0E-84D1-4E90-88CD-BDABABC4E0B1}" destId="{40C3B058-439F-4416-AA94-0D19574EE6A9}" srcOrd="0" destOrd="0" presId="urn:microsoft.com/office/officeart/2009/3/layout/StepUpProcess"/>
    <dgm:cxn modelId="{D2C5404D-DA1A-45D3-B55F-0105383823CF}" type="presParOf" srcId="{9EE2498A-B58D-4074-AD5F-233B81BB2A42}" destId="{16183C04-9532-4D73-921F-F3F388738221}" srcOrd="6" destOrd="0" presId="urn:microsoft.com/office/officeart/2009/3/layout/StepUpProcess"/>
    <dgm:cxn modelId="{D526CBD7-1475-4A47-8506-3939F9333086}" type="presParOf" srcId="{16183C04-9532-4D73-921F-F3F388738221}" destId="{A1D7AEA9-FED0-4567-884B-8BEA521EF36E}" srcOrd="0" destOrd="0" presId="urn:microsoft.com/office/officeart/2009/3/layout/StepUpProcess"/>
    <dgm:cxn modelId="{6B2A23C6-B258-4791-8A5F-2CF83F3C2CCF}" type="presParOf" srcId="{16183C04-9532-4D73-921F-F3F388738221}" destId="{2E470164-B1E7-4203-9515-FD97C6D9D7B6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F75B061-DA3E-437E-A359-E530A6B9BA22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419"/>
        </a:p>
      </dgm:t>
    </dgm:pt>
    <dgm:pt modelId="{0F20137D-F963-40EA-A97D-9764418CD6DE}">
      <dgm:prSet phldrT="[Texto]" custT="1"/>
      <dgm:spPr/>
      <dgm:t>
        <a:bodyPr/>
        <a:lstStyle/>
        <a:p>
          <a:r>
            <a:rPr lang="es-419" sz="2000" dirty="0"/>
            <a:t>Estamos iniciando</a:t>
          </a:r>
        </a:p>
      </dgm:t>
    </dgm:pt>
    <dgm:pt modelId="{AB464F85-855F-47DE-80C3-28EA2F928133}" type="parTrans" cxnId="{EEB3901B-87A4-4A06-A5D3-6F5238790D00}">
      <dgm:prSet/>
      <dgm:spPr/>
      <dgm:t>
        <a:bodyPr/>
        <a:lstStyle/>
        <a:p>
          <a:endParaRPr lang="es-419"/>
        </a:p>
      </dgm:t>
    </dgm:pt>
    <dgm:pt modelId="{F5B79148-0F00-4C91-9AAE-C51C7351EECE}" type="sibTrans" cxnId="{EEB3901B-87A4-4A06-A5D3-6F5238790D00}">
      <dgm:prSet/>
      <dgm:spPr/>
      <dgm:t>
        <a:bodyPr/>
        <a:lstStyle/>
        <a:p>
          <a:endParaRPr lang="es-419"/>
        </a:p>
      </dgm:t>
    </dgm:pt>
    <dgm:pt modelId="{973180EA-C72B-4F67-BEDA-AA4B2D0F50A3}">
      <dgm:prSet phldrT="[Texto]" custT="1"/>
      <dgm:spPr/>
      <dgm:t>
        <a:bodyPr/>
        <a:lstStyle/>
        <a:p>
          <a:r>
            <a:rPr lang="es-419" sz="2000" dirty="0"/>
            <a:t>Tenemos un nivel básico</a:t>
          </a:r>
        </a:p>
      </dgm:t>
    </dgm:pt>
    <dgm:pt modelId="{69D75314-FCDC-42A4-B31A-36EA331CFF5B}" type="parTrans" cxnId="{CDAE0806-6234-4ED8-B8C6-9127E3591343}">
      <dgm:prSet/>
      <dgm:spPr/>
      <dgm:t>
        <a:bodyPr/>
        <a:lstStyle/>
        <a:p>
          <a:endParaRPr lang="es-419"/>
        </a:p>
      </dgm:t>
    </dgm:pt>
    <dgm:pt modelId="{2DD85EF9-3245-4BBA-9D29-70CD5A6A90E6}" type="sibTrans" cxnId="{CDAE0806-6234-4ED8-B8C6-9127E3591343}">
      <dgm:prSet/>
      <dgm:spPr/>
      <dgm:t>
        <a:bodyPr/>
        <a:lstStyle/>
        <a:p>
          <a:endParaRPr lang="es-419"/>
        </a:p>
      </dgm:t>
    </dgm:pt>
    <dgm:pt modelId="{96625459-DE10-4067-ABE8-69964EF58D7F}">
      <dgm:prSet phldrT="[Texto]" custT="1"/>
      <dgm:spPr/>
      <dgm:t>
        <a:bodyPr/>
        <a:lstStyle/>
        <a:p>
          <a:r>
            <a:rPr lang="es-419" sz="2000" dirty="0"/>
            <a:t>Tenemos un nivel satisfactorio</a:t>
          </a:r>
        </a:p>
      </dgm:t>
    </dgm:pt>
    <dgm:pt modelId="{B367A85B-5379-4C15-961F-919E50BF4EC6}" type="parTrans" cxnId="{E67B3B13-A755-4B1A-A0E3-8606771F884C}">
      <dgm:prSet/>
      <dgm:spPr/>
      <dgm:t>
        <a:bodyPr/>
        <a:lstStyle/>
        <a:p>
          <a:endParaRPr lang="es-419"/>
        </a:p>
      </dgm:t>
    </dgm:pt>
    <dgm:pt modelId="{E1E84F0B-2F84-4C28-AF44-CD49558DE450}" type="sibTrans" cxnId="{E67B3B13-A755-4B1A-A0E3-8606771F884C}">
      <dgm:prSet/>
      <dgm:spPr/>
      <dgm:t>
        <a:bodyPr/>
        <a:lstStyle/>
        <a:p>
          <a:endParaRPr lang="es-419"/>
        </a:p>
      </dgm:t>
    </dgm:pt>
    <dgm:pt modelId="{20DE611B-7C8B-416C-BC67-A4489A421B81}">
      <dgm:prSet phldrT="[Texto]" custT="1"/>
      <dgm:spPr/>
      <dgm:t>
        <a:bodyPr/>
        <a:lstStyle/>
        <a:p>
          <a:r>
            <a:rPr lang="es-419" sz="2000" dirty="0"/>
            <a:t>Tenemos un nivel de excelencia</a:t>
          </a:r>
        </a:p>
      </dgm:t>
    </dgm:pt>
    <dgm:pt modelId="{E4E8675E-5964-4564-90A5-EA8AF2526796}" type="parTrans" cxnId="{69D35528-6E3F-45F8-AB11-4E33458C5106}">
      <dgm:prSet/>
      <dgm:spPr/>
      <dgm:t>
        <a:bodyPr/>
        <a:lstStyle/>
        <a:p>
          <a:endParaRPr lang="es-419"/>
        </a:p>
      </dgm:t>
    </dgm:pt>
    <dgm:pt modelId="{46CEF394-2C9F-4592-B700-778D6AE4CB18}" type="sibTrans" cxnId="{69D35528-6E3F-45F8-AB11-4E33458C5106}">
      <dgm:prSet/>
      <dgm:spPr/>
      <dgm:t>
        <a:bodyPr/>
        <a:lstStyle/>
        <a:p>
          <a:endParaRPr lang="es-419"/>
        </a:p>
      </dgm:t>
    </dgm:pt>
    <dgm:pt modelId="{9EE2498A-B58D-4074-AD5F-233B81BB2A42}" type="pres">
      <dgm:prSet presAssocID="{EF75B061-DA3E-437E-A359-E530A6B9BA22}" presName="rootnode" presStyleCnt="0">
        <dgm:presLayoutVars>
          <dgm:chMax/>
          <dgm:chPref/>
          <dgm:dir/>
          <dgm:animLvl val="lvl"/>
        </dgm:presLayoutVars>
      </dgm:prSet>
      <dgm:spPr/>
    </dgm:pt>
    <dgm:pt modelId="{1C82670B-AD1E-493C-9766-5014B4E4BC10}" type="pres">
      <dgm:prSet presAssocID="{0F20137D-F963-40EA-A97D-9764418CD6DE}" presName="composite" presStyleCnt="0"/>
      <dgm:spPr/>
    </dgm:pt>
    <dgm:pt modelId="{60B3D438-3C97-4E43-B4D5-6770D68CD71F}" type="pres">
      <dgm:prSet presAssocID="{0F20137D-F963-40EA-A97D-9764418CD6DE}" presName="LShape" presStyleLbl="alignNode1" presStyleIdx="0" presStyleCnt="7" custLinFactY="3319" custLinFactNeighborX="950" custLinFactNeighborY="100000"/>
      <dgm:spPr/>
    </dgm:pt>
    <dgm:pt modelId="{01751DF3-49AC-4927-9A5D-8325BE19FAD6}" type="pres">
      <dgm:prSet presAssocID="{0F20137D-F963-40EA-A97D-9764418CD6DE}" presName="ParentText" presStyleLbl="revTx" presStyleIdx="0" presStyleCnt="4" custLinFactNeighborX="-11042" custLinFactNeighborY="31980">
        <dgm:presLayoutVars>
          <dgm:chMax val="0"/>
          <dgm:chPref val="0"/>
          <dgm:bulletEnabled val="1"/>
        </dgm:presLayoutVars>
      </dgm:prSet>
      <dgm:spPr/>
    </dgm:pt>
    <dgm:pt modelId="{5FB33B01-02BE-4B9B-B933-476748BE483A}" type="pres">
      <dgm:prSet presAssocID="{0F20137D-F963-40EA-A97D-9764418CD6DE}" presName="Triangle" presStyleLbl="alignNode1" presStyleIdx="1" presStyleCnt="7" custLinFactY="200000" custLinFactNeighborX="15089" custLinFactNeighborY="217511"/>
      <dgm:spPr/>
    </dgm:pt>
    <dgm:pt modelId="{3721ABC2-0086-47E1-BCF2-390719C8B5A0}" type="pres">
      <dgm:prSet presAssocID="{F5B79148-0F00-4C91-9AAE-C51C7351EECE}" presName="sibTrans" presStyleCnt="0"/>
      <dgm:spPr/>
    </dgm:pt>
    <dgm:pt modelId="{3787C122-2466-438D-B102-2BCE487A2BDB}" type="pres">
      <dgm:prSet presAssocID="{F5B79148-0F00-4C91-9AAE-C51C7351EECE}" presName="space" presStyleCnt="0"/>
      <dgm:spPr/>
    </dgm:pt>
    <dgm:pt modelId="{C44B024E-2ECC-4AE0-B389-55DC995EBC11}" type="pres">
      <dgm:prSet presAssocID="{973180EA-C72B-4F67-BEDA-AA4B2D0F50A3}" presName="composite" presStyleCnt="0"/>
      <dgm:spPr/>
    </dgm:pt>
    <dgm:pt modelId="{EFFD2F31-E38D-46E5-B357-56A50384E22F}" type="pres">
      <dgm:prSet presAssocID="{973180EA-C72B-4F67-BEDA-AA4B2D0F50A3}" presName="LShape" presStyleLbl="alignNode1" presStyleIdx="2" presStyleCnt="7" custLinFactNeighborX="5229" custLinFactNeighborY="51657"/>
      <dgm:spPr/>
    </dgm:pt>
    <dgm:pt modelId="{EE7DB574-D877-428B-B21B-D9D17AAC677E}" type="pres">
      <dgm:prSet presAssocID="{973180EA-C72B-4F67-BEDA-AA4B2D0F50A3}" presName="ParentText" presStyleLbl="revTx" presStyleIdx="1" presStyleCnt="4" custLinFactNeighborX="-6340" custLinFactNeighborY="-16211">
        <dgm:presLayoutVars>
          <dgm:chMax val="0"/>
          <dgm:chPref val="0"/>
          <dgm:bulletEnabled val="1"/>
        </dgm:presLayoutVars>
      </dgm:prSet>
      <dgm:spPr/>
    </dgm:pt>
    <dgm:pt modelId="{400CEF42-54EC-4CE7-820F-64E612AFF5AC}" type="pres">
      <dgm:prSet presAssocID="{973180EA-C72B-4F67-BEDA-AA4B2D0F50A3}" presName="Triangle" presStyleLbl="alignNode1" presStyleIdx="3" presStyleCnt="7" custLinFactY="100000" custLinFactNeighborX="31699" custLinFactNeighborY="129662"/>
      <dgm:spPr/>
    </dgm:pt>
    <dgm:pt modelId="{4E6B35A8-26FB-4EC2-821C-5A2CDC225C8A}" type="pres">
      <dgm:prSet presAssocID="{2DD85EF9-3245-4BBA-9D29-70CD5A6A90E6}" presName="sibTrans" presStyleCnt="0"/>
      <dgm:spPr/>
    </dgm:pt>
    <dgm:pt modelId="{40E3E85E-1118-466F-A056-4560F08BCFA8}" type="pres">
      <dgm:prSet presAssocID="{2DD85EF9-3245-4BBA-9D29-70CD5A6A90E6}" presName="space" presStyleCnt="0"/>
      <dgm:spPr/>
    </dgm:pt>
    <dgm:pt modelId="{F3517AC8-A7E9-4772-A8F4-3644231DFF76}" type="pres">
      <dgm:prSet presAssocID="{96625459-DE10-4067-ABE8-69964EF58D7F}" presName="composite" presStyleCnt="0"/>
      <dgm:spPr/>
    </dgm:pt>
    <dgm:pt modelId="{45FA2C75-5402-4ED7-AD89-9D72D666DE68}" type="pres">
      <dgm:prSet presAssocID="{96625459-DE10-4067-ABE8-69964EF58D7F}" presName="LShape" presStyleLbl="alignNode1" presStyleIdx="4" presStyleCnt="7" custLinFactNeighborX="-1816" custLinFactNeighborY="13608"/>
      <dgm:spPr/>
    </dgm:pt>
    <dgm:pt modelId="{E10737EB-E398-4BE2-B8ED-41F3BD730DBC}" type="pres">
      <dgm:prSet presAssocID="{96625459-DE10-4067-ABE8-69964EF58D7F}" presName="ParentText" presStyleLbl="revTx" presStyleIdx="2" presStyleCnt="4" custLinFactNeighborX="-12876" custLinFactNeighborY="-41154">
        <dgm:presLayoutVars>
          <dgm:chMax val="0"/>
          <dgm:chPref val="0"/>
          <dgm:bulletEnabled val="1"/>
        </dgm:presLayoutVars>
      </dgm:prSet>
      <dgm:spPr/>
    </dgm:pt>
    <dgm:pt modelId="{DB23C2DF-AD1D-4D37-85CB-8F2C76A8A1A3}" type="pres">
      <dgm:prSet presAssocID="{96625459-DE10-4067-ABE8-69964EF58D7F}" presName="Triangle" presStyleLbl="alignNode1" presStyleIdx="5" presStyleCnt="7" custLinFactNeighborX="-13679" custLinFactNeighborY="94583"/>
      <dgm:spPr/>
    </dgm:pt>
    <dgm:pt modelId="{6AA07C0E-84D1-4E90-88CD-BDABABC4E0B1}" type="pres">
      <dgm:prSet presAssocID="{E1E84F0B-2F84-4C28-AF44-CD49558DE450}" presName="sibTrans" presStyleCnt="0"/>
      <dgm:spPr/>
    </dgm:pt>
    <dgm:pt modelId="{40C3B058-439F-4416-AA94-0D19574EE6A9}" type="pres">
      <dgm:prSet presAssocID="{E1E84F0B-2F84-4C28-AF44-CD49558DE450}" presName="space" presStyleCnt="0"/>
      <dgm:spPr/>
    </dgm:pt>
    <dgm:pt modelId="{16183C04-9532-4D73-921F-F3F388738221}" type="pres">
      <dgm:prSet presAssocID="{20DE611B-7C8B-416C-BC67-A4489A421B81}" presName="composite" presStyleCnt="0"/>
      <dgm:spPr/>
    </dgm:pt>
    <dgm:pt modelId="{A1D7AEA9-FED0-4567-884B-8BEA521EF36E}" type="pres">
      <dgm:prSet presAssocID="{20DE611B-7C8B-416C-BC67-A4489A421B81}" presName="LShape" presStyleLbl="alignNode1" presStyleIdx="6" presStyleCnt="7" custScaleX="117426" custLinFactNeighborX="-24372" custLinFactNeighborY="-23664"/>
      <dgm:spPr/>
    </dgm:pt>
    <dgm:pt modelId="{2E470164-B1E7-4203-9515-FD97C6D9D7B6}" type="pres">
      <dgm:prSet presAssocID="{20DE611B-7C8B-416C-BC67-A4489A421B81}" presName="ParentText" presStyleLbl="revTx" presStyleIdx="3" presStyleCnt="4" custScaleX="175907" custLinFactNeighborX="-6726" custLinFactNeighborY="-66170">
        <dgm:presLayoutVars>
          <dgm:chMax val="0"/>
          <dgm:chPref val="0"/>
          <dgm:bulletEnabled val="1"/>
        </dgm:presLayoutVars>
      </dgm:prSet>
      <dgm:spPr/>
    </dgm:pt>
  </dgm:ptLst>
  <dgm:cxnLst>
    <dgm:cxn modelId="{CDAE0806-6234-4ED8-B8C6-9127E3591343}" srcId="{EF75B061-DA3E-437E-A359-E530A6B9BA22}" destId="{973180EA-C72B-4F67-BEDA-AA4B2D0F50A3}" srcOrd="1" destOrd="0" parTransId="{69D75314-FCDC-42A4-B31A-36EA331CFF5B}" sibTransId="{2DD85EF9-3245-4BBA-9D29-70CD5A6A90E6}"/>
    <dgm:cxn modelId="{E67B3B13-A755-4B1A-A0E3-8606771F884C}" srcId="{EF75B061-DA3E-437E-A359-E530A6B9BA22}" destId="{96625459-DE10-4067-ABE8-69964EF58D7F}" srcOrd="2" destOrd="0" parTransId="{B367A85B-5379-4C15-961F-919E50BF4EC6}" sibTransId="{E1E84F0B-2F84-4C28-AF44-CD49558DE450}"/>
    <dgm:cxn modelId="{EEB3901B-87A4-4A06-A5D3-6F5238790D00}" srcId="{EF75B061-DA3E-437E-A359-E530A6B9BA22}" destId="{0F20137D-F963-40EA-A97D-9764418CD6DE}" srcOrd="0" destOrd="0" parTransId="{AB464F85-855F-47DE-80C3-28EA2F928133}" sibTransId="{F5B79148-0F00-4C91-9AAE-C51C7351EECE}"/>
    <dgm:cxn modelId="{AFC66027-BA54-4F02-B0C3-A85F0577C803}" type="presOf" srcId="{0F20137D-F963-40EA-A97D-9764418CD6DE}" destId="{01751DF3-49AC-4927-9A5D-8325BE19FAD6}" srcOrd="0" destOrd="0" presId="urn:microsoft.com/office/officeart/2009/3/layout/StepUpProcess"/>
    <dgm:cxn modelId="{69D35528-6E3F-45F8-AB11-4E33458C5106}" srcId="{EF75B061-DA3E-437E-A359-E530A6B9BA22}" destId="{20DE611B-7C8B-416C-BC67-A4489A421B81}" srcOrd="3" destOrd="0" parTransId="{E4E8675E-5964-4564-90A5-EA8AF2526796}" sibTransId="{46CEF394-2C9F-4592-B700-778D6AE4CB18}"/>
    <dgm:cxn modelId="{5634493F-86DB-4330-849F-1856F80105E9}" type="presOf" srcId="{20DE611B-7C8B-416C-BC67-A4489A421B81}" destId="{2E470164-B1E7-4203-9515-FD97C6D9D7B6}" srcOrd="0" destOrd="0" presId="urn:microsoft.com/office/officeart/2009/3/layout/StepUpProcess"/>
    <dgm:cxn modelId="{FB1F9075-B09F-42A7-9084-3F638BDF6A1A}" type="presOf" srcId="{973180EA-C72B-4F67-BEDA-AA4B2D0F50A3}" destId="{EE7DB574-D877-428B-B21B-D9D17AAC677E}" srcOrd="0" destOrd="0" presId="urn:microsoft.com/office/officeart/2009/3/layout/StepUpProcess"/>
    <dgm:cxn modelId="{AAFAF080-1B01-4B64-AAAE-14FA963ACA4B}" type="presOf" srcId="{96625459-DE10-4067-ABE8-69964EF58D7F}" destId="{E10737EB-E398-4BE2-B8ED-41F3BD730DBC}" srcOrd="0" destOrd="0" presId="urn:microsoft.com/office/officeart/2009/3/layout/StepUpProcess"/>
    <dgm:cxn modelId="{0DC2C09C-BCFB-42B2-902B-0CCBCA642429}" type="presOf" srcId="{EF75B061-DA3E-437E-A359-E530A6B9BA22}" destId="{9EE2498A-B58D-4074-AD5F-233B81BB2A42}" srcOrd="0" destOrd="0" presId="urn:microsoft.com/office/officeart/2009/3/layout/StepUpProcess"/>
    <dgm:cxn modelId="{9BF1940F-3348-4420-99B5-0243E0D877F3}" type="presParOf" srcId="{9EE2498A-B58D-4074-AD5F-233B81BB2A42}" destId="{1C82670B-AD1E-493C-9766-5014B4E4BC10}" srcOrd="0" destOrd="0" presId="urn:microsoft.com/office/officeart/2009/3/layout/StepUpProcess"/>
    <dgm:cxn modelId="{77F721FB-64B7-4C18-8925-280E8A34A007}" type="presParOf" srcId="{1C82670B-AD1E-493C-9766-5014B4E4BC10}" destId="{60B3D438-3C97-4E43-B4D5-6770D68CD71F}" srcOrd="0" destOrd="0" presId="urn:microsoft.com/office/officeart/2009/3/layout/StepUpProcess"/>
    <dgm:cxn modelId="{8D51EEBC-FE3E-4BEA-87DF-69F89E3731B1}" type="presParOf" srcId="{1C82670B-AD1E-493C-9766-5014B4E4BC10}" destId="{01751DF3-49AC-4927-9A5D-8325BE19FAD6}" srcOrd="1" destOrd="0" presId="urn:microsoft.com/office/officeart/2009/3/layout/StepUpProcess"/>
    <dgm:cxn modelId="{B56389A1-E65A-443F-BAFB-0A5C3DD875BF}" type="presParOf" srcId="{1C82670B-AD1E-493C-9766-5014B4E4BC10}" destId="{5FB33B01-02BE-4B9B-B933-476748BE483A}" srcOrd="2" destOrd="0" presId="urn:microsoft.com/office/officeart/2009/3/layout/StepUpProcess"/>
    <dgm:cxn modelId="{C9E857CB-6943-4E89-9E62-8E182B63B958}" type="presParOf" srcId="{9EE2498A-B58D-4074-AD5F-233B81BB2A42}" destId="{3721ABC2-0086-47E1-BCF2-390719C8B5A0}" srcOrd="1" destOrd="0" presId="urn:microsoft.com/office/officeart/2009/3/layout/StepUpProcess"/>
    <dgm:cxn modelId="{A465625A-84AE-474A-9502-B6011A0C771D}" type="presParOf" srcId="{3721ABC2-0086-47E1-BCF2-390719C8B5A0}" destId="{3787C122-2466-438D-B102-2BCE487A2BDB}" srcOrd="0" destOrd="0" presId="urn:microsoft.com/office/officeart/2009/3/layout/StepUpProcess"/>
    <dgm:cxn modelId="{832528B5-205F-4797-A8F4-259D4EF268BA}" type="presParOf" srcId="{9EE2498A-B58D-4074-AD5F-233B81BB2A42}" destId="{C44B024E-2ECC-4AE0-B389-55DC995EBC11}" srcOrd="2" destOrd="0" presId="urn:microsoft.com/office/officeart/2009/3/layout/StepUpProcess"/>
    <dgm:cxn modelId="{CFDD3B71-EFEB-4A7E-BAC9-48CB126F74A1}" type="presParOf" srcId="{C44B024E-2ECC-4AE0-B389-55DC995EBC11}" destId="{EFFD2F31-E38D-46E5-B357-56A50384E22F}" srcOrd="0" destOrd="0" presId="urn:microsoft.com/office/officeart/2009/3/layout/StepUpProcess"/>
    <dgm:cxn modelId="{07538399-9203-43FD-BF1B-B8BBCAB4B66F}" type="presParOf" srcId="{C44B024E-2ECC-4AE0-B389-55DC995EBC11}" destId="{EE7DB574-D877-428B-B21B-D9D17AAC677E}" srcOrd="1" destOrd="0" presId="urn:microsoft.com/office/officeart/2009/3/layout/StepUpProcess"/>
    <dgm:cxn modelId="{58595B15-A36B-4F0A-8963-AEF6F90EEE58}" type="presParOf" srcId="{C44B024E-2ECC-4AE0-B389-55DC995EBC11}" destId="{400CEF42-54EC-4CE7-820F-64E612AFF5AC}" srcOrd="2" destOrd="0" presId="urn:microsoft.com/office/officeart/2009/3/layout/StepUpProcess"/>
    <dgm:cxn modelId="{EDCE6CE7-E5AF-4172-8DE7-391FA28C68FF}" type="presParOf" srcId="{9EE2498A-B58D-4074-AD5F-233B81BB2A42}" destId="{4E6B35A8-26FB-4EC2-821C-5A2CDC225C8A}" srcOrd="3" destOrd="0" presId="urn:microsoft.com/office/officeart/2009/3/layout/StepUpProcess"/>
    <dgm:cxn modelId="{4691A150-FF9F-4BBE-A000-BF10DEF9FBDD}" type="presParOf" srcId="{4E6B35A8-26FB-4EC2-821C-5A2CDC225C8A}" destId="{40E3E85E-1118-466F-A056-4560F08BCFA8}" srcOrd="0" destOrd="0" presId="urn:microsoft.com/office/officeart/2009/3/layout/StepUpProcess"/>
    <dgm:cxn modelId="{330F2879-B07B-436B-AD6E-65C656B0D265}" type="presParOf" srcId="{9EE2498A-B58D-4074-AD5F-233B81BB2A42}" destId="{F3517AC8-A7E9-4772-A8F4-3644231DFF76}" srcOrd="4" destOrd="0" presId="urn:microsoft.com/office/officeart/2009/3/layout/StepUpProcess"/>
    <dgm:cxn modelId="{9B63FC69-835F-4A4E-9483-9DEFA158D422}" type="presParOf" srcId="{F3517AC8-A7E9-4772-A8F4-3644231DFF76}" destId="{45FA2C75-5402-4ED7-AD89-9D72D666DE68}" srcOrd="0" destOrd="0" presId="urn:microsoft.com/office/officeart/2009/3/layout/StepUpProcess"/>
    <dgm:cxn modelId="{1363490F-85A3-4EDD-9606-6E61D553D63C}" type="presParOf" srcId="{F3517AC8-A7E9-4772-A8F4-3644231DFF76}" destId="{E10737EB-E398-4BE2-B8ED-41F3BD730DBC}" srcOrd="1" destOrd="0" presId="urn:microsoft.com/office/officeart/2009/3/layout/StepUpProcess"/>
    <dgm:cxn modelId="{D003AF02-31C6-4B50-BDA7-646F210BC0F6}" type="presParOf" srcId="{F3517AC8-A7E9-4772-A8F4-3644231DFF76}" destId="{DB23C2DF-AD1D-4D37-85CB-8F2C76A8A1A3}" srcOrd="2" destOrd="0" presId="urn:microsoft.com/office/officeart/2009/3/layout/StepUpProcess"/>
    <dgm:cxn modelId="{3571DE96-7662-4DA0-9891-5C3A68EBD0E3}" type="presParOf" srcId="{9EE2498A-B58D-4074-AD5F-233B81BB2A42}" destId="{6AA07C0E-84D1-4E90-88CD-BDABABC4E0B1}" srcOrd="5" destOrd="0" presId="urn:microsoft.com/office/officeart/2009/3/layout/StepUpProcess"/>
    <dgm:cxn modelId="{51AB3C30-9169-43C2-9F13-D13C5453FE3E}" type="presParOf" srcId="{6AA07C0E-84D1-4E90-88CD-BDABABC4E0B1}" destId="{40C3B058-439F-4416-AA94-0D19574EE6A9}" srcOrd="0" destOrd="0" presId="urn:microsoft.com/office/officeart/2009/3/layout/StepUpProcess"/>
    <dgm:cxn modelId="{D2C5404D-DA1A-45D3-B55F-0105383823CF}" type="presParOf" srcId="{9EE2498A-B58D-4074-AD5F-233B81BB2A42}" destId="{16183C04-9532-4D73-921F-F3F388738221}" srcOrd="6" destOrd="0" presId="urn:microsoft.com/office/officeart/2009/3/layout/StepUpProcess"/>
    <dgm:cxn modelId="{D526CBD7-1475-4A47-8506-3939F9333086}" type="presParOf" srcId="{16183C04-9532-4D73-921F-F3F388738221}" destId="{A1D7AEA9-FED0-4567-884B-8BEA521EF36E}" srcOrd="0" destOrd="0" presId="urn:microsoft.com/office/officeart/2009/3/layout/StepUpProcess"/>
    <dgm:cxn modelId="{6B2A23C6-B258-4791-8A5F-2CF83F3C2CCF}" type="presParOf" srcId="{16183C04-9532-4D73-921F-F3F388738221}" destId="{2E470164-B1E7-4203-9515-FD97C6D9D7B6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F75B061-DA3E-437E-A359-E530A6B9BA22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419"/>
        </a:p>
      </dgm:t>
    </dgm:pt>
    <dgm:pt modelId="{0F20137D-F963-40EA-A97D-9764418CD6DE}">
      <dgm:prSet phldrT="[Texto]" custT="1"/>
      <dgm:spPr/>
      <dgm:t>
        <a:bodyPr/>
        <a:lstStyle/>
        <a:p>
          <a:r>
            <a:rPr lang="es-419" sz="2000" dirty="0"/>
            <a:t>Estamos iniciando</a:t>
          </a:r>
        </a:p>
      </dgm:t>
    </dgm:pt>
    <dgm:pt modelId="{AB464F85-855F-47DE-80C3-28EA2F928133}" type="parTrans" cxnId="{EEB3901B-87A4-4A06-A5D3-6F5238790D00}">
      <dgm:prSet/>
      <dgm:spPr/>
      <dgm:t>
        <a:bodyPr/>
        <a:lstStyle/>
        <a:p>
          <a:endParaRPr lang="es-419"/>
        </a:p>
      </dgm:t>
    </dgm:pt>
    <dgm:pt modelId="{F5B79148-0F00-4C91-9AAE-C51C7351EECE}" type="sibTrans" cxnId="{EEB3901B-87A4-4A06-A5D3-6F5238790D00}">
      <dgm:prSet/>
      <dgm:spPr/>
      <dgm:t>
        <a:bodyPr/>
        <a:lstStyle/>
        <a:p>
          <a:endParaRPr lang="es-419"/>
        </a:p>
      </dgm:t>
    </dgm:pt>
    <dgm:pt modelId="{973180EA-C72B-4F67-BEDA-AA4B2D0F50A3}">
      <dgm:prSet phldrT="[Texto]" custT="1"/>
      <dgm:spPr/>
      <dgm:t>
        <a:bodyPr/>
        <a:lstStyle/>
        <a:p>
          <a:r>
            <a:rPr lang="es-419" sz="2000" dirty="0"/>
            <a:t>Tenemos un nivel básico</a:t>
          </a:r>
        </a:p>
      </dgm:t>
    </dgm:pt>
    <dgm:pt modelId="{69D75314-FCDC-42A4-B31A-36EA331CFF5B}" type="parTrans" cxnId="{CDAE0806-6234-4ED8-B8C6-9127E3591343}">
      <dgm:prSet/>
      <dgm:spPr/>
      <dgm:t>
        <a:bodyPr/>
        <a:lstStyle/>
        <a:p>
          <a:endParaRPr lang="es-419"/>
        </a:p>
      </dgm:t>
    </dgm:pt>
    <dgm:pt modelId="{2DD85EF9-3245-4BBA-9D29-70CD5A6A90E6}" type="sibTrans" cxnId="{CDAE0806-6234-4ED8-B8C6-9127E3591343}">
      <dgm:prSet/>
      <dgm:spPr/>
      <dgm:t>
        <a:bodyPr/>
        <a:lstStyle/>
        <a:p>
          <a:endParaRPr lang="es-419"/>
        </a:p>
      </dgm:t>
    </dgm:pt>
    <dgm:pt modelId="{96625459-DE10-4067-ABE8-69964EF58D7F}">
      <dgm:prSet phldrT="[Texto]" custT="1"/>
      <dgm:spPr/>
      <dgm:t>
        <a:bodyPr/>
        <a:lstStyle/>
        <a:p>
          <a:r>
            <a:rPr lang="es-419" sz="2000" dirty="0"/>
            <a:t>Tenemos un nivel satisfactorio</a:t>
          </a:r>
        </a:p>
      </dgm:t>
    </dgm:pt>
    <dgm:pt modelId="{B367A85B-5379-4C15-961F-919E50BF4EC6}" type="parTrans" cxnId="{E67B3B13-A755-4B1A-A0E3-8606771F884C}">
      <dgm:prSet/>
      <dgm:spPr/>
      <dgm:t>
        <a:bodyPr/>
        <a:lstStyle/>
        <a:p>
          <a:endParaRPr lang="es-419"/>
        </a:p>
      </dgm:t>
    </dgm:pt>
    <dgm:pt modelId="{E1E84F0B-2F84-4C28-AF44-CD49558DE450}" type="sibTrans" cxnId="{E67B3B13-A755-4B1A-A0E3-8606771F884C}">
      <dgm:prSet/>
      <dgm:spPr/>
      <dgm:t>
        <a:bodyPr/>
        <a:lstStyle/>
        <a:p>
          <a:endParaRPr lang="es-419"/>
        </a:p>
      </dgm:t>
    </dgm:pt>
    <dgm:pt modelId="{20DE611B-7C8B-416C-BC67-A4489A421B81}">
      <dgm:prSet phldrT="[Texto]" custT="1"/>
      <dgm:spPr/>
      <dgm:t>
        <a:bodyPr/>
        <a:lstStyle/>
        <a:p>
          <a:r>
            <a:rPr lang="es-419" sz="2000" dirty="0"/>
            <a:t>Tenemos un nivel de excelencia</a:t>
          </a:r>
        </a:p>
      </dgm:t>
    </dgm:pt>
    <dgm:pt modelId="{E4E8675E-5964-4564-90A5-EA8AF2526796}" type="parTrans" cxnId="{69D35528-6E3F-45F8-AB11-4E33458C5106}">
      <dgm:prSet/>
      <dgm:spPr/>
      <dgm:t>
        <a:bodyPr/>
        <a:lstStyle/>
        <a:p>
          <a:endParaRPr lang="es-419"/>
        </a:p>
      </dgm:t>
    </dgm:pt>
    <dgm:pt modelId="{46CEF394-2C9F-4592-B700-778D6AE4CB18}" type="sibTrans" cxnId="{69D35528-6E3F-45F8-AB11-4E33458C5106}">
      <dgm:prSet/>
      <dgm:spPr/>
      <dgm:t>
        <a:bodyPr/>
        <a:lstStyle/>
        <a:p>
          <a:endParaRPr lang="es-419"/>
        </a:p>
      </dgm:t>
    </dgm:pt>
    <dgm:pt modelId="{9EE2498A-B58D-4074-AD5F-233B81BB2A42}" type="pres">
      <dgm:prSet presAssocID="{EF75B061-DA3E-437E-A359-E530A6B9BA22}" presName="rootnode" presStyleCnt="0">
        <dgm:presLayoutVars>
          <dgm:chMax/>
          <dgm:chPref/>
          <dgm:dir/>
          <dgm:animLvl val="lvl"/>
        </dgm:presLayoutVars>
      </dgm:prSet>
      <dgm:spPr/>
    </dgm:pt>
    <dgm:pt modelId="{1C82670B-AD1E-493C-9766-5014B4E4BC10}" type="pres">
      <dgm:prSet presAssocID="{0F20137D-F963-40EA-A97D-9764418CD6DE}" presName="composite" presStyleCnt="0"/>
      <dgm:spPr/>
    </dgm:pt>
    <dgm:pt modelId="{60B3D438-3C97-4E43-B4D5-6770D68CD71F}" type="pres">
      <dgm:prSet presAssocID="{0F20137D-F963-40EA-A97D-9764418CD6DE}" presName="LShape" presStyleLbl="alignNode1" presStyleIdx="0" presStyleCnt="7" custLinFactY="3319" custLinFactNeighborX="950" custLinFactNeighborY="100000"/>
      <dgm:spPr/>
    </dgm:pt>
    <dgm:pt modelId="{01751DF3-49AC-4927-9A5D-8325BE19FAD6}" type="pres">
      <dgm:prSet presAssocID="{0F20137D-F963-40EA-A97D-9764418CD6DE}" presName="ParentText" presStyleLbl="revTx" presStyleIdx="0" presStyleCnt="4" custLinFactNeighborX="-11042" custLinFactNeighborY="31980">
        <dgm:presLayoutVars>
          <dgm:chMax val="0"/>
          <dgm:chPref val="0"/>
          <dgm:bulletEnabled val="1"/>
        </dgm:presLayoutVars>
      </dgm:prSet>
      <dgm:spPr/>
    </dgm:pt>
    <dgm:pt modelId="{5FB33B01-02BE-4B9B-B933-476748BE483A}" type="pres">
      <dgm:prSet presAssocID="{0F20137D-F963-40EA-A97D-9764418CD6DE}" presName="Triangle" presStyleLbl="alignNode1" presStyleIdx="1" presStyleCnt="7" custLinFactY="200000" custLinFactNeighborX="15089" custLinFactNeighborY="217511"/>
      <dgm:spPr/>
    </dgm:pt>
    <dgm:pt modelId="{3721ABC2-0086-47E1-BCF2-390719C8B5A0}" type="pres">
      <dgm:prSet presAssocID="{F5B79148-0F00-4C91-9AAE-C51C7351EECE}" presName="sibTrans" presStyleCnt="0"/>
      <dgm:spPr/>
    </dgm:pt>
    <dgm:pt modelId="{3787C122-2466-438D-B102-2BCE487A2BDB}" type="pres">
      <dgm:prSet presAssocID="{F5B79148-0F00-4C91-9AAE-C51C7351EECE}" presName="space" presStyleCnt="0"/>
      <dgm:spPr/>
    </dgm:pt>
    <dgm:pt modelId="{C44B024E-2ECC-4AE0-B389-55DC995EBC11}" type="pres">
      <dgm:prSet presAssocID="{973180EA-C72B-4F67-BEDA-AA4B2D0F50A3}" presName="composite" presStyleCnt="0"/>
      <dgm:spPr/>
    </dgm:pt>
    <dgm:pt modelId="{EFFD2F31-E38D-46E5-B357-56A50384E22F}" type="pres">
      <dgm:prSet presAssocID="{973180EA-C72B-4F67-BEDA-AA4B2D0F50A3}" presName="LShape" presStyleLbl="alignNode1" presStyleIdx="2" presStyleCnt="7" custLinFactNeighborX="5229" custLinFactNeighborY="51657"/>
      <dgm:spPr/>
    </dgm:pt>
    <dgm:pt modelId="{EE7DB574-D877-428B-B21B-D9D17AAC677E}" type="pres">
      <dgm:prSet presAssocID="{973180EA-C72B-4F67-BEDA-AA4B2D0F50A3}" presName="ParentText" presStyleLbl="revTx" presStyleIdx="1" presStyleCnt="4" custLinFactNeighborX="-6340" custLinFactNeighborY="-16211">
        <dgm:presLayoutVars>
          <dgm:chMax val="0"/>
          <dgm:chPref val="0"/>
          <dgm:bulletEnabled val="1"/>
        </dgm:presLayoutVars>
      </dgm:prSet>
      <dgm:spPr/>
    </dgm:pt>
    <dgm:pt modelId="{400CEF42-54EC-4CE7-820F-64E612AFF5AC}" type="pres">
      <dgm:prSet presAssocID="{973180EA-C72B-4F67-BEDA-AA4B2D0F50A3}" presName="Triangle" presStyleLbl="alignNode1" presStyleIdx="3" presStyleCnt="7" custLinFactY="100000" custLinFactNeighborX="31699" custLinFactNeighborY="129662"/>
      <dgm:spPr/>
    </dgm:pt>
    <dgm:pt modelId="{4E6B35A8-26FB-4EC2-821C-5A2CDC225C8A}" type="pres">
      <dgm:prSet presAssocID="{2DD85EF9-3245-4BBA-9D29-70CD5A6A90E6}" presName="sibTrans" presStyleCnt="0"/>
      <dgm:spPr/>
    </dgm:pt>
    <dgm:pt modelId="{40E3E85E-1118-466F-A056-4560F08BCFA8}" type="pres">
      <dgm:prSet presAssocID="{2DD85EF9-3245-4BBA-9D29-70CD5A6A90E6}" presName="space" presStyleCnt="0"/>
      <dgm:spPr/>
    </dgm:pt>
    <dgm:pt modelId="{F3517AC8-A7E9-4772-A8F4-3644231DFF76}" type="pres">
      <dgm:prSet presAssocID="{96625459-DE10-4067-ABE8-69964EF58D7F}" presName="composite" presStyleCnt="0"/>
      <dgm:spPr/>
    </dgm:pt>
    <dgm:pt modelId="{45FA2C75-5402-4ED7-AD89-9D72D666DE68}" type="pres">
      <dgm:prSet presAssocID="{96625459-DE10-4067-ABE8-69964EF58D7F}" presName="LShape" presStyleLbl="alignNode1" presStyleIdx="4" presStyleCnt="7" custLinFactNeighborX="-1816" custLinFactNeighborY="13608"/>
      <dgm:spPr/>
    </dgm:pt>
    <dgm:pt modelId="{E10737EB-E398-4BE2-B8ED-41F3BD730DBC}" type="pres">
      <dgm:prSet presAssocID="{96625459-DE10-4067-ABE8-69964EF58D7F}" presName="ParentText" presStyleLbl="revTx" presStyleIdx="2" presStyleCnt="4" custLinFactNeighborX="-12876" custLinFactNeighborY="-41154">
        <dgm:presLayoutVars>
          <dgm:chMax val="0"/>
          <dgm:chPref val="0"/>
          <dgm:bulletEnabled val="1"/>
        </dgm:presLayoutVars>
      </dgm:prSet>
      <dgm:spPr/>
    </dgm:pt>
    <dgm:pt modelId="{DB23C2DF-AD1D-4D37-85CB-8F2C76A8A1A3}" type="pres">
      <dgm:prSet presAssocID="{96625459-DE10-4067-ABE8-69964EF58D7F}" presName="Triangle" presStyleLbl="alignNode1" presStyleIdx="5" presStyleCnt="7" custLinFactNeighborX="-13679" custLinFactNeighborY="94583"/>
      <dgm:spPr/>
    </dgm:pt>
    <dgm:pt modelId="{6AA07C0E-84D1-4E90-88CD-BDABABC4E0B1}" type="pres">
      <dgm:prSet presAssocID="{E1E84F0B-2F84-4C28-AF44-CD49558DE450}" presName="sibTrans" presStyleCnt="0"/>
      <dgm:spPr/>
    </dgm:pt>
    <dgm:pt modelId="{40C3B058-439F-4416-AA94-0D19574EE6A9}" type="pres">
      <dgm:prSet presAssocID="{E1E84F0B-2F84-4C28-AF44-CD49558DE450}" presName="space" presStyleCnt="0"/>
      <dgm:spPr/>
    </dgm:pt>
    <dgm:pt modelId="{16183C04-9532-4D73-921F-F3F388738221}" type="pres">
      <dgm:prSet presAssocID="{20DE611B-7C8B-416C-BC67-A4489A421B81}" presName="composite" presStyleCnt="0"/>
      <dgm:spPr/>
    </dgm:pt>
    <dgm:pt modelId="{A1D7AEA9-FED0-4567-884B-8BEA521EF36E}" type="pres">
      <dgm:prSet presAssocID="{20DE611B-7C8B-416C-BC67-A4489A421B81}" presName="LShape" presStyleLbl="alignNode1" presStyleIdx="6" presStyleCnt="7" custScaleX="117426" custLinFactNeighborX="-24372" custLinFactNeighborY="-23664"/>
      <dgm:spPr/>
    </dgm:pt>
    <dgm:pt modelId="{2E470164-B1E7-4203-9515-FD97C6D9D7B6}" type="pres">
      <dgm:prSet presAssocID="{20DE611B-7C8B-416C-BC67-A4489A421B81}" presName="ParentText" presStyleLbl="revTx" presStyleIdx="3" presStyleCnt="4" custScaleX="175907" custLinFactNeighborX="-6726" custLinFactNeighborY="-66675">
        <dgm:presLayoutVars>
          <dgm:chMax val="0"/>
          <dgm:chPref val="0"/>
          <dgm:bulletEnabled val="1"/>
        </dgm:presLayoutVars>
      </dgm:prSet>
      <dgm:spPr/>
    </dgm:pt>
  </dgm:ptLst>
  <dgm:cxnLst>
    <dgm:cxn modelId="{CDAE0806-6234-4ED8-B8C6-9127E3591343}" srcId="{EF75B061-DA3E-437E-A359-E530A6B9BA22}" destId="{973180EA-C72B-4F67-BEDA-AA4B2D0F50A3}" srcOrd="1" destOrd="0" parTransId="{69D75314-FCDC-42A4-B31A-36EA331CFF5B}" sibTransId="{2DD85EF9-3245-4BBA-9D29-70CD5A6A90E6}"/>
    <dgm:cxn modelId="{E67B3B13-A755-4B1A-A0E3-8606771F884C}" srcId="{EF75B061-DA3E-437E-A359-E530A6B9BA22}" destId="{96625459-DE10-4067-ABE8-69964EF58D7F}" srcOrd="2" destOrd="0" parTransId="{B367A85B-5379-4C15-961F-919E50BF4EC6}" sibTransId="{E1E84F0B-2F84-4C28-AF44-CD49558DE450}"/>
    <dgm:cxn modelId="{EEB3901B-87A4-4A06-A5D3-6F5238790D00}" srcId="{EF75B061-DA3E-437E-A359-E530A6B9BA22}" destId="{0F20137D-F963-40EA-A97D-9764418CD6DE}" srcOrd="0" destOrd="0" parTransId="{AB464F85-855F-47DE-80C3-28EA2F928133}" sibTransId="{F5B79148-0F00-4C91-9AAE-C51C7351EECE}"/>
    <dgm:cxn modelId="{AFC66027-BA54-4F02-B0C3-A85F0577C803}" type="presOf" srcId="{0F20137D-F963-40EA-A97D-9764418CD6DE}" destId="{01751DF3-49AC-4927-9A5D-8325BE19FAD6}" srcOrd="0" destOrd="0" presId="urn:microsoft.com/office/officeart/2009/3/layout/StepUpProcess"/>
    <dgm:cxn modelId="{69D35528-6E3F-45F8-AB11-4E33458C5106}" srcId="{EF75B061-DA3E-437E-A359-E530A6B9BA22}" destId="{20DE611B-7C8B-416C-BC67-A4489A421B81}" srcOrd="3" destOrd="0" parTransId="{E4E8675E-5964-4564-90A5-EA8AF2526796}" sibTransId="{46CEF394-2C9F-4592-B700-778D6AE4CB18}"/>
    <dgm:cxn modelId="{5634493F-86DB-4330-849F-1856F80105E9}" type="presOf" srcId="{20DE611B-7C8B-416C-BC67-A4489A421B81}" destId="{2E470164-B1E7-4203-9515-FD97C6D9D7B6}" srcOrd="0" destOrd="0" presId="urn:microsoft.com/office/officeart/2009/3/layout/StepUpProcess"/>
    <dgm:cxn modelId="{FB1F9075-B09F-42A7-9084-3F638BDF6A1A}" type="presOf" srcId="{973180EA-C72B-4F67-BEDA-AA4B2D0F50A3}" destId="{EE7DB574-D877-428B-B21B-D9D17AAC677E}" srcOrd="0" destOrd="0" presId="urn:microsoft.com/office/officeart/2009/3/layout/StepUpProcess"/>
    <dgm:cxn modelId="{AAFAF080-1B01-4B64-AAAE-14FA963ACA4B}" type="presOf" srcId="{96625459-DE10-4067-ABE8-69964EF58D7F}" destId="{E10737EB-E398-4BE2-B8ED-41F3BD730DBC}" srcOrd="0" destOrd="0" presId="urn:microsoft.com/office/officeart/2009/3/layout/StepUpProcess"/>
    <dgm:cxn modelId="{0DC2C09C-BCFB-42B2-902B-0CCBCA642429}" type="presOf" srcId="{EF75B061-DA3E-437E-A359-E530A6B9BA22}" destId="{9EE2498A-B58D-4074-AD5F-233B81BB2A42}" srcOrd="0" destOrd="0" presId="urn:microsoft.com/office/officeart/2009/3/layout/StepUpProcess"/>
    <dgm:cxn modelId="{9BF1940F-3348-4420-99B5-0243E0D877F3}" type="presParOf" srcId="{9EE2498A-B58D-4074-AD5F-233B81BB2A42}" destId="{1C82670B-AD1E-493C-9766-5014B4E4BC10}" srcOrd="0" destOrd="0" presId="urn:microsoft.com/office/officeart/2009/3/layout/StepUpProcess"/>
    <dgm:cxn modelId="{77F721FB-64B7-4C18-8925-280E8A34A007}" type="presParOf" srcId="{1C82670B-AD1E-493C-9766-5014B4E4BC10}" destId="{60B3D438-3C97-4E43-B4D5-6770D68CD71F}" srcOrd="0" destOrd="0" presId="urn:microsoft.com/office/officeart/2009/3/layout/StepUpProcess"/>
    <dgm:cxn modelId="{8D51EEBC-FE3E-4BEA-87DF-69F89E3731B1}" type="presParOf" srcId="{1C82670B-AD1E-493C-9766-5014B4E4BC10}" destId="{01751DF3-49AC-4927-9A5D-8325BE19FAD6}" srcOrd="1" destOrd="0" presId="urn:microsoft.com/office/officeart/2009/3/layout/StepUpProcess"/>
    <dgm:cxn modelId="{B56389A1-E65A-443F-BAFB-0A5C3DD875BF}" type="presParOf" srcId="{1C82670B-AD1E-493C-9766-5014B4E4BC10}" destId="{5FB33B01-02BE-4B9B-B933-476748BE483A}" srcOrd="2" destOrd="0" presId="urn:microsoft.com/office/officeart/2009/3/layout/StepUpProcess"/>
    <dgm:cxn modelId="{C9E857CB-6943-4E89-9E62-8E182B63B958}" type="presParOf" srcId="{9EE2498A-B58D-4074-AD5F-233B81BB2A42}" destId="{3721ABC2-0086-47E1-BCF2-390719C8B5A0}" srcOrd="1" destOrd="0" presId="urn:microsoft.com/office/officeart/2009/3/layout/StepUpProcess"/>
    <dgm:cxn modelId="{A465625A-84AE-474A-9502-B6011A0C771D}" type="presParOf" srcId="{3721ABC2-0086-47E1-BCF2-390719C8B5A0}" destId="{3787C122-2466-438D-B102-2BCE487A2BDB}" srcOrd="0" destOrd="0" presId="urn:microsoft.com/office/officeart/2009/3/layout/StepUpProcess"/>
    <dgm:cxn modelId="{832528B5-205F-4797-A8F4-259D4EF268BA}" type="presParOf" srcId="{9EE2498A-B58D-4074-AD5F-233B81BB2A42}" destId="{C44B024E-2ECC-4AE0-B389-55DC995EBC11}" srcOrd="2" destOrd="0" presId="urn:microsoft.com/office/officeart/2009/3/layout/StepUpProcess"/>
    <dgm:cxn modelId="{CFDD3B71-EFEB-4A7E-BAC9-48CB126F74A1}" type="presParOf" srcId="{C44B024E-2ECC-4AE0-B389-55DC995EBC11}" destId="{EFFD2F31-E38D-46E5-B357-56A50384E22F}" srcOrd="0" destOrd="0" presId="urn:microsoft.com/office/officeart/2009/3/layout/StepUpProcess"/>
    <dgm:cxn modelId="{07538399-9203-43FD-BF1B-B8BBCAB4B66F}" type="presParOf" srcId="{C44B024E-2ECC-4AE0-B389-55DC995EBC11}" destId="{EE7DB574-D877-428B-B21B-D9D17AAC677E}" srcOrd="1" destOrd="0" presId="urn:microsoft.com/office/officeart/2009/3/layout/StepUpProcess"/>
    <dgm:cxn modelId="{58595B15-A36B-4F0A-8963-AEF6F90EEE58}" type="presParOf" srcId="{C44B024E-2ECC-4AE0-B389-55DC995EBC11}" destId="{400CEF42-54EC-4CE7-820F-64E612AFF5AC}" srcOrd="2" destOrd="0" presId="urn:microsoft.com/office/officeart/2009/3/layout/StepUpProcess"/>
    <dgm:cxn modelId="{EDCE6CE7-E5AF-4172-8DE7-391FA28C68FF}" type="presParOf" srcId="{9EE2498A-B58D-4074-AD5F-233B81BB2A42}" destId="{4E6B35A8-26FB-4EC2-821C-5A2CDC225C8A}" srcOrd="3" destOrd="0" presId="urn:microsoft.com/office/officeart/2009/3/layout/StepUpProcess"/>
    <dgm:cxn modelId="{4691A150-FF9F-4BBE-A000-BF10DEF9FBDD}" type="presParOf" srcId="{4E6B35A8-26FB-4EC2-821C-5A2CDC225C8A}" destId="{40E3E85E-1118-466F-A056-4560F08BCFA8}" srcOrd="0" destOrd="0" presId="urn:microsoft.com/office/officeart/2009/3/layout/StepUpProcess"/>
    <dgm:cxn modelId="{330F2879-B07B-436B-AD6E-65C656B0D265}" type="presParOf" srcId="{9EE2498A-B58D-4074-AD5F-233B81BB2A42}" destId="{F3517AC8-A7E9-4772-A8F4-3644231DFF76}" srcOrd="4" destOrd="0" presId="urn:microsoft.com/office/officeart/2009/3/layout/StepUpProcess"/>
    <dgm:cxn modelId="{9B63FC69-835F-4A4E-9483-9DEFA158D422}" type="presParOf" srcId="{F3517AC8-A7E9-4772-A8F4-3644231DFF76}" destId="{45FA2C75-5402-4ED7-AD89-9D72D666DE68}" srcOrd="0" destOrd="0" presId="urn:microsoft.com/office/officeart/2009/3/layout/StepUpProcess"/>
    <dgm:cxn modelId="{1363490F-85A3-4EDD-9606-6E61D553D63C}" type="presParOf" srcId="{F3517AC8-A7E9-4772-A8F4-3644231DFF76}" destId="{E10737EB-E398-4BE2-B8ED-41F3BD730DBC}" srcOrd="1" destOrd="0" presId="urn:microsoft.com/office/officeart/2009/3/layout/StepUpProcess"/>
    <dgm:cxn modelId="{D003AF02-31C6-4B50-BDA7-646F210BC0F6}" type="presParOf" srcId="{F3517AC8-A7E9-4772-A8F4-3644231DFF76}" destId="{DB23C2DF-AD1D-4D37-85CB-8F2C76A8A1A3}" srcOrd="2" destOrd="0" presId="urn:microsoft.com/office/officeart/2009/3/layout/StepUpProcess"/>
    <dgm:cxn modelId="{3571DE96-7662-4DA0-9891-5C3A68EBD0E3}" type="presParOf" srcId="{9EE2498A-B58D-4074-AD5F-233B81BB2A42}" destId="{6AA07C0E-84D1-4E90-88CD-BDABABC4E0B1}" srcOrd="5" destOrd="0" presId="urn:microsoft.com/office/officeart/2009/3/layout/StepUpProcess"/>
    <dgm:cxn modelId="{51AB3C30-9169-43C2-9F13-D13C5453FE3E}" type="presParOf" srcId="{6AA07C0E-84D1-4E90-88CD-BDABABC4E0B1}" destId="{40C3B058-439F-4416-AA94-0D19574EE6A9}" srcOrd="0" destOrd="0" presId="urn:microsoft.com/office/officeart/2009/3/layout/StepUpProcess"/>
    <dgm:cxn modelId="{D2C5404D-DA1A-45D3-B55F-0105383823CF}" type="presParOf" srcId="{9EE2498A-B58D-4074-AD5F-233B81BB2A42}" destId="{16183C04-9532-4D73-921F-F3F388738221}" srcOrd="6" destOrd="0" presId="urn:microsoft.com/office/officeart/2009/3/layout/StepUpProcess"/>
    <dgm:cxn modelId="{D526CBD7-1475-4A47-8506-3939F9333086}" type="presParOf" srcId="{16183C04-9532-4D73-921F-F3F388738221}" destId="{A1D7AEA9-FED0-4567-884B-8BEA521EF36E}" srcOrd="0" destOrd="0" presId="urn:microsoft.com/office/officeart/2009/3/layout/StepUpProcess"/>
    <dgm:cxn modelId="{6B2A23C6-B258-4791-8A5F-2CF83F3C2CCF}" type="presParOf" srcId="{16183C04-9532-4D73-921F-F3F388738221}" destId="{2E470164-B1E7-4203-9515-FD97C6D9D7B6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20C852-617D-4C66-8A1D-A7336D456016}">
      <dsp:nvSpPr>
        <dsp:cNvPr id="0" name=""/>
        <dsp:cNvSpPr/>
      </dsp:nvSpPr>
      <dsp:spPr>
        <a:xfrm rot="10800000">
          <a:off x="258258" y="3930"/>
          <a:ext cx="7863253" cy="54691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17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Trabajo colaborativo</a:t>
          </a:r>
        </a:p>
      </dsp:txBody>
      <dsp:txXfrm rot="10800000">
        <a:off x="394987" y="3930"/>
        <a:ext cx="7726524" cy="546915"/>
      </dsp:txXfrm>
    </dsp:sp>
    <dsp:sp modelId="{C9724B97-9F90-4F5F-82A4-F991F7B53C3A}">
      <dsp:nvSpPr>
        <dsp:cNvPr id="0" name=""/>
        <dsp:cNvSpPr/>
      </dsp:nvSpPr>
      <dsp:spPr>
        <a:xfrm>
          <a:off x="1130153" y="3930"/>
          <a:ext cx="546915" cy="546915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62A0692-37F9-4F6C-BAFA-5F65538FFBB8}">
      <dsp:nvSpPr>
        <dsp:cNvPr id="0" name=""/>
        <dsp:cNvSpPr/>
      </dsp:nvSpPr>
      <dsp:spPr>
        <a:xfrm rot="10800000">
          <a:off x="258258" y="714104"/>
          <a:ext cx="7863253" cy="54691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17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Diagnóstico</a:t>
          </a:r>
        </a:p>
      </dsp:txBody>
      <dsp:txXfrm rot="10800000">
        <a:off x="394987" y="714104"/>
        <a:ext cx="7726524" cy="546915"/>
      </dsp:txXfrm>
    </dsp:sp>
    <dsp:sp modelId="{88CFD1C2-B5F9-493D-BF5B-9566C8F58E41}">
      <dsp:nvSpPr>
        <dsp:cNvPr id="0" name=""/>
        <dsp:cNvSpPr/>
      </dsp:nvSpPr>
      <dsp:spPr>
        <a:xfrm>
          <a:off x="1130153" y="714104"/>
          <a:ext cx="546915" cy="546915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A01C257-F1E5-4FEC-9FB3-C086CCF9D320}">
      <dsp:nvSpPr>
        <dsp:cNvPr id="0" name=""/>
        <dsp:cNvSpPr/>
      </dsp:nvSpPr>
      <dsp:spPr>
        <a:xfrm rot="10800000">
          <a:off x="258258" y="1424277"/>
          <a:ext cx="7863253" cy="54691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17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/>
            <a:t>Descripción de los problemas comunitarios</a:t>
          </a:r>
          <a:endParaRPr lang="es-419" sz="2000" kern="1200" dirty="0"/>
        </a:p>
      </dsp:txBody>
      <dsp:txXfrm rot="10800000">
        <a:off x="394987" y="1424277"/>
        <a:ext cx="7726524" cy="546915"/>
      </dsp:txXfrm>
    </dsp:sp>
    <dsp:sp modelId="{BE90B2D4-8F99-4109-8EA0-20FE12194340}">
      <dsp:nvSpPr>
        <dsp:cNvPr id="0" name=""/>
        <dsp:cNvSpPr/>
      </dsp:nvSpPr>
      <dsp:spPr>
        <a:xfrm>
          <a:off x="1130153" y="1424277"/>
          <a:ext cx="546915" cy="546915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2BE1A78-8E54-4DB0-B2EC-48545F834178}">
      <dsp:nvSpPr>
        <dsp:cNvPr id="0" name=""/>
        <dsp:cNvSpPr/>
      </dsp:nvSpPr>
      <dsp:spPr>
        <a:xfrm rot="10800000">
          <a:off x="258258" y="2134450"/>
          <a:ext cx="7863253" cy="690912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17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Organización y articulación de los                                                                    contenidos o PDA</a:t>
          </a:r>
        </a:p>
      </dsp:txBody>
      <dsp:txXfrm rot="10800000">
        <a:off x="430986" y="2134450"/>
        <a:ext cx="7690525" cy="690912"/>
      </dsp:txXfrm>
    </dsp:sp>
    <dsp:sp modelId="{39A3E401-6296-4C74-872C-F561220B4C76}">
      <dsp:nvSpPr>
        <dsp:cNvPr id="0" name=""/>
        <dsp:cNvSpPr/>
      </dsp:nvSpPr>
      <dsp:spPr>
        <a:xfrm>
          <a:off x="1130153" y="2206449"/>
          <a:ext cx="546915" cy="546915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881CFA7-5929-4763-8BC7-7D24B8243C43}">
      <dsp:nvSpPr>
        <dsp:cNvPr id="0" name=""/>
        <dsp:cNvSpPr/>
      </dsp:nvSpPr>
      <dsp:spPr>
        <a:xfrm rot="10800000">
          <a:off x="258258" y="2988621"/>
          <a:ext cx="7863253" cy="54691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17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Codiseño</a:t>
          </a:r>
        </a:p>
      </dsp:txBody>
      <dsp:txXfrm rot="10800000">
        <a:off x="394987" y="2988621"/>
        <a:ext cx="7726524" cy="546915"/>
      </dsp:txXfrm>
    </dsp:sp>
    <dsp:sp modelId="{820A6F79-93D8-41BD-BCFA-21B5010A4736}">
      <dsp:nvSpPr>
        <dsp:cNvPr id="0" name=""/>
        <dsp:cNvSpPr/>
      </dsp:nvSpPr>
      <dsp:spPr>
        <a:xfrm>
          <a:off x="1130153" y="2988621"/>
          <a:ext cx="546915" cy="546915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E37D03D-3B9F-4851-B07D-290C5F749FBF}">
      <dsp:nvSpPr>
        <dsp:cNvPr id="0" name=""/>
        <dsp:cNvSpPr/>
      </dsp:nvSpPr>
      <dsp:spPr>
        <a:xfrm rot="10800000">
          <a:off x="258258" y="3698794"/>
          <a:ext cx="7863253" cy="54691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17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/>
            <a:t>Orientaciones didácticas</a:t>
          </a:r>
          <a:endParaRPr lang="es-419" sz="2000" kern="1200" dirty="0"/>
        </a:p>
      </dsp:txBody>
      <dsp:txXfrm rot="10800000">
        <a:off x="394987" y="3698794"/>
        <a:ext cx="7726524" cy="546915"/>
      </dsp:txXfrm>
    </dsp:sp>
    <dsp:sp modelId="{7B681AC6-B1A9-4FC3-8466-082C85FDFB64}">
      <dsp:nvSpPr>
        <dsp:cNvPr id="0" name=""/>
        <dsp:cNvSpPr/>
      </dsp:nvSpPr>
      <dsp:spPr>
        <a:xfrm>
          <a:off x="1130153" y="3698794"/>
          <a:ext cx="546915" cy="546915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DBD696D-B91F-411B-9AF6-FAAD2E28E7A4}">
      <dsp:nvSpPr>
        <dsp:cNvPr id="0" name=""/>
        <dsp:cNvSpPr/>
      </dsp:nvSpPr>
      <dsp:spPr>
        <a:xfrm rot="10800000">
          <a:off x="258258" y="4408967"/>
          <a:ext cx="7863253" cy="54691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17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/>
            <a:t>Ejes articuladores</a:t>
          </a:r>
          <a:endParaRPr lang="es-419" sz="2000" kern="1200" dirty="0"/>
        </a:p>
      </dsp:txBody>
      <dsp:txXfrm rot="10800000">
        <a:off x="394987" y="4408967"/>
        <a:ext cx="7726524" cy="546915"/>
      </dsp:txXfrm>
    </dsp:sp>
    <dsp:sp modelId="{09E4319D-1030-42CA-A808-7AF934CEDADA}">
      <dsp:nvSpPr>
        <dsp:cNvPr id="0" name=""/>
        <dsp:cNvSpPr/>
      </dsp:nvSpPr>
      <dsp:spPr>
        <a:xfrm>
          <a:off x="1130153" y="4408967"/>
          <a:ext cx="546915" cy="546915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2347754-5537-4DA0-A88B-AA31C5B3D72A}">
      <dsp:nvSpPr>
        <dsp:cNvPr id="0" name=""/>
        <dsp:cNvSpPr/>
      </dsp:nvSpPr>
      <dsp:spPr>
        <a:xfrm rot="10800000">
          <a:off x="258258" y="5119140"/>
          <a:ext cx="7863253" cy="54691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17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/>
            <a:t>Sugerencias para la evaluación</a:t>
          </a:r>
          <a:endParaRPr lang="es-419" sz="2000" kern="1200" dirty="0"/>
        </a:p>
      </dsp:txBody>
      <dsp:txXfrm rot="10800000">
        <a:off x="394987" y="5119140"/>
        <a:ext cx="7726524" cy="546915"/>
      </dsp:txXfrm>
    </dsp:sp>
    <dsp:sp modelId="{A6A501FB-69F5-405C-86EB-A86E509FF278}">
      <dsp:nvSpPr>
        <dsp:cNvPr id="0" name=""/>
        <dsp:cNvSpPr/>
      </dsp:nvSpPr>
      <dsp:spPr>
        <a:xfrm>
          <a:off x="1130153" y="5119140"/>
          <a:ext cx="546915" cy="546915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D3865B4-FC2B-43C2-80CA-E8B091EEBC20}">
      <dsp:nvSpPr>
        <dsp:cNvPr id="0" name=""/>
        <dsp:cNvSpPr/>
      </dsp:nvSpPr>
      <dsp:spPr>
        <a:xfrm rot="10800000">
          <a:off x="258258" y="5829314"/>
          <a:ext cx="7863253" cy="54691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17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/>
            <a:t>Temporalidad flexible</a:t>
          </a:r>
          <a:endParaRPr lang="es-419" sz="2000" kern="1200" dirty="0"/>
        </a:p>
      </dsp:txBody>
      <dsp:txXfrm rot="10800000">
        <a:off x="394987" y="5829314"/>
        <a:ext cx="7726524" cy="546915"/>
      </dsp:txXfrm>
    </dsp:sp>
    <dsp:sp modelId="{37D1559D-C965-4610-8A65-9687A501D8ED}">
      <dsp:nvSpPr>
        <dsp:cNvPr id="0" name=""/>
        <dsp:cNvSpPr/>
      </dsp:nvSpPr>
      <dsp:spPr>
        <a:xfrm>
          <a:off x="1130153" y="5829314"/>
          <a:ext cx="546915" cy="546915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4E6E73-A3C8-4495-927B-8AADA5A74297}">
      <dsp:nvSpPr>
        <dsp:cNvPr id="0" name=""/>
        <dsp:cNvSpPr/>
      </dsp:nvSpPr>
      <dsp:spPr>
        <a:xfrm rot="5400000">
          <a:off x="-1123324" y="2205425"/>
          <a:ext cx="2430000" cy="179149"/>
        </a:xfrm>
        <a:prstGeom prst="corner">
          <a:avLst>
            <a:gd name="adj1" fmla="val 1000"/>
            <a:gd name="adj2" fmla="val 1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CA3A6A4E-2D39-41D2-A6B1-B590D0C452D2}">
      <dsp:nvSpPr>
        <dsp:cNvPr id="0" name=""/>
        <dsp:cNvSpPr/>
      </dsp:nvSpPr>
      <dsp:spPr>
        <a:xfrm>
          <a:off x="2100" y="3510000"/>
          <a:ext cx="2239374" cy="810000"/>
        </a:xfrm>
        <a:prstGeom prst="homePlate">
          <a:avLst>
            <a:gd name="adj" fmla="val 25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0" tIns="165100" rIns="82550" bIns="165100" numCol="1" spcCol="1270" rtlCol="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b="0" kern="1200" noProof="0" dirty="0">
              <a:effectLst/>
              <a:latin typeface="Arial Nova" panose="020B0504020202020204" pitchFamily="34" charset="0"/>
            </a:rPr>
            <a:t>Análisis de necesidades en las escuelas</a:t>
          </a:r>
        </a:p>
      </dsp:txBody>
      <dsp:txXfrm>
        <a:off x="2100" y="3510000"/>
        <a:ext cx="2138124" cy="810000"/>
      </dsp:txXfrm>
    </dsp:sp>
    <dsp:sp modelId="{810D7AA7-A541-4507-BE7F-36CCF210089F}">
      <dsp:nvSpPr>
        <dsp:cNvPr id="0" name=""/>
        <dsp:cNvSpPr/>
      </dsp:nvSpPr>
      <dsp:spPr>
        <a:xfrm>
          <a:off x="181250" y="1187489"/>
          <a:ext cx="1818372" cy="2215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000" tIns="648000" rIns="288000" bIns="0" numCol="1" spcCol="1270" rtlCol="0" anchor="t" anchorCtr="0">
          <a:noAutofit/>
        </a:bodyPr>
        <a:lstStyle/>
        <a:p>
          <a:pPr marL="0" lvl="0" indent="0" algn="l" defTabSz="533400" rtl="0">
            <a:lnSpc>
              <a:spcPts val="15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1200" kern="1200" noProof="0">
              <a:latin typeface="+mn-lt"/>
              <a:ea typeface="+mn-ea"/>
              <a:cs typeface="+mn-cs"/>
            </a:rPr>
            <a:t>Se tuvieron diversas reuniones con maestros, y con base en ello se identificaron sus principales necesidades</a:t>
          </a:r>
          <a:endParaRPr lang="es-ES" sz="1200" kern="1200" noProof="0" dirty="0"/>
        </a:p>
      </dsp:txBody>
      <dsp:txXfrm>
        <a:off x="181250" y="1187489"/>
        <a:ext cx="1818372" cy="2215020"/>
      </dsp:txXfrm>
    </dsp:sp>
    <dsp:sp modelId="{E41E7729-FD3F-426D-804C-45BD60BD762D}">
      <dsp:nvSpPr>
        <dsp:cNvPr id="0" name=""/>
        <dsp:cNvSpPr/>
      </dsp:nvSpPr>
      <dsp:spPr>
        <a:xfrm rot="5400000">
          <a:off x="1004081" y="2205425"/>
          <a:ext cx="2430000" cy="179149"/>
        </a:xfrm>
        <a:prstGeom prst="corner">
          <a:avLst>
            <a:gd name="adj1" fmla="val 1000"/>
            <a:gd name="adj2" fmla="val 1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59284"/>
              <a:satOff val="68"/>
              <a:lumOff val="-161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C46E586-0364-4C52-98F9-74A7ACD803D1}">
      <dsp:nvSpPr>
        <dsp:cNvPr id="0" name=""/>
        <dsp:cNvSpPr/>
      </dsp:nvSpPr>
      <dsp:spPr>
        <a:xfrm>
          <a:off x="2129506" y="3510000"/>
          <a:ext cx="2239374" cy="810000"/>
        </a:xfrm>
        <a:prstGeom prst="chevron">
          <a:avLst>
            <a:gd name="adj" fmla="val 25000"/>
          </a:avLst>
        </a:prstGeom>
        <a:gradFill rotWithShape="0">
          <a:gsLst>
            <a:gs pos="0">
              <a:schemeClr val="accent5">
                <a:hueOff val="-459284"/>
                <a:satOff val="68"/>
                <a:lumOff val="-161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59284"/>
                <a:satOff val="68"/>
                <a:lumOff val="-161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59284"/>
                <a:satOff val="68"/>
                <a:lumOff val="-161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59284"/>
              <a:satOff val="68"/>
              <a:lumOff val="-161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0" tIns="165100" rIns="82550" bIns="165100" numCol="1" spcCol="1270" rtlCol="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b="0" kern="1200" noProof="0" dirty="0">
              <a:effectLst/>
              <a:latin typeface="Arial Nova" panose="020B0504020202020204" pitchFamily="34" charset="0"/>
            </a:rPr>
            <a:t>Revisión de los documentos oficiales</a:t>
          </a:r>
        </a:p>
      </dsp:txBody>
      <dsp:txXfrm>
        <a:off x="2332006" y="3510000"/>
        <a:ext cx="1834374" cy="810000"/>
      </dsp:txXfrm>
    </dsp:sp>
    <dsp:sp modelId="{5E07F9E4-149C-4A89-848F-4ABDD305F0C5}">
      <dsp:nvSpPr>
        <dsp:cNvPr id="0" name=""/>
        <dsp:cNvSpPr/>
      </dsp:nvSpPr>
      <dsp:spPr>
        <a:xfrm>
          <a:off x="2308656" y="1187489"/>
          <a:ext cx="1818372" cy="2215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000" tIns="648000" rIns="288000" bIns="0" numCol="1" spcCol="1270" rtlCol="0" anchor="t" anchorCtr="0">
          <a:noAutofit/>
        </a:bodyPr>
        <a:lstStyle/>
        <a:p>
          <a:pPr marL="0" lvl="0" indent="0" algn="l" defTabSz="533400" rtl="0">
            <a:lnSpc>
              <a:spcPts val="15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noProof="0"/>
            <a:t>Se analizó el Plan de Estudios 2022, el Diseño Creativo y todas las orientaciones dadas a los CTE en el 2023</a:t>
          </a:r>
          <a:endParaRPr lang="es-ES" sz="1200" kern="1200" noProof="0" dirty="0"/>
        </a:p>
      </dsp:txBody>
      <dsp:txXfrm>
        <a:off x="2308656" y="1187489"/>
        <a:ext cx="1818372" cy="2215020"/>
      </dsp:txXfrm>
    </dsp:sp>
    <dsp:sp modelId="{473F2067-7126-4D56-A328-5A8CFD3D8D52}">
      <dsp:nvSpPr>
        <dsp:cNvPr id="0" name=""/>
        <dsp:cNvSpPr/>
      </dsp:nvSpPr>
      <dsp:spPr>
        <a:xfrm rot="5400000">
          <a:off x="3131487" y="2205425"/>
          <a:ext cx="2430000" cy="179149"/>
        </a:xfrm>
        <a:prstGeom prst="corner">
          <a:avLst>
            <a:gd name="adj1" fmla="val 1000"/>
            <a:gd name="adj2" fmla="val 1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918568"/>
              <a:satOff val="135"/>
              <a:lumOff val="-323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7A0B5EFC-88FB-4ED5-994F-D5F6584C2293}">
      <dsp:nvSpPr>
        <dsp:cNvPr id="0" name=""/>
        <dsp:cNvSpPr/>
      </dsp:nvSpPr>
      <dsp:spPr>
        <a:xfrm>
          <a:off x="4256912" y="3510000"/>
          <a:ext cx="2239374" cy="810000"/>
        </a:xfrm>
        <a:prstGeom prst="chevron">
          <a:avLst>
            <a:gd name="adj" fmla="val 25000"/>
          </a:avLst>
        </a:prstGeom>
        <a:gradFill rotWithShape="0">
          <a:gsLst>
            <a:gs pos="0">
              <a:schemeClr val="accent5">
                <a:hueOff val="-918568"/>
                <a:satOff val="135"/>
                <a:lumOff val="-323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918568"/>
                <a:satOff val="135"/>
                <a:lumOff val="-323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918568"/>
                <a:satOff val="135"/>
                <a:lumOff val="-323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918568"/>
              <a:satOff val="135"/>
              <a:lumOff val="-323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0" tIns="165100" rIns="82550" bIns="165100" numCol="1" spcCol="1270" rtlCol="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b="0" kern="1200" noProof="0" dirty="0">
              <a:effectLst/>
              <a:latin typeface="Arial Nova" panose="020B0504020202020204" pitchFamily="34" charset="0"/>
            </a:rPr>
            <a:t>Análisis de más de programas analíticos</a:t>
          </a:r>
        </a:p>
      </dsp:txBody>
      <dsp:txXfrm>
        <a:off x="4459412" y="3510000"/>
        <a:ext cx="1834374" cy="810000"/>
      </dsp:txXfrm>
    </dsp:sp>
    <dsp:sp modelId="{FD7B29F2-0D66-4B4B-BC8A-82DA23575305}">
      <dsp:nvSpPr>
        <dsp:cNvPr id="0" name=""/>
        <dsp:cNvSpPr/>
      </dsp:nvSpPr>
      <dsp:spPr>
        <a:xfrm>
          <a:off x="4436062" y="1187489"/>
          <a:ext cx="1818372" cy="2215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000" tIns="648000" rIns="288000" bIns="0" numCol="1" spcCol="1270" rtlCol="0" anchor="t" anchorCtr="0">
          <a:noAutofit/>
        </a:bodyPr>
        <a:lstStyle/>
        <a:p>
          <a:pPr marL="0" lvl="0" indent="0" algn="l" defTabSz="533400" rtl="0">
            <a:lnSpc>
              <a:spcPts val="15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noProof="0"/>
            <a:t>Se analizaron más de 150 programas analíticos de diversas escuelas, y con base en ello se determinó cómo debería ser el instrumento</a:t>
          </a:r>
          <a:endParaRPr lang="es-ES" sz="1200" kern="1200" noProof="0" dirty="0"/>
        </a:p>
      </dsp:txBody>
      <dsp:txXfrm>
        <a:off x="4436062" y="1187489"/>
        <a:ext cx="1818372" cy="2215020"/>
      </dsp:txXfrm>
    </dsp:sp>
    <dsp:sp modelId="{7BF6E820-C6E3-4E2C-BB23-ADF9AD641C6B}">
      <dsp:nvSpPr>
        <dsp:cNvPr id="0" name=""/>
        <dsp:cNvSpPr/>
      </dsp:nvSpPr>
      <dsp:spPr>
        <a:xfrm rot="5400000">
          <a:off x="5258893" y="2205425"/>
          <a:ext cx="2430000" cy="179149"/>
        </a:xfrm>
        <a:prstGeom prst="corner">
          <a:avLst>
            <a:gd name="adj1" fmla="val 1000"/>
            <a:gd name="adj2" fmla="val 1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377853"/>
              <a:satOff val="203"/>
              <a:lumOff val="-485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B8046455-4EBB-40A8-838B-B584850A8B8E}">
      <dsp:nvSpPr>
        <dsp:cNvPr id="0" name=""/>
        <dsp:cNvSpPr/>
      </dsp:nvSpPr>
      <dsp:spPr>
        <a:xfrm>
          <a:off x="6384318" y="3510000"/>
          <a:ext cx="2239374" cy="810000"/>
        </a:xfrm>
        <a:prstGeom prst="chevron">
          <a:avLst>
            <a:gd name="adj" fmla="val 25000"/>
          </a:avLst>
        </a:prstGeom>
        <a:gradFill rotWithShape="0">
          <a:gsLst>
            <a:gs pos="0">
              <a:schemeClr val="accent5">
                <a:hueOff val="-1377853"/>
                <a:satOff val="203"/>
                <a:lumOff val="-485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377853"/>
                <a:satOff val="203"/>
                <a:lumOff val="-485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377853"/>
                <a:satOff val="203"/>
                <a:lumOff val="-485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377853"/>
              <a:satOff val="203"/>
              <a:lumOff val="-485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0" tIns="165100" rIns="82550" bIns="165100" numCol="1" spcCol="1270" rtlCol="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b="0" kern="1200" noProof="0" dirty="0">
              <a:effectLst/>
              <a:latin typeface="Arial Nova" panose="020B0504020202020204" pitchFamily="34" charset="0"/>
            </a:rPr>
            <a:t>Elaboración de la rúbrica en forma de escalera</a:t>
          </a:r>
        </a:p>
      </dsp:txBody>
      <dsp:txXfrm>
        <a:off x="6586818" y="3510000"/>
        <a:ext cx="1834374" cy="810000"/>
      </dsp:txXfrm>
    </dsp:sp>
    <dsp:sp modelId="{1D84544C-5924-422B-9546-A86AE4927E4C}">
      <dsp:nvSpPr>
        <dsp:cNvPr id="0" name=""/>
        <dsp:cNvSpPr/>
      </dsp:nvSpPr>
      <dsp:spPr>
        <a:xfrm>
          <a:off x="6563468" y="1187489"/>
          <a:ext cx="1818372" cy="1806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000" tIns="648000" rIns="288000" bIns="0" numCol="1" spcCol="1270" rtlCol="0" anchor="t" anchorCtr="0">
          <a:noAutofit/>
        </a:bodyPr>
        <a:lstStyle/>
        <a:p>
          <a:pPr marL="0" lvl="0" indent="0" algn="l" defTabSz="533400" rtl="0">
            <a:lnSpc>
              <a:spcPts val="15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1200" kern="1200" noProof="0">
              <a:latin typeface="+mn-lt"/>
              <a:ea typeface="+mn-ea"/>
              <a:cs typeface="+mn-cs"/>
            </a:rPr>
            <a:t>Se elaboró la rúbrica en forma de escalera con el apoyo de varios maestros que iban revisando al tiempo.</a:t>
          </a:r>
          <a:endParaRPr lang="es-ES" sz="1200" kern="1200" noProof="0" dirty="0">
            <a:latin typeface="+mn-lt"/>
            <a:ea typeface="+mn-ea"/>
            <a:cs typeface="+mn-cs"/>
          </a:endParaRPr>
        </a:p>
      </dsp:txBody>
      <dsp:txXfrm>
        <a:off x="6563468" y="1187489"/>
        <a:ext cx="1818372" cy="1806356"/>
      </dsp:txXfrm>
    </dsp:sp>
    <dsp:sp modelId="{0EE416CF-D8AE-41BD-BF35-9148040E1274}">
      <dsp:nvSpPr>
        <dsp:cNvPr id="0" name=""/>
        <dsp:cNvSpPr/>
      </dsp:nvSpPr>
      <dsp:spPr>
        <a:xfrm rot="5400000">
          <a:off x="7386299" y="2199447"/>
          <a:ext cx="2430000" cy="179149"/>
        </a:xfrm>
        <a:prstGeom prst="corner">
          <a:avLst>
            <a:gd name="adj1" fmla="val 1000"/>
            <a:gd name="adj2" fmla="val 1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837137"/>
              <a:satOff val="270"/>
              <a:lumOff val="-647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559A9A18-D6AE-4459-8C7F-A17CAB50744A}">
      <dsp:nvSpPr>
        <dsp:cNvPr id="0" name=""/>
        <dsp:cNvSpPr/>
      </dsp:nvSpPr>
      <dsp:spPr>
        <a:xfrm>
          <a:off x="8511724" y="3504022"/>
          <a:ext cx="2239374" cy="810000"/>
        </a:xfrm>
        <a:prstGeom prst="chevron">
          <a:avLst>
            <a:gd name="adj" fmla="val 25000"/>
          </a:avLst>
        </a:prstGeom>
        <a:gradFill rotWithShape="0">
          <a:gsLst>
            <a:gs pos="0">
              <a:schemeClr val="accent5">
                <a:hueOff val="-1837137"/>
                <a:satOff val="270"/>
                <a:lumOff val="-647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837137"/>
                <a:satOff val="270"/>
                <a:lumOff val="-647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837137"/>
                <a:satOff val="270"/>
                <a:lumOff val="-647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837137"/>
              <a:satOff val="270"/>
              <a:lumOff val="-647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0" tIns="165100" rIns="82550" bIns="165100" numCol="1" spcCol="1270" rtlCol="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b="0" kern="1200" noProof="0" dirty="0">
              <a:effectLst/>
              <a:latin typeface="Arial Nova" panose="020B0504020202020204" pitchFamily="34" charset="0"/>
            </a:rPr>
            <a:t>Revisión y validación con un grupo de maestros</a:t>
          </a:r>
        </a:p>
      </dsp:txBody>
      <dsp:txXfrm>
        <a:off x="8714224" y="3504022"/>
        <a:ext cx="1834374" cy="810000"/>
      </dsp:txXfrm>
    </dsp:sp>
    <dsp:sp modelId="{7F54B493-FCA8-4A1F-A2B1-FCB26CA9C396}">
      <dsp:nvSpPr>
        <dsp:cNvPr id="0" name=""/>
        <dsp:cNvSpPr/>
      </dsp:nvSpPr>
      <dsp:spPr>
        <a:xfrm>
          <a:off x="8690874" y="1181512"/>
          <a:ext cx="1818372" cy="1806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000" tIns="648000" rIns="288000" bIns="0" numCol="1" spcCol="1270" rtlCol="0" anchor="t" anchorCtr="0">
          <a:noAutofit/>
        </a:bodyPr>
        <a:lstStyle/>
        <a:p>
          <a:pPr marL="0" lvl="0" indent="0" algn="l" defTabSz="533400" rtl="0">
            <a:lnSpc>
              <a:spcPts val="15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1200" kern="1200" noProof="0">
              <a:latin typeface="+mn-lt"/>
              <a:ea typeface="+mn-ea"/>
              <a:cs typeface="+mn-cs"/>
            </a:rPr>
            <a:t>La rúbrica final, en forma de escalera fue enviada a 10 maestros expertos en el plan de estudios 2022, para su revisión y aprobación.</a:t>
          </a:r>
          <a:endParaRPr lang="es-ES" sz="1200" kern="1200" noProof="0" dirty="0">
            <a:latin typeface="+mn-lt"/>
            <a:ea typeface="+mn-ea"/>
            <a:cs typeface="+mn-cs"/>
          </a:endParaRPr>
        </a:p>
      </dsp:txBody>
      <dsp:txXfrm>
        <a:off x="8690874" y="1181512"/>
        <a:ext cx="1818372" cy="18063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B3D438-3C97-4E43-B4D5-6770D68CD71F}">
      <dsp:nvSpPr>
        <dsp:cNvPr id="0" name=""/>
        <dsp:cNvSpPr/>
      </dsp:nvSpPr>
      <dsp:spPr>
        <a:xfrm rot="5400000">
          <a:off x="503739" y="4132827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751DF3-49AC-4927-9A5D-8325BE19FAD6}">
      <dsp:nvSpPr>
        <dsp:cNvPr id="0" name=""/>
        <dsp:cNvSpPr/>
      </dsp:nvSpPr>
      <dsp:spPr>
        <a:xfrm>
          <a:off x="4077" y="3968136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Estamos iniciando</a:t>
          </a:r>
        </a:p>
      </dsp:txBody>
      <dsp:txXfrm>
        <a:off x="4077" y="3968136"/>
        <a:ext cx="2153162" cy="1887373"/>
      </dsp:txXfrm>
    </dsp:sp>
    <dsp:sp modelId="{5FB33B01-02BE-4B9B-B933-476748BE483A}">
      <dsp:nvSpPr>
        <dsp:cNvPr id="0" name=""/>
        <dsp:cNvSpPr/>
      </dsp:nvSpPr>
      <dsp:spPr>
        <a:xfrm>
          <a:off x="2050035" y="4172547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306190"/>
            <a:satOff val="45"/>
            <a:lumOff val="-1079"/>
            <a:alphaOff val="0"/>
          </a:schemeClr>
        </a:solidFill>
        <a:ln w="12700" cap="flat" cmpd="sng" algn="ctr">
          <a:solidFill>
            <a:schemeClr val="accent5">
              <a:hueOff val="-306190"/>
              <a:satOff val="45"/>
              <a:lumOff val="-10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FD2F31-E38D-46E5-B357-56A50384E22F}">
      <dsp:nvSpPr>
        <dsp:cNvPr id="0" name=""/>
        <dsp:cNvSpPr/>
      </dsp:nvSpPr>
      <dsp:spPr>
        <a:xfrm rot="5400000">
          <a:off x="3241683" y="2740105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612379"/>
            <a:satOff val="90"/>
            <a:lumOff val="-2157"/>
            <a:alphaOff val="0"/>
          </a:schemeClr>
        </a:solidFill>
        <a:ln w="12700" cap="flat" cmpd="sng" algn="ctr">
          <a:solidFill>
            <a:schemeClr val="accent5">
              <a:hueOff val="-612379"/>
              <a:satOff val="90"/>
              <a:lumOff val="-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7DB574-D877-428B-B21B-D9D17AAC677E}">
      <dsp:nvSpPr>
        <dsp:cNvPr id="0" name=""/>
        <dsp:cNvSpPr/>
      </dsp:nvSpPr>
      <dsp:spPr>
        <a:xfrm>
          <a:off x="2741210" y="2406338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básico</a:t>
          </a:r>
        </a:p>
      </dsp:txBody>
      <dsp:txXfrm>
        <a:off x="2741210" y="2406338"/>
        <a:ext cx="2153162" cy="1887373"/>
      </dsp:txXfrm>
    </dsp:sp>
    <dsp:sp modelId="{400CEF42-54EC-4CE7-820F-64E612AFF5AC}">
      <dsp:nvSpPr>
        <dsp:cNvPr id="0" name=""/>
        <dsp:cNvSpPr/>
      </dsp:nvSpPr>
      <dsp:spPr>
        <a:xfrm>
          <a:off x="4753406" y="2757142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918568"/>
            <a:satOff val="135"/>
            <a:lumOff val="-3236"/>
            <a:alphaOff val="0"/>
          </a:schemeClr>
        </a:solidFill>
        <a:ln w="12700" cap="flat" cmpd="sng" algn="ctr">
          <a:solidFill>
            <a:schemeClr val="accent5">
              <a:hueOff val="-918568"/>
              <a:satOff val="135"/>
              <a:lumOff val="-323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FA2C75-5402-4ED7-AD89-9D72D666DE68}">
      <dsp:nvSpPr>
        <dsp:cNvPr id="0" name=""/>
        <dsp:cNvSpPr/>
      </dsp:nvSpPr>
      <dsp:spPr>
        <a:xfrm rot="5400000">
          <a:off x="5709554" y="1542497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1224758"/>
            <a:satOff val="180"/>
            <a:lumOff val="-4314"/>
            <a:alphaOff val="0"/>
          </a:schemeClr>
        </a:solidFill>
        <a:ln w="12700" cap="flat" cmpd="sng" algn="ctr">
          <a:solidFill>
            <a:schemeClr val="accent5">
              <a:hueOff val="-1224758"/>
              <a:satOff val="180"/>
              <a:lumOff val="-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0737EB-E398-4BE2-B8ED-41F3BD730DBC}">
      <dsp:nvSpPr>
        <dsp:cNvPr id="0" name=""/>
        <dsp:cNvSpPr/>
      </dsp:nvSpPr>
      <dsp:spPr>
        <a:xfrm>
          <a:off x="5260293" y="1040619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satisfactorio</a:t>
          </a:r>
        </a:p>
      </dsp:txBody>
      <dsp:txXfrm>
        <a:off x="5260293" y="1040619"/>
        <a:ext cx="2153162" cy="1887373"/>
      </dsp:txXfrm>
    </dsp:sp>
    <dsp:sp modelId="{DB23C2DF-AD1D-4D37-85CB-8F2C76A8A1A3}">
      <dsp:nvSpPr>
        <dsp:cNvPr id="0" name=""/>
        <dsp:cNvSpPr/>
      </dsp:nvSpPr>
      <dsp:spPr>
        <a:xfrm>
          <a:off x="7204947" y="1556120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1530947"/>
            <a:satOff val="225"/>
            <a:lumOff val="-5393"/>
            <a:alphaOff val="0"/>
          </a:schemeClr>
        </a:solidFill>
        <a:ln w="12700" cap="flat" cmpd="sng" algn="ctr">
          <a:solidFill>
            <a:schemeClr val="accent5">
              <a:hueOff val="-1530947"/>
              <a:satOff val="225"/>
              <a:lumOff val="-53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D7AEA9-FED0-4567-884B-8BEA521EF36E}">
      <dsp:nvSpPr>
        <dsp:cNvPr id="0" name=""/>
        <dsp:cNvSpPr/>
      </dsp:nvSpPr>
      <dsp:spPr>
        <a:xfrm rot="5400000">
          <a:off x="8388108" y="148223"/>
          <a:ext cx="1433293" cy="2800573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1837137"/>
            <a:satOff val="270"/>
            <a:lumOff val="-6471"/>
            <a:alphaOff val="0"/>
          </a:schemeClr>
        </a:solidFill>
        <a:ln w="12700" cap="flat" cmpd="sng" algn="ctr">
          <a:solidFill>
            <a:schemeClr val="accent5">
              <a:hueOff val="-1837137"/>
              <a:satOff val="270"/>
              <a:lumOff val="-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470164-B1E7-4203-9515-FD97C6D9D7B6}">
      <dsp:nvSpPr>
        <dsp:cNvPr id="0" name=""/>
        <dsp:cNvSpPr/>
      </dsp:nvSpPr>
      <dsp:spPr>
        <a:xfrm>
          <a:off x="7768098" y="158917"/>
          <a:ext cx="3787564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de excelencia</a:t>
          </a:r>
        </a:p>
      </dsp:txBody>
      <dsp:txXfrm>
        <a:off x="7768098" y="158917"/>
        <a:ext cx="3787564" cy="188737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B3D438-3C97-4E43-B4D5-6770D68CD71F}">
      <dsp:nvSpPr>
        <dsp:cNvPr id="0" name=""/>
        <dsp:cNvSpPr/>
      </dsp:nvSpPr>
      <dsp:spPr>
        <a:xfrm rot="5400000">
          <a:off x="503739" y="4132827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751DF3-49AC-4927-9A5D-8325BE19FAD6}">
      <dsp:nvSpPr>
        <dsp:cNvPr id="0" name=""/>
        <dsp:cNvSpPr/>
      </dsp:nvSpPr>
      <dsp:spPr>
        <a:xfrm>
          <a:off x="4077" y="3968136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Estamos iniciando</a:t>
          </a:r>
        </a:p>
      </dsp:txBody>
      <dsp:txXfrm>
        <a:off x="4077" y="3968136"/>
        <a:ext cx="2153162" cy="1887373"/>
      </dsp:txXfrm>
    </dsp:sp>
    <dsp:sp modelId="{5FB33B01-02BE-4B9B-B933-476748BE483A}">
      <dsp:nvSpPr>
        <dsp:cNvPr id="0" name=""/>
        <dsp:cNvSpPr/>
      </dsp:nvSpPr>
      <dsp:spPr>
        <a:xfrm>
          <a:off x="2050035" y="4172547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306190"/>
            <a:satOff val="45"/>
            <a:lumOff val="-1079"/>
            <a:alphaOff val="0"/>
          </a:schemeClr>
        </a:solidFill>
        <a:ln w="12700" cap="flat" cmpd="sng" algn="ctr">
          <a:solidFill>
            <a:schemeClr val="accent5">
              <a:hueOff val="-306190"/>
              <a:satOff val="45"/>
              <a:lumOff val="-10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FD2F31-E38D-46E5-B357-56A50384E22F}">
      <dsp:nvSpPr>
        <dsp:cNvPr id="0" name=""/>
        <dsp:cNvSpPr/>
      </dsp:nvSpPr>
      <dsp:spPr>
        <a:xfrm rot="5400000">
          <a:off x="3241683" y="2740105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612379"/>
            <a:satOff val="90"/>
            <a:lumOff val="-2157"/>
            <a:alphaOff val="0"/>
          </a:schemeClr>
        </a:solidFill>
        <a:ln w="12700" cap="flat" cmpd="sng" algn="ctr">
          <a:solidFill>
            <a:schemeClr val="accent5">
              <a:hueOff val="-612379"/>
              <a:satOff val="90"/>
              <a:lumOff val="-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7DB574-D877-428B-B21B-D9D17AAC677E}">
      <dsp:nvSpPr>
        <dsp:cNvPr id="0" name=""/>
        <dsp:cNvSpPr/>
      </dsp:nvSpPr>
      <dsp:spPr>
        <a:xfrm>
          <a:off x="2741210" y="2406338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básico</a:t>
          </a:r>
        </a:p>
      </dsp:txBody>
      <dsp:txXfrm>
        <a:off x="2741210" y="2406338"/>
        <a:ext cx="2153162" cy="1887373"/>
      </dsp:txXfrm>
    </dsp:sp>
    <dsp:sp modelId="{400CEF42-54EC-4CE7-820F-64E612AFF5AC}">
      <dsp:nvSpPr>
        <dsp:cNvPr id="0" name=""/>
        <dsp:cNvSpPr/>
      </dsp:nvSpPr>
      <dsp:spPr>
        <a:xfrm>
          <a:off x="4753406" y="2757142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918568"/>
            <a:satOff val="135"/>
            <a:lumOff val="-3236"/>
            <a:alphaOff val="0"/>
          </a:schemeClr>
        </a:solidFill>
        <a:ln w="12700" cap="flat" cmpd="sng" algn="ctr">
          <a:solidFill>
            <a:schemeClr val="accent5">
              <a:hueOff val="-918568"/>
              <a:satOff val="135"/>
              <a:lumOff val="-323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FA2C75-5402-4ED7-AD89-9D72D666DE68}">
      <dsp:nvSpPr>
        <dsp:cNvPr id="0" name=""/>
        <dsp:cNvSpPr/>
      </dsp:nvSpPr>
      <dsp:spPr>
        <a:xfrm rot="5400000">
          <a:off x="5709554" y="1542497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1224758"/>
            <a:satOff val="180"/>
            <a:lumOff val="-4314"/>
            <a:alphaOff val="0"/>
          </a:schemeClr>
        </a:solidFill>
        <a:ln w="12700" cap="flat" cmpd="sng" algn="ctr">
          <a:solidFill>
            <a:schemeClr val="accent5">
              <a:hueOff val="-1224758"/>
              <a:satOff val="180"/>
              <a:lumOff val="-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0737EB-E398-4BE2-B8ED-41F3BD730DBC}">
      <dsp:nvSpPr>
        <dsp:cNvPr id="0" name=""/>
        <dsp:cNvSpPr/>
      </dsp:nvSpPr>
      <dsp:spPr>
        <a:xfrm>
          <a:off x="5236372" y="1283316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satisfactorio</a:t>
          </a:r>
        </a:p>
      </dsp:txBody>
      <dsp:txXfrm>
        <a:off x="5236372" y="1283316"/>
        <a:ext cx="2153162" cy="1887373"/>
      </dsp:txXfrm>
    </dsp:sp>
    <dsp:sp modelId="{DB23C2DF-AD1D-4D37-85CB-8F2C76A8A1A3}">
      <dsp:nvSpPr>
        <dsp:cNvPr id="0" name=""/>
        <dsp:cNvSpPr/>
      </dsp:nvSpPr>
      <dsp:spPr>
        <a:xfrm>
          <a:off x="7204947" y="1556120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1530947"/>
            <a:satOff val="225"/>
            <a:lumOff val="-5393"/>
            <a:alphaOff val="0"/>
          </a:schemeClr>
        </a:solidFill>
        <a:ln w="12700" cap="flat" cmpd="sng" algn="ctr">
          <a:solidFill>
            <a:schemeClr val="accent5">
              <a:hueOff val="-1530947"/>
              <a:satOff val="225"/>
              <a:lumOff val="-53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D7AEA9-FED0-4567-884B-8BEA521EF36E}">
      <dsp:nvSpPr>
        <dsp:cNvPr id="0" name=""/>
        <dsp:cNvSpPr/>
      </dsp:nvSpPr>
      <dsp:spPr>
        <a:xfrm rot="5400000">
          <a:off x="8388108" y="148223"/>
          <a:ext cx="1433293" cy="2800573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1837137"/>
            <a:satOff val="270"/>
            <a:lumOff val="-6471"/>
            <a:alphaOff val="0"/>
          </a:schemeClr>
        </a:solidFill>
        <a:ln w="12700" cap="flat" cmpd="sng" algn="ctr">
          <a:solidFill>
            <a:schemeClr val="accent5">
              <a:hueOff val="-1837137"/>
              <a:satOff val="270"/>
              <a:lumOff val="-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470164-B1E7-4203-9515-FD97C6D9D7B6}">
      <dsp:nvSpPr>
        <dsp:cNvPr id="0" name=""/>
        <dsp:cNvSpPr/>
      </dsp:nvSpPr>
      <dsp:spPr>
        <a:xfrm>
          <a:off x="7768098" y="158917"/>
          <a:ext cx="3787564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de excelencia</a:t>
          </a:r>
        </a:p>
      </dsp:txBody>
      <dsp:txXfrm>
        <a:off x="7768098" y="158917"/>
        <a:ext cx="3787564" cy="188737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B3D438-3C97-4E43-B4D5-6770D68CD71F}">
      <dsp:nvSpPr>
        <dsp:cNvPr id="0" name=""/>
        <dsp:cNvSpPr/>
      </dsp:nvSpPr>
      <dsp:spPr>
        <a:xfrm rot="5400000">
          <a:off x="503739" y="4132827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751DF3-49AC-4927-9A5D-8325BE19FAD6}">
      <dsp:nvSpPr>
        <dsp:cNvPr id="0" name=""/>
        <dsp:cNvSpPr/>
      </dsp:nvSpPr>
      <dsp:spPr>
        <a:xfrm>
          <a:off x="4077" y="3968136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Estamos iniciando</a:t>
          </a:r>
        </a:p>
      </dsp:txBody>
      <dsp:txXfrm>
        <a:off x="4077" y="3968136"/>
        <a:ext cx="2153162" cy="1887373"/>
      </dsp:txXfrm>
    </dsp:sp>
    <dsp:sp modelId="{5FB33B01-02BE-4B9B-B933-476748BE483A}">
      <dsp:nvSpPr>
        <dsp:cNvPr id="0" name=""/>
        <dsp:cNvSpPr/>
      </dsp:nvSpPr>
      <dsp:spPr>
        <a:xfrm>
          <a:off x="2050035" y="4172547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306190"/>
            <a:satOff val="45"/>
            <a:lumOff val="-1079"/>
            <a:alphaOff val="0"/>
          </a:schemeClr>
        </a:solidFill>
        <a:ln w="12700" cap="flat" cmpd="sng" algn="ctr">
          <a:solidFill>
            <a:schemeClr val="accent5">
              <a:hueOff val="-306190"/>
              <a:satOff val="45"/>
              <a:lumOff val="-10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FD2F31-E38D-46E5-B357-56A50384E22F}">
      <dsp:nvSpPr>
        <dsp:cNvPr id="0" name=""/>
        <dsp:cNvSpPr/>
      </dsp:nvSpPr>
      <dsp:spPr>
        <a:xfrm rot="5400000">
          <a:off x="3241683" y="2740105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612379"/>
            <a:satOff val="90"/>
            <a:lumOff val="-2157"/>
            <a:alphaOff val="0"/>
          </a:schemeClr>
        </a:solidFill>
        <a:ln w="12700" cap="flat" cmpd="sng" algn="ctr">
          <a:solidFill>
            <a:schemeClr val="accent5">
              <a:hueOff val="-612379"/>
              <a:satOff val="90"/>
              <a:lumOff val="-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7DB574-D877-428B-B21B-D9D17AAC677E}">
      <dsp:nvSpPr>
        <dsp:cNvPr id="0" name=""/>
        <dsp:cNvSpPr/>
      </dsp:nvSpPr>
      <dsp:spPr>
        <a:xfrm>
          <a:off x="2741210" y="2406338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básico</a:t>
          </a:r>
        </a:p>
      </dsp:txBody>
      <dsp:txXfrm>
        <a:off x="2741210" y="2406338"/>
        <a:ext cx="2153162" cy="1887373"/>
      </dsp:txXfrm>
    </dsp:sp>
    <dsp:sp modelId="{400CEF42-54EC-4CE7-820F-64E612AFF5AC}">
      <dsp:nvSpPr>
        <dsp:cNvPr id="0" name=""/>
        <dsp:cNvSpPr/>
      </dsp:nvSpPr>
      <dsp:spPr>
        <a:xfrm>
          <a:off x="4753406" y="2757142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918568"/>
            <a:satOff val="135"/>
            <a:lumOff val="-3236"/>
            <a:alphaOff val="0"/>
          </a:schemeClr>
        </a:solidFill>
        <a:ln w="12700" cap="flat" cmpd="sng" algn="ctr">
          <a:solidFill>
            <a:schemeClr val="accent5">
              <a:hueOff val="-918568"/>
              <a:satOff val="135"/>
              <a:lumOff val="-323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FA2C75-5402-4ED7-AD89-9D72D666DE68}">
      <dsp:nvSpPr>
        <dsp:cNvPr id="0" name=""/>
        <dsp:cNvSpPr/>
      </dsp:nvSpPr>
      <dsp:spPr>
        <a:xfrm rot="5400000">
          <a:off x="5709554" y="1542497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1224758"/>
            <a:satOff val="180"/>
            <a:lumOff val="-4314"/>
            <a:alphaOff val="0"/>
          </a:schemeClr>
        </a:solidFill>
        <a:ln w="12700" cap="flat" cmpd="sng" algn="ctr">
          <a:solidFill>
            <a:schemeClr val="accent5">
              <a:hueOff val="-1224758"/>
              <a:satOff val="180"/>
              <a:lumOff val="-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0737EB-E398-4BE2-B8ED-41F3BD730DBC}">
      <dsp:nvSpPr>
        <dsp:cNvPr id="0" name=""/>
        <dsp:cNvSpPr/>
      </dsp:nvSpPr>
      <dsp:spPr>
        <a:xfrm>
          <a:off x="5236372" y="1283316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satisfactorio</a:t>
          </a:r>
        </a:p>
      </dsp:txBody>
      <dsp:txXfrm>
        <a:off x="5236372" y="1283316"/>
        <a:ext cx="2153162" cy="1887373"/>
      </dsp:txXfrm>
    </dsp:sp>
    <dsp:sp modelId="{DB23C2DF-AD1D-4D37-85CB-8F2C76A8A1A3}">
      <dsp:nvSpPr>
        <dsp:cNvPr id="0" name=""/>
        <dsp:cNvSpPr/>
      </dsp:nvSpPr>
      <dsp:spPr>
        <a:xfrm>
          <a:off x="7204947" y="1556120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1530947"/>
            <a:satOff val="225"/>
            <a:lumOff val="-5393"/>
            <a:alphaOff val="0"/>
          </a:schemeClr>
        </a:solidFill>
        <a:ln w="12700" cap="flat" cmpd="sng" algn="ctr">
          <a:solidFill>
            <a:schemeClr val="accent5">
              <a:hueOff val="-1530947"/>
              <a:satOff val="225"/>
              <a:lumOff val="-53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D7AEA9-FED0-4567-884B-8BEA521EF36E}">
      <dsp:nvSpPr>
        <dsp:cNvPr id="0" name=""/>
        <dsp:cNvSpPr/>
      </dsp:nvSpPr>
      <dsp:spPr>
        <a:xfrm rot="5400000">
          <a:off x="8388108" y="148223"/>
          <a:ext cx="1433293" cy="2800573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1837137"/>
            <a:satOff val="270"/>
            <a:lumOff val="-6471"/>
            <a:alphaOff val="0"/>
          </a:schemeClr>
        </a:solidFill>
        <a:ln w="12700" cap="flat" cmpd="sng" algn="ctr">
          <a:solidFill>
            <a:schemeClr val="accent5">
              <a:hueOff val="-1837137"/>
              <a:satOff val="270"/>
              <a:lumOff val="-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470164-B1E7-4203-9515-FD97C6D9D7B6}">
      <dsp:nvSpPr>
        <dsp:cNvPr id="0" name=""/>
        <dsp:cNvSpPr/>
      </dsp:nvSpPr>
      <dsp:spPr>
        <a:xfrm>
          <a:off x="7768098" y="158917"/>
          <a:ext cx="3787564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de excelencia</a:t>
          </a:r>
        </a:p>
      </dsp:txBody>
      <dsp:txXfrm>
        <a:off x="7768098" y="158917"/>
        <a:ext cx="3787564" cy="188737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B3D438-3C97-4E43-B4D5-6770D68CD71F}">
      <dsp:nvSpPr>
        <dsp:cNvPr id="0" name=""/>
        <dsp:cNvSpPr/>
      </dsp:nvSpPr>
      <dsp:spPr>
        <a:xfrm rot="5400000">
          <a:off x="503739" y="4132827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751DF3-49AC-4927-9A5D-8325BE19FAD6}">
      <dsp:nvSpPr>
        <dsp:cNvPr id="0" name=""/>
        <dsp:cNvSpPr/>
      </dsp:nvSpPr>
      <dsp:spPr>
        <a:xfrm>
          <a:off x="4077" y="3932238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Estamos iniciando</a:t>
          </a:r>
        </a:p>
      </dsp:txBody>
      <dsp:txXfrm>
        <a:off x="4077" y="3932238"/>
        <a:ext cx="2153162" cy="1887373"/>
      </dsp:txXfrm>
    </dsp:sp>
    <dsp:sp modelId="{5FB33B01-02BE-4B9B-B933-476748BE483A}">
      <dsp:nvSpPr>
        <dsp:cNvPr id="0" name=""/>
        <dsp:cNvSpPr/>
      </dsp:nvSpPr>
      <dsp:spPr>
        <a:xfrm>
          <a:off x="2050035" y="4172547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306190"/>
            <a:satOff val="45"/>
            <a:lumOff val="-1079"/>
            <a:alphaOff val="0"/>
          </a:schemeClr>
        </a:solidFill>
        <a:ln w="12700" cap="flat" cmpd="sng" algn="ctr">
          <a:solidFill>
            <a:schemeClr val="accent5">
              <a:hueOff val="-306190"/>
              <a:satOff val="45"/>
              <a:lumOff val="-10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FD2F31-E38D-46E5-B357-56A50384E22F}">
      <dsp:nvSpPr>
        <dsp:cNvPr id="0" name=""/>
        <dsp:cNvSpPr/>
      </dsp:nvSpPr>
      <dsp:spPr>
        <a:xfrm rot="5400000">
          <a:off x="3241683" y="2740105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612379"/>
            <a:satOff val="90"/>
            <a:lumOff val="-2157"/>
            <a:alphaOff val="0"/>
          </a:schemeClr>
        </a:solidFill>
        <a:ln w="12700" cap="flat" cmpd="sng" algn="ctr">
          <a:solidFill>
            <a:schemeClr val="accent5">
              <a:hueOff val="-612379"/>
              <a:satOff val="90"/>
              <a:lumOff val="-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7DB574-D877-428B-B21B-D9D17AAC677E}">
      <dsp:nvSpPr>
        <dsp:cNvPr id="0" name=""/>
        <dsp:cNvSpPr/>
      </dsp:nvSpPr>
      <dsp:spPr>
        <a:xfrm>
          <a:off x="2741210" y="2406338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básico</a:t>
          </a:r>
        </a:p>
      </dsp:txBody>
      <dsp:txXfrm>
        <a:off x="2741210" y="2406338"/>
        <a:ext cx="2153162" cy="1887373"/>
      </dsp:txXfrm>
    </dsp:sp>
    <dsp:sp modelId="{400CEF42-54EC-4CE7-820F-64E612AFF5AC}">
      <dsp:nvSpPr>
        <dsp:cNvPr id="0" name=""/>
        <dsp:cNvSpPr/>
      </dsp:nvSpPr>
      <dsp:spPr>
        <a:xfrm>
          <a:off x="4753406" y="2757142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918568"/>
            <a:satOff val="135"/>
            <a:lumOff val="-3236"/>
            <a:alphaOff val="0"/>
          </a:schemeClr>
        </a:solidFill>
        <a:ln w="12700" cap="flat" cmpd="sng" algn="ctr">
          <a:solidFill>
            <a:schemeClr val="accent5">
              <a:hueOff val="-918568"/>
              <a:satOff val="135"/>
              <a:lumOff val="-323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FA2C75-5402-4ED7-AD89-9D72D666DE68}">
      <dsp:nvSpPr>
        <dsp:cNvPr id="0" name=""/>
        <dsp:cNvSpPr/>
      </dsp:nvSpPr>
      <dsp:spPr>
        <a:xfrm rot="5400000">
          <a:off x="5709554" y="1542497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1224758"/>
            <a:satOff val="180"/>
            <a:lumOff val="-4314"/>
            <a:alphaOff val="0"/>
          </a:schemeClr>
        </a:solidFill>
        <a:ln w="12700" cap="flat" cmpd="sng" algn="ctr">
          <a:solidFill>
            <a:schemeClr val="accent5">
              <a:hueOff val="-1224758"/>
              <a:satOff val="180"/>
              <a:lumOff val="-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0737EB-E398-4BE2-B8ED-41F3BD730DBC}">
      <dsp:nvSpPr>
        <dsp:cNvPr id="0" name=""/>
        <dsp:cNvSpPr/>
      </dsp:nvSpPr>
      <dsp:spPr>
        <a:xfrm>
          <a:off x="5236372" y="1283316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satisfactorio</a:t>
          </a:r>
        </a:p>
      </dsp:txBody>
      <dsp:txXfrm>
        <a:off x="5236372" y="1283316"/>
        <a:ext cx="2153162" cy="1887373"/>
      </dsp:txXfrm>
    </dsp:sp>
    <dsp:sp modelId="{DB23C2DF-AD1D-4D37-85CB-8F2C76A8A1A3}">
      <dsp:nvSpPr>
        <dsp:cNvPr id="0" name=""/>
        <dsp:cNvSpPr/>
      </dsp:nvSpPr>
      <dsp:spPr>
        <a:xfrm>
          <a:off x="7204947" y="1556120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1530947"/>
            <a:satOff val="225"/>
            <a:lumOff val="-5393"/>
            <a:alphaOff val="0"/>
          </a:schemeClr>
        </a:solidFill>
        <a:ln w="12700" cap="flat" cmpd="sng" algn="ctr">
          <a:solidFill>
            <a:schemeClr val="accent5">
              <a:hueOff val="-1530947"/>
              <a:satOff val="225"/>
              <a:lumOff val="-53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D7AEA9-FED0-4567-884B-8BEA521EF36E}">
      <dsp:nvSpPr>
        <dsp:cNvPr id="0" name=""/>
        <dsp:cNvSpPr/>
      </dsp:nvSpPr>
      <dsp:spPr>
        <a:xfrm rot="5400000">
          <a:off x="8388108" y="148223"/>
          <a:ext cx="1433293" cy="2800573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1837137"/>
            <a:satOff val="270"/>
            <a:lumOff val="-6471"/>
            <a:alphaOff val="0"/>
          </a:schemeClr>
        </a:solidFill>
        <a:ln w="12700" cap="flat" cmpd="sng" algn="ctr">
          <a:solidFill>
            <a:schemeClr val="accent5">
              <a:hueOff val="-1837137"/>
              <a:satOff val="270"/>
              <a:lumOff val="-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470164-B1E7-4203-9515-FD97C6D9D7B6}">
      <dsp:nvSpPr>
        <dsp:cNvPr id="0" name=""/>
        <dsp:cNvSpPr/>
      </dsp:nvSpPr>
      <dsp:spPr>
        <a:xfrm>
          <a:off x="7768098" y="158917"/>
          <a:ext cx="3787564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de excelencia</a:t>
          </a:r>
        </a:p>
      </dsp:txBody>
      <dsp:txXfrm>
        <a:off x="7768098" y="158917"/>
        <a:ext cx="3787564" cy="188737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B3D438-3C97-4E43-B4D5-6770D68CD71F}">
      <dsp:nvSpPr>
        <dsp:cNvPr id="0" name=""/>
        <dsp:cNvSpPr/>
      </dsp:nvSpPr>
      <dsp:spPr>
        <a:xfrm rot="5400000">
          <a:off x="503739" y="4132827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751DF3-49AC-4927-9A5D-8325BE19FAD6}">
      <dsp:nvSpPr>
        <dsp:cNvPr id="0" name=""/>
        <dsp:cNvSpPr/>
      </dsp:nvSpPr>
      <dsp:spPr>
        <a:xfrm>
          <a:off x="4077" y="3968136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Estamos iniciando</a:t>
          </a:r>
        </a:p>
      </dsp:txBody>
      <dsp:txXfrm>
        <a:off x="4077" y="3968136"/>
        <a:ext cx="2153162" cy="1887373"/>
      </dsp:txXfrm>
    </dsp:sp>
    <dsp:sp modelId="{5FB33B01-02BE-4B9B-B933-476748BE483A}">
      <dsp:nvSpPr>
        <dsp:cNvPr id="0" name=""/>
        <dsp:cNvSpPr/>
      </dsp:nvSpPr>
      <dsp:spPr>
        <a:xfrm>
          <a:off x="2050035" y="4172547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306190"/>
            <a:satOff val="45"/>
            <a:lumOff val="-1079"/>
            <a:alphaOff val="0"/>
          </a:schemeClr>
        </a:solidFill>
        <a:ln w="12700" cap="flat" cmpd="sng" algn="ctr">
          <a:solidFill>
            <a:schemeClr val="accent5">
              <a:hueOff val="-306190"/>
              <a:satOff val="45"/>
              <a:lumOff val="-10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FD2F31-E38D-46E5-B357-56A50384E22F}">
      <dsp:nvSpPr>
        <dsp:cNvPr id="0" name=""/>
        <dsp:cNvSpPr/>
      </dsp:nvSpPr>
      <dsp:spPr>
        <a:xfrm rot="5400000">
          <a:off x="3241683" y="2740105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612379"/>
            <a:satOff val="90"/>
            <a:lumOff val="-2157"/>
            <a:alphaOff val="0"/>
          </a:schemeClr>
        </a:solidFill>
        <a:ln w="12700" cap="flat" cmpd="sng" algn="ctr">
          <a:solidFill>
            <a:schemeClr val="accent5">
              <a:hueOff val="-612379"/>
              <a:satOff val="90"/>
              <a:lumOff val="-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7DB574-D877-428B-B21B-D9D17AAC677E}">
      <dsp:nvSpPr>
        <dsp:cNvPr id="0" name=""/>
        <dsp:cNvSpPr/>
      </dsp:nvSpPr>
      <dsp:spPr>
        <a:xfrm>
          <a:off x="2741210" y="2406338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básico</a:t>
          </a:r>
        </a:p>
      </dsp:txBody>
      <dsp:txXfrm>
        <a:off x="2741210" y="2406338"/>
        <a:ext cx="2153162" cy="1887373"/>
      </dsp:txXfrm>
    </dsp:sp>
    <dsp:sp modelId="{400CEF42-54EC-4CE7-820F-64E612AFF5AC}">
      <dsp:nvSpPr>
        <dsp:cNvPr id="0" name=""/>
        <dsp:cNvSpPr/>
      </dsp:nvSpPr>
      <dsp:spPr>
        <a:xfrm>
          <a:off x="4753406" y="2757142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918568"/>
            <a:satOff val="135"/>
            <a:lumOff val="-3236"/>
            <a:alphaOff val="0"/>
          </a:schemeClr>
        </a:solidFill>
        <a:ln w="12700" cap="flat" cmpd="sng" algn="ctr">
          <a:solidFill>
            <a:schemeClr val="accent5">
              <a:hueOff val="-918568"/>
              <a:satOff val="135"/>
              <a:lumOff val="-323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FA2C75-5402-4ED7-AD89-9D72D666DE68}">
      <dsp:nvSpPr>
        <dsp:cNvPr id="0" name=""/>
        <dsp:cNvSpPr/>
      </dsp:nvSpPr>
      <dsp:spPr>
        <a:xfrm rot="5400000">
          <a:off x="5709554" y="1542497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1224758"/>
            <a:satOff val="180"/>
            <a:lumOff val="-4314"/>
            <a:alphaOff val="0"/>
          </a:schemeClr>
        </a:solidFill>
        <a:ln w="12700" cap="flat" cmpd="sng" algn="ctr">
          <a:solidFill>
            <a:schemeClr val="accent5">
              <a:hueOff val="-1224758"/>
              <a:satOff val="180"/>
              <a:lumOff val="-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0737EB-E398-4BE2-B8ED-41F3BD730DBC}">
      <dsp:nvSpPr>
        <dsp:cNvPr id="0" name=""/>
        <dsp:cNvSpPr/>
      </dsp:nvSpPr>
      <dsp:spPr>
        <a:xfrm>
          <a:off x="5236372" y="1283316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satisfactorio</a:t>
          </a:r>
        </a:p>
      </dsp:txBody>
      <dsp:txXfrm>
        <a:off x="5236372" y="1283316"/>
        <a:ext cx="2153162" cy="1887373"/>
      </dsp:txXfrm>
    </dsp:sp>
    <dsp:sp modelId="{DB23C2DF-AD1D-4D37-85CB-8F2C76A8A1A3}">
      <dsp:nvSpPr>
        <dsp:cNvPr id="0" name=""/>
        <dsp:cNvSpPr/>
      </dsp:nvSpPr>
      <dsp:spPr>
        <a:xfrm>
          <a:off x="7204947" y="1556120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1530947"/>
            <a:satOff val="225"/>
            <a:lumOff val="-5393"/>
            <a:alphaOff val="0"/>
          </a:schemeClr>
        </a:solidFill>
        <a:ln w="12700" cap="flat" cmpd="sng" algn="ctr">
          <a:solidFill>
            <a:schemeClr val="accent5">
              <a:hueOff val="-1530947"/>
              <a:satOff val="225"/>
              <a:lumOff val="-53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D7AEA9-FED0-4567-884B-8BEA521EF36E}">
      <dsp:nvSpPr>
        <dsp:cNvPr id="0" name=""/>
        <dsp:cNvSpPr/>
      </dsp:nvSpPr>
      <dsp:spPr>
        <a:xfrm rot="5400000">
          <a:off x="8388108" y="148223"/>
          <a:ext cx="1433293" cy="2800573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1837137"/>
            <a:satOff val="270"/>
            <a:lumOff val="-6471"/>
            <a:alphaOff val="0"/>
          </a:schemeClr>
        </a:solidFill>
        <a:ln w="12700" cap="flat" cmpd="sng" algn="ctr">
          <a:solidFill>
            <a:schemeClr val="accent5">
              <a:hueOff val="-1837137"/>
              <a:satOff val="270"/>
              <a:lumOff val="-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470164-B1E7-4203-9515-FD97C6D9D7B6}">
      <dsp:nvSpPr>
        <dsp:cNvPr id="0" name=""/>
        <dsp:cNvSpPr/>
      </dsp:nvSpPr>
      <dsp:spPr>
        <a:xfrm>
          <a:off x="7768098" y="158917"/>
          <a:ext cx="3787564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de excelencia</a:t>
          </a:r>
        </a:p>
      </dsp:txBody>
      <dsp:txXfrm>
        <a:off x="7768098" y="158917"/>
        <a:ext cx="3787564" cy="188737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B3D438-3C97-4E43-B4D5-6770D68CD71F}">
      <dsp:nvSpPr>
        <dsp:cNvPr id="0" name=""/>
        <dsp:cNvSpPr/>
      </dsp:nvSpPr>
      <dsp:spPr>
        <a:xfrm rot="5400000">
          <a:off x="503739" y="4132827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751DF3-49AC-4927-9A5D-8325BE19FAD6}">
      <dsp:nvSpPr>
        <dsp:cNvPr id="0" name=""/>
        <dsp:cNvSpPr/>
      </dsp:nvSpPr>
      <dsp:spPr>
        <a:xfrm>
          <a:off x="4077" y="3968136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Estamos iniciando</a:t>
          </a:r>
        </a:p>
      </dsp:txBody>
      <dsp:txXfrm>
        <a:off x="4077" y="3968136"/>
        <a:ext cx="2153162" cy="1887373"/>
      </dsp:txXfrm>
    </dsp:sp>
    <dsp:sp modelId="{5FB33B01-02BE-4B9B-B933-476748BE483A}">
      <dsp:nvSpPr>
        <dsp:cNvPr id="0" name=""/>
        <dsp:cNvSpPr/>
      </dsp:nvSpPr>
      <dsp:spPr>
        <a:xfrm>
          <a:off x="2050035" y="4172547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306190"/>
            <a:satOff val="45"/>
            <a:lumOff val="-1079"/>
            <a:alphaOff val="0"/>
          </a:schemeClr>
        </a:solidFill>
        <a:ln w="12700" cap="flat" cmpd="sng" algn="ctr">
          <a:solidFill>
            <a:schemeClr val="accent5">
              <a:hueOff val="-306190"/>
              <a:satOff val="45"/>
              <a:lumOff val="-10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FD2F31-E38D-46E5-B357-56A50384E22F}">
      <dsp:nvSpPr>
        <dsp:cNvPr id="0" name=""/>
        <dsp:cNvSpPr/>
      </dsp:nvSpPr>
      <dsp:spPr>
        <a:xfrm rot="5400000">
          <a:off x="3241683" y="2740105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612379"/>
            <a:satOff val="90"/>
            <a:lumOff val="-2157"/>
            <a:alphaOff val="0"/>
          </a:schemeClr>
        </a:solidFill>
        <a:ln w="12700" cap="flat" cmpd="sng" algn="ctr">
          <a:solidFill>
            <a:schemeClr val="accent5">
              <a:hueOff val="-612379"/>
              <a:satOff val="90"/>
              <a:lumOff val="-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7DB574-D877-428B-B21B-D9D17AAC677E}">
      <dsp:nvSpPr>
        <dsp:cNvPr id="0" name=""/>
        <dsp:cNvSpPr/>
      </dsp:nvSpPr>
      <dsp:spPr>
        <a:xfrm>
          <a:off x="2741210" y="2406338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básico</a:t>
          </a:r>
        </a:p>
      </dsp:txBody>
      <dsp:txXfrm>
        <a:off x="2741210" y="2406338"/>
        <a:ext cx="2153162" cy="1887373"/>
      </dsp:txXfrm>
    </dsp:sp>
    <dsp:sp modelId="{400CEF42-54EC-4CE7-820F-64E612AFF5AC}">
      <dsp:nvSpPr>
        <dsp:cNvPr id="0" name=""/>
        <dsp:cNvSpPr/>
      </dsp:nvSpPr>
      <dsp:spPr>
        <a:xfrm>
          <a:off x="4753406" y="2757142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918568"/>
            <a:satOff val="135"/>
            <a:lumOff val="-3236"/>
            <a:alphaOff val="0"/>
          </a:schemeClr>
        </a:solidFill>
        <a:ln w="12700" cap="flat" cmpd="sng" algn="ctr">
          <a:solidFill>
            <a:schemeClr val="accent5">
              <a:hueOff val="-918568"/>
              <a:satOff val="135"/>
              <a:lumOff val="-323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FA2C75-5402-4ED7-AD89-9D72D666DE68}">
      <dsp:nvSpPr>
        <dsp:cNvPr id="0" name=""/>
        <dsp:cNvSpPr/>
      </dsp:nvSpPr>
      <dsp:spPr>
        <a:xfrm rot="5400000">
          <a:off x="5709554" y="1542497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1224758"/>
            <a:satOff val="180"/>
            <a:lumOff val="-4314"/>
            <a:alphaOff val="0"/>
          </a:schemeClr>
        </a:solidFill>
        <a:ln w="12700" cap="flat" cmpd="sng" algn="ctr">
          <a:solidFill>
            <a:schemeClr val="accent5">
              <a:hueOff val="-1224758"/>
              <a:satOff val="180"/>
              <a:lumOff val="-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0737EB-E398-4BE2-B8ED-41F3BD730DBC}">
      <dsp:nvSpPr>
        <dsp:cNvPr id="0" name=""/>
        <dsp:cNvSpPr/>
      </dsp:nvSpPr>
      <dsp:spPr>
        <a:xfrm>
          <a:off x="5236372" y="1283316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satisfactorio</a:t>
          </a:r>
        </a:p>
      </dsp:txBody>
      <dsp:txXfrm>
        <a:off x="5236372" y="1283316"/>
        <a:ext cx="2153162" cy="1887373"/>
      </dsp:txXfrm>
    </dsp:sp>
    <dsp:sp modelId="{DB23C2DF-AD1D-4D37-85CB-8F2C76A8A1A3}">
      <dsp:nvSpPr>
        <dsp:cNvPr id="0" name=""/>
        <dsp:cNvSpPr/>
      </dsp:nvSpPr>
      <dsp:spPr>
        <a:xfrm>
          <a:off x="7204947" y="1556120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1530947"/>
            <a:satOff val="225"/>
            <a:lumOff val="-5393"/>
            <a:alphaOff val="0"/>
          </a:schemeClr>
        </a:solidFill>
        <a:ln w="12700" cap="flat" cmpd="sng" algn="ctr">
          <a:solidFill>
            <a:schemeClr val="accent5">
              <a:hueOff val="-1530947"/>
              <a:satOff val="225"/>
              <a:lumOff val="-53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D7AEA9-FED0-4567-884B-8BEA521EF36E}">
      <dsp:nvSpPr>
        <dsp:cNvPr id="0" name=""/>
        <dsp:cNvSpPr/>
      </dsp:nvSpPr>
      <dsp:spPr>
        <a:xfrm rot="5400000">
          <a:off x="8388108" y="148223"/>
          <a:ext cx="1433293" cy="2800573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1837137"/>
            <a:satOff val="270"/>
            <a:lumOff val="-6471"/>
            <a:alphaOff val="0"/>
          </a:schemeClr>
        </a:solidFill>
        <a:ln w="12700" cap="flat" cmpd="sng" algn="ctr">
          <a:solidFill>
            <a:schemeClr val="accent5">
              <a:hueOff val="-1837137"/>
              <a:satOff val="270"/>
              <a:lumOff val="-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470164-B1E7-4203-9515-FD97C6D9D7B6}">
      <dsp:nvSpPr>
        <dsp:cNvPr id="0" name=""/>
        <dsp:cNvSpPr/>
      </dsp:nvSpPr>
      <dsp:spPr>
        <a:xfrm>
          <a:off x="7768098" y="158917"/>
          <a:ext cx="3787564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de excelencia</a:t>
          </a:r>
        </a:p>
      </dsp:txBody>
      <dsp:txXfrm>
        <a:off x="7768098" y="158917"/>
        <a:ext cx="3787564" cy="188737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B3D438-3C97-4E43-B4D5-6770D68CD71F}">
      <dsp:nvSpPr>
        <dsp:cNvPr id="0" name=""/>
        <dsp:cNvSpPr/>
      </dsp:nvSpPr>
      <dsp:spPr>
        <a:xfrm rot="5400000">
          <a:off x="503739" y="4132827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751DF3-49AC-4927-9A5D-8325BE19FAD6}">
      <dsp:nvSpPr>
        <dsp:cNvPr id="0" name=""/>
        <dsp:cNvSpPr/>
      </dsp:nvSpPr>
      <dsp:spPr>
        <a:xfrm>
          <a:off x="4077" y="3968136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Estamos iniciando</a:t>
          </a:r>
        </a:p>
      </dsp:txBody>
      <dsp:txXfrm>
        <a:off x="4077" y="3968136"/>
        <a:ext cx="2153162" cy="1887373"/>
      </dsp:txXfrm>
    </dsp:sp>
    <dsp:sp modelId="{5FB33B01-02BE-4B9B-B933-476748BE483A}">
      <dsp:nvSpPr>
        <dsp:cNvPr id="0" name=""/>
        <dsp:cNvSpPr/>
      </dsp:nvSpPr>
      <dsp:spPr>
        <a:xfrm>
          <a:off x="2050035" y="4172547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306190"/>
            <a:satOff val="45"/>
            <a:lumOff val="-1079"/>
            <a:alphaOff val="0"/>
          </a:schemeClr>
        </a:solidFill>
        <a:ln w="12700" cap="flat" cmpd="sng" algn="ctr">
          <a:solidFill>
            <a:schemeClr val="accent5">
              <a:hueOff val="-306190"/>
              <a:satOff val="45"/>
              <a:lumOff val="-10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FD2F31-E38D-46E5-B357-56A50384E22F}">
      <dsp:nvSpPr>
        <dsp:cNvPr id="0" name=""/>
        <dsp:cNvSpPr/>
      </dsp:nvSpPr>
      <dsp:spPr>
        <a:xfrm rot="5400000">
          <a:off x="3241683" y="2740105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612379"/>
            <a:satOff val="90"/>
            <a:lumOff val="-2157"/>
            <a:alphaOff val="0"/>
          </a:schemeClr>
        </a:solidFill>
        <a:ln w="12700" cap="flat" cmpd="sng" algn="ctr">
          <a:solidFill>
            <a:schemeClr val="accent5">
              <a:hueOff val="-612379"/>
              <a:satOff val="90"/>
              <a:lumOff val="-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7DB574-D877-428B-B21B-D9D17AAC677E}">
      <dsp:nvSpPr>
        <dsp:cNvPr id="0" name=""/>
        <dsp:cNvSpPr/>
      </dsp:nvSpPr>
      <dsp:spPr>
        <a:xfrm>
          <a:off x="2741210" y="2406338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básico</a:t>
          </a:r>
        </a:p>
      </dsp:txBody>
      <dsp:txXfrm>
        <a:off x="2741210" y="2406338"/>
        <a:ext cx="2153162" cy="1887373"/>
      </dsp:txXfrm>
    </dsp:sp>
    <dsp:sp modelId="{400CEF42-54EC-4CE7-820F-64E612AFF5AC}">
      <dsp:nvSpPr>
        <dsp:cNvPr id="0" name=""/>
        <dsp:cNvSpPr/>
      </dsp:nvSpPr>
      <dsp:spPr>
        <a:xfrm>
          <a:off x="4753406" y="2757142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918568"/>
            <a:satOff val="135"/>
            <a:lumOff val="-3236"/>
            <a:alphaOff val="0"/>
          </a:schemeClr>
        </a:solidFill>
        <a:ln w="12700" cap="flat" cmpd="sng" algn="ctr">
          <a:solidFill>
            <a:schemeClr val="accent5">
              <a:hueOff val="-918568"/>
              <a:satOff val="135"/>
              <a:lumOff val="-323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FA2C75-5402-4ED7-AD89-9D72D666DE68}">
      <dsp:nvSpPr>
        <dsp:cNvPr id="0" name=""/>
        <dsp:cNvSpPr/>
      </dsp:nvSpPr>
      <dsp:spPr>
        <a:xfrm rot="5400000">
          <a:off x="5709554" y="1542497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1224758"/>
            <a:satOff val="180"/>
            <a:lumOff val="-4314"/>
            <a:alphaOff val="0"/>
          </a:schemeClr>
        </a:solidFill>
        <a:ln w="12700" cap="flat" cmpd="sng" algn="ctr">
          <a:solidFill>
            <a:schemeClr val="accent5">
              <a:hueOff val="-1224758"/>
              <a:satOff val="180"/>
              <a:lumOff val="-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0737EB-E398-4BE2-B8ED-41F3BD730DBC}">
      <dsp:nvSpPr>
        <dsp:cNvPr id="0" name=""/>
        <dsp:cNvSpPr/>
      </dsp:nvSpPr>
      <dsp:spPr>
        <a:xfrm>
          <a:off x="5236372" y="1283316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satisfactorio</a:t>
          </a:r>
        </a:p>
      </dsp:txBody>
      <dsp:txXfrm>
        <a:off x="5236372" y="1283316"/>
        <a:ext cx="2153162" cy="1887373"/>
      </dsp:txXfrm>
    </dsp:sp>
    <dsp:sp modelId="{DB23C2DF-AD1D-4D37-85CB-8F2C76A8A1A3}">
      <dsp:nvSpPr>
        <dsp:cNvPr id="0" name=""/>
        <dsp:cNvSpPr/>
      </dsp:nvSpPr>
      <dsp:spPr>
        <a:xfrm>
          <a:off x="7204947" y="1556120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1530947"/>
            <a:satOff val="225"/>
            <a:lumOff val="-5393"/>
            <a:alphaOff val="0"/>
          </a:schemeClr>
        </a:solidFill>
        <a:ln w="12700" cap="flat" cmpd="sng" algn="ctr">
          <a:solidFill>
            <a:schemeClr val="accent5">
              <a:hueOff val="-1530947"/>
              <a:satOff val="225"/>
              <a:lumOff val="-53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D7AEA9-FED0-4567-884B-8BEA521EF36E}">
      <dsp:nvSpPr>
        <dsp:cNvPr id="0" name=""/>
        <dsp:cNvSpPr/>
      </dsp:nvSpPr>
      <dsp:spPr>
        <a:xfrm rot="5400000">
          <a:off x="8388108" y="148223"/>
          <a:ext cx="1433293" cy="2800573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1837137"/>
            <a:satOff val="270"/>
            <a:lumOff val="-6471"/>
            <a:alphaOff val="0"/>
          </a:schemeClr>
        </a:solidFill>
        <a:ln w="12700" cap="flat" cmpd="sng" algn="ctr">
          <a:solidFill>
            <a:schemeClr val="accent5">
              <a:hueOff val="-1837137"/>
              <a:satOff val="270"/>
              <a:lumOff val="-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470164-B1E7-4203-9515-FD97C6D9D7B6}">
      <dsp:nvSpPr>
        <dsp:cNvPr id="0" name=""/>
        <dsp:cNvSpPr/>
      </dsp:nvSpPr>
      <dsp:spPr>
        <a:xfrm>
          <a:off x="7768098" y="158917"/>
          <a:ext cx="3787564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de excelencia</a:t>
          </a:r>
        </a:p>
      </dsp:txBody>
      <dsp:txXfrm>
        <a:off x="7768098" y="158917"/>
        <a:ext cx="3787564" cy="188737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B3D438-3C97-4E43-B4D5-6770D68CD71F}">
      <dsp:nvSpPr>
        <dsp:cNvPr id="0" name=""/>
        <dsp:cNvSpPr/>
      </dsp:nvSpPr>
      <dsp:spPr>
        <a:xfrm rot="5400000">
          <a:off x="503739" y="4132827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751DF3-49AC-4927-9A5D-8325BE19FAD6}">
      <dsp:nvSpPr>
        <dsp:cNvPr id="0" name=""/>
        <dsp:cNvSpPr/>
      </dsp:nvSpPr>
      <dsp:spPr>
        <a:xfrm>
          <a:off x="4077" y="3968136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Estamos iniciando</a:t>
          </a:r>
        </a:p>
      </dsp:txBody>
      <dsp:txXfrm>
        <a:off x="4077" y="3968136"/>
        <a:ext cx="2153162" cy="1887373"/>
      </dsp:txXfrm>
    </dsp:sp>
    <dsp:sp modelId="{5FB33B01-02BE-4B9B-B933-476748BE483A}">
      <dsp:nvSpPr>
        <dsp:cNvPr id="0" name=""/>
        <dsp:cNvSpPr/>
      </dsp:nvSpPr>
      <dsp:spPr>
        <a:xfrm>
          <a:off x="2050035" y="4172547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306190"/>
            <a:satOff val="45"/>
            <a:lumOff val="-1079"/>
            <a:alphaOff val="0"/>
          </a:schemeClr>
        </a:solidFill>
        <a:ln w="12700" cap="flat" cmpd="sng" algn="ctr">
          <a:solidFill>
            <a:schemeClr val="accent5">
              <a:hueOff val="-306190"/>
              <a:satOff val="45"/>
              <a:lumOff val="-10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FD2F31-E38D-46E5-B357-56A50384E22F}">
      <dsp:nvSpPr>
        <dsp:cNvPr id="0" name=""/>
        <dsp:cNvSpPr/>
      </dsp:nvSpPr>
      <dsp:spPr>
        <a:xfrm rot="5400000">
          <a:off x="3241683" y="2740105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612379"/>
            <a:satOff val="90"/>
            <a:lumOff val="-2157"/>
            <a:alphaOff val="0"/>
          </a:schemeClr>
        </a:solidFill>
        <a:ln w="12700" cap="flat" cmpd="sng" algn="ctr">
          <a:solidFill>
            <a:schemeClr val="accent5">
              <a:hueOff val="-612379"/>
              <a:satOff val="90"/>
              <a:lumOff val="-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7DB574-D877-428B-B21B-D9D17AAC677E}">
      <dsp:nvSpPr>
        <dsp:cNvPr id="0" name=""/>
        <dsp:cNvSpPr/>
      </dsp:nvSpPr>
      <dsp:spPr>
        <a:xfrm>
          <a:off x="2741210" y="2406338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básico</a:t>
          </a:r>
        </a:p>
      </dsp:txBody>
      <dsp:txXfrm>
        <a:off x="2741210" y="2406338"/>
        <a:ext cx="2153162" cy="1887373"/>
      </dsp:txXfrm>
    </dsp:sp>
    <dsp:sp modelId="{400CEF42-54EC-4CE7-820F-64E612AFF5AC}">
      <dsp:nvSpPr>
        <dsp:cNvPr id="0" name=""/>
        <dsp:cNvSpPr/>
      </dsp:nvSpPr>
      <dsp:spPr>
        <a:xfrm>
          <a:off x="4753406" y="2757142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918568"/>
            <a:satOff val="135"/>
            <a:lumOff val="-3236"/>
            <a:alphaOff val="0"/>
          </a:schemeClr>
        </a:solidFill>
        <a:ln w="12700" cap="flat" cmpd="sng" algn="ctr">
          <a:solidFill>
            <a:schemeClr val="accent5">
              <a:hueOff val="-918568"/>
              <a:satOff val="135"/>
              <a:lumOff val="-323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FA2C75-5402-4ED7-AD89-9D72D666DE68}">
      <dsp:nvSpPr>
        <dsp:cNvPr id="0" name=""/>
        <dsp:cNvSpPr/>
      </dsp:nvSpPr>
      <dsp:spPr>
        <a:xfrm rot="5400000">
          <a:off x="5709554" y="1542497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1224758"/>
            <a:satOff val="180"/>
            <a:lumOff val="-4314"/>
            <a:alphaOff val="0"/>
          </a:schemeClr>
        </a:solidFill>
        <a:ln w="12700" cap="flat" cmpd="sng" algn="ctr">
          <a:solidFill>
            <a:schemeClr val="accent5">
              <a:hueOff val="-1224758"/>
              <a:satOff val="180"/>
              <a:lumOff val="-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0737EB-E398-4BE2-B8ED-41F3BD730DBC}">
      <dsp:nvSpPr>
        <dsp:cNvPr id="0" name=""/>
        <dsp:cNvSpPr/>
      </dsp:nvSpPr>
      <dsp:spPr>
        <a:xfrm>
          <a:off x="5236372" y="1283316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satisfactorio</a:t>
          </a:r>
        </a:p>
      </dsp:txBody>
      <dsp:txXfrm>
        <a:off x="5236372" y="1283316"/>
        <a:ext cx="2153162" cy="1887373"/>
      </dsp:txXfrm>
    </dsp:sp>
    <dsp:sp modelId="{DB23C2DF-AD1D-4D37-85CB-8F2C76A8A1A3}">
      <dsp:nvSpPr>
        <dsp:cNvPr id="0" name=""/>
        <dsp:cNvSpPr/>
      </dsp:nvSpPr>
      <dsp:spPr>
        <a:xfrm>
          <a:off x="7204947" y="1556120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1530947"/>
            <a:satOff val="225"/>
            <a:lumOff val="-5393"/>
            <a:alphaOff val="0"/>
          </a:schemeClr>
        </a:solidFill>
        <a:ln w="12700" cap="flat" cmpd="sng" algn="ctr">
          <a:solidFill>
            <a:schemeClr val="accent5">
              <a:hueOff val="-1530947"/>
              <a:satOff val="225"/>
              <a:lumOff val="-53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D7AEA9-FED0-4567-884B-8BEA521EF36E}">
      <dsp:nvSpPr>
        <dsp:cNvPr id="0" name=""/>
        <dsp:cNvSpPr/>
      </dsp:nvSpPr>
      <dsp:spPr>
        <a:xfrm rot="5400000">
          <a:off x="8388108" y="148223"/>
          <a:ext cx="1433293" cy="2800573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1837137"/>
            <a:satOff val="270"/>
            <a:lumOff val="-6471"/>
            <a:alphaOff val="0"/>
          </a:schemeClr>
        </a:solidFill>
        <a:ln w="12700" cap="flat" cmpd="sng" algn="ctr">
          <a:solidFill>
            <a:schemeClr val="accent5">
              <a:hueOff val="-1837137"/>
              <a:satOff val="270"/>
              <a:lumOff val="-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470164-B1E7-4203-9515-FD97C6D9D7B6}">
      <dsp:nvSpPr>
        <dsp:cNvPr id="0" name=""/>
        <dsp:cNvSpPr/>
      </dsp:nvSpPr>
      <dsp:spPr>
        <a:xfrm>
          <a:off x="7768098" y="158917"/>
          <a:ext cx="3787564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de excelencia</a:t>
          </a:r>
        </a:p>
      </dsp:txBody>
      <dsp:txXfrm>
        <a:off x="7768098" y="158917"/>
        <a:ext cx="3787564" cy="188737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B3D438-3C97-4E43-B4D5-6770D68CD71F}">
      <dsp:nvSpPr>
        <dsp:cNvPr id="0" name=""/>
        <dsp:cNvSpPr/>
      </dsp:nvSpPr>
      <dsp:spPr>
        <a:xfrm rot="5400000">
          <a:off x="503739" y="4132827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751DF3-49AC-4927-9A5D-8325BE19FAD6}">
      <dsp:nvSpPr>
        <dsp:cNvPr id="0" name=""/>
        <dsp:cNvSpPr/>
      </dsp:nvSpPr>
      <dsp:spPr>
        <a:xfrm>
          <a:off x="4077" y="3968136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Estamos iniciando</a:t>
          </a:r>
        </a:p>
      </dsp:txBody>
      <dsp:txXfrm>
        <a:off x="4077" y="3968136"/>
        <a:ext cx="2153162" cy="1887373"/>
      </dsp:txXfrm>
    </dsp:sp>
    <dsp:sp modelId="{5FB33B01-02BE-4B9B-B933-476748BE483A}">
      <dsp:nvSpPr>
        <dsp:cNvPr id="0" name=""/>
        <dsp:cNvSpPr/>
      </dsp:nvSpPr>
      <dsp:spPr>
        <a:xfrm>
          <a:off x="2050035" y="4172547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306190"/>
            <a:satOff val="45"/>
            <a:lumOff val="-1079"/>
            <a:alphaOff val="0"/>
          </a:schemeClr>
        </a:solidFill>
        <a:ln w="12700" cap="flat" cmpd="sng" algn="ctr">
          <a:solidFill>
            <a:schemeClr val="accent5">
              <a:hueOff val="-306190"/>
              <a:satOff val="45"/>
              <a:lumOff val="-10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FD2F31-E38D-46E5-B357-56A50384E22F}">
      <dsp:nvSpPr>
        <dsp:cNvPr id="0" name=""/>
        <dsp:cNvSpPr/>
      </dsp:nvSpPr>
      <dsp:spPr>
        <a:xfrm rot="5400000">
          <a:off x="3241683" y="2740105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612379"/>
            <a:satOff val="90"/>
            <a:lumOff val="-2157"/>
            <a:alphaOff val="0"/>
          </a:schemeClr>
        </a:solidFill>
        <a:ln w="12700" cap="flat" cmpd="sng" algn="ctr">
          <a:solidFill>
            <a:schemeClr val="accent5">
              <a:hueOff val="-612379"/>
              <a:satOff val="90"/>
              <a:lumOff val="-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7DB574-D877-428B-B21B-D9D17AAC677E}">
      <dsp:nvSpPr>
        <dsp:cNvPr id="0" name=""/>
        <dsp:cNvSpPr/>
      </dsp:nvSpPr>
      <dsp:spPr>
        <a:xfrm>
          <a:off x="2741210" y="2406338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básico</a:t>
          </a:r>
        </a:p>
      </dsp:txBody>
      <dsp:txXfrm>
        <a:off x="2741210" y="2406338"/>
        <a:ext cx="2153162" cy="1887373"/>
      </dsp:txXfrm>
    </dsp:sp>
    <dsp:sp modelId="{400CEF42-54EC-4CE7-820F-64E612AFF5AC}">
      <dsp:nvSpPr>
        <dsp:cNvPr id="0" name=""/>
        <dsp:cNvSpPr/>
      </dsp:nvSpPr>
      <dsp:spPr>
        <a:xfrm>
          <a:off x="4753406" y="2757142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918568"/>
            <a:satOff val="135"/>
            <a:lumOff val="-3236"/>
            <a:alphaOff val="0"/>
          </a:schemeClr>
        </a:solidFill>
        <a:ln w="12700" cap="flat" cmpd="sng" algn="ctr">
          <a:solidFill>
            <a:schemeClr val="accent5">
              <a:hueOff val="-918568"/>
              <a:satOff val="135"/>
              <a:lumOff val="-323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FA2C75-5402-4ED7-AD89-9D72D666DE68}">
      <dsp:nvSpPr>
        <dsp:cNvPr id="0" name=""/>
        <dsp:cNvSpPr/>
      </dsp:nvSpPr>
      <dsp:spPr>
        <a:xfrm rot="5400000">
          <a:off x="5709554" y="1542497"/>
          <a:ext cx="1433293" cy="238496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1224758"/>
            <a:satOff val="180"/>
            <a:lumOff val="-4314"/>
            <a:alphaOff val="0"/>
          </a:schemeClr>
        </a:solidFill>
        <a:ln w="12700" cap="flat" cmpd="sng" algn="ctr">
          <a:solidFill>
            <a:schemeClr val="accent5">
              <a:hueOff val="-1224758"/>
              <a:satOff val="180"/>
              <a:lumOff val="-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0737EB-E398-4BE2-B8ED-41F3BD730DBC}">
      <dsp:nvSpPr>
        <dsp:cNvPr id="0" name=""/>
        <dsp:cNvSpPr/>
      </dsp:nvSpPr>
      <dsp:spPr>
        <a:xfrm>
          <a:off x="5236372" y="1283316"/>
          <a:ext cx="2153162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satisfactorio</a:t>
          </a:r>
        </a:p>
      </dsp:txBody>
      <dsp:txXfrm>
        <a:off x="5236372" y="1283316"/>
        <a:ext cx="2153162" cy="1887373"/>
      </dsp:txXfrm>
    </dsp:sp>
    <dsp:sp modelId="{DB23C2DF-AD1D-4D37-85CB-8F2C76A8A1A3}">
      <dsp:nvSpPr>
        <dsp:cNvPr id="0" name=""/>
        <dsp:cNvSpPr/>
      </dsp:nvSpPr>
      <dsp:spPr>
        <a:xfrm>
          <a:off x="7204947" y="1556120"/>
          <a:ext cx="406257" cy="406257"/>
        </a:xfrm>
        <a:prstGeom prst="triangle">
          <a:avLst>
            <a:gd name="adj" fmla="val 100000"/>
          </a:avLst>
        </a:prstGeom>
        <a:solidFill>
          <a:schemeClr val="accent5">
            <a:hueOff val="-1530947"/>
            <a:satOff val="225"/>
            <a:lumOff val="-5393"/>
            <a:alphaOff val="0"/>
          </a:schemeClr>
        </a:solidFill>
        <a:ln w="12700" cap="flat" cmpd="sng" algn="ctr">
          <a:solidFill>
            <a:schemeClr val="accent5">
              <a:hueOff val="-1530947"/>
              <a:satOff val="225"/>
              <a:lumOff val="-53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D7AEA9-FED0-4567-884B-8BEA521EF36E}">
      <dsp:nvSpPr>
        <dsp:cNvPr id="0" name=""/>
        <dsp:cNvSpPr/>
      </dsp:nvSpPr>
      <dsp:spPr>
        <a:xfrm rot="5400000">
          <a:off x="8388108" y="148223"/>
          <a:ext cx="1433293" cy="2800573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1837137"/>
            <a:satOff val="270"/>
            <a:lumOff val="-6471"/>
            <a:alphaOff val="0"/>
          </a:schemeClr>
        </a:solidFill>
        <a:ln w="12700" cap="flat" cmpd="sng" algn="ctr">
          <a:solidFill>
            <a:schemeClr val="accent5">
              <a:hueOff val="-1837137"/>
              <a:satOff val="270"/>
              <a:lumOff val="-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470164-B1E7-4203-9515-FD97C6D9D7B6}">
      <dsp:nvSpPr>
        <dsp:cNvPr id="0" name=""/>
        <dsp:cNvSpPr/>
      </dsp:nvSpPr>
      <dsp:spPr>
        <a:xfrm>
          <a:off x="7768098" y="149386"/>
          <a:ext cx="3787564" cy="188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000" kern="1200" dirty="0"/>
            <a:t>Tenemos un nivel de excelencia</a:t>
          </a:r>
        </a:p>
      </dsp:txBody>
      <dsp:txXfrm>
        <a:off x="7768098" y="149386"/>
        <a:ext cx="3787564" cy="18873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AccentHomeChevronProcess">
  <dgm:title val="Accent Home Chevron Process"/>
  <dgm:desc val="Use to show a progression; a timeline; sequential steps in a task, process, or workflow; or to emphasize movement or direction. Level 1 text appears inside an chevron shape, except the first shape which comes in a home shape, while Level 2 text appears above the invisible rectangle shapes."/>
  <dgm:catLst>
    <dgm:cat type="process" pri="500"/>
    <dgm:cat type="timeline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contrsBasedOnsibTransCount">
      <dgm:if name="oneSibTrans" axis="ch" ptType="sibTrans" func="cnt" op="equ" val="1">
        <dgm:constrLst>
          <dgm:constr type="h" for="ch" forName="composite" refType="h" fact="0.6"/>
          <dgm:constr type="w" for="ch" forName="composite" refType="w"/>
          <dgm:constr type="primFontSz" for="des" forName="parTx" val="20"/>
          <dgm:constr type="primFontSz" for="des" forName="desTx" refType="primFontSz" refFor="des" refForName="parTx" op="lte"/>
          <dgm:constr type="primFontSz" for="des" forName="parTx" op="equ"/>
          <dgm:constr type="primFontSz" for="des" forName="desTx" op="equ"/>
          <dgm:constr type="w" for="ch" forName="space" refType="w" refFor="ch" refForName="composite" fact="-0.02"/>
          <dgm:constr type="w" for="ch" ptType="sibTrans" op="equ"/>
        </dgm:constrLst>
      </dgm:if>
      <dgm:else name="moreThanOneSibTrans">
        <dgm:choose name="contrsForMoreThanOneSibTrans">
          <dgm:if name="twoSibTrans" axis="ch" ptType="sibTrans" func="cnt" op="equ" val="2">
            <dgm:constrLst>
              <dgm:constr type="h" for="ch" forName="composite" refType="h" fact="0.6"/>
              <dgm:constr type="w" for="ch" forName="composite" refType="w"/>
              <dgm:constr type="primFontSz" for="des" forName="parTx" val="20"/>
              <dgm:constr type="primFontSz" for="des" forName="desTx" refType="primFontSz" refFor="des" refForName="parTx" op="lte"/>
              <dgm:constr type="primFontSz" for="des" forName="parTx" op="equ"/>
              <dgm:constr type="primFontSz" for="des" forName="desTx" op="equ"/>
              <dgm:constr type="w" for="ch" forName="space" refType="w" refFor="ch" refForName="composite" fact="-0.03"/>
              <dgm:constr type="w" for="ch" ptType="sibTrans" op="equ"/>
            </dgm:constrLst>
          </dgm:if>
          <dgm:else name="moreThanTwoSibTrans">
            <dgm:choose name="contrsForMoreThanTwoSibTrans">
              <dgm:if name="threeSibTrans" axis="ch" ptType="sibTrans" func="cnt" op="equ" val="3">
                <dgm:constrLst>
                  <dgm:constr type="h" for="ch" forName="composite" refType="h" fact="0.6"/>
                  <dgm:constr type="w" for="ch" forName="composite" refType="w"/>
                  <dgm:constr type="primFontSz" for="des" forName="parTx" val="20"/>
                  <dgm:constr type="primFontSz" for="des" forName="desTx" refType="primFontSz" refFor="des" refForName="parTx" op="lte"/>
                  <dgm:constr type="primFontSz" for="des" forName="parTx" op="equ"/>
                  <dgm:constr type="primFontSz" for="des" forName="desTx" op="equ"/>
                  <dgm:constr type="w" for="ch" forName="space" refType="w" refFor="ch" refForName="composite" fact="-0.04"/>
                  <dgm:constr type="w" for="ch" ptType="sibTrans" op="equ"/>
                </dgm:constrLst>
              </dgm:if>
              <dgm:else name="moreThanThreeSibTrans">
                <dgm:choose name="contrsForMoreThanThreeSibTrans">
                  <dgm:if name="fourToSixSibTrans" axis="ch" ptType="sibTrans" func="cnt" op="lte" val="6">
                    <dgm:constrLst>
                      <dgm:constr type="h" for="ch" forName="composite" refType="h" fact="0.6"/>
                      <dgm:constr type="w" for="ch" forName="composite" refType="w"/>
                      <dgm:constr type="primFontSz" for="des" forName="parTx" val="20"/>
                      <dgm:constr type="primFontSz" for="des" forName="desTx" refType="primFontSz" refFor="des" refForName="parTx" op="lte"/>
                      <dgm:constr type="primFontSz" for="des" forName="parTx" op="equ"/>
                      <dgm:constr type="primFontSz" for="des" forName="desTx" op="equ"/>
                      <dgm:constr type="w" for="ch" forName="space" refType="w" refFor="ch" refForName="composite" fact="-0.05"/>
                      <dgm:constr type="w" for="ch" ptType="sibTrans" op="equ"/>
                    </dgm:constrLst>
                  </dgm:if>
                  <dgm:else name="moreThanSixSibTrans">
                    <dgm:choose name="contrsForMoreThanSixSibTrans">
                      <dgm:if name="sevenToEightSibTrans" axis="ch" ptType="sibTrans" func="cnt" op="lte" val="8">
                        <dgm:constrLst>
                          <dgm:constr type="h" for="ch" forName="composite" refType="h" fact="0.6"/>
                          <dgm:constr type="w" for="ch" forName="composite" refType="w"/>
                          <dgm:constr type="primFontSz" for="des" forName="parTx" val="20"/>
                          <dgm:constr type="primFontSz" for="des" forName="desTx" refType="primFontSz" refFor="des" refForName="parTx" op="lte"/>
                          <dgm:constr type="primFontSz" for="des" forName="parTx" op="equ"/>
                          <dgm:constr type="primFontSz" for="des" forName="desTx" op="equ"/>
                          <dgm:constr type="w" for="ch" forName="space" refType="w" refFor="ch" refForName="composite" fact="-0.07"/>
                          <dgm:constr type="w" for="ch" ptType="sibTrans" op="equ"/>
                        </dgm:constrLst>
                      </dgm:if>
                      <dgm:else name="moreThanEightSibTrans">
                        <dgm:constrLst>
                          <dgm:constr type="h" for="ch" forName="composite" refType="h" fact="0.6"/>
                          <dgm:constr type="w" for="ch" forName="composite" refType="w"/>
                          <dgm:constr type="primFontSz" for="des" forName="parTx" val="20"/>
                          <dgm:constr type="primFontSz" for="des" forName="desTx" refType="primFontSz" refFor="des" refForName="parTx" op="lte"/>
                          <dgm:constr type="primFontSz" for="des" forName="parTx" op="equ"/>
                          <dgm:constr type="primFontSz" for="des" forName="desTx" op="equ"/>
                          <dgm:constr type="w" for="ch" forName="space" refType="w" refFor="ch" refForName="composite" fact="-0.09"/>
                          <dgm:constr type="w" for="ch" ptType="sibTrans" op="equ"/>
                        </dgm:constrLst>
                      </dgm:else>
                    </dgm:choose>
                  </dgm:else>
                </dgm:choose>
              </dgm:else>
            </dgm:choose>
          </dgm:else>
        </dgm:choose>
      </dgm:else>
    </dgm:choose>
    <dgm:ruleLst/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LayoutLTRorRTL">
          <dgm:if name="LayoutLTR" func="var" arg="dir" op="equ" val="norm">
            <dgm:constrLst>
              <dgm:constr type="w" for="ch" forName="L" refType="w" fact="0.08"/>
              <dgm:constr type="h" for="ch" forName="L" refType="h" fact="0.75"/>
              <dgm:constr type="l" for="ch" forName="L"/>
              <dgm:constr type="l" for="ch" forName="parTx"/>
              <dgm:constr type="w" for="ch" forName="parTx" refType="w"/>
              <dgm:constr type="h" for="ch" forName="parTx" refType="h" fact="0.25"/>
              <dgm:constr type="t" for="ch" forName="parTx" refType="b" refFor="ch" refForName="L"/>
              <dgm:constr type="t" for="ch" forName="desTx" refType="w" refFor="ch" refForName="L" fact="0.6"/>
              <dgm:constr type="b" for="ch" forName="desTx" refType="t" refFor="ch" refForName="EmptyPlaceHolder"/>
              <dgm:constr type="l" for="ch" forName="desTx" refType="r" refFor="ch" refForName="L"/>
              <dgm:constr type="w" for="ch" forName="desTx" refType="w" fact="0.812"/>
              <dgm:constr type="w" for="ch" forName="EmptyPlaceHolder" refType="w" fact="0.82"/>
              <dgm:constr type="l" for="ch" forName="EmptyPlaceHolder" refType="r" refFor="ch" refForName="L"/>
              <dgm:constr type="b" for="ch" forName="EmptyPlaceHolder" refType="b" refFor="ch" refForName="L"/>
              <dgm:constr type="h" for="ch" forName="EmptyPlaceHolder" refType="t" refFor="ch" refForName="desTx"/>
            </dgm:constrLst>
          </dgm:if>
          <dgm:else name="LayoutRTL">
            <dgm:constrLst>
              <dgm:constr type="w" for="ch" forName="L" refType="w" fact="0.08"/>
              <dgm:constr type="h" for="ch" forName="L" refType="h" fact="0.75"/>
              <dgm:constr type="r" for="ch" forName="L" refType="w"/>
              <dgm:constr type="r" for="ch" forName="parTx" refType="w"/>
              <dgm:constr type="w" for="ch" forName="parTx" refType="w"/>
              <dgm:constr type="h" for="ch" forName="parTx" refType="h" fact="0.25"/>
              <dgm:constr type="t" for="ch" forName="parTx" refType="b" refFor="ch" refForName="L"/>
              <dgm:constr type="t" for="ch" forName="desTx" refType="w" refFor="ch" refForName="L" fact="0.6"/>
              <dgm:constr type="b" for="ch" forName="desTx" refType="t" refFor="ch" refForName="EmptyPlaceHolder"/>
              <dgm:constr type="r" for="ch" forName="desTx" refType="l" refFor="ch" refForName="L"/>
              <dgm:constr type="w" for="ch" forName="desTx" refType="w" fact="0.812"/>
              <dgm:constr type="w" for="ch" forName="EmptyPlaceHolder" refType="w" fact="0.82"/>
              <dgm:constr type="h" for="ch" forName="EmptyPlaceHolder" refType="w" refFor="ch" refForName="L" fact="0.6"/>
              <dgm:constr type="b" for="ch" forName="EmptyPlaceHolder" refType="b" refFor="ch" refForName="L"/>
            </dgm:constrLst>
          </dgm:else>
        </dgm:choose>
        <dgm:layoutNode name="L" styleLbl="solidFgAcc1" moveWith="parTx">
          <dgm:varLst>
            <dgm:chMax val="0"/>
            <dgm:chPref val="0"/>
          </dgm:varLst>
          <dgm:alg type="sp"/>
          <dgm:choose name="Name310">
            <dgm:if name="Name311" func="var" arg="dir" op="equ" val="norm">
              <dgm:shape xmlns:r="http://schemas.openxmlformats.org/officeDocument/2006/relationships" rot="90" type="corner" r:blip="">
                <dgm:adjLst>
                  <dgm:adj idx="1" val="0.01"/>
                  <dgm:adj idx="2" val="0.01"/>
                </dgm:adjLst>
              </dgm:shape>
            </dgm:if>
            <dgm:else name="Name312">
              <dgm:shape xmlns:r="http://schemas.openxmlformats.org/officeDocument/2006/relationships" rot="180" type="corner" r:blip="">
                <dgm:adjLst>
                  <dgm:adj idx="1" val="0.01"/>
                  <dgm:adj idx="2" val="0.01"/>
                </dgm:adjLst>
              </dgm:shape>
            </dgm:else>
          </dgm:choose>
          <dgm:presOf/>
          <dgm:constrLst/>
          <dgm:ruleLst/>
        </dgm:layoutNode>
        <dgm:layoutNode name="parTx" styleLbl="alignNode1">
          <dgm:varLst>
            <dgm:chMax val="0"/>
            <dgm:chPref val="0"/>
            <dgm:bulletEnabled val="1"/>
          </dgm:varLst>
          <dgm:alg type="tx">
            <dgm:param type="txAnchorVert" val="mid"/>
            <dgm:param type="parTxLTRAlign" val="ctr"/>
            <dgm:param type="parTxRTLAlign" val="ctr"/>
          </dgm:alg>
          <dgm:choose name="MakeFirstNodeHomePlate">
            <dgm:if name="IfFirstNode" axis="self" ptType="node" func="pos" op="equ" val="1">
              <dgm:choose name="Name110">
                <dgm:if name="Name111" func="var" arg="dir" op="equ" val="norm">
                  <dgm:shape xmlns:r="http://schemas.openxmlformats.org/officeDocument/2006/relationships" type="homePlate" r:blip="">
                    <dgm:adjLst>
                      <dgm:adj idx="1" val="0.25"/>
                    </dgm:adjLst>
                  </dgm:shape>
                </dgm:if>
                <dgm:else name="Name112">
                  <dgm:shape xmlns:r="http://schemas.openxmlformats.org/officeDocument/2006/relationships" rot="180" type="homePlate" r:blip="">
                    <dgm:adjLst>
                      <dgm:adj idx="1" val="0.25"/>
                    </dgm:adjLst>
                  </dgm:shape>
                </dgm:else>
              </dgm:choose>
            </dgm:if>
            <dgm:else name="MakeRestOfNodesChevrons"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>
                      <dgm:adj idx="1" val="0.25"/>
                    </dgm:adjLst>
                  </dgm:shape>
                </dgm:if>
                <dgm:else name="Name12">
                  <dgm:shape xmlns:r="http://schemas.openxmlformats.org/officeDocument/2006/relationships" rot="180" type="chevron" r:blip="">
                    <dgm:adjLst>
                      <dgm:adj idx="1" val="0.25"/>
                    </dgm:adjLst>
                  </dgm:shape>
                </dgm:else>
              </dgm:choose>
            </dgm:else>
          </dgm:choose>
          <dgm:presOf axis="self" ptType="node"/>
          <dgm:constrLst>
            <dgm:constr type="tMarg" refType="primFontSz"/>
            <dgm:constr type="bMarg" refType="primFontSz"/>
            <dgm:constr type="lMarg" refType="primFontSz" fact="0.5"/>
            <dgm:constr type="rMarg" refType="primFontSz" fact="0.5"/>
          </dgm:constrLst>
          <dgm:ruleLst>
            <dgm:rule type="primFontSz" val="13" fact="NaN" max="NaN"/>
          </dgm:ruleLst>
        </dgm:layoutNode>
        <dgm:layoutNode name="desTx" styleLbl="revTx" moveWith="parTx">
          <dgm:varLst>
            <dgm:chMax val="0"/>
            <dgm:chPref val="0"/>
            <dgm:bulletEnabled val="1"/>
          </dgm:varLst>
          <dgm:choose name="Name210">
            <dgm:if name="Name211" func="var" arg="dir" op="equ" val="norm">
              <dgm:alg type="tx">
                <dgm:param type="txAnchorVert" val="t"/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12">
              <dgm:alg type="tx">
                <dgm:param type="txAnchorVert" val="t"/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tMarg"/>
            <dgm:constr type="bMarg"/>
            <dgm:constr type="lMarg"/>
            <dgm:constr type="rMarg"/>
          </dgm:constrLst>
          <dgm:ruleLst>
            <dgm:rule type="primFontSz" val="11" fact="NaN" max="NaN"/>
            <dgm:rule type="secFontSz" val="9" fact="NaN" max="NaN"/>
          </dgm:ruleLst>
        </dgm:layoutNode>
        <dgm:layoutNode name="EmptyPlaceHolder">
          <dgm:alg type="sp"/>
          <dgm:shape xmlns:r="http://schemas.openxmlformats.org/officeDocument/2006/relationships" r:blip="">
            <dgm:adjLst/>
          </dgm:shape>
          <dgm:presOf/>
          <dgm:constrLst/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A6445C-48FE-47D7-B1C2-7A7C33FFB1B1}" type="datetimeFigureOut">
              <a:rPr lang="es-419" smtClean="0"/>
              <a:t>11/5/2023</a:t>
            </a:fld>
            <a:endParaRPr lang="es-419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419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C6A1F9-A624-45B2-8ABF-51231548F7C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358907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9DC9BE-8102-4ADA-9C69-422E2361041F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70389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5/11/2023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479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5/11/2023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968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635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4872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5638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8222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7062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5033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5240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452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73021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arcador de texto 16">
            <a:extLst>
              <a:ext uri="{FF2B5EF4-FFF2-40B4-BE49-F238E27FC236}">
                <a16:creationId xmlns:a16="http://schemas.microsoft.com/office/drawing/2014/main" id="{B8498729-8E0E-452C-9DE5-20C4280E68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38339" y="5310000"/>
            <a:ext cx="4536000" cy="1548000"/>
          </a:xfrm>
          <a:solidFill>
            <a:schemeClr val="bg1">
              <a:lumMod val="85000"/>
              <a:alpha val="80000"/>
            </a:schemeClr>
          </a:solidFill>
        </p:spPr>
        <p:txBody>
          <a:bodyPr lIns="288000" tIns="252000" rtlCol="0"/>
          <a:lstStyle>
            <a:lvl1pPr marL="0" indent="0">
              <a:spcBef>
                <a:spcPts val="500"/>
              </a:spcBef>
              <a:buNone/>
              <a:defRPr sz="1300" b="1">
                <a:solidFill>
                  <a:schemeClr val="tx2"/>
                </a:solidFill>
                <a:latin typeface="+mj-lt"/>
              </a:defRPr>
            </a:lvl1pPr>
            <a:lvl2pPr marL="0" indent="0">
              <a:spcBef>
                <a:spcPts val="500"/>
              </a:spcBef>
              <a:buNone/>
              <a:defRPr sz="1000">
                <a:solidFill>
                  <a:schemeClr val="bg2"/>
                </a:solidFill>
              </a:defRPr>
            </a:lvl2pPr>
          </a:lstStyle>
          <a:p>
            <a:pPr lvl="0" rtl="0"/>
            <a:r>
              <a:rPr lang="es-ES" noProof="0" dirty="0"/>
              <a:t>Título adicional de la etapa 02</a:t>
            </a:r>
          </a:p>
          <a:p>
            <a:pPr lvl="1" rtl="0"/>
            <a:r>
              <a:rPr lang="es-ES" noProof="0" dirty="0" err="1"/>
              <a:t>Lorem</a:t>
            </a:r>
            <a:r>
              <a:rPr lang="es-ES" noProof="0" dirty="0"/>
              <a:t> </a:t>
            </a:r>
            <a:r>
              <a:rPr lang="es-ES" noProof="0" dirty="0" err="1"/>
              <a:t>ipsum</a:t>
            </a:r>
            <a:r>
              <a:rPr lang="es-ES" noProof="0" dirty="0"/>
              <a:t> dolor </a:t>
            </a:r>
            <a:r>
              <a:rPr lang="es-ES" noProof="0" dirty="0" err="1"/>
              <a:t>sit</a:t>
            </a:r>
            <a:r>
              <a:rPr lang="es-ES" noProof="0" dirty="0"/>
              <a:t> </a:t>
            </a:r>
            <a:r>
              <a:rPr lang="es-ES" noProof="0" dirty="0" err="1"/>
              <a:t>amet</a:t>
            </a:r>
            <a:r>
              <a:rPr lang="es-ES" noProof="0" dirty="0"/>
              <a:t>, </a:t>
            </a:r>
            <a:r>
              <a:rPr lang="es-ES" noProof="0" dirty="0" err="1"/>
              <a:t>consectetuer</a:t>
            </a:r>
            <a:r>
              <a:rPr lang="es-ES" noProof="0" dirty="0"/>
              <a:t> </a:t>
            </a:r>
            <a:r>
              <a:rPr lang="es-ES" noProof="0" dirty="0" err="1"/>
              <a:t>adipiscing</a:t>
            </a:r>
            <a:r>
              <a:rPr lang="es-ES" noProof="0" dirty="0"/>
              <a:t> </a:t>
            </a:r>
            <a:r>
              <a:rPr lang="es-ES" noProof="0" dirty="0" err="1"/>
              <a:t>elit</a:t>
            </a:r>
            <a:r>
              <a:rPr lang="es-ES" noProof="0" dirty="0"/>
              <a:t>, sed </a:t>
            </a:r>
            <a:r>
              <a:rPr lang="es-ES" noProof="0" dirty="0" err="1"/>
              <a:t>diam</a:t>
            </a:r>
            <a:r>
              <a:rPr lang="es-ES" noProof="0" dirty="0"/>
              <a:t> </a:t>
            </a:r>
            <a:r>
              <a:rPr lang="es-ES" noProof="0" dirty="0" err="1"/>
              <a:t>nonummy</a:t>
            </a:r>
            <a:endParaRPr lang="es-ES" noProof="0" dirty="0"/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6F6ED01E-03BA-4CB7-BDDB-4A7F0B0DA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583" y="5310000"/>
            <a:ext cx="2778470" cy="1548000"/>
          </a:xfrm>
          <a:solidFill>
            <a:schemeClr val="bg1">
              <a:lumMod val="95000"/>
            </a:schemeClr>
          </a:solidFill>
        </p:spPr>
        <p:txBody>
          <a:bodyPr lIns="288000" tIns="252000" rtlCol="0"/>
          <a:lstStyle>
            <a:lvl1pPr marL="0" indent="0">
              <a:spcBef>
                <a:spcPts val="500"/>
              </a:spcBef>
              <a:buNone/>
              <a:defRPr sz="1300" b="1">
                <a:solidFill>
                  <a:schemeClr val="tx2"/>
                </a:solidFill>
                <a:latin typeface="+mj-lt"/>
              </a:defRPr>
            </a:lvl1pPr>
            <a:lvl2pPr marL="0" indent="0">
              <a:spcBef>
                <a:spcPts val="500"/>
              </a:spcBef>
              <a:buNone/>
              <a:defRPr sz="1000">
                <a:solidFill>
                  <a:schemeClr val="bg2"/>
                </a:solidFill>
              </a:defRPr>
            </a:lvl2pPr>
          </a:lstStyle>
          <a:p>
            <a:pPr lvl="0" rtl="0"/>
            <a:r>
              <a:rPr lang="es-ES" noProof="0" dirty="0"/>
              <a:t>Título de fase adicional 01</a:t>
            </a:r>
          </a:p>
          <a:p>
            <a:pPr lvl="1" rtl="0"/>
            <a:r>
              <a:rPr lang="es-ES" noProof="0" dirty="0" err="1"/>
              <a:t>Lorem</a:t>
            </a:r>
            <a:r>
              <a:rPr lang="es-ES" noProof="0" dirty="0"/>
              <a:t> </a:t>
            </a:r>
            <a:r>
              <a:rPr lang="es-ES" noProof="0" dirty="0" err="1"/>
              <a:t>ipsum</a:t>
            </a:r>
            <a:r>
              <a:rPr lang="es-ES" noProof="0" dirty="0"/>
              <a:t> dolor </a:t>
            </a:r>
            <a:r>
              <a:rPr lang="es-ES" noProof="0" dirty="0" err="1"/>
              <a:t>sit</a:t>
            </a:r>
            <a:r>
              <a:rPr lang="es-ES" noProof="0" dirty="0"/>
              <a:t> </a:t>
            </a:r>
            <a:r>
              <a:rPr lang="es-ES" noProof="0" dirty="0" err="1"/>
              <a:t>amet</a:t>
            </a:r>
            <a:r>
              <a:rPr lang="es-ES" noProof="0" dirty="0"/>
              <a:t>, </a:t>
            </a:r>
            <a:r>
              <a:rPr lang="es-ES" noProof="0" dirty="0" err="1"/>
              <a:t>consectetuer</a:t>
            </a:r>
            <a:r>
              <a:rPr lang="es-ES" noProof="0" dirty="0"/>
              <a:t> </a:t>
            </a:r>
            <a:r>
              <a:rPr lang="es-ES" noProof="0" dirty="0" err="1"/>
              <a:t>adipiscing</a:t>
            </a:r>
            <a:r>
              <a:rPr lang="es-ES" noProof="0" dirty="0"/>
              <a:t> </a:t>
            </a:r>
            <a:r>
              <a:rPr lang="es-ES" noProof="0" dirty="0" err="1"/>
              <a:t>elit</a:t>
            </a:r>
            <a:r>
              <a:rPr lang="es-ES" noProof="0" dirty="0"/>
              <a:t>, sed </a:t>
            </a:r>
            <a:r>
              <a:rPr lang="es-ES" noProof="0" dirty="0" err="1"/>
              <a:t>diam</a:t>
            </a:r>
            <a:r>
              <a:rPr lang="es-ES" noProof="0" dirty="0"/>
              <a:t> </a:t>
            </a:r>
            <a:r>
              <a:rPr lang="es-ES" noProof="0" dirty="0" err="1"/>
              <a:t>nonummy</a:t>
            </a:r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3060639-BF2D-41F8-822B-DED03338D288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80354" y="197121"/>
            <a:ext cx="10711545" cy="1325563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es-ES" noProof="0" dirty="0"/>
              <a:t>Escala de tiempo del proyecto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F474091-9EA2-47C8-AAA9-6DFE207852E4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680354" y="1786436"/>
            <a:ext cx="10711545" cy="3306069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19" name="Marcador de texto 16">
            <a:extLst>
              <a:ext uri="{FF2B5EF4-FFF2-40B4-BE49-F238E27FC236}">
                <a16:creationId xmlns:a16="http://schemas.microsoft.com/office/drawing/2014/main" id="{1C51713D-9A60-48EF-A25A-764AEDE9E6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6626" y="5310000"/>
            <a:ext cx="3103200" cy="1548000"/>
          </a:xfrm>
          <a:solidFill>
            <a:schemeClr val="bg1">
              <a:lumMod val="95000"/>
            </a:schemeClr>
          </a:solidFill>
        </p:spPr>
        <p:txBody>
          <a:bodyPr lIns="288000" tIns="252000" rtlCol="0"/>
          <a:lstStyle>
            <a:lvl1pPr marL="0" indent="0">
              <a:spcBef>
                <a:spcPts val="500"/>
              </a:spcBef>
              <a:buNone/>
              <a:defRPr sz="1300" b="1">
                <a:solidFill>
                  <a:schemeClr val="tx2"/>
                </a:solidFill>
                <a:latin typeface="+mj-lt"/>
              </a:defRPr>
            </a:lvl1pPr>
            <a:lvl2pPr marL="0" indent="0">
              <a:spcBef>
                <a:spcPts val="500"/>
              </a:spcBef>
              <a:buNone/>
              <a:defRPr sz="1000">
                <a:solidFill>
                  <a:schemeClr val="bg2"/>
                </a:solidFill>
              </a:defRPr>
            </a:lvl2pPr>
          </a:lstStyle>
          <a:p>
            <a:pPr lvl="0" rtl="0"/>
            <a:r>
              <a:rPr lang="es-ES" noProof="0" dirty="0"/>
              <a:t>Título adicional de la etapa 3</a:t>
            </a:r>
          </a:p>
          <a:p>
            <a:pPr lvl="1" rtl="0"/>
            <a:r>
              <a:rPr lang="es-ES" noProof="0" dirty="0" err="1"/>
              <a:t>Lorem</a:t>
            </a:r>
            <a:r>
              <a:rPr lang="es-ES" noProof="0" dirty="0"/>
              <a:t> </a:t>
            </a:r>
            <a:r>
              <a:rPr lang="es-ES" noProof="0" dirty="0" err="1"/>
              <a:t>ipsum</a:t>
            </a:r>
            <a:r>
              <a:rPr lang="es-ES" noProof="0" dirty="0"/>
              <a:t> dolor </a:t>
            </a:r>
            <a:r>
              <a:rPr lang="es-ES" noProof="0" dirty="0" err="1"/>
              <a:t>sit</a:t>
            </a:r>
            <a:r>
              <a:rPr lang="es-ES" noProof="0" dirty="0"/>
              <a:t> </a:t>
            </a:r>
            <a:r>
              <a:rPr lang="es-ES" noProof="0" dirty="0" err="1"/>
              <a:t>amet</a:t>
            </a:r>
            <a:r>
              <a:rPr lang="es-ES" noProof="0" dirty="0"/>
              <a:t>, </a:t>
            </a:r>
            <a:r>
              <a:rPr lang="es-ES" noProof="0" dirty="0" err="1"/>
              <a:t>consectetuer</a:t>
            </a:r>
            <a:r>
              <a:rPr lang="es-ES" noProof="0" dirty="0"/>
              <a:t> </a:t>
            </a:r>
            <a:r>
              <a:rPr lang="es-ES" noProof="0" dirty="0" err="1"/>
              <a:t>adipiscing</a:t>
            </a:r>
            <a:r>
              <a:rPr lang="es-ES" noProof="0" dirty="0"/>
              <a:t> </a:t>
            </a:r>
            <a:r>
              <a:rPr lang="es-ES" noProof="0" dirty="0" err="1"/>
              <a:t>elit</a:t>
            </a:r>
            <a:r>
              <a:rPr lang="es-ES" noProof="0" dirty="0"/>
              <a:t>, sed </a:t>
            </a:r>
            <a:r>
              <a:rPr lang="es-ES" noProof="0" dirty="0" err="1"/>
              <a:t>diam</a:t>
            </a:r>
            <a:r>
              <a:rPr lang="es-ES" noProof="0" dirty="0"/>
              <a:t> </a:t>
            </a:r>
            <a:r>
              <a:rPr lang="es-ES" noProof="0" dirty="0" err="1"/>
              <a:t>nonummy</a:t>
            </a:r>
            <a:endParaRPr lang="es-ES" noProof="0" dirty="0"/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303706AB-7768-4239-93C0-28F2AC35B71A}"/>
              </a:ext>
            </a:extLst>
          </p:cNvPr>
          <p:cNvCxnSpPr/>
          <p:nvPr userDrawn="1"/>
        </p:nvCxnSpPr>
        <p:spPr>
          <a:xfrm>
            <a:off x="2324559" y="1181100"/>
            <a:ext cx="6300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3870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5/11/2023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62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87" r:id="rId6"/>
    <p:sldLayoutId id="2147483783" r:id="rId7"/>
    <p:sldLayoutId id="2147483784" r:id="rId8"/>
    <p:sldLayoutId id="2147483785" r:id="rId9"/>
    <p:sldLayoutId id="2147483786" r:id="rId10"/>
    <p:sldLayoutId id="2147483788" r:id="rId11"/>
    <p:sldLayoutId id="214748380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6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5.png"/><Relationship Id="rId17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4.sv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8.svg"/><Relationship Id="rId10" Type="http://schemas.openxmlformats.org/officeDocument/2006/relationships/image" Target="../media/image3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.svg"/><Relationship Id="rId1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view.genial.ly/642366772afb250018ffad24/presentation-avance-programa-analitico-primer-grado-0175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D0461F72-A27E-48C5-A99A-B5EEDA7456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46DEC7-9E22-E510-16C2-A178EB9E8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89826" y="2746410"/>
            <a:ext cx="7442662" cy="1748373"/>
          </a:xfrm>
        </p:spPr>
        <p:txBody>
          <a:bodyPr>
            <a:normAutofit fontScale="90000"/>
          </a:bodyPr>
          <a:lstStyle/>
          <a:p>
            <a:r>
              <a:rPr lang="es-419" sz="5600" dirty="0"/>
              <a:t>Escalera para autoevaluar el programa analítico</a:t>
            </a:r>
          </a:p>
        </p:txBody>
      </p:sp>
      <p:sp>
        <p:nvSpPr>
          <p:cNvPr id="1046" name="Oval 1045">
            <a:extLst>
              <a:ext uri="{FF2B5EF4-FFF2-40B4-BE49-F238E27FC236}">
                <a16:creationId xmlns:a16="http://schemas.microsoft.com/office/drawing/2014/main" id="{DF382E8D-312B-4792-A211-0BDE37F6F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5562" y="2623216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" name="Arc 1047">
            <a:extLst>
              <a:ext uri="{FF2B5EF4-FFF2-40B4-BE49-F238E27FC236}">
                <a16:creationId xmlns:a16="http://schemas.microsoft.com/office/drawing/2014/main" id="{036F9B07-02BE-4BD5-BA9D-E91B8A456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8539" y="361268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6726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98CBDA-D64B-66C0-A55B-851D31B337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8056" y="717494"/>
            <a:ext cx="2430133" cy="4921136"/>
          </a:xfrm>
        </p:spPr>
        <p:txBody>
          <a:bodyPr anchor="ctr">
            <a:normAutofit/>
          </a:bodyPr>
          <a:lstStyle/>
          <a:p>
            <a:pPr algn="l"/>
            <a:r>
              <a:rPr lang="es-419" sz="2800" dirty="0"/>
              <a:t>Maestros que evaluaron y aprobaron el instrumento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68E2F2-D652-37EB-4A54-E00D423392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134" y="4464424"/>
            <a:ext cx="3618381" cy="3062871"/>
          </a:xfrm>
        </p:spPr>
        <p:txBody>
          <a:bodyPr anchor="ctr">
            <a:normAutofit/>
          </a:bodyPr>
          <a:lstStyle/>
          <a:p>
            <a:pPr algn="l"/>
            <a:endParaRPr lang="es-419" sz="2800" dirty="0"/>
          </a:p>
          <a:p>
            <a:pPr algn="l"/>
            <a:endParaRPr lang="es-419" sz="2800" dirty="0"/>
          </a:p>
          <a:p>
            <a:pPr algn="l"/>
            <a:endParaRPr lang="es-419" sz="2800" dirty="0"/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C1BBD4B9-02E3-4B1A-1DF8-AB041B13D8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895966"/>
              </p:ext>
            </p:extLst>
          </p:nvPr>
        </p:nvGraphicFramePr>
        <p:xfrm>
          <a:off x="4055364" y="1371600"/>
          <a:ext cx="7686502" cy="411480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843979">
                  <a:extLst>
                    <a:ext uri="{9D8B030D-6E8A-4147-A177-3AD203B41FA5}">
                      <a16:colId xmlns:a16="http://schemas.microsoft.com/office/drawing/2014/main" val="693200476"/>
                    </a:ext>
                  </a:extLst>
                </a:gridCol>
                <a:gridCol w="3842523">
                  <a:extLst>
                    <a:ext uri="{9D8B030D-6E8A-4147-A177-3AD203B41FA5}">
                      <a16:colId xmlns:a16="http://schemas.microsoft.com/office/drawing/2014/main" val="1191303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419" sz="1500" b="0" dirty="0"/>
                        <a:t>Dra. Elsa Arrollo. </a:t>
                      </a:r>
                      <a:br>
                        <a:rPr lang="es-419" sz="1500" b="0" dirty="0"/>
                      </a:br>
                      <a:r>
                        <a:rPr lang="es-419" sz="1500" b="0" dirty="0"/>
                        <a:t>Jubilada como docente de telesecundaria. Morelos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419" sz="1500" b="0" dirty="0"/>
                        <a:t>Dr. Jesús Pineda Supervisor de primaria en Morelos. </a:t>
                      </a:r>
                      <a:r>
                        <a:rPr lang="es-419" sz="1500" b="0" dirty="0" err="1"/>
                        <a:t>Edutuber</a:t>
                      </a:r>
                      <a:endParaRPr lang="es-419" sz="15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73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419" sz="1500" b="0" dirty="0"/>
                        <a:t>Dr. José López Loya </a:t>
                      </a:r>
                    </a:p>
                    <a:p>
                      <a:r>
                        <a:rPr lang="es-419" sz="1500" b="0" dirty="0"/>
                        <a:t>Supervisor secundaria general. </a:t>
                      </a:r>
                      <a:r>
                        <a:rPr lang="es-419" sz="1500" b="0" kern="1200" dirty="0">
                          <a:solidFill>
                            <a:schemeClr val="tx1"/>
                          </a:solidFill>
                          <a:effectLst/>
                        </a:rPr>
                        <a:t>Chihuahua</a:t>
                      </a:r>
                      <a:endParaRPr lang="es-419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500" b="0" kern="1200" dirty="0" err="1">
                          <a:solidFill>
                            <a:schemeClr val="tx1"/>
                          </a:solidFill>
                          <a:effectLst/>
                        </a:rPr>
                        <a:t>Mtro</a:t>
                      </a:r>
                      <a:r>
                        <a:rPr lang="fr-FR" sz="1500" b="0" kern="1200" dirty="0">
                          <a:solidFill>
                            <a:schemeClr val="tx1"/>
                          </a:solidFill>
                          <a:effectLst/>
                        </a:rPr>
                        <a:t>. José Andrés Rivera </a:t>
                      </a:r>
                      <a:r>
                        <a:rPr lang="fr-FR" sz="1500" b="0" kern="1200" dirty="0" err="1">
                          <a:solidFill>
                            <a:schemeClr val="tx1"/>
                          </a:solidFill>
                          <a:effectLst/>
                        </a:rPr>
                        <a:t>Chalé</a:t>
                      </a:r>
                      <a:endParaRPr lang="fr-FR" sz="1500" b="0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r>
                        <a:rPr lang="fr-FR" sz="1500" b="0" kern="1200" dirty="0">
                          <a:solidFill>
                            <a:schemeClr val="tx1"/>
                          </a:solidFill>
                          <a:effectLst/>
                        </a:rPr>
                        <a:t>Maestro </a:t>
                      </a:r>
                      <a:r>
                        <a:rPr lang="fr-FR" sz="1500" b="0" kern="1200" dirty="0" err="1">
                          <a:solidFill>
                            <a:schemeClr val="tx1"/>
                          </a:solidFill>
                          <a:effectLst/>
                        </a:rPr>
                        <a:t>frente</a:t>
                      </a:r>
                      <a:r>
                        <a:rPr lang="fr-FR" sz="1500" b="0" kern="1200" dirty="0">
                          <a:solidFill>
                            <a:schemeClr val="tx1"/>
                          </a:solidFill>
                          <a:effectLst/>
                        </a:rPr>
                        <a:t> a </a:t>
                      </a:r>
                      <a:r>
                        <a:rPr lang="fr-FR" sz="1500" b="0" kern="1200" dirty="0" err="1">
                          <a:solidFill>
                            <a:schemeClr val="tx1"/>
                          </a:solidFill>
                          <a:effectLst/>
                        </a:rPr>
                        <a:t>grupo</a:t>
                      </a:r>
                      <a:r>
                        <a:rPr lang="fr-FR" sz="1500" b="0" kern="12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</a:p>
                    <a:p>
                      <a:r>
                        <a:rPr lang="fr-FR" sz="1500" b="0" kern="1200" dirty="0" err="1">
                          <a:solidFill>
                            <a:schemeClr val="tx1"/>
                          </a:solidFill>
                          <a:effectLst/>
                        </a:rPr>
                        <a:t>Telesecundaria</a:t>
                      </a:r>
                      <a:r>
                        <a:rPr lang="fr-FR" sz="1500" b="0" kern="1200" dirty="0">
                          <a:solidFill>
                            <a:schemeClr val="tx1"/>
                          </a:solidFill>
                          <a:effectLst/>
                        </a:rPr>
                        <a:t>. Yucatán</a:t>
                      </a:r>
                      <a:endParaRPr lang="es-419" sz="15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995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419" sz="1500" b="0" dirty="0"/>
                        <a:t>Mtro. </a:t>
                      </a:r>
                      <a:r>
                        <a:rPr lang="es-419" sz="1500" dirty="0"/>
                        <a:t>Luis Ángel </a:t>
                      </a:r>
                      <a:r>
                        <a:rPr lang="es-419" sz="1500" dirty="0" err="1"/>
                        <a:t>Baez</a:t>
                      </a:r>
                      <a:r>
                        <a:rPr lang="es-419" sz="1500" dirty="0"/>
                        <a:t> Ramírez</a:t>
                      </a:r>
                    </a:p>
                    <a:p>
                      <a:r>
                        <a:rPr lang="es-419" sz="1500" b="0" dirty="0"/>
                        <a:t>Telesecundaria. Morelos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419" sz="1500" b="0" dirty="0"/>
                        <a:t>Mtra. Lizbeth Victoria Fernández</a:t>
                      </a:r>
                    </a:p>
                    <a:p>
                      <a:r>
                        <a:rPr lang="es-419" sz="1500" b="0" dirty="0"/>
                        <a:t>Directora de SENDI. Educación inicial. Ciudad de México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948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419" sz="1500" b="0" kern="1200" dirty="0">
                          <a:solidFill>
                            <a:schemeClr val="tx1"/>
                          </a:solidFill>
                          <a:effectLst/>
                        </a:rPr>
                        <a:t>Dr. Rubén López Vázquez. Director de la Unidad de Educación Especial y Educación Inclusiva No. 273  (UDEEI  No.273). Ciudad de México</a:t>
                      </a:r>
                      <a:endParaRPr lang="es-419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419" sz="1500" b="0" kern="1200" dirty="0">
                          <a:solidFill>
                            <a:schemeClr val="tx1"/>
                          </a:solidFill>
                          <a:effectLst/>
                        </a:rPr>
                        <a:t>Mtro. Carlos Alberto Villarreal Guajardo. Zona Escolar #84 y Centro de Actualizaciones del Magisterio (CAMZAC). </a:t>
                      </a:r>
                      <a:r>
                        <a:rPr lang="es-419" sz="1500" b="0" kern="1200" dirty="0" err="1">
                          <a:solidFill>
                            <a:schemeClr val="tx1"/>
                          </a:solidFill>
                          <a:effectLst/>
                        </a:rPr>
                        <a:t>Edutuber</a:t>
                      </a:r>
                      <a:r>
                        <a:rPr lang="es-419" sz="1500" b="0" kern="1200" dirty="0">
                          <a:solidFill>
                            <a:schemeClr val="tx1"/>
                          </a:solidFill>
                          <a:effectLst/>
                        </a:rPr>
                        <a:t>. Zacatecas</a:t>
                      </a:r>
                      <a:endParaRPr lang="es-419" sz="15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98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419" sz="1500" b="0" dirty="0"/>
                        <a:t>Dra. Eréndira Piñón </a:t>
                      </a:r>
                      <a:r>
                        <a:rPr lang="es-419" sz="1500" b="0" dirty="0" err="1"/>
                        <a:t>Aviles</a:t>
                      </a:r>
                      <a:endParaRPr lang="es-419" sz="1500" b="0" dirty="0"/>
                    </a:p>
                    <a:p>
                      <a:r>
                        <a:rPr lang="es-419" sz="1500" b="0" dirty="0"/>
                        <a:t>Supervisora. Estado de México</a:t>
                      </a:r>
                    </a:p>
                    <a:p>
                      <a:endParaRPr lang="es-419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419" sz="1500" b="0" kern="1200" dirty="0">
                          <a:solidFill>
                            <a:schemeClr val="tx1"/>
                          </a:solidFill>
                          <a:effectLst/>
                        </a:rPr>
                        <a:t>Mtro. José Antonio Gómez González. Director de secundaria. Veracruz</a:t>
                      </a:r>
                      <a:endParaRPr lang="es-419" sz="15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482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4562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21DFCC45-B649-B216-9EA5-3ED8B740017B}"/>
              </a:ext>
            </a:extLst>
          </p:cNvPr>
          <p:cNvSpPr/>
          <p:nvPr/>
        </p:nvSpPr>
        <p:spPr>
          <a:xfrm>
            <a:off x="-496047" y="-41835"/>
            <a:ext cx="13327529" cy="762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777DDFA1-7012-76EC-75BA-4187445FF3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5755224"/>
              </p:ext>
            </p:extLst>
          </p:nvPr>
        </p:nvGraphicFramePr>
        <p:xfrm>
          <a:off x="3463095" y="311586"/>
          <a:ext cx="8379770" cy="638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ítulo 1">
            <a:extLst>
              <a:ext uri="{FF2B5EF4-FFF2-40B4-BE49-F238E27FC236}">
                <a16:creationId xmlns:a16="http://schemas.microsoft.com/office/drawing/2014/main" id="{780A0B5E-FFDC-75BC-B7CA-6116AC063916}"/>
              </a:ext>
            </a:extLst>
          </p:cNvPr>
          <p:cNvSpPr txBox="1">
            <a:spLocks/>
          </p:cNvSpPr>
          <p:nvPr/>
        </p:nvSpPr>
        <p:spPr>
          <a:xfrm>
            <a:off x="609601" y="2579789"/>
            <a:ext cx="3020290" cy="169842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419" sz="3200" dirty="0"/>
              <a:t>EJES QUE SE EVALÚAN EN LA ESCALERA</a:t>
            </a:r>
          </a:p>
        </p:txBody>
      </p:sp>
    </p:spTree>
    <p:extLst>
      <p:ext uri="{BB962C8B-B14F-4D97-AF65-F5344CB8AC3E}">
        <p14:creationId xmlns:p14="http://schemas.microsoft.com/office/powerpoint/2010/main" val="1309142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Marcador de contenido 6" descr="Diagrama de proceso de SmartArt">
            <a:extLst>
              <a:ext uri="{FF2B5EF4-FFF2-40B4-BE49-F238E27FC236}">
                <a16:creationId xmlns:a16="http://schemas.microsoft.com/office/drawing/2014/main" id="{703FAB33-C653-48B0-9838-6BDC8704C1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7270021"/>
              </p:ext>
            </p:extLst>
          </p:nvPr>
        </p:nvGraphicFramePr>
        <p:xfrm>
          <a:off x="789873" y="894186"/>
          <a:ext cx="10753200" cy="540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5D41C1-17EE-441C-A604-3FDE978E56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7583" y="5310000"/>
            <a:ext cx="10604316" cy="1350879"/>
          </a:xfrm>
        </p:spPr>
        <p:txBody>
          <a:bodyPr rtlCol="0">
            <a:normAutofit/>
          </a:bodyPr>
          <a:lstStyle/>
          <a:p>
            <a:pPr rtl="0"/>
            <a:r>
              <a:rPr lang="es-ES" sz="1800" b="0" dirty="0">
                <a:solidFill>
                  <a:schemeClr val="tx1"/>
                </a:solidFill>
              </a:rPr>
              <a:t>El proceso de construcción y validación de la rúbrica siguió una metodología científica, probada en múltiples estudios, y se denomina validez de contenido, Comprende análisis cualitativos y cuantitativos. En la rúbrica, los expertos valoraron la pertinencia y grado de comprensión.</a:t>
            </a:r>
            <a:endParaRPr lang="es-ES" sz="18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2D15B7BD-52A2-46CD-9905-39068311B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CO" sz="4400" dirty="0"/>
              <a:t>PROCESO DE VALIDACIÓN</a:t>
            </a:r>
            <a:endParaRPr lang="es-ES" dirty="0"/>
          </a:p>
        </p:txBody>
      </p:sp>
      <p:sp>
        <p:nvSpPr>
          <p:cNvPr id="10" name="Rectángulo 9" descr="Cuadrado rojo">
            <a:extLst>
              <a:ext uri="{FF2B5EF4-FFF2-40B4-BE49-F238E27FC236}">
                <a16:creationId xmlns:a16="http://schemas.microsoft.com/office/drawing/2014/main" id="{A12CC26A-5315-4976-ADC0-5433567BBAE9}"/>
              </a:ext>
            </a:extLst>
          </p:cNvPr>
          <p:cNvSpPr/>
          <p:nvPr/>
        </p:nvSpPr>
        <p:spPr>
          <a:xfrm>
            <a:off x="790594" y="1892518"/>
            <a:ext cx="688931" cy="68893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3" name="Rectángulo 12" descr="Cuadrado naranja">
            <a:extLst>
              <a:ext uri="{FF2B5EF4-FFF2-40B4-BE49-F238E27FC236}">
                <a16:creationId xmlns:a16="http://schemas.microsoft.com/office/drawing/2014/main" id="{1930D93D-7C86-4A0B-AC32-322C4830B011}"/>
              </a:ext>
            </a:extLst>
          </p:cNvPr>
          <p:cNvSpPr/>
          <p:nvPr/>
        </p:nvSpPr>
        <p:spPr>
          <a:xfrm>
            <a:off x="2917717" y="1892518"/>
            <a:ext cx="688931" cy="68893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4" name="Rectángulo 13" descr="Cuadrado naranja">
            <a:extLst>
              <a:ext uri="{FF2B5EF4-FFF2-40B4-BE49-F238E27FC236}">
                <a16:creationId xmlns:a16="http://schemas.microsoft.com/office/drawing/2014/main" id="{3465B29B-8058-46D1-9660-8E77A907D117}"/>
              </a:ext>
            </a:extLst>
          </p:cNvPr>
          <p:cNvSpPr/>
          <p:nvPr/>
        </p:nvSpPr>
        <p:spPr>
          <a:xfrm>
            <a:off x="5050060" y="1875283"/>
            <a:ext cx="688931" cy="688931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5" name="Rectángulo 14" descr="Cuadrado naranja">
            <a:extLst>
              <a:ext uri="{FF2B5EF4-FFF2-40B4-BE49-F238E27FC236}">
                <a16:creationId xmlns:a16="http://schemas.microsoft.com/office/drawing/2014/main" id="{EEFF73B8-4E1C-489B-A505-D683624E688D}"/>
              </a:ext>
            </a:extLst>
          </p:cNvPr>
          <p:cNvSpPr/>
          <p:nvPr/>
        </p:nvSpPr>
        <p:spPr>
          <a:xfrm>
            <a:off x="7172120" y="1892518"/>
            <a:ext cx="688931" cy="688931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6" name="Rectángulo 15" descr="Cuadrado amarillo">
            <a:extLst>
              <a:ext uri="{FF2B5EF4-FFF2-40B4-BE49-F238E27FC236}">
                <a16:creationId xmlns:a16="http://schemas.microsoft.com/office/drawing/2014/main" id="{5B34B083-2C6A-4916-B16C-EEDE2F7E0A91}"/>
              </a:ext>
            </a:extLst>
          </p:cNvPr>
          <p:cNvSpPr/>
          <p:nvPr/>
        </p:nvSpPr>
        <p:spPr>
          <a:xfrm>
            <a:off x="9310332" y="1892518"/>
            <a:ext cx="688931" cy="688931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18" name="Gráfico 17" descr="Reloj">
            <a:extLst>
              <a:ext uri="{FF2B5EF4-FFF2-40B4-BE49-F238E27FC236}">
                <a16:creationId xmlns:a16="http://schemas.microsoft.com/office/drawing/2014/main" id="{429D621D-3AC8-4789-B37A-514D514B81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5048" y="2012365"/>
            <a:ext cx="432000" cy="432000"/>
          </a:xfrm>
          <a:prstGeom prst="rect">
            <a:avLst/>
          </a:prstGeom>
        </p:spPr>
      </p:pic>
      <p:pic>
        <p:nvPicPr>
          <p:cNvPr id="19" name="Gráfico 18" descr="Objetivo">
            <a:extLst>
              <a:ext uri="{FF2B5EF4-FFF2-40B4-BE49-F238E27FC236}">
                <a16:creationId xmlns:a16="http://schemas.microsoft.com/office/drawing/2014/main" id="{9FBDC2B8-6333-4FE7-85AE-BAA8AC4753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060087" y="2012365"/>
            <a:ext cx="432000" cy="432000"/>
          </a:xfrm>
          <a:prstGeom prst="rect">
            <a:avLst/>
          </a:prstGeom>
        </p:spPr>
      </p:pic>
      <p:pic>
        <p:nvPicPr>
          <p:cNvPr id="24" name="Gráfico 23" descr="Investigación">
            <a:extLst>
              <a:ext uri="{FF2B5EF4-FFF2-40B4-BE49-F238E27FC236}">
                <a16:creationId xmlns:a16="http://schemas.microsoft.com/office/drawing/2014/main" id="{B3B066BF-DC70-46FA-B9ED-2111EF601BA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188959" y="2012365"/>
            <a:ext cx="432000" cy="432000"/>
          </a:xfrm>
          <a:prstGeom prst="rect">
            <a:avLst/>
          </a:prstGeom>
        </p:spPr>
      </p:pic>
      <p:pic>
        <p:nvPicPr>
          <p:cNvPr id="25" name="Gráfico 24" descr="Voltear calendario">
            <a:extLst>
              <a:ext uri="{FF2B5EF4-FFF2-40B4-BE49-F238E27FC236}">
                <a16:creationId xmlns:a16="http://schemas.microsoft.com/office/drawing/2014/main" id="{8E331209-A339-4EA7-9A9C-60B841670A3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305283" y="2012365"/>
            <a:ext cx="432000" cy="432000"/>
          </a:xfrm>
          <a:prstGeom prst="rect">
            <a:avLst/>
          </a:prstGeom>
        </p:spPr>
      </p:pic>
      <p:pic>
        <p:nvPicPr>
          <p:cNvPr id="26" name="Gráfico 25" descr="Presentación con un gráfico de barras">
            <a:extLst>
              <a:ext uri="{FF2B5EF4-FFF2-40B4-BE49-F238E27FC236}">
                <a16:creationId xmlns:a16="http://schemas.microsoft.com/office/drawing/2014/main" id="{E30E2A91-829E-4A17-993C-634E1C3B822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438797" y="2012365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82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1D61068-AFE9-06EF-209A-A79363DF9D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5344248"/>
              </p:ext>
            </p:extLst>
          </p:nvPr>
        </p:nvGraphicFramePr>
        <p:xfrm>
          <a:off x="982318" y="62129"/>
          <a:ext cx="11705729" cy="6422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7D8EABA4-6F66-FABF-96E5-8410E641C5C8}"/>
              </a:ext>
            </a:extLst>
          </p:cNvPr>
          <p:cNvSpPr txBox="1"/>
          <p:nvPr/>
        </p:nvSpPr>
        <p:spPr>
          <a:xfrm>
            <a:off x="1224742" y="4878134"/>
            <a:ext cx="21758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El programa analítico lo está haciendo cada docente por separado, y es muy poca la colaboración que hay entre los docentes para su elaboración. </a:t>
            </a:r>
            <a:endParaRPr lang="es-419" sz="1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82F9AA4-09FF-5758-FA8F-9A6D3AE22EC3}"/>
              </a:ext>
            </a:extLst>
          </p:cNvPr>
          <p:cNvSpPr txBox="1"/>
          <p:nvPr/>
        </p:nvSpPr>
        <p:spPr>
          <a:xfrm>
            <a:off x="3964792" y="3479039"/>
            <a:ext cx="1950606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Entre los docentes de la escuela compartimos avances del programa y nos damos sugerencias</a:t>
            </a:r>
            <a:endParaRPr lang="es-419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419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 secundarias técnicas y generales esto lo hacemos por disciplina</a:t>
            </a:r>
            <a:endParaRPr lang="es-419" sz="14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3611885-26B5-8E8B-B084-C27D15586201}"/>
              </a:ext>
            </a:extLst>
          </p:cNvPr>
          <p:cNvSpPr txBox="1"/>
          <p:nvPr/>
        </p:nvSpPr>
        <p:spPr>
          <a:xfrm>
            <a:off x="6403516" y="2289125"/>
            <a:ext cx="208372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Entre los docentes de la escuela compartimos el programa analítico, nos brindamos sugerencias y nos apoyamos mutuamente para elaborarlo. </a:t>
            </a:r>
            <a:endParaRPr lang="es-419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419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 secundarias técnicas y generales esto lo hacemos al menos dialogando con otra u otras disciplinas</a:t>
            </a:r>
            <a:endParaRPr lang="es-419" sz="14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409AF59-0830-6554-DCE3-D374D7C9BC33}"/>
              </a:ext>
            </a:extLst>
          </p:cNvPr>
          <p:cNvSpPr txBox="1"/>
          <p:nvPr/>
        </p:nvSpPr>
        <p:spPr>
          <a:xfrm>
            <a:off x="8951453" y="1149678"/>
            <a:ext cx="2828171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Construimos entre todo el colectivo el programa analítico considerando el contexto y las necesidades de la comunidad, dialogando en conjunto, nos damos sugerencias y nos apoyamos mutuamente en su elaboración con contribuciones concretas y reales. En secundarias técnicas y generales esto lo hacemos al menos por campo formativo. Seguimos los acuerdos establecidos.</a:t>
            </a:r>
          </a:p>
          <a:p>
            <a:endParaRPr lang="es-419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0E06C5F-18E2-1ED8-AD1B-29E26334FF45}"/>
              </a:ext>
            </a:extLst>
          </p:cNvPr>
          <p:cNvSpPr txBox="1"/>
          <p:nvPr/>
        </p:nvSpPr>
        <p:spPr>
          <a:xfrm>
            <a:off x="539092" y="960011"/>
            <a:ext cx="32184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1. COLABORACIÓN </a:t>
            </a:r>
          </a:p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¿El programa analítico lo estamos elaborando en colectivo?</a:t>
            </a:r>
            <a:endParaRPr lang="es-419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F9B87B1-6FB2-B9EF-7B87-6DA0C5EEF3EB}"/>
              </a:ext>
            </a:extLst>
          </p:cNvPr>
          <p:cNvSpPr txBox="1"/>
          <p:nvPr/>
        </p:nvSpPr>
        <p:spPr>
          <a:xfrm>
            <a:off x="9026563" y="3883831"/>
            <a:ext cx="3218410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Nivel que hemos logrado: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  <a:endParaRPr lang="es-419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A43896F-939E-2751-E3DE-48C193B93112}"/>
              </a:ext>
            </a:extLst>
          </p:cNvPr>
          <p:cNvSpPr txBox="1"/>
          <p:nvPr/>
        </p:nvSpPr>
        <p:spPr>
          <a:xfrm>
            <a:off x="9026563" y="4806422"/>
            <a:ext cx="3218410" cy="203132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Acuerdos para mejorar y avanzar: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endParaRPr lang="es-419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s-419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s-419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CC564E9-E97C-284E-61FE-43E617390346}"/>
              </a:ext>
            </a:extLst>
          </p:cNvPr>
          <p:cNvSpPr txBox="1"/>
          <p:nvPr/>
        </p:nvSpPr>
        <p:spPr>
          <a:xfrm>
            <a:off x="539092" y="472311"/>
            <a:ext cx="5054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b="1" dirty="0">
                <a:solidFill>
                  <a:schemeClr val="accent2"/>
                </a:solidFill>
              </a:rPr>
              <a:t>AUTOEVALUAMOS NUESTRO AVANCE</a:t>
            </a:r>
          </a:p>
        </p:txBody>
      </p:sp>
    </p:spTree>
    <p:extLst>
      <p:ext uri="{BB962C8B-B14F-4D97-AF65-F5344CB8AC3E}">
        <p14:creationId xmlns:p14="http://schemas.microsoft.com/office/powerpoint/2010/main" val="1477605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1D61068-AFE9-06EF-209A-A79363DF9D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7724105"/>
              </p:ext>
            </p:extLst>
          </p:nvPr>
        </p:nvGraphicFramePr>
        <p:xfrm>
          <a:off x="982318" y="233579"/>
          <a:ext cx="11705729" cy="6422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7D8EABA4-6F66-FABF-96E5-8410E641C5C8}"/>
              </a:ext>
            </a:extLst>
          </p:cNvPr>
          <p:cNvSpPr txBox="1"/>
          <p:nvPr/>
        </p:nvSpPr>
        <p:spPr>
          <a:xfrm>
            <a:off x="1224742" y="5049584"/>
            <a:ext cx="217587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El diagnóstico aborda algunos elementos de la comunidad, pero falta la identificación profunda de los problemas mediante la colaboración y el empleo de instrumentos</a:t>
            </a:r>
            <a:endParaRPr lang="es-419" sz="11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82F9AA4-09FF-5758-FA8F-9A6D3AE22EC3}"/>
              </a:ext>
            </a:extLst>
          </p:cNvPr>
          <p:cNvSpPr txBox="1"/>
          <p:nvPr/>
        </p:nvSpPr>
        <p:spPr>
          <a:xfrm>
            <a:off x="3964792" y="3650489"/>
            <a:ext cx="195060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abordan las diferentes dimensiones de la comunidad y se identifican los problemas</a:t>
            </a:r>
            <a:endParaRPr lang="es-419" sz="11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3611885-26B5-8E8B-B084-C27D15586201}"/>
              </a:ext>
            </a:extLst>
          </p:cNvPr>
          <p:cNvSpPr txBox="1"/>
          <p:nvPr/>
        </p:nvSpPr>
        <p:spPr>
          <a:xfrm>
            <a:off x="6403516" y="2460575"/>
            <a:ext cx="208372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abordan las diferentes dimensiones de la comunidad y se identifican los problemas mediante instrumentos de recolección de datos</a:t>
            </a:r>
            <a:endParaRPr lang="es-419" sz="11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409AF59-0830-6554-DCE3-D374D7C9BC33}"/>
              </a:ext>
            </a:extLst>
          </p:cNvPr>
          <p:cNvSpPr txBox="1"/>
          <p:nvPr/>
        </p:nvSpPr>
        <p:spPr>
          <a:xfrm>
            <a:off x="8951453" y="1321128"/>
            <a:ext cx="270145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abordan las diferentes dimensiones de la comunidad, se identifican los problemas mediante instrumentos de recolección de datos y se trabaja de manera colaborativa con la participación de otros actores, como los estudiantes, la familia, profesionales, practicantes, etc.</a:t>
            </a:r>
            <a:endParaRPr lang="es-419" sz="11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0E06C5F-18E2-1ED8-AD1B-29E26334FF45}"/>
              </a:ext>
            </a:extLst>
          </p:cNvPr>
          <p:cNvSpPr txBox="1"/>
          <p:nvPr/>
        </p:nvSpPr>
        <p:spPr>
          <a:xfrm>
            <a:off x="539092" y="473687"/>
            <a:ext cx="298941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2. DIAGNÓSTICO </a:t>
            </a:r>
          </a:p>
          <a:p>
            <a:r>
              <a:rPr lang="es-419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¿El análisis socioeducativo de la escuela (diagnóstico educativo comunitario) describe con precisión los procesos, fortalezas y problemas de la comunidad y no solamente del área académica?</a:t>
            </a:r>
            <a:endParaRPr lang="es-419" sz="16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F9B87B1-6FB2-B9EF-7B87-6DA0C5EEF3EB}"/>
              </a:ext>
            </a:extLst>
          </p:cNvPr>
          <p:cNvSpPr txBox="1"/>
          <p:nvPr/>
        </p:nvSpPr>
        <p:spPr>
          <a:xfrm>
            <a:off x="9026563" y="4055281"/>
            <a:ext cx="3218410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Nivel que hemos logrado: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  <a:endParaRPr lang="es-419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A43896F-939E-2751-E3DE-48C193B93112}"/>
              </a:ext>
            </a:extLst>
          </p:cNvPr>
          <p:cNvSpPr txBox="1"/>
          <p:nvPr/>
        </p:nvSpPr>
        <p:spPr>
          <a:xfrm>
            <a:off x="9026563" y="4977872"/>
            <a:ext cx="3218410" cy="120032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Acuerdos para mejorar y avanzar: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3262252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1D61068-AFE9-06EF-209A-A79363DF9DAC}"/>
              </a:ext>
            </a:extLst>
          </p:cNvPr>
          <p:cNvGraphicFramePr/>
          <p:nvPr/>
        </p:nvGraphicFramePr>
        <p:xfrm>
          <a:off x="982318" y="62129"/>
          <a:ext cx="11705729" cy="6422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7D8EABA4-6F66-FABF-96E5-8410E641C5C8}"/>
              </a:ext>
            </a:extLst>
          </p:cNvPr>
          <p:cNvSpPr txBox="1"/>
          <p:nvPr/>
        </p:nvSpPr>
        <p:spPr>
          <a:xfrm>
            <a:off x="1224742" y="4878134"/>
            <a:ext cx="21758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comprende la importancia de los problemas, pero no se describen estos en el programa analítico</a:t>
            </a:r>
            <a:endParaRPr lang="es-419" sz="105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82F9AA4-09FF-5758-FA8F-9A6D3AE22EC3}"/>
              </a:ext>
            </a:extLst>
          </p:cNvPr>
          <p:cNvSpPr txBox="1"/>
          <p:nvPr/>
        </p:nvSpPr>
        <p:spPr>
          <a:xfrm>
            <a:off x="3964792" y="3479039"/>
            <a:ext cx="195060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describen algunos problemas de la comunidad, pero sin articulación con los contenidos o PDA. A veces se mezclan los problemas con temas o conceptos, y falta más claridad en la redacción.</a:t>
            </a:r>
            <a:endParaRPr lang="es-419" sz="105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3611885-26B5-8E8B-B084-C27D15586201}"/>
              </a:ext>
            </a:extLst>
          </p:cNvPr>
          <p:cNvSpPr txBox="1"/>
          <p:nvPr/>
        </p:nvSpPr>
        <p:spPr>
          <a:xfrm>
            <a:off x="6403516" y="2289125"/>
            <a:ext cx="208372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describen los problemas de la comunidad con base en el diagnóstico educativo comunitario.</a:t>
            </a:r>
            <a:endParaRPr lang="es-419" sz="105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409AF59-0830-6554-DCE3-D374D7C9BC33}"/>
              </a:ext>
            </a:extLst>
          </p:cNvPr>
          <p:cNvSpPr txBox="1"/>
          <p:nvPr/>
        </p:nvSpPr>
        <p:spPr>
          <a:xfrm>
            <a:off x="8951453" y="1149678"/>
            <a:ext cx="270145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describen los problemas de la comunidad a partir de su priorización, es decir, determinando cuáles son los más relevantes. La redacción es clara y entendible.</a:t>
            </a:r>
            <a:endParaRPr lang="es-419" sz="105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0E06C5F-18E2-1ED8-AD1B-29E26334FF45}"/>
              </a:ext>
            </a:extLst>
          </p:cNvPr>
          <p:cNvSpPr txBox="1"/>
          <p:nvPr/>
        </p:nvSpPr>
        <p:spPr>
          <a:xfrm>
            <a:off x="583427" y="610494"/>
            <a:ext cx="321841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3. PROBLEMAS COMUNITARIOS </a:t>
            </a:r>
          </a:p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¿Se describen los problemas en el programa analítico, a partir del diagnóstico educativo comunitario?</a:t>
            </a:r>
            <a:endParaRPr lang="es-419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F9B87B1-6FB2-B9EF-7B87-6DA0C5EEF3EB}"/>
              </a:ext>
            </a:extLst>
          </p:cNvPr>
          <p:cNvSpPr txBox="1"/>
          <p:nvPr/>
        </p:nvSpPr>
        <p:spPr>
          <a:xfrm>
            <a:off x="9026563" y="3883831"/>
            <a:ext cx="3218410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Nivel que hemos logrado: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  <a:endParaRPr lang="es-419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A43896F-939E-2751-E3DE-48C193B93112}"/>
              </a:ext>
            </a:extLst>
          </p:cNvPr>
          <p:cNvSpPr txBox="1"/>
          <p:nvPr/>
        </p:nvSpPr>
        <p:spPr>
          <a:xfrm>
            <a:off x="9026563" y="4806422"/>
            <a:ext cx="3218410" cy="120032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Acuerdos para mejorar y avanzar: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152566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1D61068-AFE9-06EF-209A-A79363DF9D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1272464"/>
              </p:ext>
            </p:extLst>
          </p:nvPr>
        </p:nvGraphicFramePr>
        <p:xfrm>
          <a:off x="982318" y="62129"/>
          <a:ext cx="11705729" cy="6422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7D8EABA4-6F66-FABF-96E5-8410E641C5C8}"/>
              </a:ext>
            </a:extLst>
          </p:cNvPr>
          <p:cNvSpPr txBox="1"/>
          <p:nvPr/>
        </p:nvSpPr>
        <p:spPr>
          <a:xfrm>
            <a:off x="1224742" y="4878134"/>
            <a:ext cx="21758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tienen los contenidos o PDA, pero sin relación con los problemas de la comunidad identificados en el diagnóstico. </a:t>
            </a:r>
            <a:endParaRPr lang="es-419" sz="105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82F9AA4-09FF-5758-FA8F-9A6D3AE22EC3}"/>
              </a:ext>
            </a:extLst>
          </p:cNvPr>
          <p:cNvSpPr txBox="1"/>
          <p:nvPr/>
        </p:nvSpPr>
        <p:spPr>
          <a:xfrm>
            <a:off x="3964792" y="3479039"/>
            <a:ext cx="19506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tienen los contenidos o PDA, y se relacionan o articulan con algunos problemas de la comunidad identificados en el diagnóstico.</a:t>
            </a:r>
            <a:endParaRPr lang="es-419" sz="105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3611885-26B5-8E8B-B084-C27D15586201}"/>
              </a:ext>
            </a:extLst>
          </p:cNvPr>
          <p:cNvSpPr txBox="1"/>
          <p:nvPr/>
        </p:nvSpPr>
        <p:spPr>
          <a:xfrm>
            <a:off x="6403516" y="2289125"/>
            <a:ext cx="208372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Los contenidos o PDA tienen una organización o secuenciación flexible a partir de los problemas de la comunidad.</a:t>
            </a:r>
            <a:endParaRPr lang="es-419" sz="105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409AF59-0830-6554-DCE3-D374D7C9BC33}"/>
              </a:ext>
            </a:extLst>
          </p:cNvPr>
          <p:cNvSpPr txBox="1"/>
          <p:nvPr/>
        </p:nvSpPr>
        <p:spPr>
          <a:xfrm>
            <a:off x="8951453" y="1149678"/>
            <a:ext cx="291781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Los contenidos o PDA tienen una articulación entre los campos formativos, o entre una disciplina y otra u otras (en secundaria técnica y general), mediante la vinculación con los problemas de la comunidad.</a:t>
            </a:r>
            <a:endParaRPr lang="es-419" sz="105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0E06C5F-18E2-1ED8-AD1B-29E26334FF45}"/>
              </a:ext>
            </a:extLst>
          </p:cNvPr>
          <p:cNvSpPr txBox="1"/>
          <p:nvPr/>
        </p:nvSpPr>
        <p:spPr>
          <a:xfrm>
            <a:off x="593503" y="731525"/>
            <a:ext cx="321841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4. ORGANIZACIÓN Y ARTICULACIÓN </a:t>
            </a:r>
          </a:p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¿Hay una organización, secuenciación flexible y articulación de los contenidos o PDA a partir de los problemas identificados en el diagnóstico de la comunidad?</a:t>
            </a:r>
            <a:endParaRPr lang="es-419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F9B87B1-6FB2-B9EF-7B87-6DA0C5EEF3EB}"/>
              </a:ext>
            </a:extLst>
          </p:cNvPr>
          <p:cNvSpPr txBox="1"/>
          <p:nvPr/>
        </p:nvSpPr>
        <p:spPr>
          <a:xfrm>
            <a:off x="9026563" y="3883831"/>
            <a:ext cx="3218410" cy="120032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Nivel que hemos logrado: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  <a:endParaRPr lang="es-419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A43896F-939E-2751-E3DE-48C193B93112}"/>
              </a:ext>
            </a:extLst>
          </p:cNvPr>
          <p:cNvSpPr txBox="1"/>
          <p:nvPr/>
        </p:nvSpPr>
        <p:spPr>
          <a:xfrm>
            <a:off x="9026563" y="5009614"/>
            <a:ext cx="3218410" cy="175432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Acuerdos para mejorar y avanzar: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endParaRPr lang="es-419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A46641C-542B-20FD-E38E-704628E9E1E7}"/>
              </a:ext>
            </a:extLst>
          </p:cNvPr>
          <p:cNvSpPr txBox="1"/>
          <p:nvPr/>
        </p:nvSpPr>
        <p:spPr>
          <a:xfrm>
            <a:off x="544199" y="303222"/>
            <a:ext cx="5054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b="1" dirty="0">
                <a:solidFill>
                  <a:schemeClr val="accent2"/>
                </a:solidFill>
              </a:rPr>
              <a:t>AUTOEVALUAMOS NUESTRO AVANCE</a:t>
            </a:r>
          </a:p>
        </p:txBody>
      </p:sp>
    </p:spTree>
    <p:extLst>
      <p:ext uri="{BB962C8B-B14F-4D97-AF65-F5344CB8AC3E}">
        <p14:creationId xmlns:p14="http://schemas.microsoft.com/office/powerpoint/2010/main" val="3679499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1D61068-AFE9-06EF-209A-A79363DF9DAC}"/>
              </a:ext>
            </a:extLst>
          </p:cNvPr>
          <p:cNvGraphicFramePr/>
          <p:nvPr/>
        </p:nvGraphicFramePr>
        <p:xfrm>
          <a:off x="982318" y="62129"/>
          <a:ext cx="11705729" cy="6422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7D8EABA4-6F66-FABF-96E5-8410E641C5C8}"/>
              </a:ext>
            </a:extLst>
          </p:cNvPr>
          <p:cNvSpPr txBox="1"/>
          <p:nvPr/>
        </p:nvSpPr>
        <p:spPr>
          <a:xfrm>
            <a:off x="1224742" y="4878134"/>
            <a:ext cx="21758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hizo un análisis del codiseño y se integraron problemáticas locales en el programa analítico</a:t>
            </a:r>
            <a:endParaRPr lang="es-419" sz="105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82F9AA4-09FF-5758-FA8F-9A6D3AE22EC3}"/>
              </a:ext>
            </a:extLst>
          </p:cNvPr>
          <p:cNvSpPr txBox="1"/>
          <p:nvPr/>
        </p:nvSpPr>
        <p:spPr>
          <a:xfrm>
            <a:off x="3964792" y="3479039"/>
            <a:ext cx="195060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hizo un análisis del codiseño a partir del diagnóstico de la comunidad, y con base en ello se integraron problemáticas en el programa sintético. </a:t>
            </a:r>
            <a:endParaRPr lang="es-419" sz="105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3611885-26B5-8E8B-B084-C27D15586201}"/>
              </a:ext>
            </a:extLst>
          </p:cNvPr>
          <p:cNvSpPr txBox="1"/>
          <p:nvPr/>
        </p:nvSpPr>
        <p:spPr>
          <a:xfrm>
            <a:off x="6403516" y="2289125"/>
            <a:ext cx="208372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hizo un análisis crítico del codiseño a partir del diagnóstico de la comunidad, y con base en ello se integraron o no integraron contenidos en el programa analítico. </a:t>
            </a:r>
            <a:endParaRPr lang="es-419" sz="105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409AF59-0830-6554-DCE3-D374D7C9BC33}"/>
              </a:ext>
            </a:extLst>
          </p:cNvPr>
          <p:cNvSpPr txBox="1"/>
          <p:nvPr/>
        </p:nvSpPr>
        <p:spPr>
          <a:xfrm>
            <a:off x="8951453" y="1149678"/>
            <a:ext cx="291781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hizo un análisis crítico del proceso de codiseño y se sustentaron con detalle los contenidos o PDA agregados o no agregados. Se ha mejorado varias veces el codiseño. </a:t>
            </a:r>
            <a:endParaRPr lang="es-419" sz="105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0E06C5F-18E2-1ED8-AD1B-29E26334FF45}"/>
              </a:ext>
            </a:extLst>
          </p:cNvPr>
          <p:cNvSpPr txBox="1"/>
          <p:nvPr/>
        </p:nvSpPr>
        <p:spPr>
          <a:xfrm>
            <a:off x="663171" y="516639"/>
            <a:ext cx="329901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5. CODISEÑO 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¿Se hizo un análisis acerca de la pertinencia de incorporar nuevos contenidos como parte del codiseño a partir de los problemas identificados en el colectivo?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F9B87B1-6FB2-B9EF-7B87-6DA0C5EEF3EB}"/>
              </a:ext>
            </a:extLst>
          </p:cNvPr>
          <p:cNvSpPr txBox="1"/>
          <p:nvPr/>
        </p:nvSpPr>
        <p:spPr>
          <a:xfrm>
            <a:off x="9026563" y="3883831"/>
            <a:ext cx="3218410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Nivel que hemos logrado: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  <a:endParaRPr lang="es-419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A43896F-939E-2751-E3DE-48C193B93112}"/>
              </a:ext>
            </a:extLst>
          </p:cNvPr>
          <p:cNvSpPr txBox="1"/>
          <p:nvPr/>
        </p:nvSpPr>
        <p:spPr>
          <a:xfrm>
            <a:off x="9026563" y="4806422"/>
            <a:ext cx="3218410" cy="147732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Acuerdos para mejorar y avanzar: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5807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1D61068-AFE9-06EF-209A-A79363DF9DAC}"/>
              </a:ext>
            </a:extLst>
          </p:cNvPr>
          <p:cNvGraphicFramePr/>
          <p:nvPr/>
        </p:nvGraphicFramePr>
        <p:xfrm>
          <a:off x="982318" y="62129"/>
          <a:ext cx="11705729" cy="6422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7D8EABA4-6F66-FABF-96E5-8410E641C5C8}"/>
              </a:ext>
            </a:extLst>
          </p:cNvPr>
          <p:cNvSpPr txBox="1"/>
          <p:nvPr/>
        </p:nvSpPr>
        <p:spPr>
          <a:xfrm>
            <a:off x="1224742" y="4878134"/>
            <a:ext cx="269714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describen diversidad de orientaciones didácticas en el programa analítico. Es posible que muchas orientaciones didácticas planteadas por el colectivo sean más que todo actividades y no estrategias. </a:t>
            </a:r>
            <a:endParaRPr lang="es-419" sz="9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82F9AA4-09FF-5758-FA8F-9A6D3AE22EC3}"/>
              </a:ext>
            </a:extLst>
          </p:cNvPr>
          <p:cNvSpPr txBox="1"/>
          <p:nvPr/>
        </p:nvSpPr>
        <p:spPr>
          <a:xfrm>
            <a:off x="3964792" y="3479039"/>
            <a:ext cx="195060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describen estrategias didácticas sin ser desarrolladas, mediante el acuerdo del colectivo docente</a:t>
            </a:r>
            <a:endParaRPr lang="es-419" sz="9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3611885-26B5-8E8B-B084-C27D15586201}"/>
              </a:ext>
            </a:extLst>
          </p:cNvPr>
          <p:cNvSpPr txBox="1"/>
          <p:nvPr/>
        </p:nvSpPr>
        <p:spPr>
          <a:xfrm>
            <a:off x="6403516" y="2289125"/>
            <a:ext cx="2179973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establecen una o varias estrategias didácticas, y se llega a un acuerdo para implementarlas con los estudiantes. Esto se agrega como un apartado en el programa analítico, y no se hace contenido por contenido. Se toman en cuenta las estrategias nacionales.</a:t>
            </a:r>
            <a:endParaRPr lang="es-419" sz="9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409AF59-0830-6554-DCE3-D374D7C9BC33}"/>
              </a:ext>
            </a:extLst>
          </p:cNvPr>
          <p:cNvSpPr txBox="1"/>
          <p:nvPr/>
        </p:nvSpPr>
        <p:spPr>
          <a:xfrm>
            <a:off x="8951453" y="1149678"/>
            <a:ext cx="291781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proponen proyectos (sin ser desarrollados) en articulación con los problemas del contexto y los contenidos o PDA de los diferentes campos o disciplinas que se articulan, y se asume el compromiso de implementarlos a partir de la formación continua en esta metodología.</a:t>
            </a:r>
            <a:endParaRPr lang="es-419" sz="9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0E06C5F-18E2-1ED8-AD1B-29E26334FF45}"/>
              </a:ext>
            </a:extLst>
          </p:cNvPr>
          <p:cNvSpPr txBox="1"/>
          <p:nvPr/>
        </p:nvSpPr>
        <p:spPr>
          <a:xfrm>
            <a:off x="705347" y="620610"/>
            <a:ext cx="291781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6. ORIENTACIONES DIDÁCTICAS </a:t>
            </a:r>
          </a:p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¿Se abordan las orientaciones didácticas como estrategias generales, se discuten en colectivo y se llega a un acuerdo?</a:t>
            </a:r>
            <a:endParaRPr lang="es-419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F9B87B1-6FB2-B9EF-7B87-6DA0C5EEF3EB}"/>
              </a:ext>
            </a:extLst>
          </p:cNvPr>
          <p:cNvSpPr txBox="1"/>
          <p:nvPr/>
        </p:nvSpPr>
        <p:spPr>
          <a:xfrm>
            <a:off x="9026563" y="3883831"/>
            <a:ext cx="3218410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Nivel que hemos logrado: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  <a:endParaRPr lang="es-419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A43896F-939E-2751-E3DE-48C193B93112}"/>
              </a:ext>
            </a:extLst>
          </p:cNvPr>
          <p:cNvSpPr txBox="1"/>
          <p:nvPr/>
        </p:nvSpPr>
        <p:spPr>
          <a:xfrm>
            <a:off x="9026563" y="4806422"/>
            <a:ext cx="3218410" cy="147732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Acuerdos para mejorar y avanzar: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247160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1D61068-AFE9-06EF-209A-A79363DF9D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9049229"/>
              </p:ext>
            </p:extLst>
          </p:nvPr>
        </p:nvGraphicFramePr>
        <p:xfrm>
          <a:off x="982318" y="62129"/>
          <a:ext cx="11705729" cy="6422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7D8EABA4-6F66-FABF-96E5-8410E641C5C8}"/>
              </a:ext>
            </a:extLst>
          </p:cNvPr>
          <p:cNvSpPr txBox="1"/>
          <p:nvPr/>
        </p:nvSpPr>
        <p:spPr>
          <a:xfrm>
            <a:off x="1224742" y="4878134"/>
            <a:ext cx="26971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identifican y describen los ejes articuladores por cada contenido o PDA en el programa analítico</a:t>
            </a:r>
            <a:endParaRPr lang="es-419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82F9AA4-09FF-5758-FA8F-9A6D3AE22EC3}"/>
              </a:ext>
            </a:extLst>
          </p:cNvPr>
          <p:cNvSpPr txBox="1"/>
          <p:nvPr/>
        </p:nvSpPr>
        <p:spPr>
          <a:xfrm>
            <a:off x="3964792" y="3479039"/>
            <a:ext cx="19506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600" b="0" i="0" dirty="0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identifican y describen los ejes articuladores en el programa analítico por conjuntos de contenidos o PDA.</a:t>
            </a:r>
            <a:endParaRPr lang="es-419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3611885-26B5-8E8B-B084-C27D15586201}"/>
              </a:ext>
            </a:extLst>
          </p:cNvPr>
          <p:cNvSpPr txBox="1"/>
          <p:nvPr/>
        </p:nvSpPr>
        <p:spPr>
          <a:xfrm>
            <a:off x="6403516" y="2289125"/>
            <a:ext cx="217997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600" b="0" i="0" dirty="0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identifican y describen los ejes articuladores en el programa analítico por conjuntos de contenidos o PDA en articulación con los problemas de la comunidad.</a:t>
            </a:r>
            <a:endParaRPr lang="es-419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409AF59-0830-6554-DCE3-D374D7C9BC33}"/>
              </a:ext>
            </a:extLst>
          </p:cNvPr>
          <p:cNvSpPr txBox="1"/>
          <p:nvPr/>
        </p:nvSpPr>
        <p:spPr>
          <a:xfrm>
            <a:off x="8951453" y="1149678"/>
            <a:ext cx="291781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hace un análisis crítico en colectivo de los ejes articulares, se comprende su relevancia y se establecen acciones para lograr su desarrollo en toda la escuela. Esto se puede hacer como un apartado que se agregue al programa analítico. </a:t>
            </a:r>
            <a:endParaRPr lang="es-419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0E06C5F-18E2-1ED8-AD1B-29E26334FF45}"/>
              </a:ext>
            </a:extLst>
          </p:cNvPr>
          <p:cNvSpPr txBox="1"/>
          <p:nvPr/>
        </p:nvSpPr>
        <p:spPr>
          <a:xfrm>
            <a:off x="539092" y="1010370"/>
            <a:ext cx="291781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2000" b="1" dirty="0">
                <a:latin typeface="Calibri" panose="020F0502020204030204" pitchFamily="34" charset="0"/>
                <a:ea typeface="Calibri" panose="020F0502020204030204" pitchFamily="34" charset="0"/>
              </a:rPr>
              <a:t>7</a:t>
            </a:r>
            <a:r>
              <a:rPr lang="es-419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EJES ARTICULADORES </a:t>
            </a:r>
          </a:p>
          <a:p>
            <a:r>
              <a:rPr lang="es-419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¿Se analizan los ejes articuladores, se relacionan con los problemas y se acuerda su abordaje?</a:t>
            </a:r>
            <a:endParaRPr lang="es-419" sz="20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F9B87B1-6FB2-B9EF-7B87-6DA0C5EEF3EB}"/>
              </a:ext>
            </a:extLst>
          </p:cNvPr>
          <p:cNvSpPr txBox="1"/>
          <p:nvPr/>
        </p:nvSpPr>
        <p:spPr>
          <a:xfrm>
            <a:off x="9026563" y="3883831"/>
            <a:ext cx="3218410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Nivel que hemos logrado: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  <a:endParaRPr lang="es-419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A43896F-939E-2751-E3DE-48C193B93112}"/>
              </a:ext>
            </a:extLst>
          </p:cNvPr>
          <p:cNvSpPr txBox="1"/>
          <p:nvPr/>
        </p:nvSpPr>
        <p:spPr>
          <a:xfrm>
            <a:off x="9026563" y="4806422"/>
            <a:ext cx="3218410" cy="175432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endParaRPr lang="es-419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Acuerdos para mejorar y avanzar: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228913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1D61068-AFE9-06EF-209A-A79363DF9DAC}"/>
              </a:ext>
            </a:extLst>
          </p:cNvPr>
          <p:cNvGraphicFramePr/>
          <p:nvPr/>
        </p:nvGraphicFramePr>
        <p:xfrm>
          <a:off x="982318" y="62129"/>
          <a:ext cx="11705729" cy="6422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7D8EABA4-6F66-FABF-96E5-8410E641C5C8}"/>
              </a:ext>
            </a:extLst>
          </p:cNvPr>
          <p:cNvSpPr txBox="1"/>
          <p:nvPr/>
        </p:nvSpPr>
        <p:spPr>
          <a:xfrm>
            <a:off x="1224742" y="4878134"/>
            <a:ext cx="26971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agregan al programa analítico diferentes acciones y actividades para implementar la evaluación.</a:t>
            </a:r>
            <a:endParaRPr lang="es-419" sz="8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82F9AA4-09FF-5758-FA8F-9A6D3AE22EC3}"/>
              </a:ext>
            </a:extLst>
          </p:cNvPr>
          <p:cNvSpPr txBox="1"/>
          <p:nvPr/>
        </p:nvSpPr>
        <p:spPr>
          <a:xfrm>
            <a:off x="3964792" y="3479039"/>
            <a:ext cx="19506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agregan al programa analítico diferentes estrategias o acciones generales, sin desarrollar, para implementar la evaluación formativa. </a:t>
            </a:r>
            <a:endParaRPr lang="es-419" sz="8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3611885-26B5-8E8B-B084-C27D15586201}"/>
              </a:ext>
            </a:extLst>
          </p:cNvPr>
          <p:cNvSpPr txBox="1"/>
          <p:nvPr/>
        </p:nvSpPr>
        <p:spPr>
          <a:xfrm>
            <a:off x="6403516" y="2289125"/>
            <a:ext cx="217997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agregan al programa analítico las estrategias o acciones generales y esenciales para abordar la evaluación formativa, sin ser desarrolladas, y con base en el acuerdo del colectivo docente.</a:t>
            </a:r>
            <a:endParaRPr lang="es-419" sz="8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409AF59-0830-6554-DCE3-D374D7C9BC33}"/>
              </a:ext>
            </a:extLst>
          </p:cNvPr>
          <p:cNvSpPr txBox="1"/>
          <p:nvPr/>
        </p:nvSpPr>
        <p:spPr>
          <a:xfrm>
            <a:off x="8951453" y="1149678"/>
            <a:ext cx="291781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acuerda un conjunto de acciones de evaluación formativa para ser implementadas por todos los docentes, y esto se agrega al final del programa analítico, ya que después se desarrollarán en la planeación didáctica. </a:t>
            </a:r>
            <a:endParaRPr lang="es-419" sz="8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0E06C5F-18E2-1ED8-AD1B-29E26334FF45}"/>
              </a:ext>
            </a:extLst>
          </p:cNvPr>
          <p:cNvSpPr txBox="1"/>
          <p:nvPr/>
        </p:nvSpPr>
        <p:spPr>
          <a:xfrm>
            <a:off x="590158" y="867679"/>
            <a:ext cx="344993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8. SUGERENCIAS DE EVALUACIÓN </a:t>
            </a:r>
          </a:p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¿Se analiza la evaluación formativa y se acuerda su implementación entre el colectivo docente, sin especificar actividades, criterios o instrumentos de evaluación?</a:t>
            </a:r>
            <a:endParaRPr lang="es-419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F9B87B1-6FB2-B9EF-7B87-6DA0C5EEF3EB}"/>
              </a:ext>
            </a:extLst>
          </p:cNvPr>
          <p:cNvSpPr txBox="1"/>
          <p:nvPr/>
        </p:nvSpPr>
        <p:spPr>
          <a:xfrm>
            <a:off x="9026563" y="3883831"/>
            <a:ext cx="3218410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Nivel que hemos logrado: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  <a:endParaRPr lang="es-419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A43896F-939E-2751-E3DE-48C193B93112}"/>
              </a:ext>
            </a:extLst>
          </p:cNvPr>
          <p:cNvSpPr txBox="1"/>
          <p:nvPr/>
        </p:nvSpPr>
        <p:spPr>
          <a:xfrm>
            <a:off x="9026563" y="4806422"/>
            <a:ext cx="3218410" cy="147732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Acuerdos para mejorar y avanzar: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541876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1D61068-AFE9-06EF-209A-A79363DF9D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9585836"/>
              </p:ext>
            </p:extLst>
          </p:nvPr>
        </p:nvGraphicFramePr>
        <p:xfrm>
          <a:off x="982318" y="214529"/>
          <a:ext cx="11705729" cy="6422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7D8EABA4-6F66-FABF-96E5-8410E641C5C8}"/>
              </a:ext>
            </a:extLst>
          </p:cNvPr>
          <p:cNvSpPr txBox="1"/>
          <p:nvPr/>
        </p:nvSpPr>
        <p:spPr>
          <a:xfrm>
            <a:off x="1224742" y="5048462"/>
            <a:ext cx="2697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le asigna un tiempo específico al logro de cada contenido o PDA</a:t>
            </a:r>
            <a:endParaRPr lang="es-419" sz="1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82F9AA4-09FF-5758-FA8F-9A6D3AE22EC3}"/>
              </a:ext>
            </a:extLst>
          </p:cNvPr>
          <p:cNvSpPr txBox="1"/>
          <p:nvPr/>
        </p:nvSpPr>
        <p:spPr>
          <a:xfrm>
            <a:off x="3964792" y="3649367"/>
            <a:ext cx="195060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le asigna un tiempo específico al logro de un conjunto de contenidos o PDA articulados a lo largo del ciclo escolar</a:t>
            </a:r>
            <a:endParaRPr lang="es-419" sz="14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3611885-26B5-8E8B-B084-C27D15586201}"/>
              </a:ext>
            </a:extLst>
          </p:cNvPr>
          <p:cNvSpPr txBox="1"/>
          <p:nvPr/>
        </p:nvSpPr>
        <p:spPr>
          <a:xfrm>
            <a:off x="6451328" y="2471905"/>
            <a:ext cx="217997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distribuyen los contenidos a lo largo del ciclo escolar con flexibilidad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409AF59-0830-6554-DCE3-D374D7C9BC33}"/>
              </a:ext>
            </a:extLst>
          </p:cNvPr>
          <p:cNvSpPr txBox="1"/>
          <p:nvPr/>
        </p:nvSpPr>
        <p:spPr>
          <a:xfrm>
            <a:off x="8951453" y="1320006"/>
            <a:ext cx="2917818" cy="2156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419" sz="1400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Se </a:t>
            </a:r>
            <a:r>
              <a:rPr lang="es-419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establecen criterios para distribuir los contenidos a lo largo del ciclo escolar con flexibilidad. Se acordó cómo se va a desarrollar el programa analítico: si se va a realizar antes del ciclo escolar, en las primeras semanas, o se va a ir desarrollando en ciertos momentos del ciclo, por ejemplo, cada trimestre.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0E06C5F-18E2-1ED8-AD1B-29E26334FF45}"/>
              </a:ext>
            </a:extLst>
          </p:cNvPr>
          <p:cNvSpPr txBox="1"/>
          <p:nvPr/>
        </p:nvSpPr>
        <p:spPr>
          <a:xfrm>
            <a:off x="539092" y="921050"/>
            <a:ext cx="291781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b="1" dirty="0">
                <a:latin typeface="Calibri" panose="020F0502020204030204" pitchFamily="34" charset="0"/>
                <a:ea typeface="Calibri" panose="020F0502020204030204" pitchFamily="34" charset="0"/>
              </a:rPr>
              <a:t>9</a:t>
            </a:r>
            <a:r>
              <a:rPr lang="es-419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TEMPORALIDAD FLEXIBLE </a:t>
            </a:r>
          </a:p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¿Se describe la distribución de los contenidos a </a:t>
            </a:r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lo largo del ciclo escolar </a:t>
            </a:r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 flexibilidad?</a:t>
            </a:r>
            <a:endParaRPr lang="es-419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F9B87B1-6FB2-B9EF-7B87-6DA0C5EEF3EB}"/>
              </a:ext>
            </a:extLst>
          </p:cNvPr>
          <p:cNvSpPr txBox="1"/>
          <p:nvPr/>
        </p:nvSpPr>
        <p:spPr>
          <a:xfrm>
            <a:off x="9026563" y="4412744"/>
            <a:ext cx="3218410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Nivel que hemos logrado: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  <a:endParaRPr lang="es-419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A43896F-939E-2751-E3DE-48C193B93112}"/>
              </a:ext>
            </a:extLst>
          </p:cNvPr>
          <p:cNvSpPr txBox="1"/>
          <p:nvPr/>
        </p:nvSpPr>
        <p:spPr>
          <a:xfrm>
            <a:off x="9026563" y="5335335"/>
            <a:ext cx="3218410" cy="147732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s-419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Acuerdos para mejorar y avanzar: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r>
              <a:rPr lang="es-419" dirty="0">
                <a:latin typeface="Calibri" panose="020F0502020204030204" pitchFamily="34" charset="0"/>
                <a:ea typeface="Calibri" panose="020F0502020204030204" pitchFamily="34" charset="0"/>
              </a:rPr>
              <a:t>______________________</a:t>
            </a:r>
          </a:p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590334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40E70A-D85C-5108-B6A7-D7FE5DA68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0416" y="592138"/>
            <a:ext cx="10515600" cy="955768"/>
          </a:xfrm>
        </p:spPr>
        <p:txBody>
          <a:bodyPr/>
          <a:lstStyle/>
          <a:p>
            <a:r>
              <a:rPr lang="es-419" dirty="0"/>
              <a:t>Referencias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405DDE4-ADBE-BAA0-8015-39718B4EA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03294" y="1547906"/>
            <a:ext cx="9829425" cy="1500187"/>
          </a:xfrm>
        </p:spPr>
        <p:txBody>
          <a:bodyPr>
            <a:noAutofit/>
          </a:bodyPr>
          <a:lstStyle/>
          <a:p>
            <a:pPr marL="216000" indent="-457200">
              <a:lnSpc>
                <a:spcPct val="100000"/>
              </a:lnSpc>
              <a:spcBef>
                <a:spcPts val="0"/>
              </a:spcBef>
            </a:pPr>
            <a:r>
              <a:rPr lang="es-MX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Diario Oficial de la Federación (DOF) (2022). </a:t>
            </a:r>
            <a:r>
              <a:rPr lang="es-MX" sz="1400" i="1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Acuerdo número 14/08/22 por el que se establece el Plan de Estudio para la educación preescolar, primaria y secundaria</a:t>
            </a:r>
            <a:r>
              <a:rPr lang="es-MX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. </a:t>
            </a:r>
            <a:r>
              <a:rPr lang="en-US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DOF. </a:t>
            </a:r>
          </a:p>
          <a:p>
            <a:pPr marL="216000" indent="-457200">
              <a:lnSpc>
                <a:spcPct val="100000"/>
              </a:lnSpc>
              <a:spcBef>
                <a:spcPts val="0"/>
              </a:spcBef>
            </a:pPr>
            <a:r>
              <a:rPr lang="es-419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Díaz-Barriga, A. (2023). Recuperar la pedagogía. El plan de estudio 2022. </a:t>
            </a:r>
            <a:r>
              <a:rPr lang="es-419" sz="1400" i="1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Perfiles Educativos</a:t>
            </a:r>
            <a:r>
              <a:rPr lang="es-419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, </a:t>
            </a:r>
            <a:r>
              <a:rPr lang="es-419" sz="1400" i="1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45</a:t>
            </a:r>
            <a:r>
              <a:rPr lang="es-419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(180), 6-15. </a:t>
            </a:r>
          </a:p>
          <a:p>
            <a:pPr marL="216000" indent="-457200">
              <a:lnSpc>
                <a:spcPct val="100000"/>
              </a:lnSpc>
              <a:spcBef>
                <a:spcPts val="0"/>
              </a:spcBef>
            </a:pPr>
            <a:r>
              <a:rPr lang="es-419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Dussel, I., &amp; Acevedo-Rodrigo, A. (2023). Búsquedas y tensiones en el plan de estudio 2022 Integración, diversidad y comunidad en la construcción de una nueva autoridad cultural. </a:t>
            </a:r>
            <a:r>
              <a:rPr lang="es-419" sz="1400" i="1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Perfiles Educativos</a:t>
            </a:r>
            <a:r>
              <a:rPr lang="es-419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, </a:t>
            </a:r>
            <a:r>
              <a:rPr lang="es-419" sz="1400" i="1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45</a:t>
            </a:r>
            <a:r>
              <a:rPr lang="es-419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(180), 26-35. </a:t>
            </a:r>
          </a:p>
          <a:p>
            <a:pPr marL="216000" indent="-457200">
              <a:lnSpc>
                <a:spcPct val="100000"/>
              </a:lnSpc>
              <a:spcBef>
                <a:spcPts val="0"/>
              </a:spcBef>
            </a:pPr>
            <a:r>
              <a:rPr lang="es-419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Escuela Secundaria Oficial No. 0175 (2023). </a:t>
            </a:r>
            <a:r>
              <a:rPr lang="es-419" sz="1400" i="1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Avance del programa analítico. Primer grado</a:t>
            </a:r>
            <a:r>
              <a:rPr lang="es-419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. </a:t>
            </a:r>
            <a:r>
              <a:rPr lang="es-419" sz="1400" u="sng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https://view.genial.ly/642366772afb250018ffad24/presentation-avance-programa-analitico-primer-grado-0175</a:t>
            </a:r>
            <a:r>
              <a:rPr lang="es-419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 </a:t>
            </a:r>
            <a:endParaRPr lang="es-419" sz="1400" kern="5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Arial Unicode MS"/>
            </a:endParaRPr>
          </a:p>
          <a:p>
            <a:pPr marL="216000" indent="-457200">
              <a:lnSpc>
                <a:spcPct val="100000"/>
              </a:lnSpc>
              <a:spcBef>
                <a:spcPts val="0"/>
              </a:spcBef>
            </a:pPr>
            <a:r>
              <a:rPr lang="es-MX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Secretaría de Educación Pública (SEP) (2022a). </a:t>
            </a:r>
            <a:r>
              <a:rPr lang="es-MX" sz="1400" i="1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Plan de Estudio para la educación preescolar, primaria y secundaria</a:t>
            </a:r>
            <a:r>
              <a:rPr lang="es-MX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. SEP. </a:t>
            </a:r>
            <a:endParaRPr lang="es-419" sz="1400" kern="5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Arial Unicode MS"/>
            </a:endParaRPr>
          </a:p>
          <a:p>
            <a:pPr marL="216000" indent="-457200">
              <a:lnSpc>
                <a:spcPct val="100000"/>
              </a:lnSpc>
              <a:spcBef>
                <a:spcPts val="0"/>
              </a:spcBef>
            </a:pPr>
            <a:r>
              <a:rPr lang="es-MX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Secretaría de Educación Pública (SEP) (2022b). </a:t>
            </a:r>
            <a:r>
              <a:rPr lang="es-MX" sz="1400" i="1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El diseño creativo. En Avance del contenido para el libro del docente. Primer grado</a:t>
            </a:r>
            <a:r>
              <a:rPr lang="es-MX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. [Material en proceso de construcción], pp. 25-32.</a:t>
            </a:r>
            <a:endParaRPr lang="es-419" sz="1400" kern="5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Arial Unicode MS"/>
            </a:endParaRPr>
          </a:p>
          <a:p>
            <a:pPr marL="216000" indent="-457200">
              <a:lnSpc>
                <a:spcPct val="100000"/>
              </a:lnSpc>
              <a:spcBef>
                <a:spcPts val="0"/>
              </a:spcBef>
            </a:pPr>
            <a:r>
              <a:rPr lang="es-MX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Secretaría de Educación Pública (SEP) (2023a). </a:t>
            </a:r>
            <a:r>
              <a:rPr lang="es-MX" sz="1400" i="1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Orientaciones para la Quinta Sesión Ordinaria de Consejo Técnico Escolar y el Taller Intensivo de Formación Continua para Docentes. Inicial, preescolar, primaria, telesecundaria y Centros de Atención Múltiple</a:t>
            </a:r>
            <a:r>
              <a:rPr lang="es-MX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. 31 de marzo de 2023. </a:t>
            </a:r>
            <a:r>
              <a:rPr lang="es-419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Secretaría de Educación Pública. </a:t>
            </a:r>
            <a:endParaRPr lang="es-419" sz="1400" kern="5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Arial Unicode MS"/>
            </a:endParaRPr>
          </a:p>
          <a:p>
            <a:pPr marL="216000" indent="-457200">
              <a:lnSpc>
                <a:spcPct val="100000"/>
              </a:lnSpc>
              <a:spcBef>
                <a:spcPts val="0"/>
              </a:spcBef>
            </a:pPr>
            <a:r>
              <a:rPr lang="es-MX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Secretaría de Educación Pública (SEP) (2023b</a:t>
            </a:r>
            <a:r>
              <a:rPr lang="es-MX" sz="1400" i="1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). Orientaciones para la Quinta Sesión Ordinaria de Consejo Técnico Escolar y el Taller Intensivo de Formación Continua para Docentes Secundarias generales y técnicas. 31 de marzo de 2023</a:t>
            </a:r>
            <a:r>
              <a:rPr lang="es-MX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. </a:t>
            </a:r>
            <a:r>
              <a:rPr lang="es-419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Secretaría de Educación Pública. </a:t>
            </a:r>
            <a:endParaRPr lang="es-419" sz="1400" kern="5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Arial Unicode MS"/>
            </a:endParaRPr>
          </a:p>
          <a:p>
            <a:pPr marL="216000" indent="-457200">
              <a:lnSpc>
                <a:spcPct val="100000"/>
              </a:lnSpc>
              <a:spcBef>
                <a:spcPts val="0"/>
              </a:spcBef>
            </a:pPr>
            <a:r>
              <a:rPr lang="es-MX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Secretaría de Educación Pública (SEP) (2023c). </a:t>
            </a:r>
            <a:r>
              <a:rPr lang="es-MX" sz="1400" i="1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Taller Intensivo de Formación Continua para Docentes (3 al 6 de enero)</a:t>
            </a:r>
            <a:r>
              <a:rPr lang="es-MX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. Secretaría de Educación Pública. </a:t>
            </a:r>
            <a:endParaRPr lang="es-419" sz="1400" kern="5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Arial Unicode MS"/>
            </a:endParaRPr>
          </a:p>
          <a:p>
            <a:pPr marL="216000" indent="-457200">
              <a:lnSpc>
                <a:spcPct val="100000"/>
              </a:lnSpc>
              <a:spcBef>
                <a:spcPts val="0"/>
              </a:spcBef>
            </a:pPr>
            <a:r>
              <a:rPr lang="es-MX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Secretaría de Educación Pública (SEP) (2023d). </a:t>
            </a:r>
            <a:r>
              <a:rPr lang="es-MX" sz="1400" i="1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Orientaciones para la Cuarta Sesión Ordinaria de Consejo Técnico Escolar y el Taller Intensivo de Formación Continua para Docentes. Inicial, preescolar, primaria, telesecundaria y Centros de Atención Múltiple</a:t>
            </a:r>
            <a:r>
              <a:rPr lang="es-MX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. </a:t>
            </a:r>
            <a:r>
              <a:rPr lang="es-419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Secretaría de Educación Pública. </a:t>
            </a:r>
            <a:endParaRPr lang="es-419" sz="1400" kern="5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Arial Unicode MS"/>
            </a:endParaRPr>
          </a:p>
          <a:p>
            <a:pPr marL="216000" indent="-457200">
              <a:lnSpc>
                <a:spcPct val="100000"/>
              </a:lnSpc>
              <a:spcBef>
                <a:spcPts val="0"/>
              </a:spcBef>
            </a:pPr>
            <a:r>
              <a:rPr lang="es-MX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Secretaría de Educación Pública (SEP) (2023e). </a:t>
            </a:r>
            <a:r>
              <a:rPr lang="es-MX" sz="1400" i="1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Orientaciones para la Cuarta Sesión Ordinaria de Consejo Técnico Escolar y el Taller Intensivo de Formación Continua para Docentes. Secundarias generales y técnicas</a:t>
            </a:r>
            <a:r>
              <a:rPr lang="es-MX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. </a:t>
            </a:r>
            <a:r>
              <a:rPr lang="es-419" sz="1400" kern="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rial Unicode MS"/>
              </a:rPr>
              <a:t>Secretaría de Educación Pública. </a:t>
            </a:r>
            <a:endParaRPr lang="es-419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779597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AnalogousFromDarkSeedLeftStep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estival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5026</TotalTime>
  <Words>2297</Words>
  <Application>Microsoft Office PowerPoint</Application>
  <PresentationFormat>Panorámica</PresentationFormat>
  <Paragraphs>206</Paragraphs>
  <Slides>14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3" baseType="lpstr">
      <vt:lpstr>Aharoni</vt:lpstr>
      <vt:lpstr>Arial</vt:lpstr>
      <vt:lpstr>Arial Nova</vt:lpstr>
      <vt:lpstr>Avenir Next LT Pro</vt:lpstr>
      <vt:lpstr>Calibri</vt:lpstr>
      <vt:lpstr>Cambria</vt:lpstr>
      <vt:lpstr>Roboto</vt:lpstr>
      <vt:lpstr>Times New Roman</vt:lpstr>
      <vt:lpstr>ShapesVTI</vt:lpstr>
      <vt:lpstr>Escalera para autoevaluar el programa analítico</vt:lpstr>
      <vt:lpstr>Maestros que evaluaron y aprobaron el instrumento</vt:lpstr>
      <vt:lpstr>Presentación de PowerPoint</vt:lpstr>
      <vt:lpstr>PROCESO DE VALIDACIÓN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Referencias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Elaboración del programa analítico paso a paso</dc:title>
  <dc:creator>Revisor</dc:creator>
  <cp:lastModifiedBy>Organ Vaipe</cp:lastModifiedBy>
  <cp:revision>483</cp:revision>
  <dcterms:created xsi:type="dcterms:W3CDTF">2023-04-13T22:45:43Z</dcterms:created>
  <dcterms:modified xsi:type="dcterms:W3CDTF">2023-05-12T03:46:52Z</dcterms:modified>
</cp:coreProperties>
</file>