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1" r:id="rId3"/>
    <p:sldId id="257" r:id="rId4"/>
    <p:sldId id="262" r:id="rId5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24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0F33-2872-4F6E-AB77-69FBF5C73D56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03F4-8C10-4B04-B868-7C0546A37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0168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0F33-2872-4F6E-AB77-69FBF5C73D56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03F4-8C10-4B04-B868-7C0546A37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3384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0F33-2872-4F6E-AB77-69FBF5C73D56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03F4-8C10-4B04-B868-7C0546A37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3438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0F33-2872-4F6E-AB77-69FBF5C73D56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03F4-8C10-4B04-B868-7C0546A37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5853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0F33-2872-4F6E-AB77-69FBF5C73D56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03F4-8C10-4B04-B868-7C0546A37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606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0F33-2872-4F6E-AB77-69FBF5C73D56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03F4-8C10-4B04-B868-7C0546A37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042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0F33-2872-4F6E-AB77-69FBF5C73D56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03F4-8C10-4B04-B868-7C0546A37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8835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0F33-2872-4F6E-AB77-69FBF5C73D56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03F4-8C10-4B04-B868-7C0546A37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596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0F33-2872-4F6E-AB77-69FBF5C73D56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03F4-8C10-4B04-B868-7C0546A37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3865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0F33-2872-4F6E-AB77-69FBF5C73D56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03F4-8C10-4B04-B868-7C0546A37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6947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0F33-2872-4F6E-AB77-69FBF5C73D56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03F4-8C10-4B04-B868-7C0546A37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375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60F33-2872-4F6E-AB77-69FBF5C73D56}" type="datetimeFigureOut">
              <a:rPr lang="es-MX" smtClean="0"/>
              <a:t>29/05/2021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D03F4-8C10-4B04-B868-7C0546A37B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3633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6FC4842-462A-4902-91B4-834B8248CA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" t="856"/>
          <a:stretch/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338BF382-B30A-4998-B197-AF73042FF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516063"/>
              </p:ext>
            </p:extLst>
          </p:nvPr>
        </p:nvGraphicFramePr>
        <p:xfrm>
          <a:off x="1311609" y="1605454"/>
          <a:ext cx="5171590" cy="6585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107">
                  <a:extLst>
                    <a:ext uri="{9D8B030D-6E8A-4147-A177-3AD203B41FA5}">
                      <a16:colId xmlns:a16="http://schemas.microsoft.com/office/drawing/2014/main" val="3473221818"/>
                    </a:ext>
                  </a:extLst>
                </a:gridCol>
                <a:gridCol w="2671483">
                  <a:extLst>
                    <a:ext uri="{9D8B030D-6E8A-4147-A177-3AD203B41FA5}">
                      <a16:colId xmlns:a16="http://schemas.microsoft.com/office/drawing/2014/main" val="4081700653"/>
                    </a:ext>
                  </a:extLst>
                </a:gridCol>
              </a:tblGrid>
              <a:tr h="321123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Nombre del alumno (a):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579496"/>
                  </a:ext>
                </a:extLst>
              </a:tr>
              <a:tr h="321123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Nivel de comunicación  y participación: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687476"/>
                  </a:ext>
                </a:extLst>
              </a:tr>
              <a:tr h="788211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Logros alcanzados (fortalezas):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Dificultades que se observan (áreas de mejora)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007131"/>
                  </a:ext>
                </a:extLst>
              </a:tr>
              <a:tr h="1975577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006152"/>
                  </a:ext>
                </a:extLst>
              </a:tr>
              <a:tr h="788211">
                <a:tc gridSpan="2"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Recomendaciones generales de intervención para el docente que atenderá al educando el próximo ciclo escolar: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526497"/>
                  </a:ext>
                </a:extLst>
              </a:tr>
              <a:tr h="2391488">
                <a:tc gridSpan="2">
                  <a:txBody>
                    <a:bodyPr/>
                    <a:lstStyle/>
                    <a:p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321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2084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97BDF21B-D20E-43EA-B7E3-659827661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" t="701"/>
          <a:stretch/>
        </p:blipFill>
        <p:spPr>
          <a:xfrm>
            <a:off x="0" y="0"/>
            <a:ext cx="6858000" cy="9144223"/>
          </a:xfr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5245E2A-3036-4604-B94A-038EB36722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75104"/>
              </p:ext>
            </p:extLst>
          </p:nvPr>
        </p:nvGraphicFramePr>
        <p:xfrm>
          <a:off x="1237129" y="1606496"/>
          <a:ext cx="5327640" cy="7172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5546">
                  <a:extLst>
                    <a:ext uri="{9D8B030D-6E8A-4147-A177-3AD203B41FA5}">
                      <a16:colId xmlns:a16="http://schemas.microsoft.com/office/drawing/2014/main" val="3473221818"/>
                    </a:ext>
                  </a:extLst>
                </a:gridCol>
                <a:gridCol w="2752094">
                  <a:extLst>
                    <a:ext uri="{9D8B030D-6E8A-4147-A177-3AD203B41FA5}">
                      <a16:colId xmlns:a16="http://schemas.microsoft.com/office/drawing/2014/main" val="4081700653"/>
                    </a:ext>
                  </a:extLst>
                </a:gridCol>
              </a:tblGrid>
              <a:tr h="349711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Nombre del alumno (a):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579496"/>
                  </a:ext>
                </a:extLst>
              </a:tr>
              <a:tr h="349711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Nivel de comunicación  y participación: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687476"/>
                  </a:ext>
                </a:extLst>
              </a:tr>
              <a:tr h="858381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Logros alcanzados (fortalezas):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Dificultades que se observan (áreas de mejora)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007131"/>
                  </a:ext>
                </a:extLst>
              </a:tr>
              <a:tr h="2151452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006152"/>
                  </a:ext>
                </a:extLst>
              </a:tr>
              <a:tr h="858381">
                <a:tc gridSpan="2"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Recomendaciones generales de intervención para el docente que atenderá al educando el próximo ciclo escolar: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526497"/>
                  </a:ext>
                </a:extLst>
              </a:tr>
              <a:tr h="2604389">
                <a:tc gridSpan="2">
                  <a:txBody>
                    <a:bodyPr/>
                    <a:lstStyle/>
                    <a:p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321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2299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picture containing diagram&#10;&#10;Description automatically generated">
            <a:extLst>
              <a:ext uri="{FF2B5EF4-FFF2-40B4-BE49-F238E27FC236}">
                <a16:creationId xmlns:a16="http://schemas.microsoft.com/office/drawing/2014/main" id="{0027447C-3BD3-4D5A-B073-71B01DA3C0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"/>
          <a:stretch/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graphicFrame>
        <p:nvGraphicFramePr>
          <p:cNvPr id="25" name="Table 5">
            <a:extLst>
              <a:ext uri="{FF2B5EF4-FFF2-40B4-BE49-F238E27FC236}">
                <a16:creationId xmlns:a16="http://schemas.microsoft.com/office/drawing/2014/main" id="{F7427FB0-5960-4E56-B18F-E7C06F077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387390"/>
              </p:ext>
            </p:extLst>
          </p:nvPr>
        </p:nvGraphicFramePr>
        <p:xfrm>
          <a:off x="1311609" y="1605454"/>
          <a:ext cx="5171590" cy="6585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107">
                  <a:extLst>
                    <a:ext uri="{9D8B030D-6E8A-4147-A177-3AD203B41FA5}">
                      <a16:colId xmlns:a16="http://schemas.microsoft.com/office/drawing/2014/main" val="3473221818"/>
                    </a:ext>
                  </a:extLst>
                </a:gridCol>
                <a:gridCol w="2671483">
                  <a:extLst>
                    <a:ext uri="{9D8B030D-6E8A-4147-A177-3AD203B41FA5}">
                      <a16:colId xmlns:a16="http://schemas.microsoft.com/office/drawing/2014/main" val="4081700653"/>
                    </a:ext>
                  </a:extLst>
                </a:gridCol>
              </a:tblGrid>
              <a:tr h="321123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Nombre del alumno (a):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579496"/>
                  </a:ext>
                </a:extLst>
              </a:tr>
              <a:tr h="321123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Nivel de comunicación  y participación: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687476"/>
                  </a:ext>
                </a:extLst>
              </a:tr>
              <a:tr h="788211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Logros alcanzados (fortalezas):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Dificultades que se observan (áreas de mejora)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007131"/>
                  </a:ext>
                </a:extLst>
              </a:tr>
              <a:tr h="1975577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006152"/>
                  </a:ext>
                </a:extLst>
              </a:tr>
              <a:tr h="788211">
                <a:tc gridSpan="2"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Recomendaciones generales de intervención para el docente que atenderá al educando el próximo ciclo escolar: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526497"/>
                  </a:ext>
                </a:extLst>
              </a:tr>
              <a:tr h="2391488">
                <a:tc gridSpan="2">
                  <a:txBody>
                    <a:bodyPr/>
                    <a:lstStyle/>
                    <a:p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321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2808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329ACA1-445E-4230-BB6C-7068B5004E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7999" cy="9144000"/>
          </a:xfrm>
          <a:prstGeom prst="rect">
            <a:avLst/>
          </a:prstGeom>
        </p:spPr>
      </p:pic>
      <p:graphicFrame>
        <p:nvGraphicFramePr>
          <p:cNvPr id="25" name="Table 5">
            <a:extLst>
              <a:ext uri="{FF2B5EF4-FFF2-40B4-BE49-F238E27FC236}">
                <a16:creationId xmlns:a16="http://schemas.microsoft.com/office/drawing/2014/main" id="{F7427FB0-5960-4E56-B18F-E7C06F077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106986"/>
              </p:ext>
            </p:extLst>
          </p:nvPr>
        </p:nvGraphicFramePr>
        <p:xfrm>
          <a:off x="843205" y="583478"/>
          <a:ext cx="5171590" cy="5751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107">
                  <a:extLst>
                    <a:ext uri="{9D8B030D-6E8A-4147-A177-3AD203B41FA5}">
                      <a16:colId xmlns:a16="http://schemas.microsoft.com/office/drawing/2014/main" val="3473221818"/>
                    </a:ext>
                  </a:extLst>
                </a:gridCol>
                <a:gridCol w="2671483">
                  <a:extLst>
                    <a:ext uri="{9D8B030D-6E8A-4147-A177-3AD203B41FA5}">
                      <a16:colId xmlns:a16="http://schemas.microsoft.com/office/drawing/2014/main" val="4081700653"/>
                    </a:ext>
                  </a:extLst>
                </a:gridCol>
              </a:tblGrid>
              <a:tr h="276477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Nombre del alumno (a):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579496"/>
                  </a:ext>
                </a:extLst>
              </a:tr>
              <a:tr h="276477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Nivel de comunicación  y participación: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687476"/>
                  </a:ext>
                </a:extLst>
              </a:tr>
              <a:tr h="674370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Logros alcanzados (fortalezas):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Dificultades que se observan (áreas de mejora)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007131"/>
                  </a:ext>
                </a:extLst>
              </a:tr>
              <a:tr h="1690246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006152"/>
                  </a:ext>
                </a:extLst>
              </a:tr>
              <a:tr h="674370">
                <a:tc gridSpan="2"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Century Gothic" panose="020B0502020202020204" pitchFamily="34" charset="0"/>
                          <a:ea typeface="AGShowYourDangWork" panose="02000603000000000000" pitchFamily="2" charset="0"/>
                        </a:rPr>
                        <a:t>Recomendaciones generales de intervención para el docente que atenderá al educando el próximo ciclo escolar: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526497"/>
                  </a:ext>
                </a:extLst>
              </a:tr>
              <a:tr h="2046087">
                <a:tc gridSpan="2">
                  <a:txBody>
                    <a:bodyPr/>
                    <a:lstStyle/>
                    <a:p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  <a:p>
                      <a:pPr algn="ctr"/>
                      <a:endParaRPr lang="es-MX" sz="1400" b="0" dirty="0">
                        <a:latin typeface="Century Gothic" panose="020B0502020202020204" pitchFamily="34" charset="0"/>
                        <a:ea typeface="AGShowYourDangWork" panose="02000603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321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070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168</Words>
  <Application>Microsoft Office PowerPoint</Application>
  <PresentationFormat>Carta (216 x 279 mm)</PresentationFormat>
  <Paragraphs>40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Office Theme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Rincón didáctico MXLI</dc:creator>
  <cp:lastModifiedBy>Organ Vaipe</cp:lastModifiedBy>
  <cp:revision>5</cp:revision>
  <dcterms:created xsi:type="dcterms:W3CDTF">2021-05-19T05:20:22Z</dcterms:created>
  <dcterms:modified xsi:type="dcterms:W3CDTF">2021-05-29T19:21:41Z</dcterms:modified>
</cp:coreProperties>
</file>