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144000" type="screen4x3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491" y="67"/>
      </p:cViewPr>
      <p:guideLst>
        <p:guide orient="horz" pos="290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E7FD9-3D98-4932-93CA-B29079BA1B47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D593-0187-4D1A-8EC8-4420A6BC6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942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176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562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507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216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317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7312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849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5769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8032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164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087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73A48-E198-4C1A-9629-EE5AF699BB8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5046F-7F98-4EE8-9DF6-8F6326CB7B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375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1226B187-4681-4A25-B864-0CC6DF4FC83D}"/>
              </a:ext>
            </a:extLst>
          </p:cNvPr>
          <p:cNvGrpSpPr/>
          <p:nvPr/>
        </p:nvGrpSpPr>
        <p:grpSpPr>
          <a:xfrm>
            <a:off x="-351692" y="-36577"/>
            <a:ext cx="7299476" cy="9180577"/>
            <a:chOff x="-351692" y="-36577"/>
            <a:chExt cx="7299476" cy="9180577"/>
          </a:xfrm>
        </p:grpSpPr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5C264721-1CCD-4CA6-9CF3-709E380F9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51692" y="0"/>
              <a:ext cx="7299476" cy="9144000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C0C4A88-3DEA-4697-86A5-09FC69667A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941" t="-381" r="65237" b="93095"/>
            <a:stretch/>
          </p:blipFill>
          <p:spPr>
            <a:xfrm>
              <a:off x="5630092" y="-36577"/>
              <a:ext cx="1227908" cy="667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8612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6">
            <a:extLst>
              <a:ext uri="{FF2B5EF4-FFF2-40B4-BE49-F238E27FC236}">
                <a16:creationId xmlns:a16="http://schemas.microsoft.com/office/drawing/2014/main" id="{3C5EF8B5-C786-48E3-9A4D-6609EFDFF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40166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7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28">
            <a:extLst>
              <a:ext uri="{FF2B5EF4-FFF2-40B4-BE49-F238E27FC236}">
                <a16:creationId xmlns:a16="http://schemas.microsoft.com/office/drawing/2014/main" id="{98CBEEBA-8BC6-42DF-8C07-12BF2A29A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8145" y="0"/>
            <a:ext cx="7535106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7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E814C1D-D285-40DB-9DC9-92CF86FD3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000685" cy="918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4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5B8855B7-4DB6-4641-9107-7DD8410BAB39}"/>
              </a:ext>
            </a:extLst>
          </p:cNvPr>
          <p:cNvGrpSpPr/>
          <p:nvPr/>
        </p:nvGrpSpPr>
        <p:grpSpPr>
          <a:xfrm>
            <a:off x="-342901" y="-36576"/>
            <a:ext cx="7298199" cy="9180576"/>
            <a:chOff x="-342901" y="-36576"/>
            <a:chExt cx="7298199" cy="9180576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E6EC68B-C206-439E-8D7A-61111E01D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42901" y="0"/>
              <a:ext cx="7298199" cy="9144000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A6E7CEF-32C0-46DF-8D98-022EFC617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941" t="-381" r="65237" b="93095"/>
            <a:stretch/>
          </p:blipFill>
          <p:spPr>
            <a:xfrm>
              <a:off x="5630092" y="-36576"/>
              <a:ext cx="1227908" cy="670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9606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A07664F-2B9A-484D-A79C-4B9F6B550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3486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21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7FABC7-8C44-447B-9D54-4F58A35F7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766" y="0"/>
            <a:ext cx="7709766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65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01F2D519-2BAB-4A96-B42C-AC64C5114B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" r="26088"/>
          <a:stretch/>
        </p:blipFill>
        <p:spPr>
          <a:xfrm>
            <a:off x="113619" y="0"/>
            <a:ext cx="6744381" cy="914400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AEA805C0-6D82-4BE5-8A66-CEB75F9A0706}"/>
              </a:ext>
            </a:extLst>
          </p:cNvPr>
          <p:cNvSpPr txBox="1"/>
          <p:nvPr/>
        </p:nvSpPr>
        <p:spPr>
          <a:xfrm>
            <a:off x="553272" y="114098"/>
            <a:ext cx="6274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n w="12700">
                  <a:solidFill>
                    <a:schemeClr val="tx1"/>
                  </a:solidFill>
                </a:ln>
                <a:solidFill>
                  <a:srgbClr val="6666FF"/>
                </a:solidFill>
                <a:latin typeface="AGImExtra" panose="02000303000000000000" pitchFamily="2" charset="0"/>
                <a:ea typeface="AGImExtra" panose="02000303000000000000" pitchFamily="2" charset="0"/>
              </a:rPr>
              <a:t>Recomendaciones generales para la intervención docente del próximo ciclo escolar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C7D1984-3EA8-4574-B16B-CB2210A84DC2}"/>
              </a:ext>
            </a:extLst>
          </p:cNvPr>
          <p:cNvSpPr txBox="1"/>
          <p:nvPr/>
        </p:nvSpPr>
        <p:spPr>
          <a:xfrm>
            <a:off x="553271" y="4629049"/>
            <a:ext cx="6274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n w="12700">
                  <a:solidFill>
                    <a:schemeClr val="tx1"/>
                  </a:solidFill>
                </a:ln>
                <a:solidFill>
                  <a:srgbClr val="6666FF"/>
                </a:solidFill>
                <a:latin typeface="AGImExtra" panose="02000303000000000000" pitchFamily="2" charset="0"/>
                <a:ea typeface="AGImExtra" panose="02000303000000000000" pitchFamily="2" charset="0"/>
              </a:rPr>
              <a:t>Recomendaciones para alumnos con  mayor necesidad de apoyo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E07CA68-0CBB-4FC3-84ED-5283CA409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69" y="2354449"/>
            <a:ext cx="1256393" cy="22419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B2A7595-2B58-48C6-802C-89E300B78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794" y="7001954"/>
            <a:ext cx="1512315" cy="207628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6541FB-362D-4E3C-94F6-29FAC6714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63" y="-65305"/>
            <a:ext cx="7581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674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Presentación en pantalla (4:3)</PresentationFormat>
  <Paragraphs>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AGImExtra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Organ Vaipe</cp:lastModifiedBy>
  <cp:revision>1</cp:revision>
  <dcterms:modified xsi:type="dcterms:W3CDTF">2021-05-29T19:27:04Z</dcterms:modified>
</cp:coreProperties>
</file>