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7772400" cy="10058400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BB69"/>
    <a:srgbClr val="1689A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244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2C46-2D9D-4C84-B512-7469F7C49839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D3F35-3624-4481-B4B5-729930CFC1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4733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2C46-2D9D-4C84-B512-7469F7C49839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D3F35-3624-4481-B4B5-729930CFC1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3017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2C46-2D9D-4C84-B512-7469F7C49839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D3F35-3624-4481-B4B5-729930CFC1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1733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2C46-2D9D-4C84-B512-7469F7C49839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D3F35-3624-4481-B4B5-729930CFC1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4292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2C46-2D9D-4C84-B512-7469F7C49839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D3F35-3624-4481-B4B5-729930CFC1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3284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2C46-2D9D-4C84-B512-7469F7C49839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D3F35-3624-4481-B4B5-729930CFC1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6794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2C46-2D9D-4C84-B512-7469F7C49839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D3F35-3624-4481-B4B5-729930CFC1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2634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2C46-2D9D-4C84-B512-7469F7C49839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D3F35-3624-4481-B4B5-729930CFC1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8862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2C46-2D9D-4C84-B512-7469F7C49839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D3F35-3624-4481-B4B5-729930CFC1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2001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2C46-2D9D-4C84-B512-7469F7C49839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D3F35-3624-4481-B4B5-729930CFC1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0198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2C46-2D9D-4C84-B512-7469F7C49839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D3F35-3624-4481-B4B5-729930CFC1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2270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E2C46-2D9D-4C84-B512-7469F7C49839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D3F35-3624-4481-B4B5-729930CFC1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0443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288DDED0-70F2-4C77-A94A-890C3BBB1323}"/>
              </a:ext>
            </a:extLst>
          </p:cNvPr>
          <p:cNvGrpSpPr/>
          <p:nvPr/>
        </p:nvGrpSpPr>
        <p:grpSpPr>
          <a:xfrm>
            <a:off x="0" y="0"/>
            <a:ext cx="7772400" cy="10058400"/>
            <a:chOff x="0" y="0"/>
            <a:chExt cx="7772400" cy="10058400"/>
          </a:xfrm>
        </p:grpSpPr>
        <p:grpSp>
          <p:nvGrpSpPr>
            <p:cNvPr id="2" name="Grupo 1">
              <a:extLst>
                <a:ext uri="{FF2B5EF4-FFF2-40B4-BE49-F238E27FC236}">
                  <a16:creationId xmlns:a16="http://schemas.microsoft.com/office/drawing/2014/main" id="{2141EA02-8FB8-4BEE-9E6D-31D30A1A65F6}"/>
                </a:ext>
              </a:extLst>
            </p:cNvPr>
            <p:cNvGrpSpPr/>
            <p:nvPr/>
          </p:nvGrpSpPr>
          <p:grpSpPr>
            <a:xfrm>
              <a:off x="0" y="0"/>
              <a:ext cx="7772400" cy="10058400"/>
              <a:chOff x="0" y="0"/>
              <a:chExt cx="7772400" cy="10058400"/>
            </a:xfrm>
          </p:grpSpPr>
          <p:pic>
            <p:nvPicPr>
              <p:cNvPr id="3" name="Imagen 2" descr="Diagrama&#10;&#10;Descripción generada automáticamente con confianza baja">
                <a:extLst>
                  <a:ext uri="{FF2B5EF4-FFF2-40B4-BE49-F238E27FC236}">
                    <a16:creationId xmlns:a16="http://schemas.microsoft.com/office/drawing/2014/main" id="{14EEB597-0FFE-4D50-AB09-4DE59B43AC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7772400" cy="10058400"/>
              </a:xfrm>
              <a:prstGeom prst="rect">
                <a:avLst/>
              </a:prstGeom>
            </p:spPr>
          </p:pic>
          <p:sp>
            <p:nvSpPr>
              <p:cNvPr id="4" name="Rectángulo 3">
                <a:extLst>
                  <a:ext uri="{FF2B5EF4-FFF2-40B4-BE49-F238E27FC236}">
                    <a16:creationId xmlns:a16="http://schemas.microsoft.com/office/drawing/2014/main" id="{773C6411-9095-4D6C-B5B0-41575B282A03}"/>
                  </a:ext>
                </a:extLst>
              </p:cNvPr>
              <p:cNvSpPr/>
              <p:nvPr/>
            </p:nvSpPr>
            <p:spPr>
              <a:xfrm>
                <a:off x="2428876" y="9401174"/>
                <a:ext cx="2814638" cy="3286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1FF9E5DE-EAAC-46DD-BDDD-85D769FBCA1A}"/>
                </a:ext>
              </a:extLst>
            </p:cNvPr>
            <p:cNvSpPr/>
            <p:nvPr/>
          </p:nvSpPr>
          <p:spPr>
            <a:xfrm>
              <a:off x="1341120" y="6522720"/>
              <a:ext cx="833120" cy="894080"/>
            </a:xfrm>
            <a:prstGeom prst="ellipse">
              <a:avLst/>
            </a:prstGeom>
            <a:solidFill>
              <a:srgbClr val="1689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6133F6E3-C7A9-4DCC-B874-22ED0C213B32}"/>
                </a:ext>
              </a:extLst>
            </p:cNvPr>
            <p:cNvSpPr/>
            <p:nvPr/>
          </p:nvSpPr>
          <p:spPr>
            <a:xfrm>
              <a:off x="4947920" y="6380480"/>
              <a:ext cx="741680" cy="751840"/>
            </a:xfrm>
            <a:prstGeom prst="ellipse">
              <a:avLst/>
            </a:prstGeom>
            <a:solidFill>
              <a:srgbClr val="62B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641029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C3D37A48-8FC4-4FB4-A2DB-B265562BD370}"/>
              </a:ext>
            </a:extLst>
          </p:cNvPr>
          <p:cNvGrpSpPr/>
          <p:nvPr/>
        </p:nvGrpSpPr>
        <p:grpSpPr>
          <a:xfrm>
            <a:off x="0" y="0"/>
            <a:ext cx="7772400" cy="10058400"/>
            <a:chOff x="0" y="0"/>
            <a:chExt cx="7772400" cy="10058400"/>
          </a:xfrm>
        </p:grpSpPr>
        <p:pic>
          <p:nvPicPr>
            <p:cNvPr id="2" name="Imagen 1" descr="Escala de tiempo&#10;&#10;Descripción generada automáticamente">
              <a:extLst>
                <a:ext uri="{FF2B5EF4-FFF2-40B4-BE49-F238E27FC236}">
                  <a16:creationId xmlns:a16="http://schemas.microsoft.com/office/drawing/2014/main" id="{9C3366FF-D16A-41AE-9C42-329C71D57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7772400" cy="10058400"/>
            </a:xfrm>
            <a:prstGeom prst="rect">
              <a:avLst/>
            </a:prstGeom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44B3C8A6-95E1-479A-A5E0-36A762080D3F}"/>
                </a:ext>
              </a:extLst>
            </p:cNvPr>
            <p:cNvSpPr/>
            <p:nvPr/>
          </p:nvSpPr>
          <p:spPr>
            <a:xfrm>
              <a:off x="2586038" y="9372600"/>
              <a:ext cx="2657475" cy="3571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333972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9E060F5A-B4F7-4938-BD4A-E07DE245DD06}"/>
              </a:ext>
            </a:extLst>
          </p:cNvPr>
          <p:cNvGrpSpPr/>
          <p:nvPr/>
        </p:nvGrpSpPr>
        <p:grpSpPr>
          <a:xfrm>
            <a:off x="0" y="0"/>
            <a:ext cx="7772400" cy="10058400"/>
            <a:chOff x="0" y="0"/>
            <a:chExt cx="7772400" cy="10058400"/>
          </a:xfrm>
        </p:grpSpPr>
        <p:pic>
          <p:nvPicPr>
            <p:cNvPr id="3" name="Imagen 2" descr="Interfaz de usuario gráfica&#10;&#10;Descripción generada automáticamente con confianza media">
              <a:extLst>
                <a:ext uri="{FF2B5EF4-FFF2-40B4-BE49-F238E27FC236}">
                  <a16:creationId xmlns:a16="http://schemas.microsoft.com/office/drawing/2014/main" id="{B1993C1C-2291-48C2-9A81-0DE798BE2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7772400" cy="10058400"/>
            </a:xfrm>
            <a:prstGeom prst="rect">
              <a:avLst/>
            </a:prstGeom>
          </p:spPr>
        </p:pic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E3BE1BE9-9FFA-4C1B-B4FE-3325DEBA3FE3}"/>
                </a:ext>
              </a:extLst>
            </p:cNvPr>
            <p:cNvSpPr/>
            <p:nvPr/>
          </p:nvSpPr>
          <p:spPr>
            <a:xfrm rot="16200000">
              <a:off x="5972177" y="8243890"/>
              <a:ext cx="2814638" cy="228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125292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CC5D324E-162B-4D24-B715-789D3C92473C}"/>
              </a:ext>
            </a:extLst>
          </p:cNvPr>
          <p:cNvGrpSpPr/>
          <p:nvPr/>
        </p:nvGrpSpPr>
        <p:grpSpPr>
          <a:xfrm>
            <a:off x="0" y="0"/>
            <a:ext cx="7772400" cy="10058400"/>
            <a:chOff x="0" y="0"/>
            <a:chExt cx="7772400" cy="10058400"/>
          </a:xfrm>
        </p:grpSpPr>
        <p:grpSp>
          <p:nvGrpSpPr>
            <p:cNvPr id="2" name="Grupo 1">
              <a:extLst>
                <a:ext uri="{FF2B5EF4-FFF2-40B4-BE49-F238E27FC236}">
                  <a16:creationId xmlns:a16="http://schemas.microsoft.com/office/drawing/2014/main" id="{8964DA71-FD5E-4187-AD73-383975B15105}"/>
                </a:ext>
              </a:extLst>
            </p:cNvPr>
            <p:cNvGrpSpPr/>
            <p:nvPr/>
          </p:nvGrpSpPr>
          <p:grpSpPr>
            <a:xfrm>
              <a:off x="0" y="0"/>
              <a:ext cx="7772400" cy="10058400"/>
              <a:chOff x="0" y="0"/>
              <a:chExt cx="7772400" cy="10058400"/>
            </a:xfrm>
          </p:grpSpPr>
          <p:pic>
            <p:nvPicPr>
              <p:cNvPr id="3" name="Imagen 2" descr="Dibujo de ingeniería&#10;&#10;Descripción generada automáticamente con confianza media">
                <a:extLst>
                  <a:ext uri="{FF2B5EF4-FFF2-40B4-BE49-F238E27FC236}">
                    <a16:creationId xmlns:a16="http://schemas.microsoft.com/office/drawing/2014/main" id="{F6F66078-70E1-433A-AEFA-8E4917B81A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7772400" cy="10058400"/>
              </a:xfrm>
              <a:prstGeom prst="rect">
                <a:avLst/>
              </a:prstGeom>
            </p:spPr>
          </p:pic>
          <p:sp>
            <p:nvSpPr>
              <p:cNvPr id="4" name="Rectángulo 3">
                <a:extLst>
                  <a:ext uri="{FF2B5EF4-FFF2-40B4-BE49-F238E27FC236}">
                    <a16:creationId xmlns:a16="http://schemas.microsoft.com/office/drawing/2014/main" id="{2188C105-265E-4F95-9E4D-8AF9CD87CB5C}"/>
                  </a:ext>
                </a:extLst>
              </p:cNvPr>
              <p:cNvSpPr/>
              <p:nvPr/>
            </p:nvSpPr>
            <p:spPr>
              <a:xfrm>
                <a:off x="2586039" y="9344025"/>
                <a:ext cx="2814638" cy="3571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CF05C217-0926-4839-815C-581A7D14D798}"/>
                </a:ext>
              </a:extLst>
            </p:cNvPr>
            <p:cNvSpPr/>
            <p:nvPr/>
          </p:nvSpPr>
          <p:spPr>
            <a:xfrm>
              <a:off x="1509712" y="6152832"/>
              <a:ext cx="619760" cy="56896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C1829643-39F6-4873-86F8-3D8BBCCDA75B}"/>
                </a:ext>
              </a:extLst>
            </p:cNvPr>
            <p:cNvSpPr/>
            <p:nvPr/>
          </p:nvSpPr>
          <p:spPr>
            <a:xfrm>
              <a:off x="5557520" y="5770880"/>
              <a:ext cx="619760" cy="56896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2896803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B742D130-299C-4183-A55E-43F427DBC272}"/>
              </a:ext>
            </a:extLst>
          </p:cNvPr>
          <p:cNvGrpSpPr/>
          <p:nvPr/>
        </p:nvGrpSpPr>
        <p:grpSpPr>
          <a:xfrm>
            <a:off x="0" y="0"/>
            <a:ext cx="7772400" cy="10058400"/>
            <a:chOff x="0" y="0"/>
            <a:chExt cx="7772400" cy="10058400"/>
          </a:xfrm>
        </p:grpSpPr>
        <p:pic>
          <p:nvPicPr>
            <p:cNvPr id="3" name="Imagen 2" descr="Imagen que contiene nombre de la empresa&#10;&#10;Descripción generada automáticamente">
              <a:extLst>
                <a:ext uri="{FF2B5EF4-FFF2-40B4-BE49-F238E27FC236}">
                  <a16:creationId xmlns:a16="http://schemas.microsoft.com/office/drawing/2014/main" id="{3B3AC4B6-5ED0-4F2F-BA6B-6EC1080BB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7772400" cy="10058400"/>
            </a:xfrm>
            <a:prstGeom prst="rect">
              <a:avLst/>
            </a:prstGeom>
          </p:spPr>
        </p:pic>
        <p:pic>
          <p:nvPicPr>
            <p:cNvPr id="5" name="Imagen 4" descr="Imagen que contiene nombre de la empresa&#10;&#10;Descripción generada automáticamente">
              <a:extLst>
                <a:ext uri="{FF2B5EF4-FFF2-40B4-BE49-F238E27FC236}">
                  <a16:creationId xmlns:a16="http://schemas.microsoft.com/office/drawing/2014/main" id="{75D3DC46-45E4-4587-BF7E-7F587EA0C9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598" t="56818" r="7291" b="38154"/>
            <a:stretch/>
          </p:blipFill>
          <p:spPr>
            <a:xfrm>
              <a:off x="2521743" y="9186861"/>
              <a:ext cx="2728913" cy="5057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4271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1693BFF6-680E-4B80-9644-82BF612F3AA6}"/>
              </a:ext>
            </a:extLst>
          </p:cNvPr>
          <p:cNvGrpSpPr/>
          <p:nvPr/>
        </p:nvGrpSpPr>
        <p:grpSpPr>
          <a:xfrm>
            <a:off x="0" y="0"/>
            <a:ext cx="7772400" cy="10058400"/>
            <a:chOff x="0" y="0"/>
            <a:chExt cx="7772400" cy="10058400"/>
          </a:xfrm>
        </p:grpSpPr>
        <p:pic>
          <p:nvPicPr>
            <p:cNvPr id="3" name="Imagen 2" descr="Tabla&#10;&#10;Descripción generada automáticamente">
              <a:extLst>
                <a:ext uri="{FF2B5EF4-FFF2-40B4-BE49-F238E27FC236}">
                  <a16:creationId xmlns:a16="http://schemas.microsoft.com/office/drawing/2014/main" id="{B9EBD4B5-397F-4001-B7FC-B50EEFB0D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7772400" cy="10058400"/>
            </a:xfrm>
            <a:prstGeom prst="rect">
              <a:avLst/>
            </a:prstGeom>
          </p:spPr>
        </p:pic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5F02F6E5-C565-423C-899E-9BE4F27BFA05}"/>
                </a:ext>
              </a:extLst>
            </p:cNvPr>
            <p:cNvSpPr/>
            <p:nvPr/>
          </p:nvSpPr>
          <p:spPr>
            <a:xfrm>
              <a:off x="471488" y="9486900"/>
              <a:ext cx="2814638" cy="228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785456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2891E22C-DFC3-487C-A398-D6DA846AE9FF}"/>
              </a:ext>
            </a:extLst>
          </p:cNvPr>
          <p:cNvGrpSpPr/>
          <p:nvPr/>
        </p:nvGrpSpPr>
        <p:grpSpPr>
          <a:xfrm>
            <a:off x="0" y="0"/>
            <a:ext cx="7772400" cy="10058400"/>
            <a:chOff x="0" y="0"/>
            <a:chExt cx="7772400" cy="10058400"/>
          </a:xfrm>
        </p:grpSpPr>
        <p:pic>
          <p:nvPicPr>
            <p:cNvPr id="3" name="Imagen 2" descr="Logotipo, nombre de la empresa&#10;&#10;Descripción generada automáticamente">
              <a:extLst>
                <a:ext uri="{FF2B5EF4-FFF2-40B4-BE49-F238E27FC236}">
                  <a16:creationId xmlns:a16="http://schemas.microsoft.com/office/drawing/2014/main" id="{C33AEC33-0782-464C-9DD2-2EF022650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7772400" cy="10058400"/>
            </a:xfrm>
            <a:prstGeom prst="rect">
              <a:avLst/>
            </a:prstGeom>
          </p:spPr>
        </p:pic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0B2F513A-74D3-4EEE-8336-F3392DAFFA38}"/>
                </a:ext>
              </a:extLst>
            </p:cNvPr>
            <p:cNvSpPr/>
            <p:nvPr/>
          </p:nvSpPr>
          <p:spPr>
            <a:xfrm>
              <a:off x="2478881" y="9329737"/>
              <a:ext cx="2814638" cy="3286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904113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47B9A525-7439-4A1C-96AD-CC855DFBF2F3}"/>
              </a:ext>
            </a:extLst>
          </p:cNvPr>
          <p:cNvGrpSpPr/>
          <p:nvPr/>
        </p:nvGrpSpPr>
        <p:grpSpPr>
          <a:xfrm>
            <a:off x="0" y="0"/>
            <a:ext cx="7772400" cy="10058400"/>
            <a:chOff x="0" y="0"/>
            <a:chExt cx="7772400" cy="10058400"/>
          </a:xfrm>
        </p:grpSpPr>
        <p:pic>
          <p:nvPicPr>
            <p:cNvPr id="3" name="Imagen 2" descr="Imagen que contiene Tabla&#10;&#10;Descripción generada automáticamente">
              <a:extLst>
                <a:ext uri="{FF2B5EF4-FFF2-40B4-BE49-F238E27FC236}">
                  <a16:creationId xmlns:a16="http://schemas.microsoft.com/office/drawing/2014/main" id="{F0CF2938-0BEE-4CB1-9A86-F6800C790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7772400" cy="10058400"/>
            </a:xfrm>
            <a:prstGeom prst="rect">
              <a:avLst/>
            </a:prstGeom>
          </p:spPr>
        </p:pic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EBE5439B-6A33-4EF8-B017-BCBB51112AE7}"/>
                </a:ext>
              </a:extLst>
            </p:cNvPr>
            <p:cNvSpPr/>
            <p:nvPr/>
          </p:nvSpPr>
          <p:spPr>
            <a:xfrm>
              <a:off x="471488" y="9486900"/>
              <a:ext cx="2814638" cy="228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17731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5AFBE072-3320-4642-96F9-AE1C0C0E6077}"/>
              </a:ext>
            </a:extLst>
          </p:cNvPr>
          <p:cNvGrpSpPr/>
          <p:nvPr/>
        </p:nvGrpSpPr>
        <p:grpSpPr>
          <a:xfrm>
            <a:off x="0" y="0"/>
            <a:ext cx="7772400" cy="10058400"/>
            <a:chOff x="0" y="0"/>
            <a:chExt cx="7772400" cy="10058400"/>
          </a:xfrm>
        </p:grpSpPr>
        <p:pic>
          <p:nvPicPr>
            <p:cNvPr id="3" name="Imagen 2" descr="Texto&#10;&#10;Descripción generada automáticamente con confianza media">
              <a:extLst>
                <a:ext uri="{FF2B5EF4-FFF2-40B4-BE49-F238E27FC236}">
                  <a16:creationId xmlns:a16="http://schemas.microsoft.com/office/drawing/2014/main" id="{B07BFC4E-6D9F-444F-8075-12399648C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7772400" cy="10058400"/>
            </a:xfrm>
            <a:prstGeom prst="rect">
              <a:avLst/>
            </a:prstGeom>
          </p:spPr>
        </p:pic>
        <p:pic>
          <p:nvPicPr>
            <p:cNvPr id="5" name="Imagen 4" descr="Texto&#10;&#10;Descripción generada automáticamente con confianza media">
              <a:extLst>
                <a:ext uri="{FF2B5EF4-FFF2-40B4-BE49-F238E27FC236}">
                  <a16:creationId xmlns:a16="http://schemas.microsoft.com/office/drawing/2014/main" id="{4A3FF9FD-776D-4210-8A0F-1C74FEE9A1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97" t="54410" r="58039" b="35186"/>
            <a:stretch/>
          </p:blipFill>
          <p:spPr>
            <a:xfrm>
              <a:off x="4053840" y="8636000"/>
              <a:ext cx="2733040" cy="1046480"/>
            </a:xfrm>
            <a:prstGeom prst="rect">
              <a:avLst/>
            </a:prstGeom>
          </p:spPr>
        </p:pic>
        <p:pic>
          <p:nvPicPr>
            <p:cNvPr id="8" name="Imagen 7" descr="Texto&#10;&#10;Descripción generada automáticamente con confianza media">
              <a:extLst>
                <a:ext uri="{FF2B5EF4-FFF2-40B4-BE49-F238E27FC236}">
                  <a16:creationId xmlns:a16="http://schemas.microsoft.com/office/drawing/2014/main" id="{DE3AEFB2-8A62-4E86-A167-24BFD63321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307" t="49495" r="4837" b="35758"/>
            <a:stretch/>
          </p:blipFill>
          <p:spPr>
            <a:xfrm>
              <a:off x="1289050" y="8188960"/>
              <a:ext cx="2631440" cy="1483360"/>
            </a:xfrm>
            <a:prstGeom prst="rect">
              <a:avLst/>
            </a:prstGeom>
          </p:spPr>
        </p:pic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478321C7-625E-440C-8A96-9A5BFEEBF571}"/>
                </a:ext>
              </a:extLst>
            </p:cNvPr>
            <p:cNvSpPr/>
            <p:nvPr/>
          </p:nvSpPr>
          <p:spPr>
            <a:xfrm>
              <a:off x="2621280" y="9395460"/>
              <a:ext cx="2499360" cy="312420"/>
            </a:xfrm>
            <a:custGeom>
              <a:avLst/>
              <a:gdLst>
                <a:gd name="connsiteX0" fmla="*/ 2499360 w 2499360"/>
                <a:gd name="connsiteY0" fmla="*/ 285750 h 312420"/>
                <a:gd name="connsiteX1" fmla="*/ 1965960 w 2499360"/>
                <a:gd name="connsiteY1" fmla="*/ 293370 h 312420"/>
                <a:gd name="connsiteX2" fmla="*/ 1912620 w 2499360"/>
                <a:gd name="connsiteY2" fmla="*/ 312420 h 312420"/>
                <a:gd name="connsiteX3" fmla="*/ 0 w 2499360"/>
                <a:gd name="connsiteY3" fmla="*/ 300990 h 312420"/>
                <a:gd name="connsiteX4" fmla="*/ 83820 w 2499360"/>
                <a:gd name="connsiteY4" fmla="*/ 240030 h 312420"/>
                <a:gd name="connsiteX5" fmla="*/ 1249680 w 2499360"/>
                <a:gd name="connsiteY5" fmla="*/ 217170 h 312420"/>
                <a:gd name="connsiteX6" fmla="*/ 1287780 w 2499360"/>
                <a:gd name="connsiteY6" fmla="*/ 0 h 312420"/>
                <a:gd name="connsiteX7" fmla="*/ 1432560 w 2499360"/>
                <a:gd name="connsiteY7" fmla="*/ 15240 h 312420"/>
                <a:gd name="connsiteX8" fmla="*/ 1512570 w 2499360"/>
                <a:gd name="connsiteY8" fmla="*/ 201930 h 312420"/>
                <a:gd name="connsiteX9" fmla="*/ 2499360 w 2499360"/>
                <a:gd name="connsiteY9" fmla="*/ 285750 h 31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99360" h="312420">
                  <a:moveTo>
                    <a:pt x="2499360" y="285750"/>
                  </a:moveTo>
                  <a:lnTo>
                    <a:pt x="1965960" y="293370"/>
                  </a:lnTo>
                  <a:lnTo>
                    <a:pt x="1912620" y="312420"/>
                  </a:lnTo>
                  <a:lnTo>
                    <a:pt x="0" y="300990"/>
                  </a:lnTo>
                  <a:lnTo>
                    <a:pt x="83820" y="240030"/>
                  </a:lnTo>
                  <a:lnTo>
                    <a:pt x="1249680" y="217170"/>
                  </a:lnTo>
                  <a:lnTo>
                    <a:pt x="1287780" y="0"/>
                  </a:lnTo>
                  <a:lnTo>
                    <a:pt x="1432560" y="15240"/>
                  </a:lnTo>
                  <a:lnTo>
                    <a:pt x="1512570" y="201930"/>
                  </a:lnTo>
                  <a:lnTo>
                    <a:pt x="2499360" y="2857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9089887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Personalizado</PresentationFormat>
  <Paragraphs>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Organ Vaipe</cp:lastModifiedBy>
  <cp:revision>4</cp:revision>
  <dcterms:modified xsi:type="dcterms:W3CDTF">2021-05-29T21:48:09Z</dcterms:modified>
</cp:coreProperties>
</file>